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4"/>
  </p:notesMasterIdLst>
  <p:sldIdLst>
    <p:sldId id="256" r:id="rId2"/>
    <p:sldId id="259" r:id="rId3"/>
    <p:sldId id="257" r:id="rId4"/>
    <p:sldId id="286" r:id="rId5"/>
    <p:sldId id="258" r:id="rId6"/>
    <p:sldId id="267" r:id="rId7"/>
    <p:sldId id="261" r:id="rId8"/>
    <p:sldId id="280" r:id="rId9"/>
    <p:sldId id="266" r:id="rId10"/>
    <p:sldId id="277" r:id="rId11"/>
    <p:sldId id="263" r:id="rId12"/>
    <p:sldId id="28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A8D072-027E-4E3A-B966-17BCB04C09B3}">
  <a:tblStyle styleId="{CDA8D072-027E-4E3A-B966-17BCB04C09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85" d="100"/>
          <a:sy n="85" d="100"/>
        </p:scale>
        <p:origin x="75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6" name="Google Shape;50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7" name="Google Shape;50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1" name="Google Shape;7151;gfa9fb07cbc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2" name="Google Shape;7152;gfa9fb07cbc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9" name="Google Shape;5609;gf9db84ec7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0" name="Google Shape;5610;gf9db84ec7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" name="Google Shape;8427;gf9e27c1a1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8" name="Google Shape;8428;gf9e27c1a1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7" name="Google Shape;5547;gf9db84ec7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8" name="Google Shape;5548;gf9db84ec7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5" name="Google Shape;5495;gf9db84ec7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6" name="Google Shape;5496;gf9db84ec7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5" name="Google Shape;5495;gf9db84ec7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6" name="Google Shape;5496;gf9db84ec7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787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6" name="Google Shape;5506;gf9db84ec7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7" name="Google Shape;5507;gf9db84ec7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1" name="Google Shape;6181;gfa9fb07cbc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2" name="Google Shape;6182;gfa9fb07cbc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4" name="Google Shape;5594;gf9db84ec7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5" name="Google Shape;5595;gf9db84ec7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2" name="Google Shape;7592;gfa9fb07cbc_2_1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3" name="Google Shape;7593;gfa9fb07cbc_2_1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5" name="Google Shape;6115;gfa9fb07cb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6" name="Google Shape;6116;gfa9fb07cb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98150" y="725696"/>
            <a:ext cx="6947700" cy="13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 b="1">
                <a:solidFill>
                  <a:srgbClr val="11111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03825" y="2103457"/>
            <a:ext cx="3396900" cy="19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22695" y="-15770"/>
            <a:ext cx="1690448" cy="1915602"/>
            <a:chOff x="-22695" y="-15770"/>
            <a:chExt cx="1690448" cy="1915602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86797" y="632665"/>
              <a:ext cx="952368" cy="1100498"/>
              <a:chOff x="341650" y="1947263"/>
              <a:chExt cx="334000" cy="3859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462150" y="1947263"/>
                <a:ext cx="213500" cy="192550"/>
              </a:xfrm>
              <a:custGeom>
                <a:avLst/>
                <a:gdLst/>
                <a:ahLst/>
                <a:cxnLst/>
                <a:rect l="l" t="t" r="r" b="b"/>
                <a:pathLst>
                  <a:path w="8540" h="7702" extrusionOk="0">
                    <a:moveTo>
                      <a:pt x="820" y="0"/>
                    </a:moveTo>
                    <a:cubicBezTo>
                      <a:pt x="547" y="0"/>
                      <a:pt x="274" y="14"/>
                      <a:pt x="1" y="43"/>
                    </a:cubicBezTo>
                    <a:lnTo>
                      <a:pt x="8540" y="7701"/>
                    </a:lnTo>
                    <a:cubicBezTo>
                      <a:pt x="8536" y="7238"/>
                      <a:pt x="8495" y="6779"/>
                      <a:pt x="8411" y="6322"/>
                    </a:cubicBezTo>
                    <a:lnTo>
                      <a:pt x="1386" y="20"/>
                    </a:lnTo>
                    <a:cubicBezTo>
                      <a:pt x="1198" y="7"/>
                      <a:pt x="1009" y="0"/>
                      <a:pt x="8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27000" y="1952413"/>
                <a:ext cx="1376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4937" extrusionOk="0">
                    <a:moveTo>
                      <a:pt x="0" y="1"/>
                    </a:moveTo>
                    <a:lnTo>
                      <a:pt x="5505" y="4937"/>
                    </a:lnTo>
                    <a:cubicBezTo>
                      <a:pt x="5075" y="3719"/>
                      <a:pt x="4342" y="2629"/>
                      <a:pt x="3381" y="1768"/>
                    </a:cubicBezTo>
                    <a:cubicBezTo>
                      <a:pt x="2420" y="904"/>
                      <a:pt x="1257" y="29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85100" y="2125713"/>
                <a:ext cx="204100" cy="1878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7512" extrusionOk="0">
                    <a:moveTo>
                      <a:pt x="341" y="1"/>
                    </a:moveTo>
                    <a:lnTo>
                      <a:pt x="1" y="958"/>
                    </a:lnTo>
                    <a:lnTo>
                      <a:pt x="7306" y="7511"/>
                    </a:lnTo>
                    <a:cubicBezTo>
                      <a:pt x="7601" y="7366"/>
                      <a:pt x="7890" y="7199"/>
                      <a:pt x="8164" y="701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99725" y="2084738"/>
                <a:ext cx="220900" cy="206350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8254" extrusionOk="0">
                    <a:moveTo>
                      <a:pt x="341" y="1"/>
                    </a:moveTo>
                    <a:lnTo>
                      <a:pt x="1" y="958"/>
                    </a:lnTo>
                    <a:lnTo>
                      <a:pt x="8131" y="8253"/>
                    </a:lnTo>
                    <a:cubicBezTo>
                      <a:pt x="8379" y="8057"/>
                      <a:pt x="8613" y="7845"/>
                      <a:pt x="8835" y="7617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414275" y="2043688"/>
                <a:ext cx="231400" cy="219050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8762" extrusionOk="0">
                    <a:moveTo>
                      <a:pt x="344" y="0"/>
                    </a:moveTo>
                    <a:lnTo>
                      <a:pt x="0" y="958"/>
                    </a:lnTo>
                    <a:lnTo>
                      <a:pt x="8700" y="8761"/>
                    </a:lnTo>
                    <a:cubicBezTo>
                      <a:pt x="8899" y="8517"/>
                      <a:pt x="9086" y="8263"/>
                      <a:pt x="9256" y="7996"/>
                    </a:cubicBez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0575" y="2166688"/>
                <a:ext cx="1802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7209" h="6480" extrusionOk="0">
                    <a:moveTo>
                      <a:pt x="341" y="1"/>
                    </a:moveTo>
                    <a:lnTo>
                      <a:pt x="0" y="962"/>
                    </a:lnTo>
                    <a:lnTo>
                      <a:pt x="6148" y="6479"/>
                    </a:lnTo>
                    <a:cubicBezTo>
                      <a:pt x="6508" y="6399"/>
                      <a:pt x="6865" y="6293"/>
                      <a:pt x="7208" y="6165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43425" y="1961663"/>
                <a:ext cx="231100" cy="226825"/>
              </a:xfrm>
              <a:custGeom>
                <a:avLst/>
                <a:gdLst/>
                <a:ahLst/>
                <a:cxnLst/>
                <a:rect l="l" t="t" r="r" b="b"/>
                <a:pathLst>
                  <a:path w="9244" h="9073" extrusionOk="0">
                    <a:moveTo>
                      <a:pt x="342" y="0"/>
                    </a:moveTo>
                    <a:lnTo>
                      <a:pt x="1" y="958"/>
                    </a:lnTo>
                    <a:lnTo>
                      <a:pt x="9044" y="9073"/>
                    </a:lnTo>
                    <a:cubicBezTo>
                      <a:pt x="9138" y="8713"/>
                      <a:pt x="9202" y="8349"/>
                      <a:pt x="9244" y="7983"/>
                    </a:cubicBez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28900" y="2002638"/>
                <a:ext cx="235275" cy="226100"/>
              </a:xfrm>
              <a:custGeom>
                <a:avLst/>
                <a:gdLst/>
                <a:ahLst/>
                <a:cxnLst/>
                <a:rect l="l" t="t" r="r" b="b"/>
                <a:pathLst>
                  <a:path w="9411" h="9044" extrusionOk="0">
                    <a:moveTo>
                      <a:pt x="341" y="0"/>
                    </a:moveTo>
                    <a:lnTo>
                      <a:pt x="0" y="961"/>
                    </a:lnTo>
                    <a:lnTo>
                      <a:pt x="9012" y="9044"/>
                    </a:lnTo>
                    <a:cubicBezTo>
                      <a:pt x="9163" y="8751"/>
                      <a:pt x="9294" y="8446"/>
                      <a:pt x="9410" y="8137"/>
                    </a:cubicBez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56025" y="2207738"/>
                <a:ext cx="147125" cy="125475"/>
              </a:xfrm>
              <a:custGeom>
                <a:avLst/>
                <a:gdLst/>
                <a:ahLst/>
                <a:cxnLst/>
                <a:rect l="l" t="t" r="r" b="b"/>
                <a:pathLst>
                  <a:path w="5885" h="5019" extrusionOk="0">
                    <a:moveTo>
                      <a:pt x="341" y="1"/>
                    </a:moveTo>
                    <a:lnTo>
                      <a:pt x="0" y="959"/>
                    </a:lnTo>
                    <a:lnTo>
                      <a:pt x="4500" y="4998"/>
                    </a:lnTo>
                    <a:cubicBezTo>
                      <a:pt x="4689" y="5011"/>
                      <a:pt x="4879" y="5018"/>
                      <a:pt x="5068" y="5018"/>
                    </a:cubicBezTo>
                    <a:cubicBezTo>
                      <a:pt x="5341" y="5018"/>
                      <a:pt x="5613" y="5004"/>
                      <a:pt x="5885" y="4976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41650" y="2248713"/>
                <a:ext cx="96675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3867" h="3173" extrusionOk="0">
                    <a:moveTo>
                      <a:pt x="331" y="1"/>
                    </a:moveTo>
                    <a:lnTo>
                      <a:pt x="0" y="926"/>
                    </a:lnTo>
                    <a:cubicBezTo>
                      <a:pt x="154" y="1094"/>
                      <a:pt x="315" y="1251"/>
                      <a:pt x="485" y="1405"/>
                    </a:cubicBezTo>
                    <a:cubicBezTo>
                      <a:pt x="1446" y="2270"/>
                      <a:pt x="2610" y="2877"/>
                      <a:pt x="3866" y="3173"/>
                    </a:cubicBez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23;p2"/>
            <p:cNvSpPr/>
            <p:nvPr/>
          </p:nvSpPr>
          <p:spPr>
            <a:xfrm>
              <a:off x="-22695" y="-15770"/>
              <a:ext cx="1690448" cy="1915602"/>
            </a:xfrm>
            <a:custGeom>
              <a:avLst/>
              <a:gdLst/>
              <a:ahLst/>
              <a:cxnLst/>
              <a:rect l="l" t="t" r="r" b="b"/>
              <a:pathLst>
                <a:path w="19791" h="22427" extrusionOk="0">
                  <a:moveTo>
                    <a:pt x="1" y="200"/>
                  </a:moveTo>
                  <a:lnTo>
                    <a:pt x="19791" y="1"/>
                  </a:lnTo>
                  <a:cubicBezTo>
                    <a:pt x="8819" y="2389"/>
                    <a:pt x="11204" y="8993"/>
                    <a:pt x="7791" y="15690"/>
                  </a:cubicBezTo>
                  <a:cubicBezTo>
                    <a:pt x="5927" y="19354"/>
                    <a:pt x="3018" y="21346"/>
                    <a:pt x="226" y="224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2695" y="-13728"/>
              <a:ext cx="952376" cy="853730"/>
            </a:xfrm>
            <a:custGeom>
              <a:avLst/>
              <a:gdLst/>
              <a:ahLst/>
              <a:cxnLst/>
              <a:rect l="l" t="t" r="r" b="b"/>
              <a:pathLst>
                <a:path w="10311" h="9243" extrusionOk="0">
                  <a:moveTo>
                    <a:pt x="10310" y="0"/>
                  </a:moveTo>
                  <a:cubicBezTo>
                    <a:pt x="9517" y="2880"/>
                    <a:pt x="7048" y="8735"/>
                    <a:pt x="94" y="9243"/>
                  </a:cubicBezTo>
                  <a:lnTo>
                    <a:pt x="1" y="10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-14275" y="4083834"/>
            <a:ext cx="2036515" cy="1078407"/>
          </a:xfrm>
          <a:custGeom>
            <a:avLst/>
            <a:gdLst/>
            <a:ahLst/>
            <a:cxnLst/>
            <a:rect l="l" t="t" r="r" b="b"/>
            <a:pathLst>
              <a:path w="40343" h="21362" extrusionOk="0">
                <a:moveTo>
                  <a:pt x="0" y="21362"/>
                </a:moveTo>
                <a:lnTo>
                  <a:pt x="0" y="0"/>
                </a:lnTo>
                <a:cubicBezTo>
                  <a:pt x="4133" y="11868"/>
                  <a:pt x="16162" y="9368"/>
                  <a:pt x="28255" y="13122"/>
                </a:cubicBezTo>
                <a:cubicBezTo>
                  <a:pt x="34869" y="15175"/>
                  <a:pt x="38436" y="18338"/>
                  <a:pt x="40342" y="2136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2"/>
          <p:cNvGrpSpPr/>
          <p:nvPr/>
        </p:nvGrpSpPr>
        <p:grpSpPr>
          <a:xfrm>
            <a:off x="6928153" y="-12998"/>
            <a:ext cx="2247425" cy="5184899"/>
            <a:chOff x="6928153" y="-12998"/>
            <a:chExt cx="2247425" cy="5184899"/>
          </a:xfrm>
        </p:grpSpPr>
        <p:grpSp>
          <p:nvGrpSpPr>
            <p:cNvPr id="27" name="Google Shape;27;p2"/>
            <p:cNvGrpSpPr/>
            <p:nvPr/>
          </p:nvGrpSpPr>
          <p:grpSpPr>
            <a:xfrm>
              <a:off x="7123441" y="-12998"/>
              <a:ext cx="2052136" cy="4962220"/>
              <a:chOff x="7123441" y="-12998"/>
              <a:chExt cx="2052136" cy="496222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7672798" y="-12998"/>
                <a:ext cx="1502780" cy="3260198"/>
              </a:xfrm>
              <a:custGeom>
                <a:avLst/>
                <a:gdLst/>
                <a:ahLst/>
                <a:cxnLst/>
                <a:rect l="l" t="t" r="r" b="b"/>
                <a:pathLst>
                  <a:path w="17156" h="37219" extrusionOk="0">
                    <a:moveTo>
                      <a:pt x="17052" y="0"/>
                    </a:moveTo>
                    <a:lnTo>
                      <a:pt x="0" y="0"/>
                    </a:lnTo>
                    <a:cubicBezTo>
                      <a:pt x="270" y="3108"/>
                      <a:pt x="1707" y="9072"/>
                      <a:pt x="8398" y="13045"/>
                    </a:cubicBezTo>
                    <a:cubicBezTo>
                      <a:pt x="17155" y="18241"/>
                      <a:pt x="11155" y="31488"/>
                      <a:pt x="17052" y="372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" name="Google Shape;29;p2"/>
              <p:cNvGrpSpPr/>
              <p:nvPr/>
            </p:nvGrpSpPr>
            <p:grpSpPr>
              <a:xfrm>
                <a:off x="7123441" y="2793741"/>
                <a:ext cx="2036531" cy="2155481"/>
                <a:chOff x="3844200" y="3565550"/>
                <a:chExt cx="524325" cy="554950"/>
              </a:xfrm>
            </p:grpSpPr>
            <p:sp>
              <p:nvSpPr>
                <p:cNvPr id="30" name="Google Shape;30;p2"/>
                <p:cNvSpPr/>
                <p:nvPr/>
              </p:nvSpPr>
              <p:spPr>
                <a:xfrm>
                  <a:off x="3937150" y="4105850"/>
                  <a:ext cx="15950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4" extrusionOk="0">
                      <a:moveTo>
                        <a:pt x="319" y="1"/>
                      </a:moveTo>
                      <a:cubicBezTo>
                        <a:pt x="265" y="1"/>
                        <a:pt x="212" y="18"/>
                        <a:pt x="168" y="54"/>
                      </a:cubicBezTo>
                      <a:cubicBezTo>
                        <a:pt x="1" y="192"/>
                        <a:pt x="81" y="459"/>
                        <a:pt x="293" y="482"/>
                      </a:cubicBezTo>
                      <a:cubicBezTo>
                        <a:pt x="302" y="483"/>
                        <a:pt x="312" y="483"/>
                        <a:pt x="320" y="483"/>
                      </a:cubicBezTo>
                      <a:cubicBezTo>
                        <a:pt x="520" y="483"/>
                        <a:pt x="638" y="250"/>
                        <a:pt x="509" y="93"/>
                      </a:cubicBezTo>
                      <a:cubicBezTo>
                        <a:pt x="461" y="32"/>
                        <a:pt x="390" y="1"/>
                        <a:pt x="31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3923900" y="4089375"/>
                  <a:ext cx="1530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465" extrusionOk="0">
                      <a:moveTo>
                        <a:pt x="305" y="0"/>
                      </a:moveTo>
                      <a:cubicBezTo>
                        <a:pt x="254" y="0"/>
                        <a:pt x="202" y="17"/>
                        <a:pt x="158" y="51"/>
                      </a:cubicBezTo>
                      <a:cubicBezTo>
                        <a:pt x="0" y="183"/>
                        <a:pt x="74" y="440"/>
                        <a:pt x="280" y="463"/>
                      </a:cubicBezTo>
                      <a:cubicBezTo>
                        <a:pt x="289" y="464"/>
                        <a:pt x="298" y="464"/>
                        <a:pt x="307" y="464"/>
                      </a:cubicBezTo>
                      <a:cubicBezTo>
                        <a:pt x="497" y="464"/>
                        <a:pt x="612" y="240"/>
                        <a:pt x="486" y="87"/>
                      </a:cubicBezTo>
                      <a:cubicBezTo>
                        <a:pt x="440" y="30"/>
                        <a:pt x="373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3910575" y="4072850"/>
                  <a:ext cx="147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47" extrusionOk="0">
                      <a:moveTo>
                        <a:pt x="297" y="0"/>
                      </a:moveTo>
                      <a:cubicBezTo>
                        <a:pt x="247" y="0"/>
                        <a:pt x="196" y="17"/>
                        <a:pt x="154" y="50"/>
                      </a:cubicBezTo>
                      <a:cubicBezTo>
                        <a:pt x="0" y="176"/>
                        <a:pt x="74" y="423"/>
                        <a:pt x="273" y="445"/>
                      </a:cubicBezTo>
                      <a:cubicBezTo>
                        <a:pt x="281" y="446"/>
                        <a:pt x="289" y="447"/>
                        <a:pt x="296" y="447"/>
                      </a:cubicBezTo>
                      <a:cubicBezTo>
                        <a:pt x="479" y="447"/>
                        <a:pt x="590" y="230"/>
                        <a:pt x="469" y="82"/>
                      </a:cubicBezTo>
                      <a:cubicBezTo>
                        <a:pt x="426" y="28"/>
                        <a:pt x="362" y="0"/>
                        <a:pt x="29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3897300" y="4056275"/>
                  <a:ext cx="141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29" extrusionOk="0">
                      <a:moveTo>
                        <a:pt x="285" y="0"/>
                      </a:moveTo>
                      <a:cubicBezTo>
                        <a:pt x="237" y="0"/>
                        <a:pt x="189" y="16"/>
                        <a:pt x="149" y="48"/>
                      </a:cubicBezTo>
                      <a:cubicBezTo>
                        <a:pt x="1" y="170"/>
                        <a:pt x="71" y="408"/>
                        <a:pt x="261" y="427"/>
                      </a:cubicBezTo>
                      <a:cubicBezTo>
                        <a:pt x="269" y="428"/>
                        <a:pt x="277" y="428"/>
                        <a:pt x="284" y="428"/>
                      </a:cubicBezTo>
                      <a:cubicBezTo>
                        <a:pt x="460" y="428"/>
                        <a:pt x="565" y="222"/>
                        <a:pt x="451" y="80"/>
                      </a:cubicBezTo>
                      <a:cubicBezTo>
                        <a:pt x="409" y="27"/>
                        <a:pt x="347" y="0"/>
                        <a:pt x="2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3884050" y="4039775"/>
                  <a:ext cx="13475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8" extrusionOk="0">
                      <a:moveTo>
                        <a:pt x="270" y="0"/>
                      </a:moveTo>
                      <a:cubicBezTo>
                        <a:pt x="225" y="0"/>
                        <a:pt x="180" y="15"/>
                        <a:pt x="142" y="46"/>
                      </a:cubicBezTo>
                      <a:cubicBezTo>
                        <a:pt x="0" y="158"/>
                        <a:pt x="68" y="390"/>
                        <a:pt x="248" y="406"/>
                      </a:cubicBezTo>
                      <a:cubicBezTo>
                        <a:pt x="256" y="407"/>
                        <a:pt x="264" y="407"/>
                        <a:pt x="271" y="407"/>
                      </a:cubicBezTo>
                      <a:cubicBezTo>
                        <a:pt x="440" y="407"/>
                        <a:pt x="539" y="210"/>
                        <a:pt x="428" y="75"/>
                      </a:cubicBezTo>
                      <a:cubicBezTo>
                        <a:pt x="388" y="26"/>
                        <a:pt x="329" y="0"/>
                        <a:pt x="2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3870800" y="4023200"/>
                  <a:ext cx="128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393" extrusionOk="0">
                      <a:moveTo>
                        <a:pt x="257" y="0"/>
                      </a:moveTo>
                      <a:cubicBezTo>
                        <a:pt x="214" y="0"/>
                        <a:pt x="171" y="15"/>
                        <a:pt x="135" y="44"/>
                      </a:cubicBezTo>
                      <a:cubicBezTo>
                        <a:pt x="0" y="153"/>
                        <a:pt x="64" y="371"/>
                        <a:pt x="238" y="391"/>
                      </a:cubicBezTo>
                      <a:cubicBezTo>
                        <a:pt x="246" y="392"/>
                        <a:pt x="253" y="392"/>
                        <a:pt x="261" y="392"/>
                      </a:cubicBezTo>
                      <a:cubicBezTo>
                        <a:pt x="418" y="392"/>
                        <a:pt x="513" y="202"/>
                        <a:pt x="408" y="73"/>
                      </a:cubicBezTo>
                      <a:cubicBezTo>
                        <a:pt x="370" y="25"/>
                        <a:pt x="314" y="0"/>
                        <a:pt x="2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3857450" y="4006700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7" y="1"/>
                      </a:moveTo>
                      <a:cubicBezTo>
                        <a:pt x="206" y="1"/>
                        <a:pt x="166" y="14"/>
                        <a:pt x="132" y="42"/>
                      </a:cubicBezTo>
                      <a:cubicBezTo>
                        <a:pt x="1" y="144"/>
                        <a:pt x="65" y="353"/>
                        <a:pt x="229" y="373"/>
                      </a:cubicBezTo>
                      <a:cubicBezTo>
                        <a:pt x="235" y="373"/>
                        <a:pt x="242" y="374"/>
                        <a:pt x="248" y="374"/>
                      </a:cubicBezTo>
                      <a:cubicBezTo>
                        <a:pt x="401" y="374"/>
                        <a:pt x="492" y="194"/>
                        <a:pt x="393" y="71"/>
                      </a:cubicBezTo>
                      <a:cubicBezTo>
                        <a:pt x="356" y="25"/>
                        <a:pt x="301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3844200" y="3990175"/>
                  <a:ext cx="11650" cy="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4" extrusionOk="0">
                      <a:moveTo>
                        <a:pt x="235" y="1"/>
                      </a:moveTo>
                      <a:cubicBezTo>
                        <a:pt x="196" y="1"/>
                        <a:pt x="156" y="14"/>
                        <a:pt x="123" y="41"/>
                      </a:cubicBezTo>
                      <a:cubicBezTo>
                        <a:pt x="0" y="137"/>
                        <a:pt x="58" y="336"/>
                        <a:pt x="216" y="352"/>
                      </a:cubicBezTo>
                      <a:cubicBezTo>
                        <a:pt x="222" y="353"/>
                        <a:pt x="229" y="353"/>
                        <a:pt x="235" y="353"/>
                      </a:cubicBezTo>
                      <a:cubicBezTo>
                        <a:pt x="381" y="353"/>
                        <a:pt x="465" y="183"/>
                        <a:pt x="370" y="66"/>
                      </a:cubicBezTo>
                      <a:cubicBezTo>
                        <a:pt x="336" y="23"/>
                        <a:pt x="286" y="1"/>
                        <a:pt x="23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3968325" y="4107900"/>
                  <a:ext cx="16525" cy="1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504" extrusionOk="0">
                      <a:moveTo>
                        <a:pt x="330" y="0"/>
                      </a:moveTo>
                      <a:cubicBezTo>
                        <a:pt x="275" y="0"/>
                        <a:pt x="220" y="18"/>
                        <a:pt x="174" y="56"/>
                      </a:cubicBezTo>
                      <a:cubicBezTo>
                        <a:pt x="1" y="197"/>
                        <a:pt x="84" y="480"/>
                        <a:pt x="306" y="503"/>
                      </a:cubicBezTo>
                      <a:cubicBezTo>
                        <a:pt x="315" y="503"/>
                        <a:pt x="324" y="504"/>
                        <a:pt x="333" y="504"/>
                      </a:cubicBezTo>
                      <a:cubicBezTo>
                        <a:pt x="539" y="504"/>
                        <a:pt x="660" y="261"/>
                        <a:pt x="528" y="94"/>
                      </a:cubicBezTo>
                      <a:cubicBezTo>
                        <a:pt x="477" y="32"/>
                        <a:pt x="403" y="0"/>
                        <a:pt x="3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3955075" y="4091400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8" y="0"/>
                      </a:moveTo>
                      <a:cubicBezTo>
                        <a:pt x="264" y="0"/>
                        <a:pt x="210" y="18"/>
                        <a:pt x="164" y="54"/>
                      </a:cubicBezTo>
                      <a:cubicBezTo>
                        <a:pt x="0" y="189"/>
                        <a:pt x="81" y="459"/>
                        <a:pt x="293" y="481"/>
                      </a:cubicBezTo>
                      <a:cubicBezTo>
                        <a:pt x="302" y="482"/>
                        <a:pt x="311" y="483"/>
                        <a:pt x="320" y="483"/>
                      </a:cubicBezTo>
                      <a:cubicBezTo>
                        <a:pt x="516" y="483"/>
                        <a:pt x="634" y="249"/>
                        <a:pt x="505" y="89"/>
                      </a:cubicBezTo>
                      <a:cubicBezTo>
                        <a:pt x="457" y="31"/>
                        <a:pt x="388" y="0"/>
                        <a:pt x="3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3941725" y="4074825"/>
                  <a:ext cx="15400" cy="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68" extrusionOk="0">
                      <a:moveTo>
                        <a:pt x="309" y="1"/>
                      </a:moveTo>
                      <a:cubicBezTo>
                        <a:pt x="257" y="1"/>
                        <a:pt x="205" y="18"/>
                        <a:pt x="162" y="55"/>
                      </a:cubicBezTo>
                      <a:cubicBezTo>
                        <a:pt x="1" y="183"/>
                        <a:pt x="78" y="444"/>
                        <a:pt x="284" y="466"/>
                      </a:cubicBezTo>
                      <a:cubicBezTo>
                        <a:pt x="293" y="467"/>
                        <a:pt x="302" y="468"/>
                        <a:pt x="310" y="468"/>
                      </a:cubicBezTo>
                      <a:cubicBezTo>
                        <a:pt x="501" y="468"/>
                        <a:pt x="615" y="241"/>
                        <a:pt x="489" y="87"/>
                      </a:cubicBezTo>
                      <a:cubicBezTo>
                        <a:pt x="444" y="31"/>
                        <a:pt x="377" y="1"/>
                        <a:pt x="3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3928475" y="4058325"/>
                  <a:ext cx="14775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46" extrusionOk="0">
                      <a:moveTo>
                        <a:pt x="295" y="0"/>
                      </a:moveTo>
                      <a:cubicBezTo>
                        <a:pt x="246" y="0"/>
                        <a:pt x="196" y="16"/>
                        <a:pt x="155" y="50"/>
                      </a:cubicBezTo>
                      <a:cubicBezTo>
                        <a:pt x="1" y="175"/>
                        <a:pt x="75" y="426"/>
                        <a:pt x="274" y="445"/>
                      </a:cubicBezTo>
                      <a:cubicBezTo>
                        <a:pt x="282" y="446"/>
                        <a:pt x="289" y="446"/>
                        <a:pt x="297" y="446"/>
                      </a:cubicBezTo>
                      <a:cubicBezTo>
                        <a:pt x="480" y="446"/>
                        <a:pt x="590" y="230"/>
                        <a:pt x="470" y="82"/>
                      </a:cubicBezTo>
                      <a:cubicBezTo>
                        <a:pt x="426" y="28"/>
                        <a:pt x="361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3915225" y="4041800"/>
                  <a:ext cx="141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29" extrusionOk="0">
                      <a:moveTo>
                        <a:pt x="282" y="1"/>
                      </a:moveTo>
                      <a:cubicBezTo>
                        <a:pt x="235" y="1"/>
                        <a:pt x="187" y="16"/>
                        <a:pt x="148" y="48"/>
                      </a:cubicBezTo>
                      <a:cubicBezTo>
                        <a:pt x="0" y="167"/>
                        <a:pt x="71" y="405"/>
                        <a:pt x="261" y="428"/>
                      </a:cubicBezTo>
                      <a:cubicBezTo>
                        <a:pt x="269" y="428"/>
                        <a:pt x="276" y="429"/>
                        <a:pt x="284" y="429"/>
                      </a:cubicBezTo>
                      <a:cubicBezTo>
                        <a:pt x="460" y="429"/>
                        <a:pt x="564" y="222"/>
                        <a:pt x="450" y="81"/>
                      </a:cubicBezTo>
                      <a:cubicBezTo>
                        <a:pt x="407" y="28"/>
                        <a:pt x="344" y="1"/>
                        <a:pt x="2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3901975" y="4025225"/>
                  <a:ext cx="13475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11" extrusionOk="0">
                      <a:moveTo>
                        <a:pt x="269" y="1"/>
                      </a:moveTo>
                      <a:cubicBezTo>
                        <a:pt x="224" y="1"/>
                        <a:pt x="179" y="16"/>
                        <a:pt x="142" y="46"/>
                      </a:cubicBezTo>
                      <a:cubicBezTo>
                        <a:pt x="0" y="162"/>
                        <a:pt x="68" y="390"/>
                        <a:pt x="248" y="409"/>
                      </a:cubicBezTo>
                      <a:cubicBezTo>
                        <a:pt x="256" y="410"/>
                        <a:pt x="263" y="411"/>
                        <a:pt x="271" y="411"/>
                      </a:cubicBezTo>
                      <a:cubicBezTo>
                        <a:pt x="440" y="411"/>
                        <a:pt x="538" y="214"/>
                        <a:pt x="428" y="78"/>
                      </a:cubicBezTo>
                      <a:cubicBezTo>
                        <a:pt x="387" y="27"/>
                        <a:pt x="328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3888625" y="4008725"/>
                  <a:ext cx="129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0" extrusionOk="0">
                      <a:moveTo>
                        <a:pt x="260" y="1"/>
                      </a:moveTo>
                      <a:cubicBezTo>
                        <a:pt x="217" y="1"/>
                        <a:pt x="173" y="15"/>
                        <a:pt x="136" y="44"/>
                      </a:cubicBezTo>
                      <a:cubicBezTo>
                        <a:pt x="1" y="153"/>
                        <a:pt x="68" y="372"/>
                        <a:pt x="238" y="388"/>
                      </a:cubicBezTo>
                      <a:cubicBezTo>
                        <a:pt x="246" y="389"/>
                        <a:pt x="254" y="389"/>
                        <a:pt x="262" y="389"/>
                      </a:cubicBezTo>
                      <a:cubicBezTo>
                        <a:pt x="422" y="389"/>
                        <a:pt x="516" y="202"/>
                        <a:pt x="412" y="73"/>
                      </a:cubicBezTo>
                      <a:cubicBezTo>
                        <a:pt x="374" y="26"/>
                        <a:pt x="31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3875375" y="3992175"/>
                  <a:ext cx="12300" cy="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3" extrusionOk="0">
                      <a:moveTo>
                        <a:pt x="248" y="1"/>
                      </a:moveTo>
                      <a:cubicBezTo>
                        <a:pt x="206" y="1"/>
                        <a:pt x="164" y="15"/>
                        <a:pt x="129" y="44"/>
                      </a:cubicBezTo>
                      <a:cubicBezTo>
                        <a:pt x="0" y="147"/>
                        <a:pt x="61" y="356"/>
                        <a:pt x="229" y="372"/>
                      </a:cubicBezTo>
                      <a:cubicBezTo>
                        <a:pt x="235" y="373"/>
                        <a:pt x="242" y="373"/>
                        <a:pt x="248" y="373"/>
                      </a:cubicBezTo>
                      <a:cubicBezTo>
                        <a:pt x="400" y="373"/>
                        <a:pt x="491" y="193"/>
                        <a:pt x="392" y="70"/>
                      </a:cubicBezTo>
                      <a:cubicBezTo>
                        <a:pt x="356" y="25"/>
                        <a:pt x="302" y="1"/>
                        <a:pt x="24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3862125" y="3975675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3" y="0"/>
                      </a:moveTo>
                      <a:cubicBezTo>
                        <a:pt x="194" y="0"/>
                        <a:pt x="155" y="13"/>
                        <a:pt x="122" y="39"/>
                      </a:cubicBezTo>
                      <a:cubicBezTo>
                        <a:pt x="0" y="139"/>
                        <a:pt x="58" y="335"/>
                        <a:pt x="215" y="354"/>
                      </a:cubicBezTo>
                      <a:cubicBezTo>
                        <a:pt x="222" y="355"/>
                        <a:pt x="228" y="355"/>
                        <a:pt x="235" y="355"/>
                      </a:cubicBezTo>
                      <a:cubicBezTo>
                        <a:pt x="381" y="355"/>
                        <a:pt x="465" y="182"/>
                        <a:pt x="370" y="65"/>
                      </a:cubicBezTo>
                      <a:cubicBezTo>
                        <a:pt x="335" y="22"/>
                        <a:pt x="284" y="0"/>
                        <a:pt x="2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3848850" y="3959150"/>
                  <a:ext cx="1102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5" extrusionOk="0">
                      <a:moveTo>
                        <a:pt x="223" y="0"/>
                      </a:moveTo>
                      <a:cubicBezTo>
                        <a:pt x="185" y="0"/>
                        <a:pt x="148" y="13"/>
                        <a:pt x="117" y="38"/>
                      </a:cubicBezTo>
                      <a:cubicBezTo>
                        <a:pt x="1" y="131"/>
                        <a:pt x="55" y="318"/>
                        <a:pt x="203" y="334"/>
                      </a:cubicBezTo>
                      <a:cubicBezTo>
                        <a:pt x="210" y="334"/>
                        <a:pt x="216" y="335"/>
                        <a:pt x="222" y="335"/>
                      </a:cubicBezTo>
                      <a:cubicBezTo>
                        <a:pt x="359" y="335"/>
                        <a:pt x="440" y="171"/>
                        <a:pt x="351" y="60"/>
                      </a:cubicBezTo>
                      <a:cubicBezTo>
                        <a:pt x="319" y="21"/>
                        <a:pt x="271" y="0"/>
                        <a:pt x="2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3986250" y="4093425"/>
                  <a:ext cx="165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" h="502" extrusionOk="0">
                      <a:moveTo>
                        <a:pt x="331" y="0"/>
                      </a:moveTo>
                      <a:cubicBezTo>
                        <a:pt x="276" y="0"/>
                        <a:pt x="220" y="19"/>
                        <a:pt x="174" y="56"/>
                      </a:cubicBezTo>
                      <a:cubicBezTo>
                        <a:pt x="0" y="198"/>
                        <a:pt x="81" y="477"/>
                        <a:pt x="306" y="500"/>
                      </a:cubicBezTo>
                      <a:cubicBezTo>
                        <a:pt x="316" y="501"/>
                        <a:pt x="326" y="502"/>
                        <a:pt x="336" y="502"/>
                      </a:cubicBezTo>
                      <a:cubicBezTo>
                        <a:pt x="540" y="502"/>
                        <a:pt x="659" y="257"/>
                        <a:pt x="527" y="92"/>
                      </a:cubicBezTo>
                      <a:cubicBezTo>
                        <a:pt x="476" y="32"/>
                        <a:pt x="404" y="0"/>
                        <a:pt x="3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3973000" y="4076850"/>
                  <a:ext cx="158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483" extrusionOk="0">
                      <a:moveTo>
                        <a:pt x="316" y="1"/>
                      </a:moveTo>
                      <a:cubicBezTo>
                        <a:pt x="263" y="1"/>
                        <a:pt x="209" y="18"/>
                        <a:pt x="164" y="54"/>
                      </a:cubicBezTo>
                      <a:cubicBezTo>
                        <a:pt x="0" y="192"/>
                        <a:pt x="80" y="459"/>
                        <a:pt x="293" y="482"/>
                      </a:cubicBezTo>
                      <a:cubicBezTo>
                        <a:pt x="302" y="482"/>
                        <a:pt x="311" y="483"/>
                        <a:pt x="319" y="483"/>
                      </a:cubicBezTo>
                      <a:cubicBezTo>
                        <a:pt x="516" y="483"/>
                        <a:pt x="634" y="250"/>
                        <a:pt x="505" y="93"/>
                      </a:cubicBezTo>
                      <a:cubicBezTo>
                        <a:pt x="457" y="32"/>
                        <a:pt x="387" y="1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3959650" y="4060350"/>
                  <a:ext cx="1530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465" extrusionOk="0">
                      <a:moveTo>
                        <a:pt x="307" y="1"/>
                      </a:moveTo>
                      <a:cubicBezTo>
                        <a:pt x="256" y="1"/>
                        <a:pt x="204" y="18"/>
                        <a:pt x="161" y="52"/>
                      </a:cubicBezTo>
                      <a:cubicBezTo>
                        <a:pt x="1" y="184"/>
                        <a:pt x="78" y="441"/>
                        <a:pt x="283" y="463"/>
                      </a:cubicBezTo>
                      <a:cubicBezTo>
                        <a:pt x="293" y="464"/>
                        <a:pt x="302" y="465"/>
                        <a:pt x="310" y="465"/>
                      </a:cubicBezTo>
                      <a:cubicBezTo>
                        <a:pt x="500" y="465"/>
                        <a:pt x="612" y="241"/>
                        <a:pt x="489" y="87"/>
                      </a:cubicBezTo>
                      <a:cubicBezTo>
                        <a:pt x="443" y="31"/>
                        <a:pt x="375" y="1"/>
                        <a:pt x="3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3946400" y="4043800"/>
                  <a:ext cx="14675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46" extrusionOk="0">
                      <a:moveTo>
                        <a:pt x="295" y="1"/>
                      </a:moveTo>
                      <a:cubicBezTo>
                        <a:pt x="246" y="1"/>
                        <a:pt x="196" y="17"/>
                        <a:pt x="155" y="52"/>
                      </a:cubicBezTo>
                      <a:cubicBezTo>
                        <a:pt x="0" y="177"/>
                        <a:pt x="74" y="425"/>
                        <a:pt x="270" y="444"/>
                      </a:cubicBezTo>
                      <a:cubicBezTo>
                        <a:pt x="280" y="445"/>
                        <a:pt x="289" y="446"/>
                        <a:pt x="297" y="446"/>
                      </a:cubicBezTo>
                      <a:cubicBezTo>
                        <a:pt x="480" y="446"/>
                        <a:pt x="586" y="231"/>
                        <a:pt x="470" y="84"/>
                      </a:cubicBezTo>
                      <a:cubicBezTo>
                        <a:pt x="424" y="29"/>
                        <a:pt x="360" y="1"/>
                        <a:pt x="2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3933150" y="4027275"/>
                  <a:ext cx="14100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29" extrusionOk="0">
                      <a:moveTo>
                        <a:pt x="281" y="0"/>
                      </a:moveTo>
                      <a:cubicBezTo>
                        <a:pt x="234" y="0"/>
                        <a:pt x="187" y="16"/>
                        <a:pt x="148" y="48"/>
                      </a:cubicBezTo>
                      <a:cubicBezTo>
                        <a:pt x="0" y="170"/>
                        <a:pt x="71" y="408"/>
                        <a:pt x="260" y="427"/>
                      </a:cubicBezTo>
                      <a:cubicBezTo>
                        <a:pt x="268" y="428"/>
                        <a:pt x="276" y="428"/>
                        <a:pt x="284" y="428"/>
                      </a:cubicBezTo>
                      <a:cubicBezTo>
                        <a:pt x="459" y="428"/>
                        <a:pt x="564" y="222"/>
                        <a:pt x="447" y="80"/>
                      </a:cubicBezTo>
                      <a:cubicBezTo>
                        <a:pt x="405" y="27"/>
                        <a:pt x="343" y="0"/>
                        <a:pt x="2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3919800" y="4010775"/>
                  <a:ext cx="13550" cy="1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" h="407" extrusionOk="0">
                      <a:moveTo>
                        <a:pt x="274" y="0"/>
                      </a:moveTo>
                      <a:cubicBezTo>
                        <a:pt x="228" y="0"/>
                        <a:pt x="183" y="15"/>
                        <a:pt x="145" y="46"/>
                      </a:cubicBezTo>
                      <a:cubicBezTo>
                        <a:pt x="1" y="158"/>
                        <a:pt x="71" y="390"/>
                        <a:pt x="251" y="406"/>
                      </a:cubicBezTo>
                      <a:cubicBezTo>
                        <a:pt x="259" y="407"/>
                        <a:pt x="267" y="407"/>
                        <a:pt x="274" y="407"/>
                      </a:cubicBezTo>
                      <a:cubicBezTo>
                        <a:pt x="441" y="407"/>
                        <a:pt x="542" y="210"/>
                        <a:pt x="431" y="75"/>
                      </a:cubicBezTo>
                      <a:cubicBezTo>
                        <a:pt x="391" y="26"/>
                        <a:pt x="333" y="0"/>
                        <a:pt x="2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3906550" y="3994200"/>
                  <a:ext cx="12925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2" extrusionOk="0">
                      <a:moveTo>
                        <a:pt x="259" y="0"/>
                      </a:moveTo>
                      <a:cubicBezTo>
                        <a:pt x="215" y="0"/>
                        <a:pt x="171" y="14"/>
                        <a:pt x="135" y="44"/>
                      </a:cubicBezTo>
                      <a:cubicBezTo>
                        <a:pt x="0" y="153"/>
                        <a:pt x="65" y="371"/>
                        <a:pt x="238" y="391"/>
                      </a:cubicBezTo>
                      <a:cubicBezTo>
                        <a:pt x="246" y="391"/>
                        <a:pt x="254" y="392"/>
                        <a:pt x="261" y="392"/>
                      </a:cubicBezTo>
                      <a:cubicBezTo>
                        <a:pt x="421" y="392"/>
                        <a:pt x="516" y="201"/>
                        <a:pt x="412" y="72"/>
                      </a:cubicBezTo>
                      <a:cubicBezTo>
                        <a:pt x="373" y="25"/>
                        <a:pt x="316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3893300" y="3977700"/>
                  <a:ext cx="12275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4" extrusionOk="0">
                      <a:moveTo>
                        <a:pt x="244" y="1"/>
                      </a:moveTo>
                      <a:cubicBezTo>
                        <a:pt x="204" y="1"/>
                        <a:pt x="163" y="14"/>
                        <a:pt x="129" y="42"/>
                      </a:cubicBezTo>
                      <a:cubicBezTo>
                        <a:pt x="0" y="144"/>
                        <a:pt x="61" y="353"/>
                        <a:pt x="228" y="373"/>
                      </a:cubicBezTo>
                      <a:cubicBezTo>
                        <a:pt x="235" y="373"/>
                        <a:pt x="241" y="373"/>
                        <a:pt x="248" y="373"/>
                      </a:cubicBezTo>
                      <a:cubicBezTo>
                        <a:pt x="400" y="373"/>
                        <a:pt x="491" y="194"/>
                        <a:pt x="389" y="70"/>
                      </a:cubicBezTo>
                      <a:cubicBezTo>
                        <a:pt x="352" y="24"/>
                        <a:pt x="299" y="1"/>
                        <a:pt x="2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3880025" y="3961150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3" y="0"/>
                      </a:moveTo>
                      <a:cubicBezTo>
                        <a:pt x="194" y="0"/>
                        <a:pt x="155" y="14"/>
                        <a:pt x="123" y="41"/>
                      </a:cubicBezTo>
                      <a:cubicBezTo>
                        <a:pt x="1" y="138"/>
                        <a:pt x="59" y="337"/>
                        <a:pt x="216" y="353"/>
                      </a:cubicBezTo>
                      <a:cubicBezTo>
                        <a:pt x="223" y="354"/>
                        <a:pt x="229" y="354"/>
                        <a:pt x="235" y="354"/>
                      </a:cubicBezTo>
                      <a:cubicBezTo>
                        <a:pt x="378" y="354"/>
                        <a:pt x="466" y="184"/>
                        <a:pt x="370" y="67"/>
                      </a:cubicBezTo>
                      <a:cubicBezTo>
                        <a:pt x="336" y="23"/>
                        <a:pt x="284" y="0"/>
                        <a:pt x="2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3866775" y="3944625"/>
                  <a:ext cx="11000" cy="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334" extrusionOk="0">
                      <a:moveTo>
                        <a:pt x="219" y="1"/>
                      </a:moveTo>
                      <a:cubicBezTo>
                        <a:pt x="182" y="1"/>
                        <a:pt x="144" y="13"/>
                        <a:pt x="113" y="37"/>
                      </a:cubicBezTo>
                      <a:cubicBezTo>
                        <a:pt x="1" y="130"/>
                        <a:pt x="55" y="317"/>
                        <a:pt x="203" y="333"/>
                      </a:cubicBezTo>
                      <a:cubicBezTo>
                        <a:pt x="210" y="334"/>
                        <a:pt x="216" y="334"/>
                        <a:pt x="222" y="334"/>
                      </a:cubicBezTo>
                      <a:cubicBezTo>
                        <a:pt x="359" y="334"/>
                        <a:pt x="440" y="174"/>
                        <a:pt x="351" y="63"/>
                      </a:cubicBezTo>
                      <a:cubicBezTo>
                        <a:pt x="318" y="22"/>
                        <a:pt x="268" y="1"/>
                        <a:pt x="21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3853450" y="3928100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11" y="1"/>
                      </a:moveTo>
                      <a:cubicBezTo>
                        <a:pt x="176" y="1"/>
                        <a:pt x="140" y="12"/>
                        <a:pt x="109" y="36"/>
                      </a:cubicBezTo>
                      <a:cubicBezTo>
                        <a:pt x="0" y="123"/>
                        <a:pt x="55" y="300"/>
                        <a:pt x="193" y="316"/>
                      </a:cubicBezTo>
                      <a:cubicBezTo>
                        <a:pt x="199" y="317"/>
                        <a:pt x="206" y="317"/>
                        <a:pt x="212" y="317"/>
                      </a:cubicBezTo>
                      <a:cubicBezTo>
                        <a:pt x="342" y="317"/>
                        <a:pt x="417" y="163"/>
                        <a:pt x="334" y="59"/>
                      </a:cubicBezTo>
                      <a:cubicBezTo>
                        <a:pt x="302" y="21"/>
                        <a:pt x="257" y="1"/>
                        <a:pt x="2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4017350" y="4095400"/>
                  <a:ext cx="17200" cy="1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" h="523" extrusionOk="0">
                      <a:moveTo>
                        <a:pt x="345" y="1"/>
                      </a:moveTo>
                      <a:cubicBezTo>
                        <a:pt x="288" y="1"/>
                        <a:pt x="231" y="19"/>
                        <a:pt x="183" y="58"/>
                      </a:cubicBezTo>
                      <a:cubicBezTo>
                        <a:pt x="0" y="202"/>
                        <a:pt x="87" y="495"/>
                        <a:pt x="318" y="520"/>
                      </a:cubicBezTo>
                      <a:cubicBezTo>
                        <a:pt x="329" y="522"/>
                        <a:pt x="339" y="522"/>
                        <a:pt x="349" y="522"/>
                      </a:cubicBezTo>
                      <a:cubicBezTo>
                        <a:pt x="559" y="522"/>
                        <a:pt x="688" y="271"/>
                        <a:pt x="550" y="99"/>
                      </a:cubicBezTo>
                      <a:cubicBezTo>
                        <a:pt x="498" y="35"/>
                        <a:pt x="422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4004075" y="4078875"/>
                  <a:ext cx="16600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505" extrusionOk="0">
                      <a:moveTo>
                        <a:pt x="333" y="1"/>
                      </a:moveTo>
                      <a:cubicBezTo>
                        <a:pt x="277" y="1"/>
                        <a:pt x="221" y="19"/>
                        <a:pt x="174" y="57"/>
                      </a:cubicBezTo>
                      <a:cubicBezTo>
                        <a:pt x="1" y="198"/>
                        <a:pt x="84" y="481"/>
                        <a:pt x="306" y="503"/>
                      </a:cubicBezTo>
                      <a:cubicBezTo>
                        <a:pt x="315" y="504"/>
                        <a:pt x="325" y="505"/>
                        <a:pt x="334" y="505"/>
                      </a:cubicBezTo>
                      <a:cubicBezTo>
                        <a:pt x="542" y="505"/>
                        <a:pt x="663" y="262"/>
                        <a:pt x="528" y="95"/>
                      </a:cubicBezTo>
                      <a:cubicBezTo>
                        <a:pt x="478" y="33"/>
                        <a:pt x="406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3990825" y="4062400"/>
                  <a:ext cx="159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3" extrusionOk="0">
                      <a:moveTo>
                        <a:pt x="320" y="0"/>
                      </a:moveTo>
                      <a:cubicBezTo>
                        <a:pt x="266" y="0"/>
                        <a:pt x="212" y="18"/>
                        <a:pt x="168" y="54"/>
                      </a:cubicBezTo>
                      <a:cubicBezTo>
                        <a:pt x="1" y="189"/>
                        <a:pt x="81" y="459"/>
                        <a:pt x="296" y="481"/>
                      </a:cubicBezTo>
                      <a:cubicBezTo>
                        <a:pt x="305" y="482"/>
                        <a:pt x="314" y="482"/>
                        <a:pt x="323" y="482"/>
                      </a:cubicBezTo>
                      <a:cubicBezTo>
                        <a:pt x="519" y="482"/>
                        <a:pt x="638" y="249"/>
                        <a:pt x="508" y="89"/>
                      </a:cubicBezTo>
                      <a:cubicBezTo>
                        <a:pt x="461" y="30"/>
                        <a:pt x="390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3977575" y="4045825"/>
                  <a:ext cx="15300" cy="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468" extrusionOk="0">
                      <a:moveTo>
                        <a:pt x="309" y="1"/>
                      </a:moveTo>
                      <a:cubicBezTo>
                        <a:pt x="257" y="1"/>
                        <a:pt x="204" y="18"/>
                        <a:pt x="161" y="55"/>
                      </a:cubicBezTo>
                      <a:cubicBezTo>
                        <a:pt x="0" y="183"/>
                        <a:pt x="77" y="443"/>
                        <a:pt x="283" y="466"/>
                      </a:cubicBezTo>
                      <a:cubicBezTo>
                        <a:pt x="292" y="467"/>
                        <a:pt x="301" y="467"/>
                        <a:pt x="310" y="467"/>
                      </a:cubicBezTo>
                      <a:cubicBezTo>
                        <a:pt x="500" y="467"/>
                        <a:pt x="612" y="240"/>
                        <a:pt x="489" y="87"/>
                      </a:cubicBezTo>
                      <a:cubicBezTo>
                        <a:pt x="443" y="30"/>
                        <a:pt x="376" y="1"/>
                        <a:pt x="3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3964325" y="4029325"/>
                  <a:ext cx="14675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46" extrusionOk="0">
                      <a:moveTo>
                        <a:pt x="294" y="0"/>
                      </a:moveTo>
                      <a:cubicBezTo>
                        <a:pt x="245" y="0"/>
                        <a:pt x="196" y="16"/>
                        <a:pt x="154" y="49"/>
                      </a:cubicBezTo>
                      <a:cubicBezTo>
                        <a:pt x="0" y="175"/>
                        <a:pt x="74" y="425"/>
                        <a:pt x="270" y="445"/>
                      </a:cubicBezTo>
                      <a:cubicBezTo>
                        <a:pt x="278" y="445"/>
                        <a:pt x="286" y="446"/>
                        <a:pt x="293" y="446"/>
                      </a:cubicBezTo>
                      <a:cubicBezTo>
                        <a:pt x="479" y="446"/>
                        <a:pt x="586" y="230"/>
                        <a:pt x="466" y="81"/>
                      </a:cubicBezTo>
                      <a:cubicBezTo>
                        <a:pt x="422" y="28"/>
                        <a:pt x="358" y="0"/>
                        <a:pt x="2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3951050" y="4012800"/>
                  <a:ext cx="14025" cy="1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426" extrusionOk="0">
                      <a:moveTo>
                        <a:pt x="282" y="1"/>
                      </a:moveTo>
                      <a:cubicBezTo>
                        <a:pt x="235" y="1"/>
                        <a:pt x="188" y="16"/>
                        <a:pt x="149" y="48"/>
                      </a:cubicBezTo>
                      <a:cubicBezTo>
                        <a:pt x="1" y="167"/>
                        <a:pt x="71" y="405"/>
                        <a:pt x="261" y="424"/>
                      </a:cubicBezTo>
                      <a:cubicBezTo>
                        <a:pt x="270" y="425"/>
                        <a:pt x="279" y="426"/>
                        <a:pt x="288" y="426"/>
                      </a:cubicBezTo>
                      <a:cubicBezTo>
                        <a:pt x="458" y="426"/>
                        <a:pt x="561" y="221"/>
                        <a:pt x="447" y="80"/>
                      </a:cubicBezTo>
                      <a:cubicBezTo>
                        <a:pt x="406" y="28"/>
                        <a:pt x="344" y="1"/>
                        <a:pt x="2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3937725" y="3996225"/>
                  <a:ext cx="13550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" h="411" extrusionOk="0">
                      <a:moveTo>
                        <a:pt x="272" y="1"/>
                      </a:moveTo>
                      <a:cubicBezTo>
                        <a:pt x="226" y="1"/>
                        <a:pt x="180" y="16"/>
                        <a:pt x="142" y="46"/>
                      </a:cubicBezTo>
                      <a:cubicBezTo>
                        <a:pt x="0" y="162"/>
                        <a:pt x="68" y="390"/>
                        <a:pt x="251" y="409"/>
                      </a:cubicBezTo>
                      <a:cubicBezTo>
                        <a:pt x="259" y="410"/>
                        <a:pt x="266" y="410"/>
                        <a:pt x="274" y="410"/>
                      </a:cubicBezTo>
                      <a:cubicBezTo>
                        <a:pt x="441" y="410"/>
                        <a:pt x="542" y="213"/>
                        <a:pt x="431" y="78"/>
                      </a:cubicBezTo>
                      <a:cubicBezTo>
                        <a:pt x="391" y="27"/>
                        <a:pt x="332" y="1"/>
                        <a:pt x="27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3924450" y="3979725"/>
                  <a:ext cx="129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0" extrusionOk="0">
                      <a:moveTo>
                        <a:pt x="258" y="1"/>
                      </a:moveTo>
                      <a:cubicBezTo>
                        <a:pt x="215" y="1"/>
                        <a:pt x="172" y="15"/>
                        <a:pt x="136" y="44"/>
                      </a:cubicBezTo>
                      <a:cubicBezTo>
                        <a:pt x="1" y="153"/>
                        <a:pt x="65" y="372"/>
                        <a:pt x="239" y="388"/>
                      </a:cubicBezTo>
                      <a:cubicBezTo>
                        <a:pt x="247" y="389"/>
                        <a:pt x="254" y="389"/>
                        <a:pt x="262" y="389"/>
                      </a:cubicBezTo>
                      <a:cubicBezTo>
                        <a:pt x="422" y="389"/>
                        <a:pt x="517" y="202"/>
                        <a:pt x="412" y="73"/>
                      </a:cubicBezTo>
                      <a:cubicBezTo>
                        <a:pt x="372" y="25"/>
                        <a:pt x="315" y="1"/>
                        <a:pt x="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3911200" y="3963175"/>
                  <a:ext cx="12300" cy="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3" extrusionOk="0">
                      <a:moveTo>
                        <a:pt x="247" y="1"/>
                      </a:moveTo>
                      <a:cubicBezTo>
                        <a:pt x="206" y="1"/>
                        <a:pt x="164" y="15"/>
                        <a:pt x="129" y="44"/>
                      </a:cubicBezTo>
                      <a:cubicBezTo>
                        <a:pt x="1" y="147"/>
                        <a:pt x="62" y="356"/>
                        <a:pt x="226" y="372"/>
                      </a:cubicBezTo>
                      <a:cubicBezTo>
                        <a:pt x="232" y="372"/>
                        <a:pt x="239" y="373"/>
                        <a:pt x="245" y="373"/>
                      </a:cubicBezTo>
                      <a:cubicBezTo>
                        <a:pt x="401" y="373"/>
                        <a:pt x="491" y="193"/>
                        <a:pt x="390" y="70"/>
                      </a:cubicBezTo>
                      <a:cubicBezTo>
                        <a:pt x="353" y="24"/>
                        <a:pt x="301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3897950" y="3946675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2" y="0"/>
                      </a:moveTo>
                      <a:cubicBezTo>
                        <a:pt x="193" y="0"/>
                        <a:pt x="154" y="13"/>
                        <a:pt x="123" y="39"/>
                      </a:cubicBezTo>
                      <a:cubicBezTo>
                        <a:pt x="0" y="138"/>
                        <a:pt x="58" y="334"/>
                        <a:pt x="216" y="354"/>
                      </a:cubicBezTo>
                      <a:cubicBezTo>
                        <a:pt x="222" y="354"/>
                        <a:pt x="228" y="355"/>
                        <a:pt x="235" y="355"/>
                      </a:cubicBezTo>
                      <a:cubicBezTo>
                        <a:pt x="378" y="355"/>
                        <a:pt x="466" y="182"/>
                        <a:pt x="370" y="65"/>
                      </a:cubicBezTo>
                      <a:cubicBezTo>
                        <a:pt x="335" y="22"/>
                        <a:pt x="284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3884600" y="3930150"/>
                  <a:ext cx="1110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5" extrusionOk="0">
                      <a:moveTo>
                        <a:pt x="226" y="0"/>
                      </a:moveTo>
                      <a:cubicBezTo>
                        <a:pt x="189" y="0"/>
                        <a:pt x="151" y="12"/>
                        <a:pt x="120" y="38"/>
                      </a:cubicBezTo>
                      <a:cubicBezTo>
                        <a:pt x="1" y="131"/>
                        <a:pt x="59" y="317"/>
                        <a:pt x="207" y="333"/>
                      </a:cubicBezTo>
                      <a:cubicBezTo>
                        <a:pt x="213" y="334"/>
                        <a:pt x="219" y="334"/>
                        <a:pt x="226" y="334"/>
                      </a:cubicBezTo>
                      <a:cubicBezTo>
                        <a:pt x="362" y="334"/>
                        <a:pt x="444" y="171"/>
                        <a:pt x="354" y="60"/>
                      </a:cubicBezTo>
                      <a:cubicBezTo>
                        <a:pt x="322" y="21"/>
                        <a:pt x="274" y="0"/>
                        <a:pt x="2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3871350" y="3913575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09" y="0"/>
                      </a:moveTo>
                      <a:cubicBezTo>
                        <a:pt x="174" y="0"/>
                        <a:pt x="139" y="12"/>
                        <a:pt x="110" y="36"/>
                      </a:cubicBezTo>
                      <a:cubicBezTo>
                        <a:pt x="1" y="126"/>
                        <a:pt x="55" y="302"/>
                        <a:pt x="194" y="315"/>
                      </a:cubicBezTo>
                      <a:cubicBezTo>
                        <a:pt x="200" y="316"/>
                        <a:pt x="207" y="316"/>
                        <a:pt x="213" y="316"/>
                      </a:cubicBezTo>
                      <a:cubicBezTo>
                        <a:pt x="343" y="316"/>
                        <a:pt x="417" y="165"/>
                        <a:pt x="332" y="61"/>
                      </a:cubicBezTo>
                      <a:cubicBezTo>
                        <a:pt x="301" y="21"/>
                        <a:pt x="25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4048525" y="4097525"/>
                  <a:ext cx="17850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540" extrusionOk="0">
                      <a:moveTo>
                        <a:pt x="358" y="0"/>
                      </a:moveTo>
                      <a:cubicBezTo>
                        <a:pt x="298" y="0"/>
                        <a:pt x="239" y="20"/>
                        <a:pt x="190" y="59"/>
                      </a:cubicBezTo>
                      <a:cubicBezTo>
                        <a:pt x="0" y="210"/>
                        <a:pt x="90" y="513"/>
                        <a:pt x="331" y="538"/>
                      </a:cubicBezTo>
                      <a:cubicBezTo>
                        <a:pt x="341" y="539"/>
                        <a:pt x="352" y="540"/>
                        <a:pt x="362" y="540"/>
                      </a:cubicBezTo>
                      <a:cubicBezTo>
                        <a:pt x="581" y="540"/>
                        <a:pt x="713" y="279"/>
                        <a:pt x="569" y="101"/>
                      </a:cubicBezTo>
                      <a:cubicBezTo>
                        <a:pt x="515" y="35"/>
                        <a:pt x="437" y="0"/>
                        <a:pt x="3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4035250" y="4080925"/>
                  <a:ext cx="17150" cy="1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" h="520" extrusionOk="0">
                      <a:moveTo>
                        <a:pt x="345" y="0"/>
                      </a:moveTo>
                      <a:cubicBezTo>
                        <a:pt x="288" y="0"/>
                        <a:pt x="229" y="19"/>
                        <a:pt x="181" y="58"/>
                      </a:cubicBezTo>
                      <a:cubicBezTo>
                        <a:pt x="1" y="203"/>
                        <a:pt x="88" y="495"/>
                        <a:pt x="316" y="518"/>
                      </a:cubicBezTo>
                      <a:cubicBezTo>
                        <a:pt x="326" y="519"/>
                        <a:pt x="337" y="520"/>
                        <a:pt x="347" y="520"/>
                      </a:cubicBezTo>
                      <a:cubicBezTo>
                        <a:pt x="560" y="520"/>
                        <a:pt x="685" y="272"/>
                        <a:pt x="547" y="97"/>
                      </a:cubicBezTo>
                      <a:cubicBezTo>
                        <a:pt x="496" y="33"/>
                        <a:pt x="421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4022000" y="4064425"/>
                  <a:ext cx="16575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2" extrusionOk="0">
                      <a:moveTo>
                        <a:pt x="334" y="0"/>
                      </a:moveTo>
                      <a:cubicBezTo>
                        <a:pt x="278" y="0"/>
                        <a:pt x="221" y="19"/>
                        <a:pt x="174" y="56"/>
                      </a:cubicBezTo>
                      <a:cubicBezTo>
                        <a:pt x="0" y="198"/>
                        <a:pt x="84" y="477"/>
                        <a:pt x="306" y="500"/>
                      </a:cubicBezTo>
                      <a:cubicBezTo>
                        <a:pt x="316" y="501"/>
                        <a:pt x="326" y="501"/>
                        <a:pt x="336" y="501"/>
                      </a:cubicBezTo>
                      <a:cubicBezTo>
                        <a:pt x="543" y="501"/>
                        <a:pt x="662" y="257"/>
                        <a:pt x="528" y="92"/>
                      </a:cubicBezTo>
                      <a:cubicBezTo>
                        <a:pt x="478" y="31"/>
                        <a:pt x="407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4008750" y="4047850"/>
                  <a:ext cx="159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3" extrusionOk="0">
                      <a:moveTo>
                        <a:pt x="318" y="1"/>
                      </a:moveTo>
                      <a:cubicBezTo>
                        <a:pt x="265" y="1"/>
                        <a:pt x="211" y="18"/>
                        <a:pt x="167" y="54"/>
                      </a:cubicBezTo>
                      <a:cubicBezTo>
                        <a:pt x="0" y="192"/>
                        <a:pt x="81" y="459"/>
                        <a:pt x="296" y="481"/>
                      </a:cubicBezTo>
                      <a:cubicBezTo>
                        <a:pt x="305" y="482"/>
                        <a:pt x="314" y="483"/>
                        <a:pt x="323" y="483"/>
                      </a:cubicBezTo>
                      <a:cubicBezTo>
                        <a:pt x="519" y="483"/>
                        <a:pt x="637" y="249"/>
                        <a:pt x="508" y="92"/>
                      </a:cubicBezTo>
                      <a:cubicBezTo>
                        <a:pt x="460" y="32"/>
                        <a:pt x="389" y="1"/>
                        <a:pt x="31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3995475" y="4031350"/>
                  <a:ext cx="153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465" extrusionOk="0">
                      <a:moveTo>
                        <a:pt x="306" y="1"/>
                      </a:moveTo>
                      <a:cubicBezTo>
                        <a:pt x="255" y="1"/>
                        <a:pt x="204" y="17"/>
                        <a:pt x="162" y="52"/>
                      </a:cubicBezTo>
                      <a:cubicBezTo>
                        <a:pt x="1" y="184"/>
                        <a:pt x="78" y="441"/>
                        <a:pt x="284" y="463"/>
                      </a:cubicBezTo>
                      <a:cubicBezTo>
                        <a:pt x="293" y="464"/>
                        <a:pt x="302" y="465"/>
                        <a:pt x="311" y="465"/>
                      </a:cubicBezTo>
                      <a:cubicBezTo>
                        <a:pt x="500" y="465"/>
                        <a:pt x="612" y="241"/>
                        <a:pt x="489" y="87"/>
                      </a:cubicBezTo>
                      <a:cubicBezTo>
                        <a:pt x="442" y="30"/>
                        <a:pt x="374" y="1"/>
                        <a:pt x="3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3982225" y="4014800"/>
                  <a:ext cx="14675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46" extrusionOk="0">
                      <a:moveTo>
                        <a:pt x="293" y="0"/>
                      </a:moveTo>
                      <a:cubicBezTo>
                        <a:pt x="243" y="0"/>
                        <a:pt x="193" y="17"/>
                        <a:pt x="152" y="52"/>
                      </a:cubicBezTo>
                      <a:cubicBezTo>
                        <a:pt x="1" y="177"/>
                        <a:pt x="75" y="425"/>
                        <a:pt x="271" y="444"/>
                      </a:cubicBezTo>
                      <a:cubicBezTo>
                        <a:pt x="280" y="445"/>
                        <a:pt x="289" y="445"/>
                        <a:pt x="297" y="445"/>
                      </a:cubicBezTo>
                      <a:cubicBezTo>
                        <a:pt x="478" y="445"/>
                        <a:pt x="586" y="231"/>
                        <a:pt x="467" y="84"/>
                      </a:cubicBezTo>
                      <a:cubicBezTo>
                        <a:pt x="423" y="29"/>
                        <a:pt x="358" y="0"/>
                        <a:pt x="2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3968900" y="3998250"/>
                  <a:ext cx="14125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30" extrusionOk="0">
                      <a:moveTo>
                        <a:pt x="284" y="1"/>
                      </a:moveTo>
                      <a:cubicBezTo>
                        <a:pt x="237" y="1"/>
                        <a:pt x="188" y="17"/>
                        <a:pt x="148" y="49"/>
                      </a:cubicBezTo>
                      <a:cubicBezTo>
                        <a:pt x="0" y="171"/>
                        <a:pt x="71" y="409"/>
                        <a:pt x="261" y="428"/>
                      </a:cubicBezTo>
                      <a:cubicBezTo>
                        <a:pt x="268" y="429"/>
                        <a:pt x="276" y="429"/>
                        <a:pt x="284" y="429"/>
                      </a:cubicBezTo>
                      <a:cubicBezTo>
                        <a:pt x="460" y="429"/>
                        <a:pt x="564" y="222"/>
                        <a:pt x="450" y="81"/>
                      </a:cubicBezTo>
                      <a:cubicBezTo>
                        <a:pt x="408" y="28"/>
                        <a:pt x="347" y="1"/>
                        <a:pt x="2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3955625" y="3981750"/>
                  <a:ext cx="13500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408" extrusionOk="0">
                      <a:moveTo>
                        <a:pt x="271" y="1"/>
                      </a:moveTo>
                      <a:cubicBezTo>
                        <a:pt x="226" y="1"/>
                        <a:pt x="180" y="16"/>
                        <a:pt x="142" y="47"/>
                      </a:cubicBezTo>
                      <a:cubicBezTo>
                        <a:pt x="1" y="159"/>
                        <a:pt x="68" y="390"/>
                        <a:pt x="252" y="407"/>
                      </a:cubicBezTo>
                      <a:cubicBezTo>
                        <a:pt x="259" y="407"/>
                        <a:pt x="267" y="408"/>
                        <a:pt x="275" y="408"/>
                      </a:cubicBezTo>
                      <a:cubicBezTo>
                        <a:pt x="441" y="408"/>
                        <a:pt x="539" y="211"/>
                        <a:pt x="432" y="76"/>
                      </a:cubicBezTo>
                      <a:cubicBezTo>
                        <a:pt x="390" y="26"/>
                        <a:pt x="330" y="1"/>
                        <a:pt x="27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3942375" y="3965200"/>
                  <a:ext cx="1285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392" extrusionOk="0">
                      <a:moveTo>
                        <a:pt x="258" y="0"/>
                      </a:moveTo>
                      <a:cubicBezTo>
                        <a:pt x="215" y="0"/>
                        <a:pt x="172" y="14"/>
                        <a:pt x="136" y="43"/>
                      </a:cubicBezTo>
                      <a:cubicBezTo>
                        <a:pt x="1" y="153"/>
                        <a:pt x="65" y="371"/>
                        <a:pt x="238" y="390"/>
                      </a:cubicBezTo>
                      <a:cubicBezTo>
                        <a:pt x="246" y="391"/>
                        <a:pt x="254" y="392"/>
                        <a:pt x="261" y="392"/>
                      </a:cubicBezTo>
                      <a:cubicBezTo>
                        <a:pt x="421" y="392"/>
                        <a:pt x="513" y="201"/>
                        <a:pt x="409" y="72"/>
                      </a:cubicBezTo>
                      <a:cubicBezTo>
                        <a:pt x="370" y="25"/>
                        <a:pt x="314" y="0"/>
                        <a:pt x="2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3929125" y="3948625"/>
                  <a:ext cx="12275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4" extrusionOk="0">
                      <a:moveTo>
                        <a:pt x="247" y="1"/>
                      </a:moveTo>
                      <a:cubicBezTo>
                        <a:pt x="206" y="1"/>
                        <a:pt x="164" y="15"/>
                        <a:pt x="129" y="44"/>
                      </a:cubicBezTo>
                      <a:cubicBezTo>
                        <a:pt x="0" y="147"/>
                        <a:pt x="61" y="356"/>
                        <a:pt x="225" y="372"/>
                      </a:cubicBezTo>
                      <a:cubicBezTo>
                        <a:pt x="233" y="373"/>
                        <a:pt x="241" y="373"/>
                        <a:pt x="248" y="373"/>
                      </a:cubicBezTo>
                      <a:cubicBezTo>
                        <a:pt x="399" y="373"/>
                        <a:pt x="490" y="193"/>
                        <a:pt x="389" y="70"/>
                      </a:cubicBezTo>
                      <a:cubicBezTo>
                        <a:pt x="353" y="25"/>
                        <a:pt x="300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3915775" y="3932150"/>
                  <a:ext cx="117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" h="355" extrusionOk="0">
                      <a:moveTo>
                        <a:pt x="236" y="0"/>
                      </a:moveTo>
                      <a:cubicBezTo>
                        <a:pt x="197" y="0"/>
                        <a:pt x="158" y="14"/>
                        <a:pt x="126" y="41"/>
                      </a:cubicBezTo>
                      <a:cubicBezTo>
                        <a:pt x="1" y="138"/>
                        <a:pt x="62" y="337"/>
                        <a:pt x="216" y="353"/>
                      </a:cubicBezTo>
                      <a:cubicBezTo>
                        <a:pt x="223" y="354"/>
                        <a:pt x="229" y="354"/>
                        <a:pt x="236" y="354"/>
                      </a:cubicBezTo>
                      <a:cubicBezTo>
                        <a:pt x="382" y="354"/>
                        <a:pt x="469" y="184"/>
                        <a:pt x="374" y="67"/>
                      </a:cubicBezTo>
                      <a:cubicBezTo>
                        <a:pt x="339" y="23"/>
                        <a:pt x="288" y="0"/>
                        <a:pt x="2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3902525" y="3915625"/>
                  <a:ext cx="11100" cy="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4" extrusionOk="0">
                      <a:moveTo>
                        <a:pt x="221" y="1"/>
                      </a:moveTo>
                      <a:cubicBezTo>
                        <a:pt x="184" y="1"/>
                        <a:pt x="148" y="12"/>
                        <a:pt x="116" y="37"/>
                      </a:cubicBezTo>
                      <a:cubicBezTo>
                        <a:pt x="1" y="130"/>
                        <a:pt x="58" y="317"/>
                        <a:pt x="206" y="333"/>
                      </a:cubicBezTo>
                      <a:cubicBezTo>
                        <a:pt x="213" y="333"/>
                        <a:pt x="219" y="334"/>
                        <a:pt x="226" y="334"/>
                      </a:cubicBezTo>
                      <a:cubicBezTo>
                        <a:pt x="362" y="334"/>
                        <a:pt x="443" y="173"/>
                        <a:pt x="351" y="63"/>
                      </a:cubicBezTo>
                      <a:cubicBezTo>
                        <a:pt x="318" y="22"/>
                        <a:pt x="270" y="1"/>
                        <a:pt x="2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3889275" y="3899100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13" y="1"/>
                      </a:moveTo>
                      <a:cubicBezTo>
                        <a:pt x="178" y="1"/>
                        <a:pt x="142" y="12"/>
                        <a:pt x="113" y="36"/>
                      </a:cubicBezTo>
                      <a:cubicBezTo>
                        <a:pt x="0" y="123"/>
                        <a:pt x="55" y="300"/>
                        <a:pt x="193" y="316"/>
                      </a:cubicBezTo>
                      <a:cubicBezTo>
                        <a:pt x="200" y="316"/>
                        <a:pt x="206" y="317"/>
                        <a:pt x="212" y="317"/>
                      </a:cubicBezTo>
                      <a:cubicBezTo>
                        <a:pt x="342" y="317"/>
                        <a:pt x="417" y="163"/>
                        <a:pt x="335" y="59"/>
                      </a:cubicBezTo>
                      <a:cubicBezTo>
                        <a:pt x="304" y="20"/>
                        <a:pt x="258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4079775" y="4099525"/>
                  <a:ext cx="183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557" extrusionOk="0">
                      <a:moveTo>
                        <a:pt x="369" y="0"/>
                      </a:moveTo>
                      <a:cubicBezTo>
                        <a:pt x="307" y="0"/>
                        <a:pt x="245" y="21"/>
                        <a:pt x="193" y="63"/>
                      </a:cubicBezTo>
                      <a:cubicBezTo>
                        <a:pt x="0" y="220"/>
                        <a:pt x="93" y="532"/>
                        <a:pt x="341" y="555"/>
                      </a:cubicBezTo>
                      <a:cubicBezTo>
                        <a:pt x="351" y="556"/>
                        <a:pt x="361" y="556"/>
                        <a:pt x="371" y="556"/>
                      </a:cubicBezTo>
                      <a:cubicBezTo>
                        <a:pt x="598" y="556"/>
                        <a:pt x="733" y="286"/>
                        <a:pt x="585" y="102"/>
                      </a:cubicBezTo>
                      <a:cubicBezTo>
                        <a:pt x="529" y="35"/>
                        <a:pt x="449" y="0"/>
                        <a:pt x="3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4066425" y="4082975"/>
                  <a:ext cx="17800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" h="540" extrusionOk="0">
                      <a:moveTo>
                        <a:pt x="356" y="1"/>
                      </a:moveTo>
                      <a:cubicBezTo>
                        <a:pt x="298" y="1"/>
                        <a:pt x="238" y="20"/>
                        <a:pt x="187" y="60"/>
                      </a:cubicBezTo>
                      <a:cubicBezTo>
                        <a:pt x="1" y="211"/>
                        <a:pt x="91" y="513"/>
                        <a:pt x="328" y="539"/>
                      </a:cubicBezTo>
                      <a:cubicBezTo>
                        <a:pt x="338" y="539"/>
                        <a:pt x="347" y="540"/>
                        <a:pt x="356" y="540"/>
                      </a:cubicBezTo>
                      <a:cubicBezTo>
                        <a:pt x="581" y="540"/>
                        <a:pt x="711" y="281"/>
                        <a:pt x="566" y="102"/>
                      </a:cubicBezTo>
                      <a:cubicBezTo>
                        <a:pt x="513" y="35"/>
                        <a:pt x="435" y="1"/>
                        <a:pt x="35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4053175" y="4066450"/>
                  <a:ext cx="17125" cy="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521" extrusionOk="0">
                      <a:moveTo>
                        <a:pt x="345" y="1"/>
                      </a:moveTo>
                      <a:cubicBezTo>
                        <a:pt x="287" y="1"/>
                        <a:pt x="229" y="20"/>
                        <a:pt x="180" y="59"/>
                      </a:cubicBezTo>
                      <a:cubicBezTo>
                        <a:pt x="0" y="203"/>
                        <a:pt x="87" y="493"/>
                        <a:pt x="315" y="518"/>
                      </a:cubicBezTo>
                      <a:cubicBezTo>
                        <a:pt x="326" y="519"/>
                        <a:pt x="336" y="520"/>
                        <a:pt x="346" y="520"/>
                      </a:cubicBezTo>
                      <a:cubicBezTo>
                        <a:pt x="559" y="520"/>
                        <a:pt x="685" y="269"/>
                        <a:pt x="547" y="97"/>
                      </a:cubicBezTo>
                      <a:cubicBezTo>
                        <a:pt x="496" y="33"/>
                        <a:pt x="421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4039925" y="4049875"/>
                  <a:ext cx="16575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5" extrusionOk="0">
                      <a:moveTo>
                        <a:pt x="331" y="1"/>
                      </a:moveTo>
                      <a:cubicBezTo>
                        <a:pt x="275" y="1"/>
                        <a:pt x="219" y="19"/>
                        <a:pt x="174" y="56"/>
                      </a:cubicBezTo>
                      <a:cubicBezTo>
                        <a:pt x="0" y="198"/>
                        <a:pt x="84" y="481"/>
                        <a:pt x="305" y="503"/>
                      </a:cubicBezTo>
                      <a:cubicBezTo>
                        <a:pt x="315" y="504"/>
                        <a:pt x="324" y="505"/>
                        <a:pt x="333" y="505"/>
                      </a:cubicBezTo>
                      <a:cubicBezTo>
                        <a:pt x="538" y="505"/>
                        <a:pt x="663" y="261"/>
                        <a:pt x="527" y="95"/>
                      </a:cubicBezTo>
                      <a:cubicBezTo>
                        <a:pt x="478" y="33"/>
                        <a:pt x="404" y="1"/>
                        <a:pt x="33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4026650" y="4033375"/>
                  <a:ext cx="15875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4" extrusionOk="0">
                      <a:moveTo>
                        <a:pt x="320" y="1"/>
                      </a:moveTo>
                      <a:cubicBezTo>
                        <a:pt x="266" y="1"/>
                        <a:pt x="212" y="18"/>
                        <a:pt x="168" y="54"/>
                      </a:cubicBezTo>
                      <a:cubicBezTo>
                        <a:pt x="1" y="189"/>
                        <a:pt x="81" y="459"/>
                        <a:pt x="293" y="482"/>
                      </a:cubicBezTo>
                      <a:cubicBezTo>
                        <a:pt x="303" y="483"/>
                        <a:pt x="312" y="483"/>
                        <a:pt x="321" y="483"/>
                      </a:cubicBezTo>
                      <a:cubicBezTo>
                        <a:pt x="519" y="483"/>
                        <a:pt x="635" y="250"/>
                        <a:pt x="509" y="90"/>
                      </a:cubicBezTo>
                      <a:cubicBezTo>
                        <a:pt x="461" y="31"/>
                        <a:pt x="391" y="1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4013400" y="4016825"/>
                  <a:ext cx="15325" cy="1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467" extrusionOk="0">
                      <a:moveTo>
                        <a:pt x="308" y="1"/>
                      </a:moveTo>
                      <a:cubicBezTo>
                        <a:pt x="256" y="1"/>
                        <a:pt x="205" y="18"/>
                        <a:pt x="161" y="54"/>
                      </a:cubicBezTo>
                      <a:cubicBezTo>
                        <a:pt x="1" y="183"/>
                        <a:pt x="78" y="443"/>
                        <a:pt x="283" y="466"/>
                      </a:cubicBezTo>
                      <a:cubicBezTo>
                        <a:pt x="291" y="467"/>
                        <a:pt x="299" y="467"/>
                        <a:pt x="307" y="467"/>
                      </a:cubicBezTo>
                      <a:cubicBezTo>
                        <a:pt x="499" y="467"/>
                        <a:pt x="613" y="241"/>
                        <a:pt x="486" y="87"/>
                      </a:cubicBezTo>
                      <a:cubicBezTo>
                        <a:pt x="440" y="30"/>
                        <a:pt x="374" y="1"/>
                        <a:pt x="3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4000075" y="4000325"/>
                  <a:ext cx="14750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46" extrusionOk="0">
                      <a:moveTo>
                        <a:pt x="295" y="0"/>
                      </a:moveTo>
                      <a:cubicBezTo>
                        <a:pt x="246" y="0"/>
                        <a:pt x="196" y="16"/>
                        <a:pt x="154" y="49"/>
                      </a:cubicBezTo>
                      <a:cubicBezTo>
                        <a:pt x="0" y="175"/>
                        <a:pt x="74" y="425"/>
                        <a:pt x="273" y="444"/>
                      </a:cubicBezTo>
                      <a:cubicBezTo>
                        <a:pt x="281" y="445"/>
                        <a:pt x="289" y="446"/>
                        <a:pt x="296" y="446"/>
                      </a:cubicBezTo>
                      <a:cubicBezTo>
                        <a:pt x="479" y="446"/>
                        <a:pt x="590" y="229"/>
                        <a:pt x="469" y="81"/>
                      </a:cubicBezTo>
                      <a:cubicBezTo>
                        <a:pt x="425" y="28"/>
                        <a:pt x="360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3986800" y="3983800"/>
                  <a:ext cx="14100" cy="1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26" extrusionOk="0">
                      <a:moveTo>
                        <a:pt x="285" y="0"/>
                      </a:moveTo>
                      <a:cubicBezTo>
                        <a:pt x="237" y="0"/>
                        <a:pt x="189" y="16"/>
                        <a:pt x="149" y="48"/>
                      </a:cubicBezTo>
                      <a:cubicBezTo>
                        <a:pt x="1" y="167"/>
                        <a:pt x="72" y="405"/>
                        <a:pt x="261" y="424"/>
                      </a:cubicBezTo>
                      <a:cubicBezTo>
                        <a:pt x="270" y="425"/>
                        <a:pt x="279" y="426"/>
                        <a:pt x="288" y="426"/>
                      </a:cubicBezTo>
                      <a:cubicBezTo>
                        <a:pt x="462" y="426"/>
                        <a:pt x="564" y="221"/>
                        <a:pt x="451" y="80"/>
                      </a:cubicBezTo>
                      <a:cubicBezTo>
                        <a:pt x="409" y="27"/>
                        <a:pt x="347" y="0"/>
                        <a:pt x="2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3973550" y="3967225"/>
                  <a:ext cx="13475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11" extrusionOk="0">
                      <a:moveTo>
                        <a:pt x="269" y="1"/>
                      </a:moveTo>
                      <a:cubicBezTo>
                        <a:pt x="224" y="1"/>
                        <a:pt x="179" y="16"/>
                        <a:pt x="142" y="46"/>
                      </a:cubicBezTo>
                      <a:cubicBezTo>
                        <a:pt x="1" y="162"/>
                        <a:pt x="68" y="390"/>
                        <a:pt x="248" y="409"/>
                      </a:cubicBezTo>
                      <a:cubicBezTo>
                        <a:pt x="256" y="410"/>
                        <a:pt x="264" y="410"/>
                        <a:pt x="272" y="410"/>
                      </a:cubicBezTo>
                      <a:cubicBezTo>
                        <a:pt x="441" y="410"/>
                        <a:pt x="539" y="213"/>
                        <a:pt x="428" y="78"/>
                      </a:cubicBezTo>
                      <a:cubicBezTo>
                        <a:pt x="388" y="27"/>
                        <a:pt x="329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3960300" y="3950725"/>
                  <a:ext cx="1285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392" extrusionOk="0">
                      <a:moveTo>
                        <a:pt x="257" y="1"/>
                      </a:moveTo>
                      <a:cubicBezTo>
                        <a:pt x="215" y="1"/>
                        <a:pt x="171" y="15"/>
                        <a:pt x="135" y="44"/>
                      </a:cubicBezTo>
                      <a:cubicBezTo>
                        <a:pt x="0" y="153"/>
                        <a:pt x="65" y="372"/>
                        <a:pt x="238" y="391"/>
                      </a:cubicBezTo>
                      <a:cubicBezTo>
                        <a:pt x="245" y="392"/>
                        <a:pt x="251" y="392"/>
                        <a:pt x="257" y="392"/>
                      </a:cubicBezTo>
                      <a:cubicBezTo>
                        <a:pt x="417" y="392"/>
                        <a:pt x="514" y="203"/>
                        <a:pt x="408" y="73"/>
                      </a:cubicBezTo>
                      <a:cubicBezTo>
                        <a:pt x="370" y="25"/>
                        <a:pt x="314" y="1"/>
                        <a:pt x="2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3946950" y="3934175"/>
                  <a:ext cx="12300" cy="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3" extrusionOk="0">
                      <a:moveTo>
                        <a:pt x="249" y="0"/>
                      </a:moveTo>
                      <a:cubicBezTo>
                        <a:pt x="208" y="0"/>
                        <a:pt x="166" y="15"/>
                        <a:pt x="133" y="44"/>
                      </a:cubicBezTo>
                      <a:cubicBezTo>
                        <a:pt x="1" y="147"/>
                        <a:pt x="65" y="356"/>
                        <a:pt x="229" y="372"/>
                      </a:cubicBezTo>
                      <a:cubicBezTo>
                        <a:pt x="236" y="372"/>
                        <a:pt x="242" y="373"/>
                        <a:pt x="248" y="373"/>
                      </a:cubicBezTo>
                      <a:cubicBezTo>
                        <a:pt x="401" y="373"/>
                        <a:pt x="492" y="193"/>
                        <a:pt x="393" y="70"/>
                      </a:cubicBezTo>
                      <a:cubicBezTo>
                        <a:pt x="357" y="24"/>
                        <a:pt x="303" y="0"/>
                        <a:pt x="2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3933700" y="3917600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6" y="0"/>
                      </a:moveTo>
                      <a:cubicBezTo>
                        <a:pt x="196" y="0"/>
                        <a:pt x="156" y="14"/>
                        <a:pt x="123" y="42"/>
                      </a:cubicBezTo>
                      <a:cubicBezTo>
                        <a:pt x="1" y="138"/>
                        <a:pt x="58" y="337"/>
                        <a:pt x="216" y="353"/>
                      </a:cubicBezTo>
                      <a:cubicBezTo>
                        <a:pt x="223" y="354"/>
                        <a:pt x="229" y="354"/>
                        <a:pt x="235" y="354"/>
                      </a:cubicBezTo>
                      <a:cubicBezTo>
                        <a:pt x="381" y="354"/>
                        <a:pt x="466" y="184"/>
                        <a:pt x="373" y="67"/>
                      </a:cubicBezTo>
                      <a:cubicBezTo>
                        <a:pt x="339" y="24"/>
                        <a:pt x="287" y="0"/>
                        <a:pt x="2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3920450" y="3901125"/>
                  <a:ext cx="11000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336" extrusionOk="0">
                      <a:moveTo>
                        <a:pt x="222" y="1"/>
                      </a:moveTo>
                      <a:cubicBezTo>
                        <a:pt x="185" y="1"/>
                        <a:pt x="147" y="13"/>
                        <a:pt x="116" y="39"/>
                      </a:cubicBezTo>
                      <a:cubicBezTo>
                        <a:pt x="0" y="132"/>
                        <a:pt x="55" y="318"/>
                        <a:pt x="203" y="334"/>
                      </a:cubicBezTo>
                      <a:cubicBezTo>
                        <a:pt x="209" y="335"/>
                        <a:pt x="216" y="335"/>
                        <a:pt x="222" y="335"/>
                      </a:cubicBezTo>
                      <a:cubicBezTo>
                        <a:pt x="358" y="335"/>
                        <a:pt x="440" y="172"/>
                        <a:pt x="351" y="61"/>
                      </a:cubicBezTo>
                      <a:cubicBezTo>
                        <a:pt x="318" y="21"/>
                        <a:pt x="270" y="1"/>
                        <a:pt x="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3907200" y="3884650"/>
                  <a:ext cx="10450" cy="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6" extrusionOk="0">
                      <a:moveTo>
                        <a:pt x="209" y="0"/>
                      </a:moveTo>
                      <a:cubicBezTo>
                        <a:pt x="174" y="0"/>
                        <a:pt x="139" y="12"/>
                        <a:pt x="109" y="36"/>
                      </a:cubicBezTo>
                      <a:cubicBezTo>
                        <a:pt x="0" y="122"/>
                        <a:pt x="51" y="299"/>
                        <a:pt x="193" y="315"/>
                      </a:cubicBezTo>
                      <a:cubicBezTo>
                        <a:pt x="198" y="316"/>
                        <a:pt x="203" y="316"/>
                        <a:pt x="208" y="316"/>
                      </a:cubicBezTo>
                      <a:cubicBezTo>
                        <a:pt x="338" y="316"/>
                        <a:pt x="418" y="163"/>
                        <a:pt x="331" y="58"/>
                      </a:cubicBezTo>
                      <a:cubicBezTo>
                        <a:pt x="300" y="20"/>
                        <a:pt x="25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4110950" y="4101525"/>
                  <a:ext cx="18950" cy="1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577" extrusionOk="0">
                      <a:moveTo>
                        <a:pt x="381" y="0"/>
                      </a:moveTo>
                      <a:cubicBezTo>
                        <a:pt x="317" y="0"/>
                        <a:pt x="252" y="22"/>
                        <a:pt x="199" y="67"/>
                      </a:cubicBezTo>
                      <a:cubicBezTo>
                        <a:pt x="0" y="227"/>
                        <a:pt x="93" y="549"/>
                        <a:pt x="350" y="574"/>
                      </a:cubicBezTo>
                      <a:cubicBezTo>
                        <a:pt x="362" y="576"/>
                        <a:pt x="374" y="576"/>
                        <a:pt x="385" y="576"/>
                      </a:cubicBezTo>
                      <a:cubicBezTo>
                        <a:pt x="618" y="576"/>
                        <a:pt x="758" y="298"/>
                        <a:pt x="604" y="108"/>
                      </a:cubicBezTo>
                      <a:cubicBezTo>
                        <a:pt x="548" y="37"/>
                        <a:pt x="465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4097600" y="4085000"/>
                  <a:ext cx="18500" cy="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559" extrusionOk="0">
                      <a:moveTo>
                        <a:pt x="369" y="1"/>
                      </a:moveTo>
                      <a:cubicBezTo>
                        <a:pt x="308" y="1"/>
                        <a:pt x="246" y="21"/>
                        <a:pt x="193" y="62"/>
                      </a:cubicBezTo>
                      <a:cubicBezTo>
                        <a:pt x="1" y="220"/>
                        <a:pt x="94" y="532"/>
                        <a:pt x="341" y="557"/>
                      </a:cubicBezTo>
                      <a:cubicBezTo>
                        <a:pt x="352" y="558"/>
                        <a:pt x="362" y="559"/>
                        <a:pt x="372" y="559"/>
                      </a:cubicBezTo>
                      <a:cubicBezTo>
                        <a:pt x="602" y="559"/>
                        <a:pt x="740" y="289"/>
                        <a:pt x="589" y="104"/>
                      </a:cubicBezTo>
                      <a:cubicBezTo>
                        <a:pt x="532" y="36"/>
                        <a:pt x="451" y="1"/>
                        <a:pt x="3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4084350" y="4068450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7" y="1"/>
                      </a:moveTo>
                      <a:cubicBezTo>
                        <a:pt x="297" y="1"/>
                        <a:pt x="237" y="21"/>
                        <a:pt x="187" y="62"/>
                      </a:cubicBezTo>
                      <a:cubicBezTo>
                        <a:pt x="0" y="213"/>
                        <a:pt x="90" y="512"/>
                        <a:pt x="328" y="538"/>
                      </a:cubicBezTo>
                      <a:cubicBezTo>
                        <a:pt x="339" y="539"/>
                        <a:pt x="349" y="540"/>
                        <a:pt x="359" y="540"/>
                      </a:cubicBezTo>
                      <a:cubicBezTo>
                        <a:pt x="582" y="540"/>
                        <a:pt x="710" y="279"/>
                        <a:pt x="566" y="101"/>
                      </a:cubicBezTo>
                      <a:cubicBezTo>
                        <a:pt x="513" y="35"/>
                        <a:pt x="435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4071100" y="4051925"/>
                  <a:ext cx="17125" cy="1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520" extrusionOk="0">
                      <a:moveTo>
                        <a:pt x="345" y="0"/>
                      </a:moveTo>
                      <a:cubicBezTo>
                        <a:pt x="287" y="0"/>
                        <a:pt x="229" y="19"/>
                        <a:pt x="180" y="58"/>
                      </a:cubicBezTo>
                      <a:cubicBezTo>
                        <a:pt x="0" y="203"/>
                        <a:pt x="84" y="495"/>
                        <a:pt x="315" y="518"/>
                      </a:cubicBezTo>
                      <a:cubicBezTo>
                        <a:pt x="326" y="519"/>
                        <a:pt x="336" y="519"/>
                        <a:pt x="346" y="519"/>
                      </a:cubicBezTo>
                      <a:cubicBezTo>
                        <a:pt x="559" y="519"/>
                        <a:pt x="684" y="271"/>
                        <a:pt x="546" y="97"/>
                      </a:cubicBezTo>
                      <a:cubicBezTo>
                        <a:pt x="495" y="33"/>
                        <a:pt x="421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4057825" y="4035425"/>
                  <a:ext cx="16600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505" extrusionOk="0">
                      <a:moveTo>
                        <a:pt x="331" y="0"/>
                      </a:moveTo>
                      <a:cubicBezTo>
                        <a:pt x="276" y="0"/>
                        <a:pt x="220" y="19"/>
                        <a:pt x="174" y="56"/>
                      </a:cubicBezTo>
                      <a:cubicBezTo>
                        <a:pt x="1" y="197"/>
                        <a:pt x="84" y="477"/>
                        <a:pt x="306" y="503"/>
                      </a:cubicBezTo>
                      <a:cubicBezTo>
                        <a:pt x="315" y="504"/>
                        <a:pt x="324" y="504"/>
                        <a:pt x="333" y="504"/>
                      </a:cubicBezTo>
                      <a:cubicBezTo>
                        <a:pt x="539" y="504"/>
                        <a:pt x="663" y="261"/>
                        <a:pt x="528" y="95"/>
                      </a:cubicBezTo>
                      <a:cubicBezTo>
                        <a:pt x="478" y="32"/>
                        <a:pt x="405" y="0"/>
                        <a:pt x="3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4044575" y="4018850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7" y="0"/>
                      </a:moveTo>
                      <a:cubicBezTo>
                        <a:pt x="265" y="0"/>
                        <a:pt x="212" y="18"/>
                        <a:pt x="168" y="54"/>
                      </a:cubicBezTo>
                      <a:cubicBezTo>
                        <a:pt x="1" y="192"/>
                        <a:pt x="81" y="459"/>
                        <a:pt x="293" y="481"/>
                      </a:cubicBezTo>
                      <a:cubicBezTo>
                        <a:pt x="302" y="482"/>
                        <a:pt x="311" y="483"/>
                        <a:pt x="320" y="483"/>
                      </a:cubicBezTo>
                      <a:cubicBezTo>
                        <a:pt x="519" y="483"/>
                        <a:pt x="634" y="249"/>
                        <a:pt x="508" y="92"/>
                      </a:cubicBezTo>
                      <a:cubicBezTo>
                        <a:pt x="459" y="32"/>
                        <a:pt x="388" y="0"/>
                        <a:pt x="3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4031250" y="4002350"/>
                  <a:ext cx="1537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" h="465" extrusionOk="0">
                      <a:moveTo>
                        <a:pt x="306" y="1"/>
                      </a:moveTo>
                      <a:cubicBezTo>
                        <a:pt x="255" y="1"/>
                        <a:pt x="203" y="17"/>
                        <a:pt x="161" y="52"/>
                      </a:cubicBezTo>
                      <a:cubicBezTo>
                        <a:pt x="0" y="184"/>
                        <a:pt x="77" y="444"/>
                        <a:pt x="283" y="463"/>
                      </a:cubicBezTo>
                      <a:cubicBezTo>
                        <a:pt x="292" y="464"/>
                        <a:pt x="301" y="465"/>
                        <a:pt x="310" y="465"/>
                      </a:cubicBezTo>
                      <a:cubicBezTo>
                        <a:pt x="503" y="465"/>
                        <a:pt x="614" y="241"/>
                        <a:pt x="489" y="87"/>
                      </a:cubicBezTo>
                      <a:cubicBezTo>
                        <a:pt x="443" y="30"/>
                        <a:pt x="375" y="1"/>
                        <a:pt x="3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4017975" y="3985800"/>
                  <a:ext cx="14775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49" extrusionOk="0">
                      <a:moveTo>
                        <a:pt x="296" y="0"/>
                      </a:moveTo>
                      <a:cubicBezTo>
                        <a:pt x="247" y="0"/>
                        <a:pt x="197" y="17"/>
                        <a:pt x="155" y="52"/>
                      </a:cubicBezTo>
                      <a:cubicBezTo>
                        <a:pt x="1" y="177"/>
                        <a:pt x="75" y="425"/>
                        <a:pt x="274" y="447"/>
                      </a:cubicBezTo>
                      <a:cubicBezTo>
                        <a:pt x="282" y="448"/>
                        <a:pt x="290" y="448"/>
                        <a:pt x="297" y="448"/>
                      </a:cubicBezTo>
                      <a:cubicBezTo>
                        <a:pt x="480" y="448"/>
                        <a:pt x="590" y="232"/>
                        <a:pt x="470" y="84"/>
                      </a:cubicBezTo>
                      <a:cubicBezTo>
                        <a:pt x="426" y="29"/>
                        <a:pt x="362" y="0"/>
                        <a:pt x="29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4004725" y="3969250"/>
                  <a:ext cx="141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29" extrusionOk="0">
                      <a:moveTo>
                        <a:pt x="284" y="1"/>
                      </a:moveTo>
                      <a:cubicBezTo>
                        <a:pt x="236" y="1"/>
                        <a:pt x="189" y="16"/>
                        <a:pt x="148" y="48"/>
                      </a:cubicBezTo>
                      <a:cubicBezTo>
                        <a:pt x="1" y="171"/>
                        <a:pt x="71" y="408"/>
                        <a:pt x="261" y="428"/>
                      </a:cubicBezTo>
                      <a:cubicBezTo>
                        <a:pt x="269" y="429"/>
                        <a:pt x="277" y="429"/>
                        <a:pt x="284" y="429"/>
                      </a:cubicBezTo>
                      <a:cubicBezTo>
                        <a:pt x="460" y="429"/>
                        <a:pt x="564" y="222"/>
                        <a:pt x="450" y="81"/>
                      </a:cubicBezTo>
                      <a:cubicBezTo>
                        <a:pt x="407" y="28"/>
                        <a:pt x="345" y="1"/>
                        <a:pt x="2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3991475" y="3952750"/>
                  <a:ext cx="13475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8" extrusionOk="0">
                      <a:moveTo>
                        <a:pt x="270" y="1"/>
                      </a:moveTo>
                      <a:cubicBezTo>
                        <a:pt x="225" y="1"/>
                        <a:pt x="179" y="16"/>
                        <a:pt x="142" y="46"/>
                      </a:cubicBezTo>
                      <a:cubicBezTo>
                        <a:pt x="0" y="159"/>
                        <a:pt x="68" y="390"/>
                        <a:pt x="248" y="406"/>
                      </a:cubicBezTo>
                      <a:cubicBezTo>
                        <a:pt x="256" y="407"/>
                        <a:pt x="264" y="408"/>
                        <a:pt x="271" y="408"/>
                      </a:cubicBezTo>
                      <a:cubicBezTo>
                        <a:pt x="440" y="408"/>
                        <a:pt x="538" y="211"/>
                        <a:pt x="428" y="75"/>
                      </a:cubicBezTo>
                      <a:cubicBezTo>
                        <a:pt x="388" y="26"/>
                        <a:pt x="329" y="1"/>
                        <a:pt x="27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3978125" y="3936175"/>
                  <a:ext cx="129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3" extrusionOk="0">
                      <a:moveTo>
                        <a:pt x="260" y="1"/>
                      </a:moveTo>
                      <a:cubicBezTo>
                        <a:pt x="217" y="1"/>
                        <a:pt x="173" y="15"/>
                        <a:pt x="136" y="44"/>
                      </a:cubicBezTo>
                      <a:cubicBezTo>
                        <a:pt x="1" y="153"/>
                        <a:pt x="68" y="372"/>
                        <a:pt x="239" y="391"/>
                      </a:cubicBezTo>
                      <a:cubicBezTo>
                        <a:pt x="246" y="392"/>
                        <a:pt x="254" y="393"/>
                        <a:pt x="262" y="393"/>
                      </a:cubicBezTo>
                      <a:cubicBezTo>
                        <a:pt x="421" y="393"/>
                        <a:pt x="517" y="202"/>
                        <a:pt x="412" y="73"/>
                      </a:cubicBezTo>
                      <a:cubicBezTo>
                        <a:pt x="374" y="26"/>
                        <a:pt x="31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3964875" y="3919700"/>
                  <a:ext cx="12275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1" extrusionOk="0">
                      <a:moveTo>
                        <a:pt x="246" y="0"/>
                      </a:moveTo>
                      <a:cubicBezTo>
                        <a:pt x="205" y="0"/>
                        <a:pt x="163" y="14"/>
                        <a:pt x="129" y="41"/>
                      </a:cubicBezTo>
                      <a:cubicBezTo>
                        <a:pt x="1" y="147"/>
                        <a:pt x="65" y="353"/>
                        <a:pt x="229" y="369"/>
                      </a:cubicBezTo>
                      <a:cubicBezTo>
                        <a:pt x="236" y="370"/>
                        <a:pt x="244" y="370"/>
                        <a:pt x="252" y="370"/>
                      </a:cubicBezTo>
                      <a:cubicBezTo>
                        <a:pt x="402" y="370"/>
                        <a:pt x="491" y="193"/>
                        <a:pt x="393" y="70"/>
                      </a:cubicBezTo>
                      <a:cubicBezTo>
                        <a:pt x="356" y="24"/>
                        <a:pt x="301" y="0"/>
                        <a:pt x="2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3951625" y="3903150"/>
                  <a:ext cx="11650" cy="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4" extrusionOk="0">
                      <a:moveTo>
                        <a:pt x="234" y="0"/>
                      </a:moveTo>
                      <a:cubicBezTo>
                        <a:pt x="195" y="0"/>
                        <a:pt x="156" y="13"/>
                        <a:pt x="122" y="41"/>
                      </a:cubicBezTo>
                      <a:cubicBezTo>
                        <a:pt x="0" y="138"/>
                        <a:pt x="58" y="337"/>
                        <a:pt x="216" y="353"/>
                      </a:cubicBezTo>
                      <a:cubicBezTo>
                        <a:pt x="222" y="354"/>
                        <a:pt x="229" y="354"/>
                        <a:pt x="235" y="354"/>
                      </a:cubicBezTo>
                      <a:cubicBezTo>
                        <a:pt x="381" y="354"/>
                        <a:pt x="465" y="184"/>
                        <a:pt x="370" y="67"/>
                      </a:cubicBezTo>
                      <a:cubicBezTo>
                        <a:pt x="335" y="23"/>
                        <a:pt x="285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2"/>
                <p:cNvSpPr/>
                <p:nvPr/>
              </p:nvSpPr>
              <p:spPr>
                <a:xfrm>
                  <a:off x="3938350" y="3886600"/>
                  <a:ext cx="1102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5" extrusionOk="0">
                      <a:moveTo>
                        <a:pt x="222" y="0"/>
                      </a:moveTo>
                      <a:cubicBezTo>
                        <a:pt x="185" y="0"/>
                        <a:pt x="147" y="13"/>
                        <a:pt x="117" y="38"/>
                      </a:cubicBezTo>
                      <a:cubicBezTo>
                        <a:pt x="1" y="131"/>
                        <a:pt x="56" y="318"/>
                        <a:pt x="203" y="334"/>
                      </a:cubicBezTo>
                      <a:cubicBezTo>
                        <a:pt x="210" y="334"/>
                        <a:pt x="216" y="335"/>
                        <a:pt x="223" y="335"/>
                      </a:cubicBezTo>
                      <a:cubicBezTo>
                        <a:pt x="359" y="335"/>
                        <a:pt x="440" y="174"/>
                        <a:pt x="351" y="64"/>
                      </a:cubicBezTo>
                      <a:cubicBezTo>
                        <a:pt x="318" y="22"/>
                        <a:pt x="270" y="0"/>
                        <a:pt x="2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2"/>
                <p:cNvSpPr/>
                <p:nvPr/>
              </p:nvSpPr>
              <p:spPr>
                <a:xfrm>
                  <a:off x="3925100" y="3870100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10" y="1"/>
                      </a:moveTo>
                      <a:cubicBezTo>
                        <a:pt x="175" y="1"/>
                        <a:pt x="139" y="12"/>
                        <a:pt x="110" y="36"/>
                      </a:cubicBezTo>
                      <a:cubicBezTo>
                        <a:pt x="1" y="123"/>
                        <a:pt x="52" y="299"/>
                        <a:pt x="190" y="315"/>
                      </a:cubicBezTo>
                      <a:cubicBezTo>
                        <a:pt x="197" y="316"/>
                        <a:pt x="203" y="317"/>
                        <a:pt x="209" y="317"/>
                      </a:cubicBezTo>
                      <a:cubicBezTo>
                        <a:pt x="340" y="317"/>
                        <a:pt x="418" y="163"/>
                        <a:pt x="332" y="58"/>
                      </a:cubicBezTo>
                      <a:cubicBezTo>
                        <a:pt x="301" y="20"/>
                        <a:pt x="256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2"/>
                <p:cNvSpPr/>
                <p:nvPr/>
              </p:nvSpPr>
              <p:spPr>
                <a:xfrm>
                  <a:off x="4128775" y="4087050"/>
                  <a:ext cx="19075" cy="1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77" extrusionOk="0">
                      <a:moveTo>
                        <a:pt x="384" y="0"/>
                      </a:moveTo>
                      <a:cubicBezTo>
                        <a:pt x="320" y="0"/>
                        <a:pt x="256" y="21"/>
                        <a:pt x="203" y="64"/>
                      </a:cubicBezTo>
                      <a:cubicBezTo>
                        <a:pt x="1" y="225"/>
                        <a:pt x="97" y="549"/>
                        <a:pt x="354" y="575"/>
                      </a:cubicBezTo>
                      <a:cubicBezTo>
                        <a:pt x="364" y="576"/>
                        <a:pt x="375" y="576"/>
                        <a:pt x="385" y="576"/>
                      </a:cubicBezTo>
                      <a:cubicBezTo>
                        <a:pt x="621" y="576"/>
                        <a:pt x="762" y="297"/>
                        <a:pt x="608" y="106"/>
                      </a:cubicBezTo>
                      <a:cubicBezTo>
                        <a:pt x="551" y="36"/>
                        <a:pt x="468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2"/>
                <p:cNvSpPr/>
                <p:nvPr/>
              </p:nvSpPr>
              <p:spPr>
                <a:xfrm>
                  <a:off x="4115525" y="4070525"/>
                  <a:ext cx="1840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557" extrusionOk="0">
                      <a:moveTo>
                        <a:pt x="370" y="0"/>
                      </a:moveTo>
                      <a:cubicBezTo>
                        <a:pt x="308" y="0"/>
                        <a:pt x="245" y="21"/>
                        <a:pt x="193" y="63"/>
                      </a:cubicBezTo>
                      <a:cubicBezTo>
                        <a:pt x="0" y="220"/>
                        <a:pt x="93" y="532"/>
                        <a:pt x="341" y="555"/>
                      </a:cubicBezTo>
                      <a:cubicBezTo>
                        <a:pt x="351" y="556"/>
                        <a:pt x="362" y="556"/>
                        <a:pt x="372" y="556"/>
                      </a:cubicBezTo>
                      <a:cubicBezTo>
                        <a:pt x="601" y="556"/>
                        <a:pt x="736" y="286"/>
                        <a:pt x="585" y="101"/>
                      </a:cubicBezTo>
                      <a:cubicBezTo>
                        <a:pt x="531" y="34"/>
                        <a:pt x="451" y="0"/>
                        <a:pt x="3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2"/>
                <p:cNvSpPr/>
                <p:nvPr/>
              </p:nvSpPr>
              <p:spPr>
                <a:xfrm>
                  <a:off x="4102275" y="4053975"/>
                  <a:ext cx="17775" cy="1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1" extrusionOk="0">
                      <a:moveTo>
                        <a:pt x="354" y="0"/>
                      </a:moveTo>
                      <a:cubicBezTo>
                        <a:pt x="295" y="0"/>
                        <a:pt x="236" y="20"/>
                        <a:pt x="186" y="60"/>
                      </a:cubicBezTo>
                      <a:cubicBezTo>
                        <a:pt x="0" y="211"/>
                        <a:pt x="90" y="513"/>
                        <a:pt x="328" y="538"/>
                      </a:cubicBezTo>
                      <a:cubicBezTo>
                        <a:pt x="338" y="540"/>
                        <a:pt x="348" y="540"/>
                        <a:pt x="359" y="540"/>
                      </a:cubicBezTo>
                      <a:cubicBezTo>
                        <a:pt x="578" y="540"/>
                        <a:pt x="710" y="280"/>
                        <a:pt x="566" y="101"/>
                      </a:cubicBezTo>
                      <a:cubicBezTo>
                        <a:pt x="512" y="35"/>
                        <a:pt x="434" y="0"/>
                        <a:pt x="3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2"/>
                <p:cNvSpPr/>
                <p:nvPr/>
              </p:nvSpPr>
              <p:spPr>
                <a:xfrm>
                  <a:off x="4089000" y="4037400"/>
                  <a:ext cx="17150" cy="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" h="522" extrusionOk="0">
                      <a:moveTo>
                        <a:pt x="342" y="1"/>
                      </a:moveTo>
                      <a:cubicBezTo>
                        <a:pt x="286" y="1"/>
                        <a:pt x="229" y="19"/>
                        <a:pt x="181" y="57"/>
                      </a:cubicBezTo>
                      <a:cubicBezTo>
                        <a:pt x="1" y="202"/>
                        <a:pt x="84" y="494"/>
                        <a:pt x="316" y="520"/>
                      </a:cubicBezTo>
                      <a:cubicBezTo>
                        <a:pt x="326" y="521"/>
                        <a:pt x="336" y="522"/>
                        <a:pt x="346" y="522"/>
                      </a:cubicBezTo>
                      <a:cubicBezTo>
                        <a:pt x="557" y="522"/>
                        <a:pt x="685" y="271"/>
                        <a:pt x="547" y="99"/>
                      </a:cubicBezTo>
                      <a:cubicBezTo>
                        <a:pt x="495" y="34"/>
                        <a:pt x="419" y="1"/>
                        <a:pt x="34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2"/>
                <p:cNvSpPr/>
                <p:nvPr/>
              </p:nvSpPr>
              <p:spPr>
                <a:xfrm>
                  <a:off x="4075750" y="4020875"/>
                  <a:ext cx="16500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" h="505" extrusionOk="0">
                      <a:moveTo>
                        <a:pt x="330" y="1"/>
                      </a:moveTo>
                      <a:cubicBezTo>
                        <a:pt x="275" y="1"/>
                        <a:pt x="220" y="19"/>
                        <a:pt x="174" y="56"/>
                      </a:cubicBezTo>
                      <a:cubicBezTo>
                        <a:pt x="0" y="198"/>
                        <a:pt x="81" y="481"/>
                        <a:pt x="306" y="503"/>
                      </a:cubicBezTo>
                      <a:cubicBezTo>
                        <a:pt x="315" y="504"/>
                        <a:pt x="324" y="504"/>
                        <a:pt x="333" y="504"/>
                      </a:cubicBezTo>
                      <a:cubicBezTo>
                        <a:pt x="538" y="504"/>
                        <a:pt x="660" y="261"/>
                        <a:pt x="524" y="95"/>
                      </a:cubicBezTo>
                      <a:cubicBezTo>
                        <a:pt x="475" y="33"/>
                        <a:pt x="403" y="1"/>
                        <a:pt x="33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2"/>
                <p:cNvSpPr/>
                <p:nvPr/>
              </p:nvSpPr>
              <p:spPr>
                <a:xfrm>
                  <a:off x="4062500" y="4004375"/>
                  <a:ext cx="15850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484" extrusionOk="0">
                      <a:moveTo>
                        <a:pt x="317" y="1"/>
                      </a:moveTo>
                      <a:cubicBezTo>
                        <a:pt x="264" y="1"/>
                        <a:pt x="210" y="18"/>
                        <a:pt x="164" y="54"/>
                      </a:cubicBezTo>
                      <a:cubicBezTo>
                        <a:pt x="0" y="189"/>
                        <a:pt x="81" y="459"/>
                        <a:pt x="293" y="482"/>
                      </a:cubicBezTo>
                      <a:cubicBezTo>
                        <a:pt x="302" y="483"/>
                        <a:pt x="311" y="483"/>
                        <a:pt x="319" y="483"/>
                      </a:cubicBezTo>
                      <a:cubicBezTo>
                        <a:pt x="516" y="483"/>
                        <a:pt x="634" y="250"/>
                        <a:pt x="505" y="90"/>
                      </a:cubicBezTo>
                      <a:cubicBezTo>
                        <a:pt x="457" y="31"/>
                        <a:pt x="388" y="1"/>
                        <a:pt x="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2"/>
                <p:cNvSpPr/>
                <p:nvPr/>
              </p:nvSpPr>
              <p:spPr>
                <a:xfrm>
                  <a:off x="4049150" y="3987825"/>
                  <a:ext cx="15400" cy="1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67" extrusionOk="0">
                      <a:moveTo>
                        <a:pt x="309" y="0"/>
                      </a:moveTo>
                      <a:cubicBezTo>
                        <a:pt x="257" y="0"/>
                        <a:pt x="205" y="18"/>
                        <a:pt x="161" y="54"/>
                      </a:cubicBezTo>
                      <a:cubicBezTo>
                        <a:pt x="1" y="183"/>
                        <a:pt x="78" y="443"/>
                        <a:pt x="284" y="466"/>
                      </a:cubicBezTo>
                      <a:cubicBezTo>
                        <a:pt x="291" y="466"/>
                        <a:pt x="299" y="467"/>
                        <a:pt x="307" y="467"/>
                      </a:cubicBezTo>
                      <a:cubicBezTo>
                        <a:pt x="499" y="467"/>
                        <a:pt x="616" y="241"/>
                        <a:pt x="489" y="86"/>
                      </a:cubicBezTo>
                      <a:cubicBezTo>
                        <a:pt x="444" y="30"/>
                        <a:pt x="377" y="0"/>
                        <a:pt x="3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2"/>
                <p:cNvSpPr/>
                <p:nvPr/>
              </p:nvSpPr>
              <p:spPr>
                <a:xfrm>
                  <a:off x="4035900" y="3971300"/>
                  <a:ext cx="14675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47" extrusionOk="0">
                      <a:moveTo>
                        <a:pt x="295" y="1"/>
                      </a:moveTo>
                      <a:cubicBezTo>
                        <a:pt x="246" y="1"/>
                        <a:pt x="196" y="17"/>
                        <a:pt x="155" y="50"/>
                      </a:cubicBezTo>
                      <a:cubicBezTo>
                        <a:pt x="0" y="175"/>
                        <a:pt x="74" y="426"/>
                        <a:pt x="270" y="445"/>
                      </a:cubicBezTo>
                      <a:cubicBezTo>
                        <a:pt x="278" y="446"/>
                        <a:pt x="286" y="446"/>
                        <a:pt x="294" y="446"/>
                      </a:cubicBezTo>
                      <a:cubicBezTo>
                        <a:pt x="479" y="446"/>
                        <a:pt x="587" y="230"/>
                        <a:pt x="470" y="82"/>
                      </a:cubicBezTo>
                      <a:cubicBezTo>
                        <a:pt x="426" y="29"/>
                        <a:pt x="361" y="1"/>
                        <a:pt x="2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2"/>
                <p:cNvSpPr/>
                <p:nvPr/>
              </p:nvSpPr>
              <p:spPr>
                <a:xfrm>
                  <a:off x="4022650" y="3954750"/>
                  <a:ext cx="14100" cy="1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28" extrusionOk="0">
                      <a:moveTo>
                        <a:pt x="281" y="1"/>
                      </a:moveTo>
                      <a:cubicBezTo>
                        <a:pt x="234" y="1"/>
                        <a:pt x="187" y="17"/>
                        <a:pt x="148" y="50"/>
                      </a:cubicBezTo>
                      <a:cubicBezTo>
                        <a:pt x="0" y="169"/>
                        <a:pt x="71" y="407"/>
                        <a:pt x="261" y="426"/>
                      </a:cubicBezTo>
                      <a:cubicBezTo>
                        <a:pt x="270" y="427"/>
                        <a:pt x="279" y="428"/>
                        <a:pt x="287" y="428"/>
                      </a:cubicBezTo>
                      <a:cubicBezTo>
                        <a:pt x="461" y="428"/>
                        <a:pt x="563" y="223"/>
                        <a:pt x="447" y="82"/>
                      </a:cubicBezTo>
                      <a:cubicBezTo>
                        <a:pt x="405" y="29"/>
                        <a:pt x="343" y="1"/>
                        <a:pt x="2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2"/>
                <p:cNvSpPr/>
                <p:nvPr/>
              </p:nvSpPr>
              <p:spPr>
                <a:xfrm>
                  <a:off x="4009375" y="3938225"/>
                  <a:ext cx="13500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411" extrusionOk="0">
                      <a:moveTo>
                        <a:pt x="271" y="0"/>
                      </a:moveTo>
                      <a:cubicBezTo>
                        <a:pt x="225" y="0"/>
                        <a:pt x="180" y="15"/>
                        <a:pt x="142" y="46"/>
                      </a:cubicBezTo>
                      <a:cubicBezTo>
                        <a:pt x="1" y="161"/>
                        <a:pt x="68" y="390"/>
                        <a:pt x="252" y="409"/>
                      </a:cubicBezTo>
                      <a:cubicBezTo>
                        <a:pt x="259" y="410"/>
                        <a:pt x="267" y="410"/>
                        <a:pt x="275" y="410"/>
                      </a:cubicBezTo>
                      <a:cubicBezTo>
                        <a:pt x="441" y="410"/>
                        <a:pt x="539" y="213"/>
                        <a:pt x="432" y="78"/>
                      </a:cubicBezTo>
                      <a:cubicBezTo>
                        <a:pt x="391" y="27"/>
                        <a:pt x="331" y="0"/>
                        <a:pt x="2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2"/>
                <p:cNvSpPr/>
                <p:nvPr/>
              </p:nvSpPr>
              <p:spPr>
                <a:xfrm>
                  <a:off x="3996050" y="3921725"/>
                  <a:ext cx="12925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2" extrusionOk="0">
                      <a:moveTo>
                        <a:pt x="259" y="0"/>
                      </a:moveTo>
                      <a:cubicBezTo>
                        <a:pt x="215" y="0"/>
                        <a:pt x="171" y="15"/>
                        <a:pt x="135" y="44"/>
                      </a:cubicBezTo>
                      <a:cubicBezTo>
                        <a:pt x="0" y="153"/>
                        <a:pt x="65" y="372"/>
                        <a:pt x="238" y="391"/>
                      </a:cubicBezTo>
                      <a:cubicBezTo>
                        <a:pt x="245" y="391"/>
                        <a:pt x="251" y="392"/>
                        <a:pt x="258" y="392"/>
                      </a:cubicBezTo>
                      <a:cubicBezTo>
                        <a:pt x="420" y="392"/>
                        <a:pt x="517" y="202"/>
                        <a:pt x="412" y="73"/>
                      </a:cubicBezTo>
                      <a:cubicBezTo>
                        <a:pt x="373" y="25"/>
                        <a:pt x="316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2"/>
                <p:cNvSpPr/>
                <p:nvPr/>
              </p:nvSpPr>
              <p:spPr>
                <a:xfrm>
                  <a:off x="3982800" y="3905150"/>
                  <a:ext cx="12275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4" extrusionOk="0">
                      <a:moveTo>
                        <a:pt x="245" y="1"/>
                      </a:moveTo>
                      <a:cubicBezTo>
                        <a:pt x="204" y="1"/>
                        <a:pt x="163" y="14"/>
                        <a:pt x="129" y="42"/>
                      </a:cubicBezTo>
                      <a:cubicBezTo>
                        <a:pt x="0" y="148"/>
                        <a:pt x="61" y="353"/>
                        <a:pt x="225" y="373"/>
                      </a:cubicBezTo>
                      <a:cubicBezTo>
                        <a:pt x="232" y="373"/>
                        <a:pt x="238" y="373"/>
                        <a:pt x="245" y="373"/>
                      </a:cubicBezTo>
                      <a:cubicBezTo>
                        <a:pt x="397" y="373"/>
                        <a:pt x="491" y="194"/>
                        <a:pt x="389" y="70"/>
                      </a:cubicBezTo>
                      <a:cubicBezTo>
                        <a:pt x="352" y="24"/>
                        <a:pt x="299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2"/>
                <p:cNvSpPr/>
                <p:nvPr/>
              </p:nvSpPr>
              <p:spPr>
                <a:xfrm>
                  <a:off x="3969525" y="3888650"/>
                  <a:ext cx="11650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3" extrusionOk="0">
                      <a:moveTo>
                        <a:pt x="232" y="1"/>
                      </a:moveTo>
                      <a:cubicBezTo>
                        <a:pt x="194" y="1"/>
                        <a:pt x="155" y="13"/>
                        <a:pt x="123" y="39"/>
                      </a:cubicBezTo>
                      <a:cubicBezTo>
                        <a:pt x="1" y="139"/>
                        <a:pt x="59" y="335"/>
                        <a:pt x="216" y="351"/>
                      </a:cubicBezTo>
                      <a:cubicBezTo>
                        <a:pt x="224" y="352"/>
                        <a:pt x="231" y="353"/>
                        <a:pt x="239" y="353"/>
                      </a:cubicBezTo>
                      <a:cubicBezTo>
                        <a:pt x="380" y="353"/>
                        <a:pt x="465" y="181"/>
                        <a:pt x="370" y="65"/>
                      </a:cubicBezTo>
                      <a:cubicBezTo>
                        <a:pt x="336" y="23"/>
                        <a:pt x="284" y="1"/>
                        <a:pt x="2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2"/>
                <p:cNvSpPr/>
                <p:nvPr/>
              </p:nvSpPr>
              <p:spPr>
                <a:xfrm>
                  <a:off x="3956275" y="3872125"/>
                  <a:ext cx="11025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6" extrusionOk="0">
                      <a:moveTo>
                        <a:pt x="222" y="1"/>
                      </a:moveTo>
                      <a:cubicBezTo>
                        <a:pt x="185" y="1"/>
                        <a:pt x="147" y="13"/>
                        <a:pt x="116" y="38"/>
                      </a:cubicBezTo>
                      <a:cubicBezTo>
                        <a:pt x="1" y="132"/>
                        <a:pt x="55" y="318"/>
                        <a:pt x="203" y="334"/>
                      </a:cubicBezTo>
                      <a:cubicBezTo>
                        <a:pt x="210" y="335"/>
                        <a:pt x="216" y="335"/>
                        <a:pt x="222" y="335"/>
                      </a:cubicBezTo>
                      <a:cubicBezTo>
                        <a:pt x="359" y="335"/>
                        <a:pt x="440" y="172"/>
                        <a:pt x="351" y="61"/>
                      </a:cubicBezTo>
                      <a:cubicBezTo>
                        <a:pt x="318" y="21"/>
                        <a:pt x="271" y="1"/>
                        <a:pt x="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2"/>
                <p:cNvSpPr/>
                <p:nvPr/>
              </p:nvSpPr>
              <p:spPr>
                <a:xfrm>
                  <a:off x="3943025" y="3855550"/>
                  <a:ext cx="10375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317" extrusionOk="0">
                      <a:moveTo>
                        <a:pt x="209" y="1"/>
                      </a:moveTo>
                      <a:cubicBezTo>
                        <a:pt x="173" y="1"/>
                        <a:pt x="137" y="12"/>
                        <a:pt x="106" y="36"/>
                      </a:cubicBezTo>
                      <a:cubicBezTo>
                        <a:pt x="0" y="126"/>
                        <a:pt x="52" y="303"/>
                        <a:pt x="190" y="316"/>
                      </a:cubicBezTo>
                      <a:cubicBezTo>
                        <a:pt x="197" y="317"/>
                        <a:pt x="203" y="317"/>
                        <a:pt x="209" y="317"/>
                      </a:cubicBezTo>
                      <a:cubicBezTo>
                        <a:pt x="339" y="317"/>
                        <a:pt x="414" y="166"/>
                        <a:pt x="331" y="59"/>
                      </a:cubicBezTo>
                      <a:cubicBezTo>
                        <a:pt x="300" y="21"/>
                        <a:pt x="255" y="1"/>
                        <a:pt x="2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2"/>
                <p:cNvSpPr/>
                <p:nvPr/>
              </p:nvSpPr>
              <p:spPr>
                <a:xfrm>
                  <a:off x="4159950" y="4089075"/>
                  <a:ext cx="19675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596" extrusionOk="0">
                      <a:moveTo>
                        <a:pt x="395" y="0"/>
                      </a:moveTo>
                      <a:cubicBezTo>
                        <a:pt x="329" y="0"/>
                        <a:pt x="263" y="22"/>
                        <a:pt x="209" y="66"/>
                      </a:cubicBezTo>
                      <a:cubicBezTo>
                        <a:pt x="0" y="234"/>
                        <a:pt x="100" y="565"/>
                        <a:pt x="364" y="593"/>
                      </a:cubicBezTo>
                      <a:cubicBezTo>
                        <a:pt x="375" y="595"/>
                        <a:pt x="387" y="595"/>
                        <a:pt x="398" y="595"/>
                      </a:cubicBezTo>
                      <a:cubicBezTo>
                        <a:pt x="641" y="595"/>
                        <a:pt x="787" y="308"/>
                        <a:pt x="627" y="111"/>
                      </a:cubicBezTo>
                      <a:cubicBezTo>
                        <a:pt x="569" y="38"/>
                        <a:pt x="482" y="0"/>
                        <a:pt x="3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2"/>
                <p:cNvSpPr/>
                <p:nvPr/>
              </p:nvSpPr>
              <p:spPr>
                <a:xfrm>
                  <a:off x="4146700" y="4072525"/>
                  <a:ext cx="19025" cy="1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577" extrusionOk="0">
                      <a:moveTo>
                        <a:pt x="382" y="0"/>
                      </a:moveTo>
                      <a:cubicBezTo>
                        <a:pt x="318" y="0"/>
                        <a:pt x="254" y="22"/>
                        <a:pt x="199" y="66"/>
                      </a:cubicBezTo>
                      <a:cubicBezTo>
                        <a:pt x="0" y="227"/>
                        <a:pt x="97" y="548"/>
                        <a:pt x="351" y="574"/>
                      </a:cubicBezTo>
                      <a:cubicBezTo>
                        <a:pt x="362" y="575"/>
                        <a:pt x="374" y="576"/>
                        <a:pt x="385" y="576"/>
                      </a:cubicBezTo>
                      <a:cubicBezTo>
                        <a:pt x="622" y="576"/>
                        <a:pt x="761" y="298"/>
                        <a:pt x="608" y="108"/>
                      </a:cubicBezTo>
                      <a:cubicBezTo>
                        <a:pt x="549" y="37"/>
                        <a:pt x="466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2"/>
                <p:cNvSpPr/>
                <p:nvPr/>
              </p:nvSpPr>
              <p:spPr>
                <a:xfrm>
                  <a:off x="4133425" y="4056000"/>
                  <a:ext cx="18425" cy="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9" extrusionOk="0">
                      <a:moveTo>
                        <a:pt x="368" y="1"/>
                      </a:moveTo>
                      <a:cubicBezTo>
                        <a:pt x="307" y="1"/>
                        <a:pt x="245" y="21"/>
                        <a:pt x="194" y="62"/>
                      </a:cubicBezTo>
                      <a:cubicBezTo>
                        <a:pt x="1" y="220"/>
                        <a:pt x="94" y="531"/>
                        <a:pt x="342" y="557"/>
                      </a:cubicBezTo>
                      <a:cubicBezTo>
                        <a:pt x="352" y="558"/>
                        <a:pt x="362" y="559"/>
                        <a:pt x="373" y="559"/>
                      </a:cubicBezTo>
                      <a:cubicBezTo>
                        <a:pt x="602" y="559"/>
                        <a:pt x="737" y="289"/>
                        <a:pt x="586" y="104"/>
                      </a:cubicBezTo>
                      <a:cubicBezTo>
                        <a:pt x="531" y="36"/>
                        <a:pt x="450" y="1"/>
                        <a:pt x="36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2"/>
                <p:cNvSpPr/>
                <p:nvPr/>
              </p:nvSpPr>
              <p:spPr>
                <a:xfrm>
                  <a:off x="4120175" y="4039450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7" y="0"/>
                      </a:moveTo>
                      <a:cubicBezTo>
                        <a:pt x="297" y="0"/>
                        <a:pt x="237" y="20"/>
                        <a:pt x="187" y="62"/>
                      </a:cubicBezTo>
                      <a:cubicBezTo>
                        <a:pt x="1" y="213"/>
                        <a:pt x="87" y="512"/>
                        <a:pt x="328" y="538"/>
                      </a:cubicBezTo>
                      <a:cubicBezTo>
                        <a:pt x="339" y="539"/>
                        <a:pt x="349" y="539"/>
                        <a:pt x="359" y="539"/>
                      </a:cubicBezTo>
                      <a:cubicBezTo>
                        <a:pt x="579" y="539"/>
                        <a:pt x="711" y="279"/>
                        <a:pt x="566" y="101"/>
                      </a:cubicBezTo>
                      <a:cubicBezTo>
                        <a:pt x="513" y="35"/>
                        <a:pt x="436" y="0"/>
                        <a:pt x="3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2"/>
                <p:cNvSpPr/>
                <p:nvPr/>
              </p:nvSpPr>
              <p:spPr>
                <a:xfrm>
                  <a:off x="4106925" y="4022900"/>
                  <a:ext cx="17125" cy="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521" extrusionOk="0">
                      <a:moveTo>
                        <a:pt x="345" y="1"/>
                      </a:moveTo>
                      <a:cubicBezTo>
                        <a:pt x="287" y="1"/>
                        <a:pt x="229" y="20"/>
                        <a:pt x="180" y="59"/>
                      </a:cubicBezTo>
                      <a:cubicBezTo>
                        <a:pt x="0" y="204"/>
                        <a:pt x="84" y="496"/>
                        <a:pt x="315" y="518"/>
                      </a:cubicBezTo>
                      <a:cubicBezTo>
                        <a:pt x="326" y="520"/>
                        <a:pt x="336" y="520"/>
                        <a:pt x="346" y="520"/>
                      </a:cubicBezTo>
                      <a:cubicBezTo>
                        <a:pt x="556" y="520"/>
                        <a:pt x="685" y="272"/>
                        <a:pt x="547" y="97"/>
                      </a:cubicBezTo>
                      <a:cubicBezTo>
                        <a:pt x="496" y="34"/>
                        <a:pt x="421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2"/>
                <p:cNvSpPr/>
                <p:nvPr/>
              </p:nvSpPr>
              <p:spPr>
                <a:xfrm>
                  <a:off x="4093575" y="4006400"/>
                  <a:ext cx="165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3" extrusionOk="0">
                      <a:moveTo>
                        <a:pt x="334" y="1"/>
                      </a:moveTo>
                      <a:cubicBezTo>
                        <a:pt x="278" y="1"/>
                        <a:pt x="222" y="19"/>
                        <a:pt x="174" y="57"/>
                      </a:cubicBezTo>
                      <a:cubicBezTo>
                        <a:pt x="1" y="198"/>
                        <a:pt x="84" y="478"/>
                        <a:pt x="309" y="500"/>
                      </a:cubicBezTo>
                      <a:cubicBezTo>
                        <a:pt x="320" y="502"/>
                        <a:pt x="330" y="502"/>
                        <a:pt x="340" y="502"/>
                      </a:cubicBezTo>
                      <a:cubicBezTo>
                        <a:pt x="543" y="502"/>
                        <a:pt x="663" y="258"/>
                        <a:pt x="528" y="92"/>
                      </a:cubicBezTo>
                      <a:cubicBezTo>
                        <a:pt x="479" y="32"/>
                        <a:pt x="407" y="1"/>
                        <a:pt x="3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2"/>
                <p:cNvSpPr/>
                <p:nvPr/>
              </p:nvSpPr>
              <p:spPr>
                <a:xfrm>
                  <a:off x="4080400" y="3989850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7" y="0"/>
                      </a:moveTo>
                      <a:cubicBezTo>
                        <a:pt x="264" y="0"/>
                        <a:pt x="210" y="18"/>
                        <a:pt x="165" y="54"/>
                      </a:cubicBezTo>
                      <a:cubicBezTo>
                        <a:pt x="1" y="192"/>
                        <a:pt x="81" y="459"/>
                        <a:pt x="293" y="481"/>
                      </a:cubicBezTo>
                      <a:cubicBezTo>
                        <a:pt x="302" y="482"/>
                        <a:pt x="311" y="482"/>
                        <a:pt x="320" y="482"/>
                      </a:cubicBezTo>
                      <a:cubicBezTo>
                        <a:pt x="517" y="482"/>
                        <a:pt x="635" y="249"/>
                        <a:pt x="505" y="92"/>
                      </a:cubicBezTo>
                      <a:cubicBezTo>
                        <a:pt x="458" y="32"/>
                        <a:pt x="388" y="0"/>
                        <a:pt x="3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2"/>
                <p:cNvSpPr/>
                <p:nvPr/>
              </p:nvSpPr>
              <p:spPr>
                <a:xfrm>
                  <a:off x="4067075" y="3973350"/>
                  <a:ext cx="1530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465" extrusionOk="0">
                      <a:moveTo>
                        <a:pt x="307" y="0"/>
                      </a:moveTo>
                      <a:cubicBezTo>
                        <a:pt x="255" y="0"/>
                        <a:pt x="204" y="17"/>
                        <a:pt x="161" y="52"/>
                      </a:cubicBezTo>
                      <a:cubicBezTo>
                        <a:pt x="0" y="183"/>
                        <a:pt x="78" y="444"/>
                        <a:pt x="283" y="463"/>
                      </a:cubicBezTo>
                      <a:cubicBezTo>
                        <a:pt x="292" y="464"/>
                        <a:pt x="301" y="464"/>
                        <a:pt x="310" y="464"/>
                      </a:cubicBezTo>
                      <a:cubicBezTo>
                        <a:pt x="500" y="464"/>
                        <a:pt x="612" y="240"/>
                        <a:pt x="489" y="87"/>
                      </a:cubicBezTo>
                      <a:cubicBezTo>
                        <a:pt x="443" y="30"/>
                        <a:pt x="375" y="0"/>
                        <a:pt x="3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2"/>
                <p:cNvSpPr/>
                <p:nvPr/>
              </p:nvSpPr>
              <p:spPr>
                <a:xfrm>
                  <a:off x="4053825" y="3956800"/>
                  <a:ext cx="14675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48" extrusionOk="0">
                      <a:moveTo>
                        <a:pt x="295" y="0"/>
                      </a:moveTo>
                      <a:cubicBezTo>
                        <a:pt x="246" y="0"/>
                        <a:pt x="196" y="17"/>
                        <a:pt x="154" y="52"/>
                      </a:cubicBezTo>
                      <a:cubicBezTo>
                        <a:pt x="0" y="177"/>
                        <a:pt x="74" y="424"/>
                        <a:pt x="270" y="447"/>
                      </a:cubicBezTo>
                      <a:cubicBezTo>
                        <a:pt x="278" y="448"/>
                        <a:pt x="286" y="448"/>
                        <a:pt x="294" y="448"/>
                      </a:cubicBezTo>
                      <a:cubicBezTo>
                        <a:pt x="479" y="448"/>
                        <a:pt x="587" y="232"/>
                        <a:pt x="469" y="84"/>
                      </a:cubicBezTo>
                      <a:cubicBezTo>
                        <a:pt x="424" y="29"/>
                        <a:pt x="359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2"/>
                <p:cNvSpPr/>
                <p:nvPr/>
              </p:nvSpPr>
              <p:spPr>
                <a:xfrm>
                  <a:off x="4040475" y="3940250"/>
                  <a:ext cx="14200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29" extrusionOk="0">
                      <a:moveTo>
                        <a:pt x="285" y="1"/>
                      </a:moveTo>
                      <a:cubicBezTo>
                        <a:pt x="238" y="1"/>
                        <a:pt x="191" y="16"/>
                        <a:pt x="152" y="48"/>
                      </a:cubicBezTo>
                      <a:cubicBezTo>
                        <a:pt x="1" y="167"/>
                        <a:pt x="71" y="408"/>
                        <a:pt x="264" y="428"/>
                      </a:cubicBezTo>
                      <a:cubicBezTo>
                        <a:pt x="272" y="428"/>
                        <a:pt x="280" y="429"/>
                        <a:pt x="287" y="429"/>
                      </a:cubicBezTo>
                      <a:cubicBezTo>
                        <a:pt x="463" y="429"/>
                        <a:pt x="568" y="222"/>
                        <a:pt x="451" y="80"/>
                      </a:cubicBezTo>
                      <a:cubicBezTo>
                        <a:pt x="409" y="28"/>
                        <a:pt x="347" y="1"/>
                        <a:pt x="2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2"/>
                <p:cNvSpPr/>
                <p:nvPr/>
              </p:nvSpPr>
              <p:spPr>
                <a:xfrm>
                  <a:off x="4027225" y="3923750"/>
                  <a:ext cx="13550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" h="408" extrusionOk="0">
                      <a:moveTo>
                        <a:pt x="273" y="1"/>
                      </a:moveTo>
                      <a:cubicBezTo>
                        <a:pt x="227" y="1"/>
                        <a:pt x="181" y="16"/>
                        <a:pt x="142" y="46"/>
                      </a:cubicBezTo>
                      <a:cubicBezTo>
                        <a:pt x="0" y="159"/>
                        <a:pt x="68" y="390"/>
                        <a:pt x="251" y="406"/>
                      </a:cubicBezTo>
                      <a:cubicBezTo>
                        <a:pt x="259" y="407"/>
                        <a:pt x="267" y="407"/>
                        <a:pt x="274" y="407"/>
                      </a:cubicBezTo>
                      <a:cubicBezTo>
                        <a:pt x="441" y="407"/>
                        <a:pt x="542" y="210"/>
                        <a:pt x="431" y="75"/>
                      </a:cubicBezTo>
                      <a:cubicBezTo>
                        <a:pt x="391" y="26"/>
                        <a:pt x="332" y="1"/>
                        <a:pt x="2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2"/>
                <p:cNvSpPr/>
                <p:nvPr/>
              </p:nvSpPr>
              <p:spPr>
                <a:xfrm>
                  <a:off x="4013975" y="3907175"/>
                  <a:ext cx="12900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393" extrusionOk="0">
                      <a:moveTo>
                        <a:pt x="258" y="1"/>
                      </a:moveTo>
                      <a:cubicBezTo>
                        <a:pt x="215" y="1"/>
                        <a:pt x="171" y="15"/>
                        <a:pt x="135" y="44"/>
                      </a:cubicBezTo>
                      <a:cubicBezTo>
                        <a:pt x="0" y="153"/>
                        <a:pt x="64" y="372"/>
                        <a:pt x="238" y="391"/>
                      </a:cubicBezTo>
                      <a:cubicBezTo>
                        <a:pt x="246" y="392"/>
                        <a:pt x="253" y="392"/>
                        <a:pt x="261" y="392"/>
                      </a:cubicBezTo>
                      <a:cubicBezTo>
                        <a:pt x="421" y="392"/>
                        <a:pt x="516" y="202"/>
                        <a:pt x="411" y="73"/>
                      </a:cubicBezTo>
                      <a:cubicBezTo>
                        <a:pt x="373" y="25"/>
                        <a:pt x="316" y="1"/>
                        <a:pt x="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2"/>
                <p:cNvSpPr/>
                <p:nvPr/>
              </p:nvSpPr>
              <p:spPr>
                <a:xfrm>
                  <a:off x="4000700" y="3890700"/>
                  <a:ext cx="12275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1" extrusionOk="0">
                      <a:moveTo>
                        <a:pt x="245" y="0"/>
                      </a:moveTo>
                      <a:cubicBezTo>
                        <a:pt x="205" y="0"/>
                        <a:pt x="164" y="14"/>
                        <a:pt x="129" y="41"/>
                      </a:cubicBezTo>
                      <a:cubicBezTo>
                        <a:pt x="1" y="147"/>
                        <a:pt x="62" y="353"/>
                        <a:pt x="226" y="369"/>
                      </a:cubicBezTo>
                      <a:cubicBezTo>
                        <a:pt x="234" y="370"/>
                        <a:pt x="242" y="370"/>
                        <a:pt x="249" y="370"/>
                      </a:cubicBezTo>
                      <a:cubicBezTo>
                        <a:pt x="402" y="370"/>
                        <a:pt x="491" y="192"/>
                        <a:pt x="390" y="70"/>
                      </a:cubicBezTo>
                      <a:cubicBezTo>
                        <a:pt x="353" y="24"/>
                        <a:pt x="299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2"/>
                <p:cNvSpPr/>
                <p:nvPr/>
              </p:nvSpPr>
              <p:spPr>
                <a:xfrm>
                  <a:off x="3987450" y="3874125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1" y="0"/>
                      </a:moveTo>
                      <a:cubicBezTo>
                        <a:pt x="192" y="0"/>
                        <a:pt x="154" y="13"/>
                        <a:pt x="123" y="39"/>
                      </a:cubicBezTo>
                      <a:cubicBezTo>
                        <a:pt x="1" y="138"/>
                        <a:pt x="58" y="338"/>
                        <a:pt x="216" y="354"/>
                      </a:cubicBezTo>
                      <a:cubicBezTo>
                        <a:pt x="222" y="354"/>
                        <a:pt x="229" y="355"/>
                        <a:pt x="235" y="355"/>
                      </a:cubicBezTo>
                      <a:cubicBezTo>
                        <a:pt x="378" y="355"/>
                        <a:pt x="466" y="185"/>
                        <a:pt x="370" y="68"/>
                      </a:cubicBezTo>
                      <a:cubicBezTo>
                        <a:pt x="335" y="23"/>
                        <a:pt x="283" y="0"/>
                        <a:pt x="2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2"/>
                <p:cNvSpPr/>
                <p:nvPr/>
              </p:nvSpPr>
              <p:spPr>
                <a:xfrm>
                  <a:off x="3974200" y="3857600"/>
                  <a:ext cx="1100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335" extrusionOk="0">
                      <a:moveTo>
                        <a:pt x="221" y="0"/>
                      </a:moveTo>
                      <a:cubicBezTo>
                        <a:pt x="184" y="0"/>
                        <a:pt x="147" y="13"/>
                        <a:pt x="116" y="38"/>
                      </a:cubicBezTo>
                      <a:cubicBezTo>
                        <a:pt x="0" y="131"/>
                        <a:pt x="55" y="317"/>
                        <a:pt x="203" y="333"/>
                      </a:cubicBezTo>
                      <a:cubicBezTo>
                        <a:pt x="209" y="334"/>
                        <a:pt x="216" y="334"/>
                        <a:pt x="222" y="334"/>
                      </a:cubicBezTo>
                      <a:cubicBezTo>
                        <a:pt x="359" y="334"/>
                        <a:pt x="440" y="174"/>
                        <a:pt x="351" y="63"/>
                      </a:cubicBezTo>
                      <a:cubicBezTo>
                        <a:pt x="318" y="22"/>
                        <a:pt x="270" y="0"/>
                        <a:pt x="2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2"/>
                <p:cNvSpPr/>
                <p:nvPr/>
              </p:nvSpPr>
              <p:spPr>
                <a:xfrm>
                  <a:off x="3960850" y="3841100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10" y="0"/>
                      </a:moveTo>
                      <a:cubicBezTo>
                        <a:pt x="175" y="0"/>
                        <a:pt x="139" y="12"/>
                        <a:pt x="110" y="36"/>
                      </a:cubicBezTo>
                      <a:cubicBezTo>
                        <a:pt x="1" y="123"/>
                        <a:pt x="52" y="299"/>
                        <a:pt x="194" y="315"/>
                      </a:cubicBezTo>
                      <a:cubicBezTo>
                        <a:pt x="200" y="316"/>
                        <a:pt x="207" y="316"/>
                        <a:pt x="213" y="316"/>
                      </a:cubicBezTo>
                      <a:cubicBezTo>
                        <a:pt x="343" y="316"/>
                        <a:pt x="418" y="162"/>
                        <a:pt x="335" y="58"/>
                      </a:cubicBezTo>
                      <a:cubicBezTo>
                        <a:pt x="302" y="20"/>
                        <a:pt x="256" y="0"/>
                        <a:pt x="2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2"/>
                <p:cNvSpPr/>
                <p:nvPr/>
              </p:nvSpPr>
              <p:spPr>
                <a:xfrm>
                  <a:off x="4191125" y="4091100"/>
                  <a:ext cx="202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14" extrusionOk="0">
                      <a:moveTo>
                        <a:pt x="409" y="1"/>
                      </a:moveTo>
                      <a:cubicBezTo>
                        <a:pt x="341" y="1"/>
                        <a:pt x="273" y="23"/>
                        <a:pt x="216" y="69"/>
                      </a:cubicBezTo>
                      <a:cubicBezTo>
                        <a:pt x="0" y="239"/>
                        <a:pt x="103" y="583"/>
                        <a:pt x="376" y="612"/>
                      </a:cubicBezTo>
                      <a:cubicBezTo>
                        <a:pt x="388" y="613"/>
                        <a:pt x="400" y="614"/>
                        <a:pt x="411" y="614"/>
                      </a:cubicBezTo>
                      <a:cubicBezTo>
                        <a:pt x="660" y="614"/>
                        <a:pt x="809" y="317"/>
                        <a:pt x="646" y="114"/>
                      </a:cubicBezTo>
                      <a:cubicBezTo>
                        <a:pt x="586" y="39"/>
                        <a:pt x="498" y="1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2"/>
                <p:cNvSpPr/>
                <p:nvPr/>
              </p:nvSpPr>
              <p:spPr>
                <a:xfrm>
                  <a:off x="4177875" y="4074525"/>
                  <a:ext cx="19675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596" extrusionOk="0">
                      <a:moveTo>
                        <a:pt x="393" y="1"/>
                      </a:moveTo>
                      <a:cubicBezTo>
                        <a:pt x="327" y="1"/>
                        <a:pt x="261" y="22"/>
                        <a:pt x="206" y="67"/>
                      </a:cubicBezTo>
                      <a:cubicBezTo>
                        <a:pt x="0" y="234"/>
                        <a:pt x="100" y="568"/>
                        <a:pt x="363" y="594"/>
                      </a:cubicBezTo>
                      <a:cubicBezTo>
                        <a:pt x="375" y="595"/>
                        <a:pt x="387" y="596"/>
                        <a:pt x="398" y="596"/>
                      </a:cubicBezTo>
                      <a:cubicBezTo>
                        <a:pt x="641" y="596"/>
                        <a:pt x="786" y="308"/>
                        <a:pt x="627" y="112"/>
                      </a:cubicBezTo>
                      <a:cubicBezTo>
                        <a:pt x="566" y="39"/>
                        <a:pt x="480" y="1"/>
                        <a:pt x="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2"/>
                <p:cNvSpPr/>
                <p:nvPr/>
              </p:nvSpPr>
              <p:spPr>
                <a:xfrm>
                  <a:off x="4164600" y="4058025"/>
                  <a:ext cx="19075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78" extrusionOk="0">
                      <a:moveTo>
                        <a:pt x="382" y="1"/>
                      </a:moveTo>
                      <a:cubicBezTo>
                        <a:pt x="318" y="1"/>
                        <a:pt x="254" y="22"/>
                        <a:pt x="200" y="65"/>
                      </a:cubicBezTo>
                      <a:cubicBezTo>
                        <a:pt x="1" y="225"/>
                        <a:pt x="97" y="550"/>
                        <a:pt x="351" y="576"/>
                      </a:cubicBezTo>
                      <a:cubicBezTo>
                        <a:pt x="362" y="577"/>
                        <a:pt x="372" y="577"/>
                        <a:pt x="382" y="577"/>
                      </a:cubicBezTo>
                      <a:cubicBezTo>
                        <a:pt x="621" y="577"/>
                        <a:pt x="762" y="298"/>
                        <a:pt x="605" y="106"/>
                      </a:cubicBezTo>
                      <a:cubicBezTo>
                        <a:pt x="548" y="37"/>
                        <a:pt x="466" y="1"/>
                        <a:pt x="3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2"/>
                <p:cNvSpPr/>
                <p:nvPr/>
              </p:nvSpPr>
              <p:spPr>
                <a:xfrm>
                  <a:off x="4151350" y="4041500"/>
                  <a:ext cx="184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7" extrusionOk="0">
                      <a:moveTo>
                        <a:pt x="371" y="1"/>
                      </a:moveTo>
                      <a:cubicBezTo>
                        <a:pt x="308" y="1"/>
                        <a:pt x="245" y="22"/>
                        <a:pt x="193" y="64"/>
                      </a:cubicBezTo>
                      <a:cubicBezTo>
                        <a:pt x="1" y="221"/>
                        <a:pt x="94" y="533"/>
                        <a:pt x="341" y="555"/>
                      </a:cubicBezTo>
                      <a:cubicBezTo>
                        <a:pt x="352" y="556"/>
                        <a:pt x="362" y="557"/>
                        <a:pt x="372" y="557"/>
                      </a:cubicBezTo>
                      <a:cubicBezTo>
                        <a:pt x="601" y="557"/>
                        <a:pt x="736" y="287"/>
                        <a:pt x="586" y="102"/>
                      </a:cubicBezTo>
                      <a:cubicBezTo>
                        <a:pt x="531" y="35"/>
                        <a:pt x="451" y="1"/>
                        <a:pt x="37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2"/>
                <p:cNvSpPr/>
                <p:nvPr/>
              </p:nvSpPr>
              <p:spPr>
                <a:xfrm>
                  <a:off x="4138025" y="4024975"/>
                  <a:ext cx="17850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540" extrusionOk="0">
                      <a:moveTo>
                        <a:pt x="358" y="0"/>
                      </a:moveTo>
                      <a:cubicBezTo>
                        <a:pt x="299" y="0"/>
                        <a:pt x="239" y="20"/>
                        <a:pt x="190" y="59"/>
                      </a:cubicBezTo>
                      <a:cubicBezTo>
                        <a:pt x="0" y="210"/>
                        <a:pt x="90" y="513"/>
                        <a:pt x="331" y="538"/>
                      </a:cubicBezTo>
                      <a:cubicBezTo>
                        <a:pt x="342" y="539"/>
                        <a:pt x="352" y="540"/>
                        <a:pt x="362" y="540"/>
                      </a:cubicBezTo>
                      <a:cubicBezTo>
                        <a:pt x="582" y="540"/>
                        <a:pt x="713" y="279"/>
                        <a:pt x="569" y="101"/>
                      </a:cubicBezTo>
                      <a:cubicBezTo>
                        <a:pt x="516" y="35"/>
                        <a:pt x="437" y="0"/>
                        <a:pt x="3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2"/>
                <p:cNvSpPr/>
                <p:nvPr/>
              </p:nvSpPr>
              <p:spPr>
                <a:xfrm>
                  <a:off x="4124750" y="4008450"/>
                  <a:ext cx="17225" cy="1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" h="520" extrusionOk="0">
                      <a:moveTo>
                        <a:pt x="346" y="0"/>
                      </a:moveTo>
                      <a:cubicBezTo>
                        <a:pt x="289" y="0"/>
                        <a:pt x="231" y="19"/>
                        <a:pt x="184" y="58"/>
                      </a:cubicBezTo>
                      <a:cubicBezTo>
                        <a:pt x="1" y="203"/>
                        <a:pt x="88" y="495"/>
                        <a:pt x="319" y="518"/>
                      </a:cubicBezTo>
                      <a:cubicBezTo>
                        <a:pt x="329" y="519"/>
                        <a:pt x="340" y="520"/>
                        <a:pt x="350" y="520"/>
                      </a:cubicBezTo>
                      <a:cubicBezTo>
                        <a:pt x="563" y="520"/>
                        <a:pt x="688" y="269"/>
                        <a:pt x="550" y="97"/>
                      </a:cubicBezTo>
                      <a:cubicBezTo>
                        <a:pt x="498" y="33"/>
                        <a:pt x="422" y="0"/>
                        <a:pt x="3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2"/>
                <p:cNvSpPr/>
                <p:nvPr/>
              </p:nvSpPr>
              <p:spPr>
                <a:xfrm>
                  <a:off x="4111500" y="3991875"/>
                  <a:ext cx="16600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505" extrusionOk="0">
                      <a:moveTo>
                        <a:pt x="333" y="1"/>
                      </a:moveTo>
                      <a:cubicBezTo>
                        <a:pt x="277" y="1"/>
                        <a:pt x="221" y="19"/>
                        <a:pt x="174" y="56"/>
                      </a:cubicBezTo>
                      <a:cubicBezTo>
                        <a:pt x="1" y="198"/>
                        <a:pt x="84" y="480"/>
                        <a:pt x="306" y="503"/>
                      </a:cubicBezTo>
                      <a:cubicBezTo>
                        <a:pt x="315" y="504"/>
                        <a:pt x="324" y="504"/>
                        <a:pt x="333" y="504"/>
                      </a:cubicBezTo>
                      <a:cubicBezTo>
                        <a:pt x="542" y="504"/>
                        <a:pt x="663" y="261"/>
                        <a:pt x="528" y="95"/>
                      </a:cubicBezTo>
                      <a:cubicBezTo>
                        <a:pt x="478" y="33"/>
                        <a:pt x="406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2"/>
                <p:cNvSpPr/>
                <p:nvPr/>
              </p:nvSpPr>
              <p:spPr>
                <a:xfrm>
                  <a:off x="4098250" y="3975375"/>
                  <a:ext cx="159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3" extrusionOk="0">
                      <a:moveTo>
                        <a:pt x="319" y="1"/>
                      </a:moveTo>
                      <a:cubicBezTo>
                        <a:pt x="266" y="1"/>
                        <a:pt x="212" y="18"/>
                        <a:pt x="167" y="54"/>
                      </a:cubicBezTo>
                      <a:cubicBezTo>
                        <a:pt x="0" y="189"/>
                        <a:pt x="81" y="459"/>
                        <a:pt x="296" y="482"/>
                      </a:cubicBezTo>
                      <a:cubicBezTo>
                        <a:pt x="305" y="483"/>
                        <a:pt x="314" y="483"/>
                        <a:pt x="323" y="483"/>
                      </a:cubicBezTo>
                      <a:cubicBezTo>
                        <a:pt x="519" y="483"/>
                        <a:pt x="637" y="249"/>
                        <a:pt x="508" y="90"/>
                      </a:cubicBezTo>
                      <a:cubicBezTo>
                        <a:pt x="461" y="31"/>
                        <a:pt x="390" y="1"/>
                        <a:pt x="31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2"/>
                <p:cNvSpPr/>
                <p:nvPr/>
              </p:nvSpPr>
              <p:spPr>
                <a:xfrm>
                  <a:off x="4085000" y="3958825"/>
                  <a:ext cx="15325" cy="1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467" extrusionOk="0">
                      <a:moveTo>
                        <a:pt x="307" y="0"/>
                      </a:moveTo>
                      <a:cubicBezTo>
                        <a:pt x="256" y="0"/>
                        <a:pt x="204" y="18"/>
                        <a:pt x="161" y="54"/>
                      </a:cubicBezTo>
                      <a:cubicBezTo>
                        <a:pt x="0" y="183"/>
                        <a:pt x="77" y="443"/>
                        <a:pt x="283" y="465"/>
                      </a:cubicBezTo>
                      <a:cubicBezTo>
                        <a:pt x="291" y="466"/>
                        <a:pt x="299" y="467"/>
                        <a:pt x="306" y="467"/>
                      </a:cubicBezTo>
                      <a:cubicBezTo>
                        <a:pt x="498" y="467"/>
                        <a:pt x="612" y="241"/>
                        <a:pt x="489" y="86"/>
                      </a:cubicBezTo>
                      <a:cubicBezTo>
                        <a:pt x="441" y="30"/>
                        <a:pt x="375" y="0"/>
                        <a:pt x="3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2"/>
                <p:cNvSpPr/>
                <p:nvPr/>
              </p:nvSpPr>
              <p:spPr>
                <a:xfrm>
                  <a:off x="4071725" y="3942275"/>
                  <a:ext cx="1470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448" extrusionOk="0">
                      <a:moveTo>
                        <a:pt x="295" y="1"/>
                      </a:moveTo>
                      <a:cubicBezTo>
                        <a:pt x="245" y="1"/>
                        <a:pt x="196" y="17"/>
                        <a:pt x="155" y="51"/>
                      </a:cubicBezTo>
                      <a:cubicBezTo>
                        <a:pt x="1" y="176"/>
                        <a:pt x="75" y="424"/>
                        <a:pt x="271" y="446"/>
                      </a:cubicBezTo>
                      <a:cubicBezTo>
                        <a:pt x="279" y="447"/>
                        <a:pt x="287" y="447"/>
                        <a:pt x="294" y="447"/>
                      </a:cubicBezTo>
                      <a:cubicBezTo>
                        <a:pt x="479" y="447"/>
                        <a:pt x="587" y="231"/>
                        <a:pt x="467" y="83"/>
                      </a:cubicBezTo>
                      <a:cubicBezTo>
                        <a:pt x="423" y="29"/>
                        <a:pt x="359" y="1"/>
                        <a:pt x="2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2"/>
                <p:cNvSpPr/>
                <p:nvPr/>
              </p:nvSpPr>
              <p:spPr>
                <a:xfrm>
                  <a:off x="4058400" y="3925750"/>
                  <a:ext cx="14100" cy="1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28" extrusionOk="0">
                      <a:moveTo>
                        <a:pt x="283" y="1"/>
                      </a:moveTo>
                      <a:cubicBezTo>
                        <a:pt x="236" y="1"/>
                        <a:pt x="188" y="17"/>
                        <a:pt x="148" y="50"/>
                      </a:cubicBezTo>
                      <a:cubicBezTo>
                        <a:pt x="0" y="169"/>
                        <a:pt x="71" y="407"/>
                        <a:pt x="261" y="426"/>
                      </a:cubicBezTo>
                      <a:cubicBezTo>
                        <a:pt x="270" y="427"/>
                        <a:pt x="279" y="427"/>
                        <a:pt x="288" y="427"/>
                      </a:cubicBezTo>
                      <a:cubicBezTo>
                        <a:pt x="461" y="427"/>
                        <a:pt x="563" y="223"/>
                        <a:pt x="450" y="82"/>
                      </a:cubicBezTo>
                      <a:cubicBezTo>
                        <a:pt x="408" y="29"/>
                        <a:pt x="346" y="1"/>
                        <a:pt x="2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2"/>
                <p:cNvSpPr/>
                <p:nvPr/>
              </p:nvSpPr>
              <p:spPr>
                <a:xfrm>
                  <a:off x="4045150" y="3909225"/>
                  <a:ext cx="13475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11" extrusionOk="0">
                      <a:moveTo>
                        <a:pt x="270" y="0"/>
                      </a:moveTo>
                      <a:cubicBezTo>
                        <a:pt x="224" y="0"/>
                        <a:pt x="179" y="15"/>
                        <a:pt x="141" y="46"/>
                      </a:cubicBezTo>
                      <a:cubicBezTo>
                        <a:pt x="0" y="161"/>
                        <a:pt x="68" y="389"/>
                        <a:pt x="251" y="409"/>
                      </a:cubicBezTo>
                      <a:cubicBezTo>
                        <a:pt x="259" y="410"/>
                        <a:pt x="266" y="410"/>
                        <a:pt x="274" y="410"/>
                      </a:cubicBezTo>
                      <a:cubicBezTo>
                        <a:pt x="440" y="410"/>
                        <a:pt x="538" y="213"/>
                        <a:pt x="431" y="78"/>
                      </a:cubicBezTo>
                      <a:cubicBezTo>
                        <a:pt x="390" y="26"/>
                        <a:pt x="330" y="0"/>
                        <a:pt x="2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2"/>
                <p:cNvSpPr/>
                <p:nvPr/>
              </p:nvSpPr>
              <p:spPr>
                <a:xfrm>
                  <a:off x="4031875" y="3892725"/>
                  <a:ext cx="1285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392" extrusionOk="0">
                      <a:moveTo>
                        <a:pt x="258" y="0"/>
                      </a:moveTo>
                      <a:cubicBezTo>
                        <a:pt x="215" y="0"/>
                        <a:pt x="172" y="15"/>
                        <a:pt x="136" y="44"/>
                      </a:cubicBezTo>
                      <a:cubicBezTo>
                        <a:pt x="1" y="153"/>
                        <a:pt x="65" y="371"/>
                        <a:pt x="239" y="391"/>
                      </a:cubicBezTo>
                      <a:cubicBezTo>
                        <a:pt x="245" y="391"/>
                        <a:pt x="252" y="392"/>
                        <a:pt x="258" y="392"/>
                      </a:cubicBezTo>
                      <a:cubicBezTo>
                        <a:pt x="420" y="392"/>
                        <a:pt x="514" y="202"/>
                        <a:pt x="409" y="73"/>
                      </a:cubicBezTo>
                      <a:cubicBezTo>
                        <a:pt x="371" y="25"/>
                        <a:pt x="314" y="0"/>
                        <a:pt x="2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2"/>
                <p:cNvSpPr/>
                <p:nvPr/>
              </p:nvSpPr>
              <p:spPr>
                <a:xfrm>
                  <a:off x="4018625" y="3876150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5" y="0"/>
                      </a:moveTo>
                      <a:cubicBezTo>
                        <a:pt x="204" y="0"/>
                        <a:pt x="163" y="14"/>
                        <a:pt x="129" y="41"/>
                      </a:cubicBezTo>
                      <a:cubicBezTo>
                        <a:pt x="1" y="147"/>
                        <a:pt x="62" y="356"/>
                        <a:pt x="225" y="372"/>
                      </a:cubicBezTo>
                      <a:cubicBezTo>
                        <a:pt x="232" y="373"/>
                        <a:pt x="239" y="373"/>
                        <a:pt x="245" y="373"/>
                      </a:cubicBezTo>
                      <a:cubicBezTo>
                        <a:pt x="398" y="373"/>
                        <a:pt x="491" y="194"/>
                        <a:pt x="389" y="70"/>
                      </a:cubicBezTo>
                      <a:cubicBezTo>
                        <a:pt x="353" y="24"/>
                        <a:pt x="299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2"/>
                <p:cNvSpPr/>
                <p:nvPr/>
              </p:nvSpPr>
              <p:spPr>
                <a:xfrm>
                  <a:off x="4005300" y="3859650"/>
                  <a:ext cx="11700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353" extrusionOk="0">
                      <a:moveTo>
                        <a:pt x="234" y="1"/>
                      </a:moveTo>
                      <a:cubicBezTo>
                        <a:pt x="195" y="1"/>
                        <a:pt x="155" y="13"/>
                        <a:pt x="122" y="39"/>
                      </a:cubicBezTo>
                      <a:cubicBezTo>
                        <a:pt x="0" y="139"/>
                        <a:pt x="61" y="335"/>
                        <a:pt x="215" y="351"/>
                      </a:cubicBezTo>
                      <a:cubicBezTo>
                        <a:pt x="223" y="352"/>
                        <a:pt x="231" y="352"/>
                        <a:pt x="238" y="352"/>
                      </a:cubicBezTo>
                      <a:cubicBezTo>
                        <a:pt x="382" y="352"/>
                        <a:pt x="468" y="181"/>
                        <a:pt x="373" y="65"/>
                      </a:cubicBezTo>
                      <a:cubicBezTo>
                        <a:pt x="338" y="23"/>
                        <a:pt x="286" y="1"/>
                        <a:pt x="2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2"/>
                <p:cNvSpPr/>
                <p:nvPr/>
              </p:nvSpPr>
              <p:spPr>
                <a:xfrm>
                  <a:off x="3992025" y="3843100"/>
                  <a:ext cx="11100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6" extrusionOk="0">
                      <a:moveTo>
                        <a:pt x="223" y="0"/>
                      </a:moveTo>
                      <a:cubicBezTo>
                        <a:pt x="186" y="0"/>
                        <a:pt x="148" y="13"/>
                        <a:pt x="116" y="39"/>
                      </a:cubicBezTo>
                      <a:cubicBezTo>
                        <a:pt x="1" y="133"/>
                        <a:pt x="59" y="319"/>
                        <a:pt x="206" y="335"/>
                      </a:cubicBezTo>
                      <a:cubicBezTo>
                        <a:pt x="213" y="336"/>
                        <a:pt x="219" y="336"/>
                        <a:pt x="225" y="336"/>
                      </a:cubicBezTo>
                      <a:cubicBezTo>
                        <a:pt x="362" y="336"/>
                        <a:pt x="443" y="172"/>
                        <a:pt x="351" y="62"/>
                      </a:cubicBezTo>
                      <a:cubicBezTo>
                        <a:pt x="318" y="22"/>
                        <a:pt x="271" y="0"/>
                        <a:pt x="2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2"/>
                <p:cNvSpPr/>
                <p:nvPr/>
              </p:nvSpPr>
              <p:spPr>
                <a:xfrm>
                  <a:off x="3978775" y="3826550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08" y="1"/>
                      </a:moveTo>
                      <a:cubicBezTo>
                        <a:pt x="174" y="1"/>
                        <a:pt x="139" y="13"/>
                        <a:pt x="110" y="36"/>
                      </a:cubicBezTo>
                      <a:cubicBezTo>
                        <a:pt x="0" y="126"/>
                        <a:pt x="52" y="303"/>
                        <a:pt x="193" y="316"/>
                      </a:cubicBezTo>
                      <a:cubicBezTo>
                        <a:pt x="200" y="316"/>
                        <a:pt x="206" y="317"/>
                        <a:pt x="212" y="317"/>
                      </a:cubicBezTo>
                      <a:cubicBezTo>
                        <a:pt x="340" y="317"/>
                        <a:pt x="417" y="166"/>
                        <a:pt x="331" y="62"/>
                      </a:cubicBezTo>
                      <a:cubicBezTo>
                        <a:pt x="300" y="21"/>
                        <a:pt x="255" y="1"/>
                        <a:pt x="2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2"/>
                <p:cNvSpPr/>
                <p:nvPr/>
              </p:nvSpPr>
              <p:spPr>
                <a:xfrm>
                  <a:off x="4222300" y="4093100"/>
                  <a:ext cx="20875" cy="1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634" extrusionOk="0">
                      <a:moveTo>
                        <a:pt x="421" y="1"/>
                      </a:moveTo>
                      <a:cubicBezTo>
                        <a:pt x="351" y="1"/>
                        <a:pt x="280" y="24"/>
                        <a:pt x="222" y="73"/>
                      </a:cubicBezTo>
                      <a:cubicBezTo>
                        <a:pt x="0" y="249"/>
                        <a:pt x="106" y="603"/>
                        <a:pt x="386" y="632"/>
                      </a:cubicBezTo>
                      <a:cubicBezTo>
                        <a:pt x="398" y="633"/>
                        <a:pt x="409" y="634"/>
                        <a:pt x="421" y="634"/>
                      </a:cubicBezTo>
                      <a:cubicBezTo>
                        <a:pt x="680" y="634"/>
                        <a:pt x="835" y="327"/>
                        <a:pt x="666" y="118"/>
                      </a:cubicBezTo>
                      <a:cubicBezTo>
                        <a:pt x="604" y="41"/>
                        <a:pt x="513" y="1"/>
                        <a:pt x="4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2"/>
                <p:cNvSpPr/>
                <p:nvPr/>
              </p:nvSpPr>
              <p:spPr>
                <a:xfrm>
                  <a:off x="4209050" y="4076550"/>
                  <a:ext cx="20225" cy="1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" h="615" extrusionOk="0">
                      <a:moveTo>
                        <a:pt x="407" y="1"/>
                      </a:moveTo>
                      <a:cubicBezTo>
                        <a:pt x="338" y="1"/>
                        <a:pt x="269" y="23"/>
                        <a:pt x="212" y="69"/>
                      </a:cubicBezTo>
                      <a:cubicBezTo>
                        <a:pt x="0" y="243"/>
                        <a:pt x="103" y="587"/>
                        <a:pt x="376" y="612"/>
                      </a:cubicBezTo>
                      <a:cubicBezTo>
                        <a:pt x="388" y="614"/>
                        <a:pt x="399" y="614"/>
                        <a:pt x="411" y="614"/>
                      </a:cubicBezTo>
                      <a:cubicBezTo>
                        <a:pt x="660" y="614"/>
                        <a:pt x="809" y="320"/>
                        <a:pt x="646" y="114"/>
                      </a:cubicBezTo>
                      <a:cubicBezTo>
                        <a:pt x="586" y="40"/>
                        <a:pt x="497" y="1"/>
                        <a:pt x="4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2"/>
                <p:cNvSpPr/>
                <p:nvPr/>
              </p:nvSpPr>
              <p:spPr>
                <a:xfrm>
                  <a:off x="4195775" y="4060075"/>
                  <a:ext cx="19625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" h="599" extrusionOk="0">
                      <a:moveTo>
                        <a:pt x="396" y="1"/>
                      </a:moveTo>
                      <a:cubicBezTo>
                        <a:pt x="329" y="1"/>
                        <a:pt x="262" y="23"/>
                        <a:pt x="206" y="69"/>
                      </a:cubicBezTo>
                      <a:cubicBezTo>
                        <a:pt x="1" y="233"/>
                        <a:pt x="100" y="568"/>
                        <a:pt x="364" y="597"/>
                      </a:cubicBezTo>
                      <a:cubicBezTo>
                        <a:pt x="374" y="598"/>
                        <a:pt x="385" y="598"/>
                        <a:pt x="395" y="598"/>
                      </a:cubicBezTo>
                      <a:cubicBezTo>
                        <a:pt x="640" y="598"/>
                        <a:pt x="785" y="309"/>
                        <a:pt x="624" y="111"/>
                      </a:cubicBezTo>
                      <a:cubicBezTo>
                        <a:pt x="566" y="39"/>
                        <a:pt x="481" y="1"/>
                        <a:pt x="3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2"/>
                <p:cNvSpPr/>
                <p:nvPr/>
              </p:nvSpPr>
              <p:spPr>
                <a:xfrm>
                  <a:off x="4182525" y="4043525"/>
                  <a:ext cx="19050" cy="1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576" extrusionOk="0">
                      <a:moveTo>
                        <a:pt x="381" y="0"/>
                      </a:moveTo>
                      <a:cubicBezTo>
                        <a:pt x="317" y="0"/>
                        <a:pt x="253" y="22"/>
                        <a:pt x="200" y="66"/>
                      </a:cubicBezTo>
                      <a:cubicBezTo>
                        <a:pt x="1" y="227"/>
                        <a:pt x="97" y="548"/>
                        <a:pt x="351" y="574"/>
                      </a:cubicBezTo>
                      <a:cubicBezTo>
                        <a:pt x="363" y="575"/>
                        <a:pt x="374" y="576"/>
                        <a:pt x="386" y="576"/>
                      </a:cubicBezTo>
                      <a:cubicBezTo>
                        <a:pt x="622" y="576"/>
                        <a:pt x="761" y="298"/>
                        <a:pt x="605" y="108"/>
                      </a:cubicBezTo>
                      <a:cubicBezTo>
                        <a:pt x="548" y="37"/>
                        <a:pt x="465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2"/>
                <p:cNvSpPr/>
                <p:nvPr/>
              </p:nvSpPr>
              <p:spPr>
                <a:xfrm>
                  <a:off x="4169275" y="4027000"/>
                  <a:ext cx="18400" cy="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559" extrusionOk="0">
                      <a:moveTo>
                        <a:pt x="366" y="1"/>
                      </a:moveTo>
                      <a:cubicBezTo>
                        <a:pt x="305" y="1"/>
                        <a:pt x="244" y="21"/>
                        <a:pt x="193" y="62"/>
                      </a:cubicBezTo>
                      <a:cubicBezTo>
                        <a:pt x="0" y="219"/>
                        <a:pt x="93" y="531"/>
                        <a:pt x="341" y="557"/>
                      </a:cubicBezTo>
                      <a:cubicBezTo>
                        <a:pt x="351" y="558"/>
                        <a:pt x="362" y="559"/>
                        <a:pt x="372" y="559"/>
                      </a:cubicBezTo>
                      <a:cubicBezTo>
                        <a:pt x="601" y="559"/>
                        <a:pt x="736" y="288"/>
                        <a:pt x="585" y="104"/>
                      </a:cubicBezTo>
                      <a:cubicBezTo>
                        <a:pt x="528" y="36"/>
                        <a:pt x="447" y="1"/>
                        <a:pt x="36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"/>
                <p:cNvSpPr/>
                <p:nvPr/>
              </p:nvSpPr>
              <p:spPr>
                <a:xfrm>
                  <a:off x="4155925" y="4010450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9" y="0"/>
                      </a:moveTo>
                      <a:cubicBezTo>
                        <a:pt x="300" y="0"/>
                        <a:pt x="240" y="20"/>
                        <a:pt x="190" y="62"/>
                      </a:cubicBezTo>
                      <a:cubicBezTo>
                        <a:pt x="1" y="210"/>
                        <a:pt x="91" y="512"/>
                        <a:pt x="329" y="538"/>
                      </a:cubicBezTo>
                      <a:cubicBezTo>
                        <a:pt x="339" y="539"/>
                        <a:pt x="350" y="539"/>
                        <a:pt x="360" y="539"/>
                      </a:cubicBezTo>
                      <a:cubicBezTo>
                        <a:pt x="582" y="539"/>
                        <a:pt x="711" y="279"/>
                        <a:pt x="570" y="101"/>
                      </a:cubicBezTo>
                      <a:cubicBezTo>
                        <a:pt x="515" y="35"/>
                        <a:pt x="437" y="0"/>
                        <a:pt x="3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"/>
                <p:cNvSpPr/>
                <p:nvPr/>
              </p:nvSpPr>
              <p:spPr>
                <a:xfrm>
                  <a:off x="4142675" y="3993875"/>
                  <a:ext cx="17125" cy="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522" extrusionOk="0">
                      <a:moveTo>
                        <a:pt x="344" y="0"/>
                      </a:moveTo>
                      <a:cubicBezTo>
                        <a:pt x="287" y="0"/>
                        <a:pt x="229" y="20"/>
                        <a:pt x="180" y="60"/>
                      </a:cubicBezTo>
                      <a:cubicBezTo>
                        <a:pt x="1" y="204"/>
                        <a:pt x="87" y="494"/>
                        <a:pt x="315" y="519"/>
                      </a:cubicBezTo>
                      <a:cubicBezTo>
                        <a:pt x="326" y="520"/>
                        <a:pt x="336" y="521"/>
                        <a:pt x="346" y="521"/>
                      </a:cubicBezTo>
                      <a:cubicBezTo>
                        <a:pt x="559" y="521"/>
                        <a:pt x="685" y="270"/>
                        <a:pt x="547" y="98"/>
                      </a:cubicBezTo>
                      <a:cubicBezTo>
                        <a:pt x="496" y="34"/>
                        <a:pt x="420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"/>
                <p:cNvSpPr/>
                <p:nvPr/>
              </p:nvSpPr>
              <p:spPr>
                <a:xfrm>
                  <a:off x="4129425" y="3977400"/>
                  <a:ext cx="16575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2" extrusionOk="0">
                      <a:moveTo>
                        <a:pt x="333" y="1"/>
                      </a:moveTo>
                      <a:cubicBezTo>
                        <a:pt x="278" y="1"/>
                        <a:pt x="221" y="19"/>
                        <a:pt x="174" y="57"/>
                      </a:cubicBezTo>
                      <a:cubicBezTo>
                        <a:pt x="0" y="198"/>
                        <a:pt x="84" y="478"/>
                        <a:pt x="306" y="500"/>
                      </a:cubicBezTo>
                      <a:cubicBezTo>
                        <a:pt x="316" y="501"/>
                        <a:pt x="326" y="502"/>
                        <a:pt x="336" y="502"/>
                      </a:cubicBezTo>
                      <a:cubicBezTo>
                        <a:pt x="540" y="502"/>
                        <a:pt x="662" y="258"/>
                        <a:pt x="527" y="92"/>
                      </a:cubicBezTo>
                      <a:cubicBezTo>
                        <a:pt x="478" y="32"/>
                        <a:pt x="406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"/>
                <p:cNvSpPr/>
                <p:nvPr/>
              </p:nvSpPr>
              <p:spPr>
                <a:xfrm>
                  <a:off x="4116150" y="3960850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9" y="0"/>
                      </a:moveTo>
                      <a:cubicBezTo>
                        <a:pt x="266" y="0"/>
                        <a:pt x="212" y="18"/>
                        <a:pt x="168" y="53"/>
                      </a:cubicBezTo>
                      <a:cubicBezTo>
                        <a:pt x="1" y="188"/>
                        <a:pt x="81" y="458"/>
                        <a:pt x="293" y="481"/>
                      </a:cubicBezTo>
                      <a:cubicBezTo>
                        <a:pt x="303" y="482"/>
                        <a:pt x="312" y="482"/>
                        <a:pt x="321" y="482"/>
                      </a:cubicBezTo>
                      <a:cubicBezTo>
                        <a:pt x="520" y="482"/>
                        <a:pt x="635" y="249"/>
                        <a:pt x="509" y="92"/>
                      </a:cubicBezTo>
                      <a:cubicBezTo>
                        <a:pt x="461" y="31"/>
                        <a:pt x="390" y="0"/>
                        <a:pt x="3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"/>
                <p:cNvSpPr/>
                <p:nvPr/>
              </p:nvSpPr>
              <p:spPr>
                <a:xfrm>
                  <a:off x="4102900" y="3944350"/>
                  <a:ext cx="1530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465" extrusionOk="0">
                      <a:moveTo>
                        <a:pt x="306" y="0"/>
                      </a:moveTo>
                      <a:cubicBezTo>
                        <a:pt x="255" y="0"/>
                        <a:pt x="204" y="17"/>
                        <a:pt x="161" y="51"/>
                      </a:cubicBezTo>
                      <a:cubicBezTo>
                        <a:pt x="1" y="183"/>
                        <a:pt x="78" y="444"/>
                        <a:pt x="284" y="463"/>
                      </a:cubicBezTo>
                      <a:cubicBezTo>
                        <a:pt x="293" y="464"/>
                        <a:pt x="302" y="464"/>
                        <a:pt x="311" y="464"/>
                      </a:cubicBezTo>
                      <a:cubicBezTo>
                        <a:pt x="500" y="464"/>
                        <a:pt x="612" y="240"/>
                        <a:pt x="486" y="87"/>
                      </a:cubicBezTo>
                      <a:cubicBezTo>
                        <a:pt x="440" y="30"/>
                        <a:pt x="373" y="0"/>
                        <a:pt x="3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"/>
                <p:cNvSpPr/>
                <p:nvPr/>
              </p:nvSpPr>
              <p:spPr>
                <a:xfrm>
                  <a:off x="4089575" y="3927775"/>
                  <a:ext cx="14750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49" extrusionOk="0">
                      <a:moveTo>
                        <a:pt x="296" y="1"/>
                      </a:moveTo>
                      <a:cubicBezTo>
                        <a:pt x="246" y="1"/>
                        <a:pt x="196" y="18"/>
                        <a:pt x="154" y="52"/>
                      </a:cubicBezTo>
                      <a:cubicBezTo>
                        <a:pt x="0" y="178"/>
                        <a:pt x="74" y="425"/>
                        <a:pt x="273" y="448"/>
                      </a:cubicBezTo>
                      <a:cubicBezTo>
                        <a:pt x="281" y="448"/>
                        <a:pt x="289" y="449"/>
                        <a:pt x="297" y="449"/>
                      </a:cubicBezTo>
                      <a:cubicBezTo>
                        <a:pt x="479" y="449"/>
                        <a:pt x="590" y="233"/>
                        <a:pt x="469" y="85"/>
                      </a:cubicBezTo>
                      <a:cubicBezTo>
                        <a:pt x="426" y="30"/>
                        <a:pt x="361" y="1"/>
                        <a:pt x="2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"/>
                <p:cNvSpPr/>
                <p:nvPr/>
              </p:nvSpPr>
              <p:spPr>
                <a:xfrm>
                  <a:off x="4076300" y="3911250"/>
                  <a:ext cx="141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29" extrusionOk="0">
                      <a:moveTo>
                        <a:pt x="285" y="0"/>
                      </a:moveTo>
                      <a:cubicBezTo>
                        <a:pt x="237" y="0"/>
                        <a:pt x="189" y="16"/>
                        <a:pt x="149" y="48"/>
                      </a:cubicBezTo>
                      <a:cubicBezTo>
                        <a:pt x="1" y="167"/>
                        <a:pt x="72" y="408"/>
                        <a:pt x="261" y="427"/>
                      </a:cubicBezTo>
                      <a:cubicBezTo>
                        <a:pt x="269" y="428"/>
                        <a:pt x="277" y="429"/>
                        <a:pt x="285" y="429"/>
                      </a:cubicBezTo>
                      <a:cubicBezTo>
                        <a:pt x="460" y="429"/>
                        <a:pt x="565" y="222"/>
                        <a:pt x="451" y="80"/>
                      </a:cubicBezTo>
                      <a:cubicBezTo>
                        <a:pt x="409" y="27"/>
                        <a:pt x="347" y="0"/>
                        <a:pt x="2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"/>
                <p:cNvSpPr/>
                <p:nvPr/>
              </p:nvSpPr>
              <p:spPr>
                <a:xfrm>
                  <a:off x="4063050" y="3894750"/>
                  <a:ext cx="13475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8" extrusionOk="0">
                      <a:moveTo>
                        <a:pt x="271" y="1"/>
                      </a:moveTo>
                      <a:cubicBezTo>
                        <a:pt x="225" y="1"/>
                        <a:pt x="180" y="15"/>
                        <a:pt x="142" y="46"/>
                      </a:cubicBezTo>
                      <a:cubicBezTo>
                        <a:pt x="1" y="159"/>
                        <a:pt x="68" y="390"/>
                        <a:pt x="248" y="406"/>
                      </a:cubicBezTo>
                      <a:cubicBezTo>
                        <a:pt x="256" y="407"/>
                        <a:pt x="264" y="407"/>
                        <a:pt x="272" y="407"/>
                      </a:cubicBezTo>
                      <a:cubicBezTo>
                        <a:pt x="441" y="407"/>
                        <a:pt x="539" y="210"/>
                        <a:pt x="431" y="75"/>
                      </a:cubicBezTo>
                      <a:cubicBezTo>
                        <a:pt x="390" y="26"/>
                        <a:pt x="330" y="1"/>
                        <a:pt x="27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"/>
                <p:cNvSpPr/>
                <p:nvPr/>
              </p:nvSpPr>
              <p:spPr>
                <a:xfrm>
                  <a:off x="4049800" y="3878175"/>
                  <a:ext cx="128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393" extrusionOk="0">
                      <a:moveTo>
                        <a:pt x="258" y="1"/>
                      </a:moveTo>
                      <a:cubicBezTo>
                        <a:pt x="215" y="1"/>
                        <a:pt x="171" y="15"/>
                        <a:pt x="135" y="44"/>
                      </a:cubicBezTo>
                      <a:cubicBezTo>
                        <a:pt x="0" y="153"/>
                        <a:pt x="65" y="372"/>
                        <a:pt x="238" y="391"/>
                      </a:cubicBezTo>
                      <a:cubicBezTo>
                        <a:pt x="246" y="392"/>
                        <a:pt x="253" y="392"/>
                        <a:pt x="261" y="392"/>
                      </a:cubicBezTo>
                      <a:cubicBezTo>
                        <a:pt x="418" y="392"/>
                        <a:pt x="513" y="202"/>
                        <a:pt x="409" y="73"/>
                      </a:cubicBezTo>
                      <a:cubicBezTo>
                        <a:pt x="370" y="25"/>
                        <a:pt x="314" y="1"/>
                        <a:pt x="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"/>
                <p:cNvSpPr/>
                <p:nvPr/>
              </p:nvSpPr>
              <p:spPr>
                <a:xfrm>
                  <a:off x="4036450" y="3861675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7" y="1"/>
                      </a:moveTo>
                      <a:cubicBezTo>
                        <a:pt x="205" y="1"/>
                        <a:pt x="164" y="14"/>
                        <a:pt x="130" y="42"/>
                      </a:cubicBezTo>
                      <a:cubicBezTo>
                        <a:pt x="1" y="145"/>
                        <a:pt x="65" y="354"/>
                        <a:pt x="229" y="373"/>
                      </a:cubicBezTo>
                      <a:cubicBezTo>
                        <a:pt x="236" y="374"/>
                        <a:pt x="242" y="374"/>
                        <a:pt x="249" y="374"/>
                      </a:cubicBezTo>
                      <a:cubicBezTo>
                        <a:pt x="401" y="374"/>
                        <a:pt x="492" y="194"/>
                        <a:pt x="393" y="71"/>
                      </a:cubicBezTo>
                      <a:cubicBezTo>
                        <a:pt x="356" y="25"/>
                        <a:pt x="302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"/>
                <p:cNvSpPr/>
                <p:nvPr/>
              </p:nvSpPr>
              <p:spPr>
                <a:xfrm>
                  <a:off x="4023200" y="3845125"/>
                  <a:ext cx="11725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" h="355" extrusionOk="0">
                      <a:moveTo>
                        <a:pt x="234" y="0"/>
                      </a:moveTo>
                      <a:cubicBezTo>
                        <a:pt x="195" y="0"/>
                        <a:pt x="156" y="13"/>
                        <a:pt x="123" y="39"/>
                      </a:cubicBezTo>
                      <a:cubicBezTo>
                        <a:pt x="1" y="138"/>
                        <a:pt x="59" y="338"/>
                        <a:pt x="216" y="354"/>
                      </a:cubicBezTo>
                      <a:cubicBezTo>
                        <a:pt x="223" y="354"/>
                        <a:pt x="229" y="355"/>
                        <a:pt x="236" y="355"/>
                      </a:cubicBezTo>
                      <a:cubicBezTo>
                        <a:pt x="382" y="355"/>
                        <a:pt x="469" y="185"/>
                        <a:pt x="373" y="68"/>
                      </a:cubicBezTo>
                      <a:cubicBezTo>
                        <a:pt x="338" y="23"/>
                        <a:pt x="286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"/>
                <p:cNvSpPr/>
                <p:nvPr/>
              </p:nvSpPr>
              <p:spPr>
                <a:xfrm>
                  <a:off x="4009950" y="3828600"/>
                  <a:ext cx="11100" cy="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8" extrusionOk="0">
                      <a:moveTo>
                        <a:pt x="221" y="0"/>
                      </a:moveTo>
                      <a:cubicBezTo>
                        <a:pt x="184" y="0"/>
                        <a:pt x="147" y="13"/>
                        <a:pt x="116" y="38"/>
                      </a:cubicBezTo>
                      <a:cubicBezTo>
                        <a:pt x="0" y="131"/>
                        <a:pt x="55" y="320"/>
                        <a:pt x="203" y="337"/>
                      </a:cubicBezTo>
                      <a:cubicBezTo>
                        <a:pt x="208" y="337"/>
                        <a:pt x="214" y="337"/>
                        <a:pt x="219" y="337"/>
                      </a:cubicBezTo>
                      <a:cubicBezTo>
                        <a:pt x="360" y="337"/>
                        <a:pt x="444" y="175"/>
                        <a:pt x="351" y="63"/>
                      </a:cubicBezTo>
                      <a:cubicBezTo>
                        <a:pt x="318" y="21"/>
                        <a:pt x="270" y="0"/>
                        <a:pt x="2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"/>
                <p:cNvSpPr/>
                <p:nvPr/>
              </p:nvSpPr>
              <p:spPr>
                <a:xfrm>
                  <a:off x="3996700" y="3812100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09" y="0"/>
                      </a:moveTo>
                      <a:cubicBezTo>
                        <a:pt x="174" y="0"/>
                        <a:pt x="139" y="12"/>
                        <a:pt x="109" y="36"/>
                      </a:cubicBezTo>
                      <a:cubicBezTo>
                        <a:pt x="0" y="122"/>
                        <a:pt x="52" y="299"/>
                        <a:pt x="193" y="315"/>
                      </a:cubicBezTo>
                      <a:cubicBezTo>
                        <a:pt x="199" y="316"/>
                        <a:pt x="206" y="316"/>
                        <a:pt x="212" y="316"/>
                      </a:cubicBezTo>
                      <a:cubicBezTo>
                        <a:pt x="339" y="316"/>
                        <a:pt x="417" y="162"/>
                        <a:pt x="331" y="58"/>
                      </a:cubicBezTo>
                      <a:cubicBezTo>
                        <a:pt x="300" y="20"/>
                        <a:pt x="25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"/>
                <p:cNvSpPr/>
                <p:nvPr/>
              </p:nvSpPr>
              <p:spPr>
                <a:xfrm>
                  <a:off x="4253550" y="4095175"/>
                  <a:ext cx="21450" cy="1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654" extrusionOk="0">
                      <a:moveTo>
                        <a:pt x="430" y="0"/>
                      </a:moveTo>
                      <a:cubicBezTo>
                        <a:pt x="358" y="0"/>
                        <a:pt x="285" y="24"/>
                        <a:pt x="225" y="73"/>
                      </a:cubicBezTo>
                      <a:cubicBezTo>
                        <a:pt x="0" y="256"/>
                        <a:pt x="110" y="623"/>
                        <a:pt x="399" y="652"/>
                      </a:cubicBezTo>
                      <a:cubicBezTo>
                        <a:pt x="411" y="653"/>
                        <a:pt x="422" y="653"/>
                        <a:pt x="433" y="653"/>
                      </a:cubicBezTo>
                      <a:cubicBezTo>
                        <a:pt x="699" y="653"/>
                        <a:pt x="858" y="334"/>
                        <a:pt x="682" y="121"/>
                      </a:cubicBezTo>
                      <a:cubicBezTo>
                        <a:pt x="618" y="41"/>
                        <a:pt x="525" y="0"/>
                        <a:pt x="4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"/>
                <p:cNvSpPr/>
                <p:nvPr/>
              </p:nvSpPr>
              <p:spPr>
                <a:xfrm>
                  <a:off x="4240225" y="4078600"/>
                  <a:ext cx="20850" cy="1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" h="633" extrusionOk="0">
                      <a:moveTo>
                        <a:pt x="420" y="0"/>
                      </a:moveTo>
                      <a:cubicBezTo>
                        <a:pt x="349" y="0"/>
                        <a:pt x="278" y="24"/>
                        <a:pt x="219" y="71"/>
                      </a:cubicBezTo>
                      <a:cubicBezTo>
                        <a:pt x="0" y="248"/>
                        <a:pt x="106" y="601"/>
                        <a:pt x="386" y="630"/>
                      </a:cubicBezTo>
                      <a:cubicBezTo>
                        <a:pt x="399" y="632"/>
                        <a:pt x="411" y="632"/>
                        <a:pt x="424" y="632"/>
                      </a:cubicBezTo>
                      <a:cubicBezTo>
                        <a:pt x="681" y="632"/>
                        <a:pt x="834" y="327"/>
                        <a:pt x="665" y="119"/>
                      </a:cubicBezTo>
                      <a:cubicBezTo>
                        <a:pt x="603" y="41"/>
                        <a:pt x="512" y="0"/>
                        <a:pt x="4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"/>
                <p:cNvSpPr/>
                <p:nvPr/>
              </p:nvSpPr>
              <p:spPr>
                <a:xfrm>
                  <a:off x="4226950" y="4062100"/>
                  <a:ext cx="202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14" extrusionOk="0">
                      <a:moveTo>
                        <a:pt x="407" y="1"/>
                      </a:moveTo>
                      <a:cubicBezTo>
                        <a:pt x="339" y="1"/>
                        <a:pt x="270" y="23"/>
                        <a:pt x="213" y="69"/>
                      </a:cubicBezTo>
                      <a:cubicBezTo>
                        <a:pt x="1" y="239"/>
                        <a:pt x="104" y="583"/>
                        <a:pt x="377" y="612"/>
                      </a:cubicBezTo>
                      <a:cubicBezTo>
                        <a:pt x="388" y="613"/>
                        <a:pt x="400" y="614"/>
                        <a:pt x="411" y="614"/>
                      </a:cubicBezTo>
                      <a:cubicBezTo>
                        <a:pt x="661" y="614"/>
                        <a:pt x="810" y="317"/>
                        <a:pt x="647" y="114"/>
                      </a:cubicBezTo>
                      <a:cubicBezTo>
                        <a:pt x="587" y="39"/>
                        <a:pt x="497" y="1"/>
                        <a:pt x="4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"/>
                <p:cNvSpPr/>
                <p:nvPr/>
              </p:nvSpPr>
              <p:spPr>
                <a:xfrm>
                  <a:off x="4213700" y="4045525"/>
                  <a:ext cx="19600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" h="596" extrusionOk="0">
                      <a:moveTo>
                        <a:pt x="393" y="1"/>
                      </a:moveTo>
                      <a:cubicBezTo>
                        <a:pt x="328" y="1"/>
                        <a:pt x="262" y="22"/>
                        <a:pt x="206" y="67"/>
                      </a:cubicBezTo>
                      <a:cubicBezTo>
                        <a:pt x="0" y="234"/>
                        <a:pt x="100" y="568"/>
                        <a:pt x="364" y="594"/>
                      </a:cubicBezTo>
                      <a:cubicBezTo>
                        <a:pt x="375" y="595"/>
                        <a:pt x="387" y="596"/>
                        <a:pt x="398" y="596"/>
                      </a:cubicBezTo>
                      <a:cubicBezTo>
                        <a:pt x="641" y="596"/>
                        <a:pt x="784" y="308"/>
                        <a:pt x="624" y="112"/>
                      </a:cubicBezTo>
                      <a:cubicBezTo>
                        <a:pt x="565" y="38"/>
                        <a:pt x="480" y="1"/>
                        <a:pt x="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"/>
                <p:cNvSpPr/>
                <p:nvPr/>
              </p:nvSpPr>
              <p:spPr>
                <a:xfrm>
                  <a:off x="4200450" y="4029050"/>
                  <a:ext cx="18950" cy="1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577" extrusionOk="0">
                      <a:moveTo>
                        <a:pt x="381" y="1"/>
                      </a:moveTo>
                      <a:cubicBezTo>
                        <a:pt x="317" y="1"/>
                        <a:pt x="252" y="22"/>
                        <a:pt x="199" y="67"/>
                      </a:cubicBezTo>
                      <a:cubicBezTo>
                        <a:pt x="0" y="227"/>
                        <a:pt x="97" y="549"/>
                        <a:pt x="351" y="575"/>
                      </a:cubicBezTo>
                      <a:cubicBezTo>
                        <a:pt x="362" y="576"/>
                        <a:pt x="374" y="577"/>
                        <a:pt x="385" y="577"/>
                      </a:cubicBezTo>
                      <a:cubicBezTo>
                        <a:pt x="621" y="577"/>
                        <a:pt x="758" y="299"/>
                        <a:pt x="604" y="109"/>
                      </a:cubicBezTo>
                      <a:cubicBezTo>
                        <a:pt x="548" y="38"/>
                        <a:pt x="465" y="1"/>
                        <a:pt x="3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"/>
                <p:cNvSpPr/>
                <p:nvPr/>
              </p:nvSpPr>
              <p:spPr>
                <a:xfrm>
                  <a:off x="4187175" y="4012500"/>
                  <a:ext cx="18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" h="557" extrusionOk="0">
                      <a:moveTo>
                        <a:pt x="370" y="1"/>
                      </a:moveTo>
                      <a:cubicBezTo>
                        <a:pt x="308" y="1"/>
                        <a:pt x="246" y="21"/>
                        <a:pt x="194" y="64"/>
                      </a:cubicBezTo>
                      <a:cubicBezTo>
                        <a:pt x="1" y="221"/>
                        <a:pt x="94" y="533"/>
                        <a:pt x="338" y="555"/>
                      </a:cubicBezTo>
                      <a:cubicBezTo>
                        <a:pt x="349" y="556"/>
                        <a:pt x="359" y="557"/>
                        <a:pt x="369" y="557"/>
                      </a:cubicBezTo>
                      <a:cubicBezTo>
                        <a:pt x="598" y="557"/>
                        <a:pt x="734" y="287"/>
                        <a:pt x="586" y="102"/>
                      </a:cubicBezTo>
                      <a:cubicBezTo>
                        <a:pt x="530" y="35"/>
                        <a:pt x="450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"/>
                <p:cNvSpPr/>
                <p:nvPr/>
              </p:nvSpPr>
              <p:spPr>
                <a:xfrm>
                  <a:off x="4173850" y="3995950"/>
                  <a:ext cx="17775" cy="1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1" extrusionOk="0">
                      <a:moveTo>
                        <a:pt x="357" y="0"/>
                      </a:moveTo>
                      <a:cubicBezTo>
                        <a:pt x="297" y="0"/>
                        <a:pt x="237" y="20"/>
                        <a:pt x="187" y="60"/>
                      </a:cubicBezTo>
                      <a:cubicBezTo>
                        <a:pt x="0" y="211"/>
                        <a:pt x="90" y="513"/>
                        <a:pt x="328" y="539"/>
                      </a:cubicBezTo>
                      <a:cubicBezTo>
                        <a:pt x="339" y="540"/>
                        <a:pt x="349" y="541"/>
                        <a:pt x="359" y="541"/>
                      </a:cubicBezTo>
                      <a:cubicBezTo>
                        <a:pt x="582" y="541"/>
                        <a:pt x="711" y="280"/>
                        <a:pt x="566" y="102"/>
                      </a:cubicBezTo>
                      <a:cubicBezTo>
                        <a:pt x="513" y="35"/>
                        <a:pt x="435" y="0"/>
                        <a:pt x="3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"/>
                <p:cNvSpPr/>
                <p:nvPr/>
              </p:nvSpPr>
              <p:spPr>
                <a:xfrm>
                  <a:off x="4160600" y="3979400"/>
                  <a:ext cx="17125" cy="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522" extrusionOk="0">
                      <a:moveTo>
                        <a:pt x="342" y="0"/>
                      </a:moveTo>
                      <a:cubicBezTo>
                        <a:pt x="285" y="0"/>
                        <a:pt x="228" y="19"/>
                        <a:pt x="180" y="57"/>
                      </a:cubicBezTo>
                      <a:cubicBezTo>
                        <a:pt x="0" y="202"/>
                        <a:pt x="84" y="494"/>
                        <a:pt x="315" y="520"/>
                      </a:cubicBezTo>
                      <a:cubicBezTo>
                        <a:pt x="326" y="521"/>
                        <a:pt x="336" y="522"/>
                        <a:pt x="346" y="522"/>
                      </a:cubicBezTo>
                      <a:cubicBezTo>
                        <a:pt x="559" y="522"/>
                        <a:pt x="685" y="271"/>
                        <a:pt x="547" y="99"/>
                      </a:cubicBezTo>
                      <a:cubicBezTo>
                        <a:pt x="495" y="34"/>
                        <a:pt x="419" y="0"/>
                        <a:pt x="3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"/>
                <p:cNvSpPr/>
                <p:nvPr/>
              </p:nvSpPr>
              <p:spPr>
                <a:xfrm>
                  <a:off x="4147325" y="3962875"/>
                  <a:ext cx="16600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505" extrusionOk="0">
                      <a:moveTo>
                        <a:pt x="332" y="0"/>
                      </a:moveTo>
                      <a:cubicBezTo>
                        <a:pt x="276" y="0"/>
                        <a:pt x="220" y="19"/>
                        <a:pt x="174" y="56"/>
                      </a:cubicBezTo>
                      <a:cubicBezTo>
                        <a:pt x="1" y="197"/>
                        <a:pt x="84" y="477"/>
                        <a:pt x="306" y="503"/>
                      </a:cubicBezTo>
                      <a:cubicBezTo>
                        <a:pt x="315" y="504"/>
                        <a:pt x="324" y="504"/>
                        <a:pt x="333" y="504"/>
                      </a:cubicBezTo>
                      <a:cubicBezTo>
                        <a:pt x="539" y="504"/>
                        <a:pt x="664" y="261"/>
                        <a:pt x="528" y="95"/>
                      </a:cubicBezTo>
                      <a:cubicBezTo>
                        <a:pt x="479" y="32"/>
                        <a:pt x="405" y="0"/>
                        <a:pt x="3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"/>
                <p:cNvSpPr/>
                <p:nvPr/>
              </p:nvSpPr>
              <p:spPr>
                <a:xfrm>
                  <a:off x="4134075" y="3946375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8" y="0"/>
                      </a:moveTo>
                      <a:cubicBezTo>
                        <a:pt x="265" y="0"/>
                        <a:pt x="212" y="18"/>
                        <a:pt x="168" y="54"/>
                      </a:cubicBezTo>
                      <a:cubicBezTo>
                        <a:pt x="1" y="189"/>
                        <a:pt x="81" y="459"/>
                        <a:pt x="293" y="481"/>
                      </a:cubicBezTo>
                      <a:cubicBezTo>
                        <a:pt x="302" y="482"/>
                        <a:pt x="311" y="483"/>
                        <a:pt x="320" y="483"/>
                      </a:cubicBezTo>
                      <a:cubicBezTo>
                        <a:pt x="519" y="483"/>
                        <a:pt x="634" y="249"/>
                        <a:pt x="505" y="89"/>
                      </a:cubicBezTo>
                      <a:cubicBezTo>
                        <a:pt x="458" y="31"/>
                        <a:pt x="388" y="0"/>
                        <a:pt x="3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"/>
                <p:cNvSpPr/>
                <p:nvPr/>
              </p:nvSpPr>
              <p:spPr>
                <a:xfrm>
                  <a:off x="4120750" y="3929825"/>
                  <a:ext cx="15400" cy="1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67" extrusionOk="0">
                      <a:moveTo>
                        <a:pt x="310" y="0"/>
                      </a:moveTo>
                      <a:cubicBezTo>
                        <a:pt x="258" y="0"/>
                        <a:pt x="206" y="18"/>
                        <a:pt x="161" y="54"/>
                      </a:cubicBezTo>
                      <a:cubicBezTo>
                        <a:pt x="0" y="183"/>
                        <a:pt x="77" y="443"/>
                        <a:pt x="286" y="465"/>
                      </a:cubicBezTo>
                      <a:cubicBezTo>
                        <a:pt x="294" y="466"/>
                        <a:pt x="302" y="466"/>
                        <a:pt x="310" y="466"/>
                      </a:cubicBezTo>
                      <a:cubicBezTo>
                        <a:pt x="501" y="466"/>
                        <a:pt x="615" y="241"/>
                        <a:pt x="489" y="86"/>
                      </a:cubicBezTo>
                      <a:cubicBezTo>
                        <a:pt x="443" y="30"/>
                        <a:pt x="377" y="0"/>
                        <a:pt x="3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"/>
                <p:cNvSpPr/>
                <p:nvPr/>
              </p:nvSpPr>
              <p:spPr>
                <a:xfrm>
                  <a:off x="4107475" y="3913300"/>
                  <a:ext cx="14775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47" extrusionOk="0">
                      <a:moveTo>
                        <a:pt x="296" y="1"/>
                      </a:moveTo>
                      <a:cubicBezTo>
                        <a:pt x="246" y="1"/>
                        <a:pt x="197" y="17"/>
                        <a:pt x="155" y="50"/>
                      </a:cubicBezTo>
                      <a:cubicBezTo>
                        <a:pt x="1" y="175"/>
                        <a:pt x="75" y="426"/>
                        <a:pt x="274" y="445"/>
                      </a:cubicBezTo>
                      <a:cubicBezTo>
                        <a:pt x="282" y="446"/>
                        <a:pt x="290" y="446"/>
                        <a:pt x="297" y="446"/>
                      </a:cubicBezTo>
                      <a:cubicBezTo>
                        <a:pt x="480" y="446"/>
                        <a:pt x="590" y="230"/>
                        <a:pt x="470" y="82"/>
                      </a:cubicBezTo>
                      <a:cubicBezTo>
                        <a:pt x="426" y="29"/>
                        <a:pt x="361" y="1"/>
                        <a:pt x="2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"/>
                <p:cNvSpPr/>
                <p:nvPr/>
              </p:nvSpPr>
              <p:spPr>
                <a:xfrm>
                  <a:off x="4094300" y="3896750"/>
                  <a:ext cx="14025" cy="1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428" extrusionOk="0">
                      <a:moveTo>
                        <a:pt x="282" y="0"/>
                      </a:moveTo>
                      <a:cubicBezTo>
                        <a:pt x="235" y="0"/>
                        <a:pt x="188" y="16"/>
                        <a:pt x="149" y="50"/>
                      </a:cubicBezTo>
                      <a:cubicBezTo>
                        <a:pt x="1" y="169"/>
                        <a:pt x="72" y="406"/>
                        <a:pt x="261" y="426"/>
                      </a:cubicBezTo>
                      <a:cubicBezTo>
                        <a:pt x="270" y="427"/>
                        <a:pt x="279" y="427"/>
                        <a:pt x="288" y="427"/>
                      </a:cubicBezTo>
                      <a:cubicBezTo>
                        <a:pt x="458" y="427"/>
                        <a:pt x="561" y="222"/>
                        <a:pt x="448" y="79"/>
                      </a:cubicBezTo>
                      <a:cubicBezTo>
                        <a:pt x="406" y="28"/>
                        <a:pt x="344" y="0"/>
                        <a:pt x="2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"/>
                <p:cNvSpPr/>
                <p:nvPr/>
              </p:nvSpPr>
              <p:spPr>
                <a:xfrm>
                  <a:off x="4080975" y="3880200"/>
                  <a:ext cx="13475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8" extrusionOk="0">
                      <a:moveTo>
                        <a:pt x="270" y="1"/>
                      </a:moveTo>
                      <a:cubicBezTo>
                        <a:pt x="225" y="1"/>
                        <a:pt x="179" y="16"/>
                        <a:pt x="142" y="46"/>
                      </a:cubicBezTo>
                      <a:cubicBezTo>
                        <a:pt x="0" y="159"/>
                        <a:pt x="68" y="390"/>
                        <a:pt x="248" y="406"/>
                      </a:cubicBezTo>
                      <a:cubicBezTo>
                        <a:pt x="256" y="407"/>
                        <a:pt x="264" y="408"/>
                        <a:pt x="271" y="408"/>
                      </a:cubicBezTo>
                      <a:cubicBezTo>
                        <a:pt x="440" y="408"/>
                        <a:pt x="538" y="211"/>
                        <a:pt x="428" y="75"/>
                      </a:cubicBezTo>
                      <a:cubicBezTo>
                        <a:pt x="388" y="26"/>
                        <a:pt x="329" y="1"/>
                        <a:pt x="27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"/>
                <p:cNvSpPr/>
                <p:nvPr/>
              </p:nvSpPr>
              <p:spPr>
                <a:xfrm>
                  <a:off x="4067725" y="3863725"/>
                  <a:ext cx="1285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392" extrusionOk="0">
                      <a:moveTo>
                        <a:pt x="257" y="0"/>
                      </a:moveTo>
                      <a:cubicBezTo>
                        <a:pt x="214" y="0"/>
                        <a:pt x="171" y="14"/>
                        <a:pt x="135" y="43"/>
                      </a:cubicBezTo>
                      <a:cubicBezTo>
                        <a:pt x="0" y="153"/>
                        <a:pt x="64" y="371"/>
                        <a:pt x="235" y="391"/>
                      </a:cubicBezTo>
                      <a:cubicBezTo>
                        <a:pt x="241" y="391"/>
                        <a:pt x="248" y="391"/>
                        <a:pt x="254" y="391"/>
                      </a:cubicBezTo>
                      <a:cubicBezTo>
                        <a:pt x="416" y="391"/>
                        <a:pt x="513" y="202"/>
                        <a:pt x="408" y="72"/>
                      </a:cubicBezTo>
                      <a:cubicBezTo>
                        <a:pt x="370" y="25"/>
                        <a:pt x="314" y="0"/>
                        <a:pt x="2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"/>
                <p:cNvSpPr/>
                <p:nvPr/>
              </p:nvSpPr>
              <p:spPr>
                <a:xfrm>
                  <a:off x="4054375" y="3847225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6" y="1"/>
                      </a:moveTo>
                      <a:cubicBezTo>
                        <a:pt x="205" y="1"/>
                        <a:pt x="164" y="14"/>
                        <a:pt x="129" y="41"/>
                      </a:cubicBezTo>
                      <a:cubicBezTo>
                        <a:pt x="1" y="147"/>
                        <a:pt x="65" y="353"/>
                        <a:pt x="229" y="372"/>
                      </a:cubicBezTo>
                      <a:cubicBezTo>
                        <a:pt x="235" y="373"/>
                        <a:pt x="242" y="373"/>
                        <a:pt x="248" y="373"/>
                      </a:cubicBezTo>
                      <a:cubicBezTo>
                        <a:pt x="401" y="373"/>
                        <a:pt x="491" y="194"/>
                        <a:pt x="393" y="70"/>
                      </a:cubicBezTo>
                      <a:cubicBezTo>
                        <a:pt x="356" y="24"/>
                        <a:pt x="301" y="1"/>
                        <a:pt x="2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"/>
                <p:cNvSpPr/>
                <p:nvPr/>
              </p:nvSpPr>
              <p:spPr>
                <a:xfrm>
                  <a:off x="4041125" y="3830650"/>
                  <a:ext cx="11625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353" extrusionOk="0">
                      <a:moveTo>
                        <a:pt x="233" y="0"/>
                      </a:moveTo>
                      <a:cubicBezTo>
                        <a:pt x="195" y="0"/>
                        <a:pt x="156" y="13"/>
                        <a:pt x="122" y="39"/>
                      </a:cubicBezTo>
                      <a:cubicBezTo>
                        <a:pt x="0" y="139"/>
                        <a:pt x="58" y="335"/>
                        <a:pt x="216" y="351"/>
                      </a:cubicBezTo>
                      <a:cubicBezTo>
                        <a:pt x="223" y="352"/>
                        <a:pt x="231" y="352"/>
                        <a:pt x="238" y="352"/>
                      </a:cubicBezTo>
                      <a:cubicBezTo>
                        <a:pt x="382" y="352"/>
                        <a:pt x="465" y="181"/>
                        <a:pt x="373" y="65"/>
                      </a:cubicBezTo>
                      <a:cubicBezTo>
                        <a:pt x="336" y="23"/>
                        <a:pt x="285" y="0"/>
                        <a:pt x="2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"/>
                <p:cNvSpPr/>
                <p:nvPr/>
              </p:nvSpPr>
              <p:spPr>
                <a:xfrm>
                  <a:off x="4027875" y="3814100"/>
                  <a:ext cx="11000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336" extrusionOk="0">
                      <a:moveTo>
                        <a:pt x="221" y="0"/>
                      </a:moveTo>
                      <a:cubicBezTo>
                        <a:pt x="184" y="0"/>
                        <a:pt x="146" y="13"/>
                        <a:pt x="116" y="39"/>
                      </a:cubicBezTo>
                      <a:cubicBezTo>
                        <a:pt x="0" y="132"/>
                        <a:pt x="55" y="319"/>
                        <a:pt x="203" y="335"/>
                      </a:cubicBezTo>
                      <a:cubicBezTo>
                        <a:pt x="209" y="336"/>
                        <a:pt x="215" y="336"/>
                        <a:pt x="222" y="336"/>
                      </a:cubicBezTo>
                      <a:cubicBezTo>
                        <a:pt x="358" y="336"/>
                        <a:pt x="440" y="172"/>
                        <a:pt x="350" y="62"/>
                      </a:cubicBezTo>
                      <a:cubicBezTo>
                        <a:pt x="318" y="22"/>
                        <a:pt x="269" y="0"/>
                        <a:pt x="2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"/>
                <p:cNvSpPr/>
                <p:nvPr/>
              </p:nvSpPr>
              <p:spPr>
                <a:xfrm>
                  <a:off x="4014600" y="3797550"/>
                  <a:ext cx="10375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317" extrusionOk="0">
                      <a:moveTo>
                        <a:pt x="209" y="1"/>
                      </a:moveTo>
                      <a:cubicBezTo>
                        <a:pt x="174" y="1"/>
                        <a:pt x="139" y="12"/>
                        <a:pt x="110" y="36"/>
                      </a:cubicBezTo>
                      <a:cubicBezTo>
                        <a:pt x="1" y="126"/>
                        <a:pt x="52" y="303"/>
                        <a:pt x="194" y="316"/>
                      </a:cubicBezTo>
                      <a:cubicBezTo>
                        <a:pt x="200" y="316"/>
                        <a:pt x="206" y="317"/>
                        <a:pt x="213" y="317"/>
                      </a:cubicBezTo>
                      <a:cubicBezTo>
                        <a:pt x="340" y="317"/>
                        <a:pt x="415" y="166"/>
                        <a:pt x="332" y="62"/>
                      </a:cubicBezTo>
                      <a:cubicBezTo>
                        <a:pt x="301" y="21"/>
                        <a:pt x="255" y="1"/>
                        <a:pt x="2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"/>
                <p:cNvSpPr/>
                <p:nvPr/>
              </p:nvSpPr>
              <p:spPr>
                <a:xfrm>
                  <a:off x="4271375" y="4080650"/>
                  <a:ext cx="21525" cy="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1" h="650" extrusionOk="0">
                      <a:moveTo>
                        <a:pt x="431" y="1"/>
                      </a:moveTo>
                      <a:cubicBezTo>
                        <a:pt x="359" y="1"/>
                        <a:pt x="287" y="24"/>
                        <a:pt x="226" y="72"/>
                      </a:cubicBezTo>
                      <a:cubicBezTo>
                        <a:pt x="1" y="256"/>
                        <a:pt x="110" y="619"/>
                        <a:pt x="399" y="648"/>
                      </a:cubicBezTo>
                      <a:cubicBezTo>
                        <a:pt x="412" y="649"/>
                        <a:pt x="425" y="650"/>
                        <a:pt x="438" y="650"/>
                      </a:cubicBezTo>
                      <a:cubicBezTo>
                        <a:pt x="701" y="650"/>
                        <a:pt x="860" y="335"/>
                        <a:pt x="685" y="121"/>
                      </a:cubicBezTo>
                      <a:cubicBezTo>
                        <a:pt x="621" y="42"/>
                        <a:pt x="527" y="1"/>
                        <a:pt x="43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"/>
                <p:cNvSpPr/>
                <p:nvPr/>
              </p:nvSpPr>
              <p:spPr>
                <a:xfrm>
                  <a:off x="4258125" y="4064100"/>
                  <a:ext cx="20900" cy="1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634" extrusionOk="0">
                      <a:moveTo>
                        <a:pt x="418" y="0"/>
                      </a:moveTo>
                      <a:cubicBezTo>
                        <a:pt x="348" y="0"/>
                        <a:pt x="278" y="24"/>
                        <a:pt x="219" y="72"/>
                      </a:cubicBezTo>
                      <a:cubicBezTo>
                        <a:pt x="1" y="249"/>
                        <a:pt x="107" y="603"/>
                        <a:pt x="386" y="632"/>
                      </a:cubicBezTo>
                      <a:cubicBezTo>
                        <a:pt x="398" y="633"/>
                        <a:pt x="410" y="633"/>
                        <a:pt x="421" y="633"/>
                      </a:cubicBezTo>
                      <a:cubicBezTo>
                        <a:pt x="680" y="633"/>
                        <a:pt x="835" y="327"/>
                        <a:pt x="666" y="117"/>
                      </a:cubicBezTo>
                      <a:cubicBezTo>
                        <a:pt x="602" y="41"/>
                        <a:pt x="510" y="0"/>
                        <a:pt x="4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"/>
                <p:cNvSpPr/>
                <p:nvPr/>
              </p:nvSpPr>
              <p:spPr>
                <a:xfrm>
                  <a:off x="4244875" y="4047550"/>
                  <a:ext cx="20250" cy="1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15" extrusionOk="0">
                      <a:moveTo>
                        <a:pt x="406" y="1"/>
                      </a:moveTo>
                      <a:cubicBezTo>
                        <a:pt x="338" y="1"/>
                        <a:pt x="270" y="23"/>
                        <a:pt x="213" y="69"/>
                      </a:cubicBezTo>
                      <a:cubicBezTo>
                        <a:pt x="0" y="243"/>
                        <a:pt x="103" y="587"/>
                        <a:pt x="373" y="612"/>
                      </a:cubicBezTo>
                      <a:cubicBezTo>
                        <a:pt x="385" y="614"/>
                        <a:pt x="397" y="614"/>
                        <a:pt x="408" y="614"/>
                      </a:cubicBezTo>
                      <a:cubicBezTo>
                        <a:pt x="661" y="614"/>
                        <a:pt x="809" y="320"/>
                        <a:pt x="643" y="114"/>
                      </a:cubicBezTo>
                      <a:cubicBezTo>
                        <a:pt x="583" y="39"/>
                        <a:pt x="495" y="1"/>
                        <a:pt x="4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"/>
                <p:cNvSpPr/>
                <p:nvPr/>
              </p:nvSpPr>
              <p:spPr>
                <a:xfrm>
                  <a:off x="4231625" y="4031075"/>
                  <a:ext cx="19600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" h="596" extrusionOk="0">
                      <a:moveTo>
                        <a:pt x="392" y="0"/>
                      </a:moveTo>
                      <a:cubicBezTo>
                        <a:pt x="326" y="0"/>
                        <a:pt x="260" y="22"/>
                        <a:pt x="206" y="66"/>
                      </a:cubicBezTo>
                      <a:cubicBezTo>
                        <a:pt x="0" y="233"/>
                        <a:pt x="97" y="564"/>
                        <a:pt x="360" y="593"/>
                      </a:cubicBezTo>
                      <a:cubicBezTo>
                        <a:pt x="372" y="594"/>
                        <a:pt x="384" y="595"/>
                        <a:pt x="395" y="595"/>
                      </a:cubicBezTo>
                      <a:cubicBezTo>
                        <a:pt x="641" y="595"/>
                        <a:pt x="783" y="308"/>
                        <a:pt x="624" y="111"/>
                      </a:cubicBezTo>
                      <a:cubicBezTo>
                        <a:pt x="565" y="38"/>
                        <a:pt x="478" y="0"/>
                        <a:pt x="39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"/>
                <p:cNvSpPr/>
                <p:nvPr/>
              </p:nvSpPr>
              <p:spPr>
                <a:xfrm>
                  <a:off x="4218275" y="4014500"/>
                  <a:ext cx="19050" cy="1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577" extrusionOk="0">
                      <a:moveTo>
                        <a:pt x="384" y="1"/>
                      </a:moveTo>
                      <a:cubicBezTo>
                        <a:pt x="319" y="1"/>
                        <a:pt x="254" y="23"/>
                        <a:pt x="200" y="67"/>
                      </a:cubicBezTo>
                      <a:cubicBezTo>
                        <a:pt x="1" y="228"/>
                        <a:pt x="97" y="549"/>
                        <a:pt x="354" y="575"/>
                      </a:cubicBezTo>
                      <a:cubicBezTo>
                        <a:pt x="366" y="576"/>
                        <a:pt x="377" y="577"/>
                        <a:pt x="389" y="577"/>
                      </a:cubicBezTo>
                      <a:cubicBezTo>
                        <a:pt x="622" y="577"/>
                        <a:pt x="761" y="299"/>
                        <a:pt x="608" y="109"/>
                      </a:cubicBezTo>
                      <a:cubicBezTo>
                        <a:pt x="552" y="38"/>
                        <a:pt x="468" y="1"/>
                        <a:pt x="3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"/>
                <p:cNvSpPr/>
                <p:nvPr/>
              </p:nvSpPr>
              <p:spPr>
                <a:xfrm>
                  <a:off x="4205025" y="3998050"/>
                  <a:ext cx="184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7" extrusionOk="0">
                      <a:moveTo>
                        <a:pt x="372" y="0"/>
                      </a:moveTo>
                      <a:cubicBezTo>
                        <a:pt x="310" y="0"/>
                        <a:pt x="247" y="21"/>
                        <a:pt x="193" y="63"/>
                      </a:cubicBezTo>
                      <a:cubicBezTo>
                        <a:pt x="0" y="217"/>
                        <a:pt x="94" y="532"/>
                        <a:pt x="341" y="555"/>
                      </a:cubicBezTo>
                      <a:cubicBezTo>
                        <a:pt x="352" y="556"/>
                        <a:pt x="362" y="556"/>
                        <a:pt x="372" y="556"/>
                      </a:cubicBezTo>
                      <a:cubicBezTo>
                        <a:pt x="601" y="556"/>
                        <a:pt x="736" y="286"/>
                        <a:pt x="589" y="102"/>
                      </a:cubicBezTo>
                      <a:cubicBezTo>
                        <a:pt x="532" y="35"/>
                        <a:pt x="453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"/>
                <p:cNvSpPr/>
                <p:nvPr/>
              </p:nvSpPr>
              <p:spPr>
                <a:xfrm>
                  <a:off x="4191775" y="3981450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7" y="0"/>
                      </a:moveTo>
                      <a:cubicBezTo>
                        <a:pt x="297" y="0"/>
                        <a:pt x="237" y="20"/>
                        <a:pt x="187" y="62"/>
                      </a:cubicBezTo>
                      <a:cubicBezTo>
                        <a:pt x="0" y="210"/>
                        <a:pt x="90" y="512"/>
                        <a:pt x="328" y="537"/>
                      </a:cubicBezTo>
                      <a:cubicBezTo>
                        <a:pt x="338" y="539"/>
                        <a:pt x="349" y="539"/>
                        <a:pt x="359" y="539"/>
                      </a:cubicBezTo>
                      <a:cubicBezTo>
                        <a:pt x="578" y="539"/>
                        <a:pt x="710" y="279"/>
                        <a:pt x="566" y="100"/>
                      </a:cubicBezTo>
                      <a:cubicBezTo>
                        <a:pt x="513" y="35"/>
                        <a:pt x="435" y="0"/>
                        <a:pt x="3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"/>
                <p:cNvSpPr/>
                <p:nvPr/>
              </p:nvSpPr>
              <p:spPr>
                <a:xfrm>
                  <a:off x="4178500" y="3964875"/>
                  <a:ext cx="17150" cy="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" h="521" extrusionOk="0">
                      <a:moveTo>
                        <a:pt x="345" y="0"/>
                      </a:moveTo>
                      <a:cubicBezTo>
                        <a:pt x="287" y="0"/>
                        <a:pt x="229" y="19"/>
                        <a:pt x="181" y="60"/>
                      </a:cubicBezTo>
                      <a:cubicBezTo>
                        <a:pt x="1" y="204"/>
                        <a:pt x="84" y="493"/>
                        <a:pt x="316" y="519"/>
                      </a:cubicBezTo>
                      <a:cubicBezTo>
                        <a:pt x="326" y="520"/>
                        <a:pt x="336" y="521"/>
                        <a:pt x="346" y="521"/>
                      </a:cubicBezTo>
                      <a:cubicBezTo>
                        <a:pt x="557" y="521"/>
                        <a:pt x="685" y="270"/>
                        <a:pt x="547" y="98"/>
                      </a:cubicBezTo>
                      <a:cubicBezTo>
                        <a:pt x="496" y="34"/>
                        <a:pt x="421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"/>
                <p:cNvSpPr/>
                <p:nvPr/>
              </p:nvSpPr>
              <p:spPr>
                <a:xfrm>
                  <a:off x="4165250" y="3948400"/>
                  <a:ext cx="165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" h="502" extrusionOk="0">
                      <a:moveTo>
                        <a:pt x="331" y="1"/>
                      </a:moveTo>
                      <a:cubicBezTo>
                        <a:pt x="276" y="1"/>
                        <a:pt x="220" y="19"/>
                        <a:pt x="174" y="57"/>
                      </a:cubicBezTo>
                      <a:cubicBezTo>
                        <a:pt x="1" y="198"/>
                        <a:pt x="81" y="478"/>
                        <a:pt x="306" y="500"/>
                      </a:cubicBezTo>
                      <a:cubicBezTo>
                        <a:pt x="316" y="501"/>
                        <a:pt x="326" y="502"/>
                        <a:pt x="336" y="502"/>
                      </a:cubicBezTo>
                      <a:cubicBezTo>
                        <a:pt x="540" y="502"/>
                        <a:pt x="659" y="260"/>
                        <a:pt x="528" y="92"/>
                      </a:cubicBezTo>
                      <a:cubicBezTo>
                        <a:pt x="477" y="32"/>
                        <a:pt x="404" y="1"/>
                        <a:pt x="33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"/>
                <p:cNvSpPr/>
                <p:nvPr/>
              </p:nvSpPr>
              <p:spPr>
                <a:xfrm>
                  <a:off x="4152000" y="3931850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7" y="0"/>
                      </a:moveTo>
                      <a:cubicBezTo>
                        <a:pt x="264" y="0"/>
                        <a:pt x="211" y="18"/>
                        <a:pt x="167" y="53"/>
                      </a:cubicBezTo>
                      <a:cubicBezTo>
                        <a:pt x="0" y="188"/>
                        <a:pt x="81" y="458"/>
                        <a:pt x="293" y="481"/>
                      </a:cubicBezTo>
                      <a:cubicBezTo>
                        <a:pt x="302" y="482"/>
                        <a:pt x="311" y="482"/>
                        <a:pt x="320" y="482"/>
                      </a:cubicBezTo>
                      <a:cubicBezTo>
                        <a:pt x="516" y="482"/>
                        <a:pt x="634" y="249"/>
                        <a:pt x="505" y="92"/>
                      </a:cubicBezTo>
                      <a:cubicBezTo>
                        <a:pt x="457" y="31"/>
                        <a:pt x="387" y="0"/>
                        <a:pt x="3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"/>
                <p:cNvSpPr/>
                <p:nvPr/>
              </p:nvSpPr>
              <p:spPr>
                <a:xfrm>
                  <a:off x="4138650" y="3915350"/>
                  <a:ext cx="1540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65" extrusionOk="0">
                      <a:moveTo>
                        <a:pt x="307" y="0"/>
                      </a:moveTo>
                      <a:cubicBezTo>
                        <a:pt x="256" y="0"/>
                        <a:pt x="204" y="17"/>
                        <a:pt x="162" y="51"/>
                      </a:cubicBezTo>
                      <a:cubicBezTo>
                        <a:pt x="1" y="183"/>
                        <a:pt x="78" y="443"/>
                        <a:pt x="284" y="463"/>
                      </a:cubicBezTo>
                      <a:cubicBezTo>
                        <a:pt x="293" y="464"/>
                        <a:pt x="302" y="464"/>
                        <a:pt x="311" y="464"/>
                      </a:cubicBezTo>
                      <a:cubicBezTo>
                        <a:pt x="501" y="464"/>
                        <a:pt x="615" y="240"/>
                        <a:pt x="489" y="87"/>
                      </a:cubicBezTo>
                      <a:cubicBezTo>
                        <a:pt x="443" y="30"/>
                        <a:pt x="376" y="0"/>
                        <a:pt x="3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"/>
                <p:cNvSpPr/>
                <p:nvPr/>
              </p:nvSpPr>
              <p:spPr>
                <a:xfrm>
                  <a:off x="4125400" y="3898775"/>
                  <a:ext cx="14775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49" extrusionOk="0">
                      <a:moveTo>
                        <a:pt x="296" y="1"/>
                      </a:moveTo>
                      <a:cubicBezTo>
                        <a:pt x="247" y="1"/>
                        <a:pt x="196" y="18"/>
                        <a:pt x="155" y="52"/>
                      </a:cubicBezTo>
                      <a:cubicBezTo>
                        <a:pt x="1" y="178"/>
                        <a:pt x="74" y="425"/>
                        <a:pt x="274" y="448"/>
                      </a:cubicBezTo>
                      <a:cubicBezTo>
                        <a:pt x="282" y="448"/>
                        <a:pt x="289" y="449"/>
                        <a:pt x="297" y="449"/>
                      </a:cubicBezTo>
                      <a:cubicBezTo>
                        <a:pt x="479" y="449"/>
                        <a:pt x="590" y="232"/>
                        <a:pt x="470" y="84"/>
                      </a:cubicBezTo>
                      <a:cubicBezTo>
                        <a:pt x="426" y="30"/>
                        <a:pt x="361" y="1"/>
                        <a:pt x="2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"/>
                <p:cNvSpPr/>
                <p:nvPr/>
              </p:nvSpPr>
              <p:spPr>
                <a:xfrm>
                  <a:off x="4112150" y="3882250"/>
                  <a:ext cx="141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29" extrusionOk="0">
                      <a:moveTo>
                        <a:pt x="282" y="0"/>
                      </a:moveTo>
                      <a:cubicBezTo>
                        <a:pt x="234" y="0"/>
                        <a:pt x="187" y="16"/>
                        <a:pt x="148" y="48"/>
                      </a:cubicBezTo>
                      <a:cubicBezTo>
                        <a:pt x="0" y="167"/>
                        <a:pt x="71" y="408"/>
                        <a:pt x="261" y="427"/>
                      </a:cubicBezTo>
                      <a:cubicBezTo>
                        <a:pt x="269" y="428"/>
                        <a:pt x="276" y="428"/>
                        <a:pt x="284" y="428"/>
                      </a:cubicBezTo>
                      <a:cubicBezTo>
                        <a:pt x="460" y="428"/>
                        <a:pt x="564" y="222"/>
                        <a:pt x="447" y="80"/>
                      </a:cubicBezTo>
                      <a:cubicBezTo>
                        <a:pt x="405" y="27"/>
                        <a:pt x="344" y="0"/>
                        <a:pt x="2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"/>
                <p:cNvSpPr/>
                <p:nvPr/>
              </p:nvSpPr>
              <p:spPr>
                <a:xfrm>
                  <a:off x="4098900" y="3865750"/>
                  <a:ext cx="13475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8" extrusionOk="0">
                      <a:moveTo>
                        <a:pt x="270" y="0"/>
                      </a:moveTo>
                      <a:cubicBezTo>
                        <a:pt x="225" y="0"/>
                        <a:pt x="179" y="15"/>
                        <a:pt x="141" y="46"/>
                      </a:cubicBezTo>
                      <a:cubicBezTo>
                        <a:pt x="0" y="158"/>
                        <a:pt x="68" y="390"/>
                        <a:pt x="247" y="406"/>
                      </a:cubicBezTo>
                      <a:cubicBezTo>
                        <a:pt x="255" y="407"/>
                        <a:pt x="263" y="407"/>
                        <a:pt x="271" y="407"/>
                      </a:cubicBezTo>
                      <a:cubicBezTo>
                        <a:pt x="437" y="407"/>
                        <a:pt x="538" y="210"/>
                        <a:pt x="427" y="75"/>
                      </a:cubicBezTo>
                      <a:cubicBezTo>
                        <a:pt x="387" y="26"/>
                        <a:pt x="329" y="0"/>
                        <a:pt x="2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"/>
                <p:cNvSpPr/>
                <p:nvPr/>
              </p:nvSpPr>
              <p:spPr>
                <a:xfrm>
                  <a:off x="4085550" y="3849175"/>
                  <a:ext cx="129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3" extrusionOk="0">
                      <a:moveTo>
                        <a:pt x="259" y="1"/>
                      </a:moveTo>
                      <a:cubicBezTo>
                        <a:pt x="215" y="1"/>
                        <a:pt x="172" y="15"/>
                        <a:pt x="136" y="44"/>
                      </a:cubicBezTo>
                      <a:cubicBezTo>
                        <a:pt x="1" y="153"/>
                        <a:pt x="65" y="372"/>
                        <a:pt x="238" y="391"/>
                      </a:cubicBezTo>
                      <a:cubicBezTo>
                        <a:pt x="246" y="392"/>
                        <a:pt x="254" y="392"/>
                        <a:pt x="261" y="392"/>
                      </a:cubicBezTo>
                      <a:cubicBezTo>
                        <a:pt x="421" y="392"/>
                        <a:pt x="516" y="202"/>
                        <a:pt x="412" y="73"/>
                      </a:cubicBezTo>
                      <a:cubicBezTo>
                        <a:pt x="374" y="25"/>
                        <a:pt x="316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"/>
                <p:cNvSpPr/>
                <p:nvPr/>
              </p:nvSpPr>
              <p:spPr>
                <a:xfrm>
                  <a:off x="4072300" y="3832675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5" y="1"/>
                      </a:moveTo>
                      <a:cubicBezTo>
                        <a:pt x="204" y="1"/>
                        <a:pt x="163" y="14"/>
                        <a:pt x="129" y="42"/>
                      </a:cubicBezTo>
                      <a:cubicBezTo>
                        <a:pt x="0" y="145"/>
                        <a:pt x="61" y="353"/>
                        <a:pt x="228" y="373"/>
                      </a:cubicBezTo>
                      <a:cubicBezTo>
                        <a:pt x="235" y="373"/>
                        <a:pt x="242" y="374"/>
                        <a:pt x="248" y="374"/>
                      </a:cubicBezTo>
                      <a:cubicBezTo>
                        <a:pt x="400" y="374"/>
                        <a:pt x="491" y="194"/>
                        <a:pt x="392" y="71"/>
                      </a:cubicBezTo>
                      <a:cubicBezTo>
                        <a:pt x="354" y="25"/>
                        <a:pt x="299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"/>
                <p:cNvSpPr/>
                <p:nvPr/>
              </p:nvSpPr>
              <p:spPr>
                <a:xfrm>
                  <a:off x="4059050" y="3816175"/>
                  <a:ext cx="11700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353" extrusionOk="0">
                      <a:moveTo>
                        <a:pt x="235" y="1"/>
                      </a:moveTo>
                      <a:cubicBezTo>
                        <a:pt x="196" y="1"/>
                        <a:pt x="157" y="14"/>
                        <a:pt x="125" y="40"/>
                      </a:cubicBezTo>
                      <a:cubicBezTo>
                        <a:pt x="0" y="139"/>
                        <a:pt x="61" y="335"/>
                        <a:pt x="215" y="351"/>
                      </a:cubicBezTo>
                      <a:cubicBezTo>
                        <a:pt x="223" y="352"/>
                        <a:pt x="231" y="353"/>
                        <a:pt x="238" y="353"/>
                      </a:cubicBezTo>
                      <a:cubicBezTo>
                        <a:pt x="382" y="353"/>
                        <a:pt x="468" y="182"/>
                        <a:pt x="373" y="65"/>
                      </a:cubicBezTo>
                      <a:cubicBezTo>
                        <a:pt x="338" y="23"/>
                        <a:pt x="286" y="1"/>
                        <a:pt x="23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"/>
                <p:cNvSpPr/>
                <p:nvPr/>
              </p:nvSpPr>
              <p:spPr>
                <a:xfrm>
                  <a:off x="4045775" y="3799600"/>
                  <a:ext cx="1102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5" extrusionOk="0">
                      <a:moveTo>
                        <a:pt x="221" y="0"/>
                      </a:moveTo>
                      <a:cubicBezTo>
                        <a:pt x="184" y="0"/>
                        <a:pt x="147" y="12"/>
                        <a:pt x="116" y="37"/>
                      </a:cubicBezTo>
                      <a:cubicBezTo>
                        <a:pt x="1" y="131"/>
                        <a:pt x="55" y="320"/>
                        <a:pt x="203" y="333"/>
                      </a:cubicBezTo>
                      <a:cubicBezTo>
                        <a:pt x="210" y="334"/>
                        <a:pt x="216" y="334"/>
                        <a:pt x="223" y="334"/>
                      </a:cubicBezTo>
                      <a:cubicBezTo>
                        <a:pt x="359" y="334"/>
                        <a:pt x="440" y="174"/>
                        <a:pt x="351" y="63"/>
                      </a:cubicBezTo>
                      <a:cubicBezTo>
                        <a:pt x="318" y="21"/>
                        <a:pt x="270" y="0"/>
                        <a:pt x="2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"/>
                <p:cNvSpPr/>
                <p:nvPr/>
              </p:nvSpPr>
              <p:spPr>
                <a:xfrm>
                  <a:off x="4032525" y="3783100"/>
                  <a:ext cx="10375" cy="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316" extrusionOk="0">
                      <a:moveTo>
                        <a:pt x="209" y="0"/>
                      </a:moveTo>
                      <a:cubicBezTo>
                        <a:pt x="173" y="0"/>
                        <a:pt x="137" y="12"/>
                        <a:pt x="107" y="35"/>
                      </a:cubicBezTo>
                      <a:cubicBezTo>
                        <a:pt x="0" y="122"/>
                        <a:pt x="52" y="299"/>
                        <a:pt x="190" y="315"/>
                      </a:cubicBezTo>
                      <a:cubicBezTo>
                        <a:pt x="195" y="316"/>
                        <a:pt x="201" y="316"/>
                        <a:pt x="206" y="316"/>
                      </a:cubicBezTo>
                      <a:cubicBezTo>
                        <a:pt x="338" y="316"/>
                        <a:pt x="415" y="163"/>
                        <a:pt x="331" y="58"/>
                      </a:cubicBezTo>
                      <a:cubicBezTo>
                        <a:pt x="301" y="20"/>
                        <a:pt x="25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"/>
                <p:cNvSpPr/>
                <p:nvPr/>
              </p:nvSpPr>
              <p:spPr>
                <a:xfrm>
                  <a:off x="4302550" y="4082675"/>
                  <a:ext cx="22075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" h="669" extrusionOk="0">
                      <a:moveTo>
                        <a:pt x="444" y="1"/>
                      </a:moveTo>
                      <a:cubicBezTo>
                        <a:pt x="370" y="1"/>
                        <a:pt x="295" y="25"/>
                        <a:pt x="232" y="75"/>
                      </a:cubicBezTo>
                      <a:cubicBezTo>
                        <a:pt x="1" y="261"/>
                        <a:pt x="113" y="637"/>
                        <a:pt x="409" y="666"/>
                      </a:cubicBezTo>
                      <a:cubicBezTo>
                        <a:pt x="422" y="668"/>
                        <a:pt x="435" y="668"/>
                        <a:pt x="447" y="668"/>
                      </a:cubicBezTo>
                      <a:cubicBezTo>
                        <a:pt x="720" y="668"/>
                        <a:pt x="883" y="344"/>
                        <a:pt x="705" y="123"/>
                      </a:cubicBezTo>
                      <a:cubicBezTo>
                        <a:pt x="639" y="43"/>
                        <a:pt x="542" y="1"/>
                        <a:pt x="4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"/>
                <p:cNvSpPr/>
                <p:nvPr/>
              </p:nvSpPr>
              <p:spPr>
                <a:xfrm>
                  <a:off x="4289300" y="4066125"/>
                  <a:ext cx="21425" cy="1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" h="653" extrusionOk="0">
                      <a:moveTo>
                        <a:pt x="429" y="1"/>
                      </a:moveTo>
                      <a:cubicBezTo>
                        <a:pt x="357" y="1"/>
                        <a:pt x="285" y="25"/>
                        <a:pt x="226" y="75"/>
                      </a:cubicBezTo>
                      <a:cubicBezTo>
                        <a:pt x="1" y="255"/>
                        <a:pt x="107" y="621"/>
                        <a:pt x="396" y="650"/>
                      </a:cubicBezTo>
                      <a:cubicBezTo>
                        <a:pt x="409" y="652"/>
                        <a:pt x="422" y="652"/>
                        <a:pt x="434" y="652"/>
                      </a:cubicBezTo>
                      <a:cubicBezTo>
                        <a:pt x="701" y="652"/>
                        <a:pt x="857" y="338"/>
                        <a:pt x="682" y="123"/>
                      </a:cubicBezTo>
                      <a:cubicBezTo>
                        <a:pt x="618" y="43"/>
                        <a:pt x="524" y="1"/>
                        <a:pt x="42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"/>
                <p:cNvSpPr/>
                <p:nvPr/>
              </p:nvSpPr>
              <p:spPr>
                <a:xfrm>
                  <a:off x="4276050" y="4049600"/>
                  <a:ext cx="20850" cy="1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" h="633" extrusionOk="0">
                      <a:moveTo>
                        <a:pt x="417" y="0"/>
                      </a:moveTo>
                      <a:cubicBezTo>
                        <a:pt x="347" y="0"/>
                        <a:pt x="277" y="23"/>
                        <a:pt x="219" y="71"/>
                      </a:cubicBezTo>
                      <a:cubicBezTo>
                        <a:pt x="0" y="247"/>
                        <a:pt x="106" y="601"/>
                        <a:pt x="386" y="630"/>
                      </a:cubicBezTo>
                      <a:cubicBezTo>
                        <a:pt x="399" y="631"/>
                        <a:pt x="412" y="632"/>
                        <a:pt x="424" y="632"/>
                      </a:cubicBezTo>
                      <a:cubicBezTo>
                        <a:pt x="681" y="632"/>
                        <a:pt x="834" y="327"/>
                        <a:pt x="662" y="119"/>
                      </a:cubicBezTo>
                      <a:cubicBezTo>
                        <a:pt x="600" y="40"/>
                        <a:pt x="509" y="0"/>
                        <a:pt x="4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"/>
                <p:cNvSpPr/>
                <p:nvPr/>
              </p:nvSpPr>
              <p:spPr>
                <a:xfrm>
                  <a:off x="4262800" y="4033100"/>
                  <a:ext cx="2022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" h="614" extrusionOk="0">
                      <a:moveTo>
                        <a:pt x="406" y="0"/>
                      </a:moveTo>
                      <a:cubicBezTo>
                        <a:pt x="338" y="0"/>
                        <a:pt x="269" y="23"/>
                        <a:pt x="212" y="69"/>
                      </a:cubicBezTo>
                      <a:cubicBezTo>
                        <a:pt x="0" y="239"/>
                        <a:pt x="100" y="583"/>
                        <a:pt x="373" y="612"/>
                      </a:cubicBezTo>
                      <a:cubicBezTo>
                        <a:pt x="385" y="613"/>
                        <a:pt x="396" y="614"/>
                        <a:pt x="407" y="614"/>
                      </a:cubicBezTo>
                      <a:cubicBezTo>
                        <a:pt x="657" y="614"/>
                        <a:pt x="809" y="317"/>
                        <a:pt x="643" y="114"/>
                      </a:cubicBezTo>
                      <a:cubicBezTo>
                        <a:pt x="583" y="39"/>
                        <a:pt x="495" y="0"/>
                        <a:pt x="4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"/>
                <p:cNvSpPr/>
                <p:nvPr/>
              </p:nvSpPr>
              <p:spPr>
                <a:xfrm>
                  <a:off x="4249450" y="4016525"/>
                  <a:ext cx="19675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596" extrusionOk="0">
                      <a:moveTo>
                        <a:pt x="395" y="0"/>
                      </a:moveTo>
                      <a:cubicBezTo>
                        <a:pt x="329" y="0"/>
                        <a:pt x="263" y="22"/>
                        <a:pt x="209" y="66"/>
                      </a:cubicBezTo>
                      <a:cubicBezTo>
                        <a:pt x="1" y="234"/>
                        <a:pt x="100" y="568"/>
                        <a:pt x="364" y="593"/>
                      </a:cubicBezTo>
                      <a:cubicBezTo>
                        <a:pt x="375" y="595"/>
                        <a:pt x="387" y="595"/>
                        <a:pt x="398" y="595"/>
                      </a:cubicBezTo>
                      <a:cubicBezTo>
                        <a:pt x="641" y="595"/>
                        <a:pt x="787" y="308"/>
                        <a:pt x="627" y="111"/>
                      </a:cubicBezTo>
                      <a:cubicBezTo>
                        <a:pt x="569" y="38"/>
                        <a:pt x="482" y="0"/>
                        <a:pt x="3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"/>
                <p:cNvSpPr/>
                <p:nvPr/>
              </p:nvSpPr>
              <p:spPr>
                <a:xfrm>
                  <a:off x="4236200" y="4000050"/>
                  <a:ext cx="19050" cy="1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576" extrusionOk="0">
                      <a:moveTo>
                        <a:pt x="384" y="0"/>
                      </a:moveTo>
                      <a:cubicBezTo>
                        <a:pt x="319" y="0"/>
                        <a:pt x="254" y="22"/>
                        <a:pt x="200" y="67"/>
                      </a:cubicBezTo>
                      <a:cubicBezTo>
                        <a:pt x="0" y="227"/>
                        <a:pt x="100" y="549"/>
                        <a:pt x="354" y="574"/>
                      </a:cubicBezTo>
                      <a:cubicBezTo>
                        <a:pt x="364" y="575"/>
                        <a:pt x="375" y="576"/>
                        <a:pt x="385" y="576"/>
                      </a:cubicBezTo>
                      <a:cubicBezTo>
                        <a:pt x="623" y="576"/>
                        <a:pt x="762" y="296"/>
                        <a:pt x="608" y="105"/>
                      </a:cubicBezTo>
                      <a:cubicBezTo>
                        <a:pt x="550" y="36"/>
                        <a:pt x="467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"/>
                <p:cNvSpPr/>
                <p:nvPr/>
              </p:nvSpPr>
              <p:spPr>
                <a:xfrm>
                  <a:off x="4222950" y="3983500"/>
                  <a:ext cx="1840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557" extrusionOk="0">
                      <a:moveTo>
                        <a:pt x="370" y="1"/>
                      </a:moveTo>
                      <a:cubicBezTo>
                        <a:pt x="308" y="1"/>
                        <a:pt x="245" y="21"/>
                        <a:pt x="193" y="63"/>
                      </a:cubicBezTo>
                      <a:cubicBezTo>
                        <a:pt x="0" y="221"/>
                        <a:pt x="93" y="533"/>
                        <a:pt x="341" y="555"/>
                      </a:cubicBezTo>
                      <a:cubicBezTo>
                        <a:pt x="351" y="556"/>
                        <a:pt x="362" y="557"/>
                        <a:pt x="372" y="557"/>
                      </a:cubicBezTo>
                      <a:cubicBezTo>
                        <a:pt x="601" y="557"/>
                        <a:pt x="736" y="287"/>
                        <a:pt x="585" y="102"/>
                      </a:cubicBezTo>
                      <a:cubicBezTo>
                        <a:pt x="531" y="35"/>
                        <a:pt x="451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"/>
                <p:cNvSpPr/>
                <p:nvPr/>
              </p:nvSpPr>
              <p:spPr>
                <a:xfrm>
                  <a:off x="4209675" y="3966975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5" y="0"/>
                      </a:moveTo>
                      <a:cubicBezTo>
                        <a:pt x="296" y="0"/>
                        <a:pt x="237" y="19"/>
                        <a:pt x="187" y="59"/>
                      </a:cubicBezTo>
                      <a:cubicBezTo>
                        <a:pt x="1" y="210"/>
                        <a:pt x="88" y="512"/>
                        <a:pt x="329" y="538"/>
                      </a:cubicBezTo>
                      <a:cubicBezTo>
                        <a:pt x="339" y="539"/>
                        <a:pt x="349" y="540"/>
                        <a:pt x="359" y="540"/>
                      </a:cubicBezTo>
                      <a:cubicBezTo>
                        <a:pt x="579" y="540"/>
                        <a:pt x="711" y="279"/>
                        <a:pt x="566" y="101"/>
                      </a:cubicBezTo>
                      <a:cubicBezTo>
                        <a:pt x="513" y="35"/>
                        <a:pt x="434" y="0"/>
                        <a:pt x="3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"/>
                <p:cNvSpPr/>
                <p:nvPr/>
              </p:nvSpPr>
              <p:spPr>
                <a:xfrm>
                  <a:off x="4196350" y="3950400"/>
                  <a:ext cx="17200" cy="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" h="522" extrusionOk="0">
                      <a:moveTo>
                        <a:pt x="345" y="0"/>
                      </a:moveTo>
                      <a:cubicBezTo>
                        <a:pt x="288" y="0"/>
                        <a:pt x="231" y="19"/>
                        <a:pt x="183" y="57"/>
                      </a:cubicBezTo>
                      <a:cubicBezTo>
                        <a:pt x="0" y="202"/>
                        <a:pt x="87" y="494"/>
                        <a:pt x="318" y="520"/>
                      </a:cubicBezTo>
                      <a:cubicBezTo>
                        <a:pt x="329" y="521"/>
                        <a:pt x="339" y="521"/>
                        <a:pt x="349" y="521"/>
                      </a:cubicBezTo>
                      <a:cubicBezTo>
                        <a:pt x="562" y="521"/>
                        <a:pt x="688" y="271"/>
                        <a:pt x="550" y="99"/>
                      </a:cubicBezTo>
                      <a:cubicBezTo>
                        <a:pt x="498" y="34"/>
                        <a:pt x="422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"/>
                <p:cNvSpPr/>
                <p:nvPr/>
              </p:nvSpPr>
              <p:spPr>
                <a:xfrm>
                  <a:off x="4183100" y="3933875"/>
                  <a:ext cx="16575" cy="1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4" extrusionOk="0">
                      <a:moveTo>
                        <a:pt x="333" y="0"/>
                      </a:moveTo>
                      <a:cubicBezTo>
                        <a:pt x="278" y="0"/>
                        <a:pt x="222" y="19"/>
                        <a:pt x="177" y="56"/>
                      </a:cubicBezTo>
                      <a:cubicBezTo>
                        <a:pt x="0" y="197"/>
                        <a:pt x="84" y="477"/>
                        <a:pt x="305" y="503"/>
                      </a:cubicBezTo>
                      <a:cubicBezTo>
                        <a:pt x="315" y="504"/>
                        <a:pt x="324" y="504"/>
                        <a:pt x="333" y="504"/>
                      </a:cubicBezTo>
                      <a:cubicBezTo>
                        <a:pt x="541" y="504"/>
                        <a:pt x="663" y="261"/>
                        <a:pt x="527" y="94"/>
                      </a:cubicBezTo>
                      <a:cubicBezTo>
                        <a:pt x="478" y="32"/>
                        <a:pt x="405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"/>
                <p:cNvSpPr/>
                <p:nvPr/>
              </p:nvSpPr>
              <p:spPr>
                <a:xfrm>
                  <a:off x="4169900" y="3917375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8" y="0"/>
                      </a:moveTo>
                      <a:cubicBezTo>
                        <a:pt x="265" y="0"/>
                        <a:pt x="211" y="18"/>
                        <a:pt x="165" y="54"/>
                      </a:cubicBezTo>
                      <a:cubicBezTo>
                        <a:pt x="1" y="189"/>
                        <a:pt x="81" y="459"/>
                        <a:pt x="293" y="481"/>
                      </a:cubicBezTo>
                      <a:cubicBezTo>
                        <a:pt x="303" y="482"/>
                        <a:pt x="311" y="483"/>
                        <a:pt x="320" y="483"/>
                      </a:cubicBezTo>
                      <a:cubicBezTo>
                        <a:pt x="517" y="483"/>
                        <a:pt x="635" y="249"/>
                        <a:pt x="506" y="89"/>
                      </a:cubicBezTo>
                      <a:cubicBezTo>
                        <a:pt x="458" y="31"/>
                        <a:pt x="389" y="0"/>
                        <a:pt x="3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"/>
                <p:cNvSpPr/>
                <p:nvPr/>
              </p:nvSpPr>
              <p:spPr>
                <a:xfrm>
                  <a:off x="4156575" y="3900825"/>
                  <a:ext cx="15325" cy="1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467" extrusionOk="0">
                      <a:moveTo>
                        <a:pt x="309" y="0"/>
                      </a:moveTo>
                      <a:cubicBezTo>
                        <a:pt x="257" y="0"/>
                        <a:pt x="204" y="18"/>
                        <a:pt x="161" y="54"/>
                      </a:cubicBezTo>
                      <a:cubicBezTo>
                        <a:pt x="0" y="182"/>
                        <a:pt x="78" y="443"/>
                        <a:pt x="283" y="465"/>
                      </a:cubicBezTo>
                      <a:cubicBezTo>
                        <a:pt x="291" y="466"/>
                        <a:pt x="299" y="466"/>
                        <a:pt x="307" y="466"/>
                      </a:cubicBezTo>
                      <a:cubicBezTo>
                        <a:pt x="498" y="466"/>
                        <a:pt x="613" y="240"/>
                        <a:pt x="489" y="86"/>
                      </a:cubicBezTo>
                      <a:cubicBezTo>
                        <a:pt x="444" y="30"/>
                        <a:pt x="377" y="0"/>
                        <a:pt x="3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"/>
                <p:cNvSpPr/>
                <p:nvPr/>
              </p:nvSpPr>
              <p:spPr>
                <a:xfrm>
                  <a:off x="4143325" y="3884300"/>
                  <a:ext cx="14675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47" extrusionOk="0">
                      <a:moveTo>
                        <a:pt x="294" y="1"/>
                      </a:moveTo>
                      <a:cubicBezTo>
                        <a:pt x="245" y="1"/>
                        <a:pt x="196" y="16"/>
                        <a:pt x="154" y="50"/>
                      </a:cubicBezTo>
                      <a:cubicBezTo>
                        <a:pt x="0" y="175"/>
                        <a:pt x="74" y="426"/>
                        <a:pt x="270" y="445"/>
                      </a:cubicBezTo>
                      <a:cubicBezTo>
                        <a:pt x="278" y="446"/>
                        <a:pt x="286" y="446"/>
                        <a:pt x="294" y="446"/>
                      </a:cubicBezTo>
                      <a:cubicBezTo>
                        <a:pt x="479" y="446"/>
                        <a:pt x="587" y="230"/>
                        <a:pt x="466" y="82"/>
                      </a:cubicBezTo>
                      <a:cubicBezTo>
                        <a:pt x="422" y="29"/>
                        <a:pt x="358" y="1"/>
                        <a:pt x="2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"/>
                <p:cNvSpPr/>
                <p:nvPr/>
              </p:nvSpPr>
              <p:spPr>
                <a:xfrm>
                  <a:off x="4130050" y="3867750"/>
                  <a:ext cx="14025" cy="1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428" extrusionOk="0">
                      <a:moveTo>
                        <a:pt x="281" y="0"/>
                      </a:moveTo>
                      <a:cubicBezTo>
                        <a:pt x="234" y="0"/>
                        <a:pt x="187" y="16"/>
                        <a:pt x="149" y="50"/>
                      </a:cubicBezTo>
                      <a:cubicBezTo>
                        <a:pt x="1" y="168"/>
                        <a:pt x="72" y="406"/>
                        <a:pt x="261" y="426"/>
                      </a:cubicBezTo>
                      <a:cubicBezTo>
                        <a:pt x="270" y="427"/>
                        <a:pt x="279" y="427"/>
                        <a:pt x="288" y="427"/>
                      </a:cubicBezTo>
                      <a:cubicBezTo>
                        <a:pt x="459" y="427"/>
                        <a:pt x="561" y="222"/>
                        <a:pt x="448" y="82"/>
                      </a:cubicBezTo>
                      <a:cubicBezTo>
                        <a:pt x="406" y="29"/>
                        <a:pt x="344" y="0"/>
                        <a:pt x="2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"/>
                <p:cNvSpPr/>
                <p:nvPr/>
              </p:nvSpPr>
              <p:spPr>
                <a:xfrm>
                  <a:off x="4116725" y="3851200"/>
                  <a:ext cx="13550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" h="411" extrusionOk="0">
                      <a:moveTo>
                        <a:pt x="272" y="1"/>
                      </a:moveTo>
                      <a:cubicBezTo>
                        <a:pt x="226" y="1"/>
                        <a:pt x="181" y="16"/>
                        <a:pt x="142" y="46"/>
                      </a:cubicBezTo>
                      <a:cubicBezTo>
                        <a:pt x="0" y="162"/>
                        <a:pt x="71" y="390"/>
                        <a:pt x="251" y="409"/>
                      </a:cubicBezTo>
                      <a:cubicBezTo>
                        <a:pt x="259" y="410"/>
                        <a:pt x="267" y="411"/>
                        <a:pt x="274" y="411"/>
                      </a:cubicBezTo>
                      <a:cubicBezTo>
                        <a:pt x="441" y="411"/>
                        <a:pt x="542" y="214"/>
                        <a:pt x="431" y="78"/>
                      </a:cubicBezTo>
                      <a:cubicBezTo>
                        <a:pt x="391" y="27"/>
                        <a:pt x="332" y="1"/>
                        <a:pt x="27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"/>
                <p:cNvSpPr/>
                <p:nvPr/>
              </p:nvSpPr>
              <p:spPr>
                <a:xfrm>
                  <a:off x="4103475" y="3834725"/>
                  <a:ext cx="12925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2" extrusionOk="0">
                      <a:moveTo>
                        <a:pt x="259" y="0"/>
                      </a:moveTo>
                      <a:cubicBezTo>
                        <a:pt x="215" y="0"/>
                        <a:pt x="171" y="14"/>
                        <a:pt x="135" y="43"/>
                      </a:cubicBezTo>
                      <a:cubicBezTo>
                        <a:pt x="0" y="153"/>
                        <a:pt x="64" y="371"/>
                        <a:pt x="238" y="390"/>
                      </a:cubicBezTo>
                      <a:cubicBezTo>
                        <a:pt x="245" y="391"/>
                        <a:pt x="251" y="391"/>
                        <a:pt x="258" y="391"/>
                      </a:cubicBezTo>
                      <a:cubicBezTo>
                        <a:pt x="420" y="391"/>
                        <a:pt x="517" y="202"/>
                        <a:pt x="412" y="72"/>
                      </a:cubicBezTo>
                      <a:cubicBezTo>
                        <a:pt x="373" y="25"/>
                        <a:pt x="316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"/>
                <p:cNvSpPr/>
                <p:nvPr/>
              </p:nvSpPr>
              <p:spPr>
                <a:xfrm>
                  <a:off x="4090200" y="3818150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7" y="1"/>
                      </a:moveTo>
                      <a:cubicBezTo>
                        <a:pt x="206" y="1"/>
                        <a:pt x="164" y="15"/>
                        <a:pt x="129" y="44"/>
                      </a:cubicBezTo>
                      <a:cubicBezTo>
                        <a:pt x="1" y="147"/>
                        <a:pt x="62" y="356"/>
                        <a:pt x="226" y="372"/>
                      </a:cubicBezTo>
                      <a:cubicBezTo>
                        <a:pt x="233" y="373"/>
                        <a:pt x="239" y="373"/>
                        <a:pt x="246" y="373"/>
                      </a:cubicBezTo>
                      <a:cubicBezTo>
                        <a:pt x="401" y="373"/>
                        <a:pt x="492" y="193"/>
                        <a:pt x="390" y="70"/>
                      </a:cubicBezTo>
                      <a:cubicBezTo>
                        <a:pt x="354" y="25"/>
                        <a:pt x="301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"/>
                <p:cNvSpPr/>
                <p:nvPr/>
              </p:nvSpPr>
              <p:spPr>
                <a:xfrm>
                  <a:off x="4076950" y="3801650"/>
                  <a:ext cx="11625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353" extrusionOk="0">
                      <a:moveTo>
                        <a:pt x="232" y="0"/>
                      </a:moveTo>
                      <a:cubicBezTo>
                        <a:pt x="193" y="0"/>
                        <a:pt x="155" y="13"/>
                        <a:pt x="123" y="39"/>
                      </a:cubicBezTo>
                      <a:cubicBezTo>
                        <a:pt x="1" y="139"/>
                        <a:pt x="59" y="335"/>
                        <a:pt x="216" y="351"/>
                      </a:cubicBezTo>
                      <a:cubicBezTo>
                        <a:pt x="224" y="352"/>
                        <a:pt x="231" y="352"/>
                        <a:pt x="238" y="352"/>
                      </a:cubicBezTo>
                      <a:cubicBezTo>
                        <a:pt x="380" y="352"/>
                        <a:pt x="465" y="181"/>
                        <a:pt x="370" y="65"/>
                      </a:cubicBezTo>
                      <a:cubicBezTo>
                        <a:pt x="335" y="23"/>
                        <a:pt x="284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"/>
                <p:cNvSpPr/>
                <p:nvPr/>
              </p:nvSpPr>
              <p:spPr>
                <a:xfrm>
                  <a:off x="4063625" y="3785125"/>
                  <a:ext cx="1107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335" extrusionOk="0">
                      <a:moveTo>
                        <a:pt x="223" y="1"/>
                      </a:moveTo>
                      <a:cubicBezTo>
                        <a:pt x="186" y="1"/>
                        <a:pt x="148" y="13"/>
                        <a:pt x="116" y="38"/>
                      </a:cubicBezTo>
                      <a:cubicBezTo>
                        <a:pt x="0" y="131"/>
                        <a:pt x="58" y="321"/>
                        <a:pt x="206" y="334"/>
                      </a:cubicBezTo>
                      <a:cubicBezTo>
                        <a:pt x="212" y="334"/>
                        <a:pt x="219" y="335"/>
                        <a:pt x="225" y="335"/>
                      </a:cubicBezTo>
                      <a:cubicBezTo>
                        <a:pt x="362" y="335"/>
                        <a:pt x="443" y="174"/>
                        <a:pt x="354" y="64"/>
                      </a:cubicBezTo>
                      <a:cubicBezTo>
                        <a:pt x="321" y="22"/>
                        <a:pt x="273" y="1"/>
                        <a:pt x="2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"/>
                <p:cNvSpPr/>
                <p:nvPr/>
              </p:nvSpPr>
              <p:spPr>
                <a:xfrm>
                  <a:off x="4050350" y="3768550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09" y="1"/>
                      </a:moveTo>
                      <a:cubicBezTo>
                        <a:pt x="174" y="1"/>
                        <a:pt x="139" y="12"/>
                        <a:pt x="110" y="36"/>
                      </a:cubicBezTo>
                      <a:cubicBezTo>
                        <a:pt x="1" y="126"/>
                        <a:pt x="56" y="303"/>
                        <a:pt x="194" y="315"/>
                      </a:cubicBezTo>
                      <a:cubicBezTo>
                        <a:pt x="200" y="316"/>
                        <a:pt x="207" y="316"/>
                        <a:pt x="213" y="316"/>
                      </a:cubicBezTo>
                      <a:cubicBezTo>
                        <a:pt x="343" y="316"/>
                        <a:pt x="418" y="166"/>
                        <a:pt x="335" y="61"/>
                      </a:cubicBezTo>
                      <a:cubicBezTo>
                        <a:pt x="302" y="21"/>
                        <a:pt x="256" y="1"/>
                        <a:pt x="2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"/>
                <p:cNvSpPr/>
                <p:nvPr/>
              </p:nvSpPr>
              <p:spPr>
                <a:xfrm>
                  <a:off x="4333725" y="4084725"/>
                  <a:ext cx="22800" cy="1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" h="690" extrusionOk="0">
                      <a:moveTo>
                        <a:pt x="457" y="0"/>
                      </a:moveTo>
                      <a:cubicBezTo>
                        <a:pt x="382" y="0"/>
                        <a:pt x="306" y="25"/>
                        <a:pt x="242" y="77"/>
                      </a:cubicBezTo>
                      <a:cubicBezTo>
                        <a:pt x="1" y="269"/>
                        <a:pt x="116" y="655"/>
                        <a:pt x="422" y="687"/>
                      </a:cubicBezTo>
                      <a:cubicBezTo>
                        <a:pt x="435" y="689"/>
                        <a:pt x="448" y="689"/>
                        <a:pt x="460" y="689"/>
                      </a:cubicBezTo>
                      <a:cubicBezTo>
                        <a:pt x="743" y="689"/>
                        <a:pt x="912" y="356"/>
                        <a:pt x="724" y="128"/>
                      </a:cubicBezTo>
                      <a:cubicBezTo>
                        <a:pt x="656" y="44"/>
                        <a:pt x="557" y="0"/>
                        <a:pt x="4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"/>
                <p:cNvSpPr/>
                <p:nvPr/>
              </p:nvSpPr>
              <p:spPr>
                <a:xfrm>
                  <a:off x="4320475" y="4068175"/>
                  <a:ext cx="220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" h="670" extrusionOk="0">
                      <a:moveTo>
                        <a:pt x="445" y="0"/>
                      </a:moveTo>
                      <a:cubicBezTo>
                        <a:pt x="370" y="0"/>
                        <a:pt x="295" y="25"/>
                        <a:pt x="232" y="76"/>
                      </a:cubicBezTo>
                      <a:cubicBezTo>
                        <a:pt x="1" y="263"/>
                        <a:pt x="113" y="636"/>
                        <a:pt x="409" y="668"/>
                      </a:cubicBezTo>
                      <a:cubicBezTo>
                        <a:pt x="422" y="669"/>
                        <a:pt x="434" y="670"/>
                        <a:pt x="447" y="670"/>
                      </a:cubicBezTo>
                      <a:cubicBezTo>
                        <a:pt x="720" y="670"/>
                        <a:pt x="883" y="346"/>
                        <a:pt x="704" y="125"/>
                      </a:cubicBezTo>
                      <a:cubicBezTo>
                        <a:pt x="639" y="43"/>
                        <a:pt x="542" y="0"/>
                        <a:pt x="4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"/>
                <p:cNvSpPr/>
                <p:nvPr/>
              </p:nvSpPr>
              <p:spPr>
                <a:xfrm>
                  <a:off x="4307225" y="4051650"/>
                  <a:ext cx="21425" cy="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" h="650" extrusionOk="0">
                      <a:moveTo>
                        <a:pt x="428" y="0"/>
                      </a:moveTo>
                      <a:cubicBezTo>
                        <a:pt x="357" y="0"/>
                        <a:pt x="285" y="24"/>
                        <a:pt x="225" y="72"/>
                      </a:cubicBezTo>
                      <a:cubicBezTo>
                        <a:pt x="0" y="255"/>
                        <a:pt x="110" y="619"/>
                        <a:pt x="396" y="648"/>
                      </a:cubicBezTo>
                      <a:cubicBezTo>
                        <a:pt x="409" y="649"/>
                        <a:pt x="421" y="650"/>
                        <a:pt x="434" y="650"/>
                      </a:cubicBezTo>
                      <a:cubicBezTo>
                        <a:pt x="700" y="650"/>
                        <a:pt x="856" y="335"/>
                        <a:pt x="682" y="120"/>
                      </a:cubicBezTo>
                      <a:cubicBezTo>
                        <a:pt x="617" y="42"/>
                        <a:pt x="523" y="0"/>
                        <a:pt x="42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"/>
                <p:cNvSpPr/>
                <p:nvPr/>
              </p:nvSpPr>
              <p:spPr>
                <a:xfrm>
                  <a:off x="4293975" y="4035100"/>
                  <a:ext cx="20875" cy="1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634" extrusionOk="0">
                      <a:moveTo>
                        <a:pt x="417" y="0"/>
                      </a:moveTo>
                      <a:cubicBezTo>
                        <a:pt x="347" y="0"/>
                        <a:pt x="277" y="24"/>
                        <a:pt x="219" y="72"/>
                      </a:cubicBezTo>
                      <a:cubicBezTo>
                        <a:pt x="0" y="249"/>
                        <a:pt x="103" y="602"/>
                        <a:pt x="386" y="631"/>
                      </a:cubicBezTo>
                      <a:cubicBezTo>
                        <a:pt x="397" y="633"/>
                        <a:pt x="409" y="633"/>
                        <a:pt x="420" y="633"/>
                      </a:cubicBezTo>
                      <a:cubicBezTo>
                        <a:pt x="679" y="633"/>
                        <a:pt x="834" y="327"/>
                        <a:pt x="662" y="117"/>
                      </a:cubicBezTo>
                      <a:cubicBezTo>
                        <a:pt x="600" y="41"/>
                        <a:pt x="509" y="0"/>
                        <a:pt x="4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"/>
                <p:cNvSpPr/>
                <p:nvPr/>
              </p:nvSpPr>
              <p:spPr>
                <a:xfrm>
                  <a:off x="4280700" y="4018550"/>
                  <a:ext cx="202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14" extrusionOk="0">
                      <a:moveTo>
                        <a:pt x="406" y="1"/>
                      </a:moveTo>
                      <a:cubicBezTo>
                        <a:pt x="338" y="1"/>
                        <a:pt x="270" y="23"/>
                        <a:pt x="213" y="69"/>
                      </a:cubicBezTo>
                      <a:cubicBezTo>
                        <a:pt x="1" y="243"/>
                        <a:pt x="100" y="586"/>
                        <a:pt x="374" y="612"/>
                      </a:cubicBezTo>
                      <a:cubicBezTo>
                        <a:pt x="385" y="613"/>
                        <a:pt x="397" y="614"/>
                        <a:pt x="408" y="614"/>
                      </a:cubicBezTo>
                      <a:cubicBezTo>
                        <a:pt x="658" y="614"/>
                        <a:pt x="809" y="320"/>
                        <a:pt x="643" y="114"/>
                      </a:cubicBezTo>
                      <a:cubicBezTo>
                        <a:pt x="583" y="39"/>
                        <a:pt x="495" y="1"/>
                        <a:pt x="4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"/>
                <p:cNvSpPr/>
                <p:nvPr/>
              </p:nvSpPr>
              <p:spPr>
                <a:xfrm>
                  <a:off x="4267375" y="4002075"/>
                  <a:ext cx="19675" cy="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595" extrusionOk="0">
                      <a:moveTo>
                        <a:pt x="393" y="0"/>
                      </a:moveTo>
                      <a:cubicBezTo>
                        <a:pt x="327" y="0"/>
                        <a:pt x="261" y="22"/>
                        <a:pt x="206" y="66"/>
                      </a:cubicBezTo>
                      <a:cubicBezTo>
                        <a:pt x="0" y="233"/>
                        <a:pt x="100" y="564"/>
                        <a:pt x="363" y="593"/>
                      </a:cubicBezTo>
                      <a:cubicBezTo>
                        <a:pt x="375" y="594"/>
                        <a:pt x="387" y="595"/>
                        <a:pt x="398" y="595"/>
                      </a:cubicBezTo>
                      <a:cubicBezTo>
                        <a:pt x="641" y="595"/>
                        <a:pt x="787" y="307"/>
                        <a:pt x="627" y="111"/>
                      </a:cubicBezTo>
                      <a:cubicBezTo>
                        <a:pt x="567" y="38"/>
                        <a:pt x="480" y="0"/>
                        <a:pt x="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"/>
                <p:cNvSpPr/>
                <p:nvPr/>
              </p:nvSpPr>
              <p:spPr>
                <a:xfrm>
                  <a:off x="4254100" y="3985550"/>
                  <a:ext cx="19075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78" extrusionOk="0">
                      <a:moveTo>
                        <a:pt x="383" y="0"/>
                      </a:moveTo>
                      <a:cubicBezTo>
                        <a:pt x="318" y="0"/>
                        <a:pt x="253" y="22"/>
                        <a:pt x="200" y="65"/>
                      </a:cubicBezTo>
                      <a:cubicBezTo>
                        <a:pt x="1" y="229"/>
                        <a:pt x="101" y="550"/>
                        <a:pt x="354" y="576"/>
                      </a:cubicBezTo>
                      <a:cubicBezTo>
                        <a:pt x="365" y="577"/>
                        <a:pt x="375" y="577"/>
                        <a:pt x="385" y="577"/>
                      </a:cubicBezTo>
                      <a:cubicBezTo>
                        <a:pt x="624" y="577"/>
                        <a:pt x="762" y="295"/>
                        <a:pt x="605" y="107"/>
                      </a:cubicBezTo>
                      <a:cubicBezTo>
                        <a:pt x="549" y="36"/>
                        <a:pt x="466" y="0"/>
                        <a:pt x="38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"/>
                <p:cNvSpPr/>
                <p:nvPr/>
              </p:nvSpPr>
              <p:spPr>
                <a:xfrm>
                  <a:off x="4240850" y="3969000"/>
                  <a:ext cx="18425" cy="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9" extrusionOk="0">
                      <a:moveTo>
                        <a:pt x="368" y="0"/>
                      </a:moveTo>
                      <a:cubicBezTo>
                        <a:pt x="306" y="0"/>
                        <a:pt x="245" y="20"/>
                        <a:pt x="194" y="62"/>
                      </a:cubicBezTo>
                      <a:cubicBezTo>
                        <a:pt x="1" y="219"/>
                        <a:pt x="94" y="531"/>
                        <a:pt x="341" y="557"/>
                      </a:cubicBezTo>
                      <a:cubicBezTo>
                        <a:pt x="352" y="558"/>
                        <a:pt x="362" y="558"/>
                        <a:pt x="372" y="558"/>
                      </a:cubicBezTo>
                      <a:cubicBezTo>
                        <a:pt x="601" y="558"/>
                        <a:pt x="736" y="288"/>
                        <a:pt x="586" y="103"/>
                      </a:cubicBezTo>
                      <a:cubicBezTo>
                        <a:pt x="531" y="36"/>
                        <a:pt x="449" y="0"/>
                        <a:pt x="3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"/>
                <p:cNvSpPr/>
                <p:nvPr/>
              </p:nvSpPr>
              <p:spPr>
                <a:xfrm>
                  <a:off x="4227600" y="3952425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7" y="1"/>
                      </a:moveTo>
                      <a:cubicBezTo>
                        <a:pt x="297" y="1"/>
                        <a:pt x="237" y="21"/>
                        <a:pt x="187" y="63"/>
                      </a:cubicBezTo>
                      <a:cubicBezTo>
                        <a:pt x="0" y="211"/>
                        <a:pt x="87" y="513"/>
                        <a:pt x="328" y="538"/>
                      </a:cubicBezTo>
                      <a:cubicBezTo>
                        <a:pt x="339" y="539"/>
                        <a:pt x="349" y="540"/>
                        <a:pt x="359" y="540"/>
                      </a:cubicBezTo>
                      <a:cubicBezTo>
                        <a:pt x="579" y="540"/>
                        <a:pt x="710" y="279"/>
                        <a:pt x="566" y="101"/>
                      </a:cubicBezTo>
                      <a:cubicBezTo>
                        <a:pt x="513" y="36"/>
                        <a:pt x="435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"/>
                <p:cNvSpPr/>
                <p:nvPr/>
              </p:nvSpPr>
              <p:spPr>
                <a:xfrm>
                  <a:off x="4214250" y="3935900"/>
                  <a:ext cx="17225" cy="1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" h="520" extrusionOk="0">
                      <a:moveTo>
                        <a:pt x="347" y="0"/>
                      </a:moveTo>
                      <a:cubicBezTo>
                        <a:pt x="289" y="0"/>
                        <a:pt x="231" y="19"/>
                        <a:pt x="184" y="58"/>
                      </a:cubicBezTo>
                      <a:cubicBezTo>
                        <a:pt x="1" y="203"/>
                        <a:pt x="88" y="492"/>
                        <a:pt x="316" y="518"/>
                      </a:cubicBezTo>
                      <a:cubicBezTo>
                        <a:pt x="326" y="519"/>
                        <a:pt x="337" y="520"/>
                        <a:pt x="347" y="520"/>
                      </a:cubicBezTo>
                      <a:cubicBezTo>
                        <a:pt x="560" y="520"/>
                        <a:pt x="689" y="269"/>
                        <a:pt x="551" y="97"/>
                      </a:cubicBezTo>
                      <a:cubicBezTo>
                        <a:pt x="498" y="33"/>
                        <a:pt x="422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"/>
                <p:cNvSpPr/>
                <p:nvPr/>
              </p:nvSpPr>
              <p:spPr>
                <a:xfrm>
                  <a:off x="4201000" y="3919400"/>
                  <a:ext cx="166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502" extrusionOk="0">
                      <a:moveTo>
                        <a:pt x="334" y="0"/>
                      </a:moveTo>
                      <a:cubicBezTo>
                        <a:pt x="278" y="0"/>
                        <a:pt x="222" y="19"/>
                        <a:pt x="174" y="56"/>
                      </a:cubicBezTo>
                      <a:cubicBezTo>
                        <a:pt x="1" y="198"/>
                        <a:pt x="84" y="477"/>
                        <a:pt x="306" y="500"/>
                      </a:cubicBezTo>
                      <a:cubicBezTo>
                        <a:pt x="315" y="501"/>
                        <a:pt x="324" y="501"/>
                        <a:pt x="333" y="501"/>
                      </a:cubicBezTo>
                      <a:cubicBezTo>
                        <a:pt x="539" y="501"/>
                        <a:pt x="663" y="261"/>
                        <a:pt x="528" y="92"/>
                      </a:cubicBezTo>
                      <a:cubicBezTo>
                        <a:pt x="479" y="32"/>
                        <a:pt x="407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"/>
                <p:cNvSpPr/>
                <p:nvPr/>
              </p:nvSpPr>
              <p:spPr>
                <a:xfrm>
                  <a:off x="4187750" y="3902825"/>
                  <a:ext cx="15950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4" extrusionOk="0">
                      <a:moveTo>
                        <a:pt x="318" y="1"/>
                      </a:moveTo>
                      <a:cubicBezTo>
                        <a:pt x="265" y="1"/>
                        <a:pt x="212" y="18"/>
                        <a:pt x="168" y="54"/>
                      </a:cubicBezTo>
                      <a:cubicBezTo>
                        <a:pt x="0" y="189"/>
                        <a:pt x="81" y="459"/>
                        <a:pt x="296" y="482"/>
                      </a:cubicBezTo>
                      <a:cubicBezTo>
                        <a:pt x="305" y="483"/>
                        <a:pt x="314" y="483"/>
                        <a:pt x="323" y="483"/>
                      </a:cubicBezTo>
                      <a:cubicBezTo>
                        <a:pt x="519" y="483"/>
                        <a:pt x="637" y="250"/>
                        <a:pt x="508" y="93"/>
                      </a:cubicBezTo>
                      <a:cubicBezTo>
                        <a:pt x="460" y="32"/>
                        <a:pt x="390" y="1"/>
                        <a:pt x="31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"/>
                <p:cNvSpPr/>
                <p:nvPr/>
              </p:nvSpPr>
              <p:spPr>
                <a:xfrm>
                  <a:off x="4174500" y="3886325"/>
                  <a:ext cx="1530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465" extrusionOk="0">
                      <a:moveTo>
                        <a:pt x="306" y="1"/>
                      </a:moveTo>
                      <a:cubicBezTo>
                        <a:pt x="255" y="1"/>
                        <a:pt x="204" y="18"/>
                        <a:pt x="161" y="52"/>
                      </a:cubicBezTo>
                      <a:cubicBezTo>
                        <a:pt x="0" y="184"/>
                        <a:pt x="77" y="444"/>
                        <a:pt x="283" y="463"/>
                      </a:cubicBezTo>
                      <a:cubicBezTo>
                        <a:pt x="292" y="465"/>
                        <a:pt x="301" y="465"/>
                        <a:pt x="310" y="465"/>
                      </a:cubicBezTo>
                      <a:cubicBezTo>
                        <a:pt x="500" y="465"/>
                        <a:pt x="611" y="241"/>
                        <a:pt x="489" y="87"/>
                      </a:cubicBezTo>
                      <a:cubicBezTo>
                        <a:pt x="441" y="31"/>
                        <a:pt x="373" y="1"/>
                        <a:pt x="3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"/>
                <p:cNvSpPr/>
                <p:nvPr/>
              </p:nvSpPr>
              <p:spPr>
                <a:xfrm>
                  <a:off x="4161225" y="3869775"/>
                  <a:ext cx="14700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449" extrusionOk="0">
                      <a:moveTo>
                        <a:pt x="294" y="1"/>
                      </a:moveTo>
                      <a:cubicBezTo>
                        <a:pt x="245" y="1"/>
                        <a:pt x="195" y="17"/>
                        <a:pt x="155" y="52"/>
                      </a:cubicBezTo>
                      <a:cubicBezTo>
                        <a:pt x="1" y="177"/>
                        <a:pt x="75" y="425"/>
                        <a:pt x="271" y="447"/>
                      </a:cubicBezTo>
                      <a:cubicBezTo>
                        <a:pt x="279" y="448"/>
                        <a:pt x="287" y="449"/>
                        <a:pt x="294" y="449"/>
                      </a:cubicBezTo>
                      <a:cubicBezTo>
                        <a:pt x="479" y="449"/>
                        <a:pt x="587" y="232"/>
                        <a:pt x="467" y="84"/>
                      </a:cubicBezTo>
                      <a:cubicBezTo>
                        <a:pt x="423" y="30"/>
                        <a:pt x="359" y="1"/>
                        <a:pt x="2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"/>
                <p:cNvSpPr/>
                <p:nvPr/>
              </p:nvSpPr>
              <p:spPr>
                <a:xfrm>
                  <a:off x="4147900" y="3853250"/>
                  <a:ext cx="141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29" extrusionOk="0">
                      <a:moveTo>
                        <a:pt x="285" y="0"/>
                      </a:moveTo>
                      <a:cubicBezTo>
                        <a:pt x="238" y="0"/>
                        <a:pt x="190" y="16"/>
                        <a:pt x="151" y="48"/>
                      </a:cubicBezTo>
                      <a:cubicBezTo>
                        <a:pt x="0" y="167"/>
                        <a:pt x="71" y="408"/>
                        <a:pt x="261" y="427"/>
                      </a:cubicBezTo>
                      <a:cubicBezTo>
                        <a:pt x="269" y="428"/>
                        <a:pt x="276" y="428"/>
                        <a:pt x="284" y="428"/>
                      </a:cubicBezTo>
                      <a:cubicBezTo>
                        <a:pt x="460" y="428"/>
                        <a:pt x="564" y="222"/>
                        <a:pt x="450" y="80"/>
                      </a:cubicBezTo>
                      <a:cubicBezTo>
                        <a:pt x="408" y="27"/>
                        <a:pt x="347" y="0"/>
                        <a:pt x="2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"/>
                <p:cNvSpPr/>
                <p:nvPr/>
              </p:nvSpPr>
              <p:spPr>
                <a:xfrm>
                  <a:off x="4134650" y="3836750"/>
                  <a:ext cx="13475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8" extrusionOk="0">
                      <a:moveTo>
                        <a:pt x="273" y="0"/>
                      </a:moveTo>
                      <a:cubicBezTo>
                        <a:pt x="227" y="0"/>
                        <a:pt x="181" y="15"/>
                        <a:pt x="142" y="46"/>
                      </a:cubicBezTo>
                      <a:cubicBezTo>
                        <a:pt x="0" y="158"/>
                        <a:pt x="68" y="390"/>
                        <a:pt x="251" y="406"/>
                      </a:cubicBezTo>
                      <a:cubicBezTo>
                        <a:pt x="259" y="407"/>
                        <a:pt x="266" y="407"/>
                        <a:pt x="274" y="407"/>
                      </a:cubicBezTo>
                      <a:cubicBezTo>
                        <a:pt x="440" y="407"/>
                        <a:pt x="538" y="210"/>
                        <a:pt x="431" y="75"/>
                      </a:cubicBezTo>
                      <a:cubicBezTo>
                        <a:pt x="391" y="26"/>
                        <a:pt x="332" y="0"/>
                        <a:pt x="2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"/>
                <p:cNvSpPr/>
                <p:nvPr/>
              </p:nvSpPr>
              <p:spPr>
                <a:xfrm>
                  <a:off x="4121375" y="3820175"/>
                  <a:ext cx="1285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392" extrusionOk="0">
                      <a:moveTo>
                        <a:pt x="258" y="0"/>
                      </a:moveTo>
                      <a:cubicBezTo>
                        <a:pt x="215" y="0"/>
                        <a:pt x="172" y="15"/>
                        <a:pt x="136" y="44"/>
                      </a:cubicBezTo>
                      <a:cubicBezTo>
                        <a:pt x="1" y="156"/>
                        <a:pt x="65" y="371"/>
                        <a:pt x="239" y="391"/>
                      </a:cubicBezTo>
                      <a:cubicBezTo>
                        <a:pt x="246" y="392"/>
                        <a:pt x="254" y="392"/>
                        <a:pt x="262" y="392"/>
                      </a:cubicBezTo>
                      <a:cubicBezTo>
                        <a:pt x="421" y="392"/>
                        <a:pt x="513" y="201"/>
                        <a:pt x="409" y="73"/>
                      </a:cubicBezTo>
                      <a:cubicBezTo>
                        <a:pt x="371" y="25"/>
                        <a:pt x="315" y="0"/>
                        <a:pt x="2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"/>
                <p:cNvSpPr/>
                <p:nvPr/>
              </p:nvSpPr>
              <p:spPr>
                <a:xfrm>
                  <a:off x="4108125" y="3803675"/>
                  <a:ext cx="12275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1" extrusionOk="0">
                      <a:moveTo>
                        <a:pt x="245" y="1"/>
                      </a:moveTo>
                      <a:cubicBezTo>
                        <a:pt x="204" y="1"/>
                        <a:pt x="164" y="14"/>
                        <a:pt x="129" y="42"/>
                      </a:cubicBezTo>
                      <a:cubicBezTo>
                        <a:pt x="1" y="144"/>
                        <a:pt x="62" y="353"/>
                        <a:pt x="226" y="369"/>
                      </a:cubicBezTo>
                      <a:cubicBezTo>
                        <a:pt x="233" y="370"/>
                        <a:pt x="241" y="371"/>
                        <a:pt x="249" y="371"/>
                      </a:cubicBezTo>
                      <a:cubicBezTo>
                        <a:pt x="399" y="371"/>
                        <a:pt x="490" y="193"/>
                        <a:pt x="389" y="71"/>
                      </a:cubicBezTo>
                      <a:cubicBezTo>
                        <a:pt x="353" y="25"/>
                        <a:pt x="299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"/>
                <p:cNvSpPr/>
                <p:nvPr/>
              </p:nvSpPr>
              <p:spPr>
                <a:xfrm>
                  <a:off x="4094800" y="3787125"/>
                  <a:ext cx="11725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" h="355" extrusionOk="0">
                      <a:moveTo>
                        <a:pt x="236" y="0"/>
                      </a:moveTo>
                      <a:cubicBezTo>
                        <a:pt x="197" y="0"/>
                        <a:pt x="157" y="14"/>
                        <a:pt x="125" y="42"/>
                      </a:cubicBezTo>
                      <a:cubicBezTo>
                        <a:pt x="0" y="138"/>
                        <a:pt x="61" y="337"/>
                        <a:pt x="215" y="353"/>
                      </a:cubicBezTo>
                      <a:cubicBezTo>
                        <a:pt x="222" y="354"/>
                        <a:pt x="229" y="354"/>
                        <a:pt x="235" y="354"/>
                      </a:cubicBezTo>
                      <a:cubicBezTo>
                        <a:pt x="381" y="354"/>
                        <a:pt x="468" y="184"/>
                        <a:pt x="373" y="67"/>
                      </a:cubicBezTo>
                      <a:cubicBezTo>
                        <a:pt x="338" y="23"/>
                        <a:pt x="287" y="0"/>
                        <a:pt x="2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"/>
                <p:cNvSpPr/>
                <p:nvPr/>
              </p:nvSpPr>
              <p:spPr>
                <a:xfrm>
                  <a:off x="4081525" y="3770575"/>
                  <a:ext cx="11100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6" extrusionOk="0">
                      <a:moveTo>
                        <a:pt x="224" y="1"/>
                      </a:moveTo>
                      <a:cubicBezTo>
                        <a:pt x="187" y="1"/>
                        <a:pt x="149" y="13"/>
                        <a:pt x="117" y="38"/>
                      </a:cubicBezTo>
                      <a:cubicBezTo>
                        <a:pt x="1" y="132"/>
                        <a:pt x="59" y="321"/>
                        <a:pt x="207" y="334"/>
                      </a:cubicBezTo>
                      <a:cubicBezTo>
                        <a:pt x="213" y="335"/>
                        <a:pt x="220" y="335"/>
                        <a:pt x="226" y="335"/>
                      </a:cubicBezTo>
                      <a:cubicBezTo>
                        <a:pt x="362" y="335"/>
                        <a:pt x="443" y="175"/>
                        <a:pt x="354" y="64"/>
                      </a:cubicBezTo>
                      <a:cubicBezTo>
                        <a:pt x="322" y="22"/>
                        <a:pt x="273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"/>
                <p:cNvSpPr/>
                <p:nvPr/>
              </p:nvSpPr>
              <p:spPr>
                <a:xfrm>
                  <a:off x="4068275" y="3754075"/>
                  <a:ext cx="10475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317" extrusionOk="0">
                      <a:moveTo>
                        <a:pt x="210" y="1"/>
                      </a:moveTo>
                      <a:cubicBezTo>
                        <a:pt x="175" y="1"/>
                        <a:pt x="139" y="13"/>
                        <a:pt x="110" y="36"/>
                      </a:cubicBezTo>
                      <a:cubicBezTo>
                        <a:pt x="1" y="123"/>
                        <a:pt x="52" y="300"/>
                        <a:pt x="193" y="316"/>
                      </a:cubicBezTo>
                      <a:cubicBezTo>
                        <a:pt x="199" y="316"/>
                        <a:pt x="204" y="317"/>
                        <a:pt x="209" y="317"/>
                      </a:cubicBezTo>
                      <a:cubicBezTo>
                        <a:pt x="338" y="317"/>
                        <a:pt x="418" y="164"/>
                        <a:pt x="332" y="59"/>
                      </a:cubicBezTo>
                      <a:cubicBezTo>
                        <a:pt x="301" y="21"/>
                        <a:pt x="255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"/>
                <p:cNvSpPr/>
                <p:nvPr/>
              </p:nvSpPr>
              <p:spPr>
                <a:xfrm>
                  <a:off x="4338400" y="4053675"/>
                  <a:ext cx="22075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" h="669" extrusionOk="0">
                      <a:moveTo>
                        <a:pt x="442" y="1"/>
                      </a:moveTo>
                      <a:cubicBezTo>
                        <a:pt x="368" y="1"/>
                        <a:pt x="294" y="25"/>
                        <a:pt x="232" y="75"/>
                      </a:cubicBezTo>
                      <a:cubicBezTo>
                        <a:pt x="0" y="261"/>
                        <a:pt x="113" y="637"/>
                        <a:pt x="408" y="666"/>
                      </a:cubicBezTo>
                      <a:cubicBezTo>
                        <a:pt x="421" y="668"/>
                        <a:pt x="434" y="668"/>
                        <a:pt x="447" y="668"/>
                      </a:cubicBezTo>
                      <a:cubicBezTo>
                        <a:pt x="720" y="668"/>
                        <a:pt x="882" y="344"/>
                        <a:pt x="704" y="123"/>
                      </a:cubicBezTo>
                      <a:cubicBezTo>
                        <a:pt x="636" y="43"/>
                        <a:pt x="540" y="1"/>
                        <a:pt x="44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"/>
                <p:cNvSpPr/>
                <p:nvPr/>
              </p:nvSpPr>
              <p:spPr>
                <a:xfrm>
                  <a:off x="4325125" y="4037125"/>
                  <a:ext cx="21450" cy="1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653" extrusionOk="0">
                      <a:moveTo>
                        <a:pt x="430" y="1"/>
                      </a:moveTo>
                      <a:cubicBezTo>
                        <a:pt x="358" y="1"/>
                        <a:pt x="286" y="25"/>
                        <a:pt x="226" y="75"/>
                      </a:cubicBezTo>
                      <a:cubicBezTo>
                        <a:pt x="1" y="255"/>
                        <a:pt x="107" y="621"/>
                        <a:pt x="396" y="650"/>
                      </a:cubicBezTo>
                      <a:cubicBezTo>
                        <a:pt x="409" y="651"/>
                        <a:pt x="422" y="652"/>
                        <a:pt x="435" y="652"/>
                      </a:cubicBezTo>
                      <a:cubicBezTo>
                        <a:pt x="701" y="652"/>
                        <a:pt x="857" y="338"/>
                        <a:pt x="682" y="123"/>
                      </a:cubicBezTo>
                      <a:cubicBezTo>
                        <a:pt x="618" y="43"/>
                        <a:pt x="524" y="1"/>
                        <a:pt x="43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"/>
                <p:cNvSpPr/>
                <p:nvPr/>
              </p:nvSpPr>
              <p:spPr>
                <a:xfrm>
                  <a:off x="4311875" y="4020600"/>
                  <a:ext cx="20800" cy="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" h="632" extrusionOk="0">
                      <a:moveTo>
                        <a:pt x="418" y="0"/>
                      </a:moveTo>
                      <a:cubicBezTo>
                        <a:pt x="348" y="0"/>
                        <a:pt x="278" y="23"/>
                        <a:pt x="219" y="71"/>
                      </a:cubicBezTo>
                      <a:cubicBezTo>
                        <a:pt x="1" y="247"/>
                        <a:pt x="104" y="601"/>
                        <a:pt x="386" y="630"/>
                      </a:cubicBezTo>
                      <a:cubicBezTo>
                        <a:pt x="399" y="631"/>
                        <a:pt x="412" y="632"/>
                        <a:pt x="425" y="632"/>
                      </a:cubicBezTo>
                      <a:cubicBezTo>
                        <a:pt x="681" y="632"/>
                        <a:pt x="831" y="327"/>
                        <a:pt x="663" y="119"/>
                      </a:cubicBezTo>
                      <a:cubicBezTo>
                        <a:pt x="601" y="40"/>
                        <a:pt x="510" y="0"/>
                        <a:pt x="4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"/>
                <p:cNvSpPr/>
                <p:nvPr/>
              </p:nvSpPr>
              <p:spPr>
                <a:xfrm>
                  <a:off x="4298550" y="4004100"/>
                  <a:ext cx="202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14" extrusionOk="0">
                      <a:moveTo>
                        <a:pt x="407" y="0"/>
                      </a:moveTo>
                      <a:cubicBezTo>
                        <a:pt x="338" y="0"/>
                        <a:pt x="269" y="23"/>
                        <a:pt x="212" y="69"/>
                      </a:cubicBezTo>
                      <a:cubicBezTo>
                        <a:pt x="0" y="239"/>
                        <a:pt x="103" y="583"/>
                        <a:pt x="376" y="612"/>
                      </a:cubicBezTo>
                      <a:cubicBezTo>
                        <a:pt x="388" y="613"/>
                        <a:pt x="399" y="614"/>
                        <a:pt x="411" y="614"/>
                      </a:cubicBezTo>
                      <a:cubicBezTo>
                        <a:pt x="660" y="614"/>
                        <a:pt x="809" y="316"/>
                        <a:pt x="646" y="114"/>
                      </a:cubicBezTo>
                      <a:cubicBezTo>
                        <a:pt x="586" y="39"/>
                        <a:pt x="497" y="0"/>
                        <a:pt x="4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"/>
                <p:cNvSpPr/>
                <p:nvPr/>
              </p:nvSpPr>
              <p:spPr>
                <a:xfrm>
                  <a:off x="4285275" y="3987525"/>
                  <a:ext cx="19625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" h="596" extrusionOk="0">
                      <a:moveTo>
                        <a:pt x="394" y="0"/>
                      </a:moveTo>
                      <a:cubicBezTo>
                        <a:pt x="328" y="0"/>
                        <a:pt x="262" y="22"/>
                        <a:pt x="207" y="66"/>
                      </a:cubicBezTo>
                      <a:cubicBezTo>
                        <a:pt x="1" y="233"/>
                        <a:pt x="101" y="568"/>
                        <a:pt x="364" y="593"/>
                      </a:cubicBezTo>
                      <a:cubicBezTo>
                        <a:pt x="376" y="595"/>
                        <a:pt x="387" y="595"/>
                        <a:pt x="399" y="595"/>
                      </a:cubicBezTo>
                      <a:cubicBezTo>
                        <a:pt x="642" y="595"/>
                        <a:pt x="784" y="308"/>
                        <a:pt x="624" y="111"/>
                      </a:cubicBezTo>
                      <a:cubicBezTo>
                        <a:pt x="566" y="38"/>
                        <a:pt x="480" y="0"/>
                        <a:pt x="3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"/>
                <p:cNvSpPr/>
                <p:nvPr/>
              </p:nvSpPr>
              <p:spPr>
                <a:xfrm>
                  <a:off x="4272025" y="3971050"/>
                  <a:ext cx="19050" cy="1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576" extrusionOk="0">
                      <a:moveTo>
                        <a:pt x="383" y="0"/>
                      </a:moveTo>
                      <a:cubicBezTo>
                        <a:pt x="318" y="0"/>
                        <a:pt x="253" y="22"/>
                        <a:pt x="200" y="66"/>
                      </a:cubicBezTo>
                      <a:cubicBezTo>
                        <a:pt x="1" y="227"/>
                        <a:pt x="97" y="552"/>
                        <a:pt x="354" y="574"/>
                      </a:cubicBezTo>
                      <a:cubicBezTo>
                        <a:pt x="365" y="575"/>
                        <a:pt x="375" y="576"/>
                        <a:pt x="385" y="576"/>
                      </a:cubicBezTo>
                      <a:cubicBezTo>
                        <a:pt x="624" y="576"/>
                        <a:pt x="762" y="296"/>
                        <a:pt x="605" y="105"/>
                      </a:cubicBezTo>
                      <a:cubicBezTo>
                        <a:pt x="549" y="36"/>
                        <a:pt x="466" y="0"/>
                        <a:pt x="38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"/>
                <p:cNvSpPr/>
                <p:nvPr/>
              </p:nvSpPr>
              <p:spPr>
                <a:xfrm>
                  <a:off x="4258775" y="3954500"/>
                  <a:ext cx="184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7" extrusionOk="0">
                      <a:moveTo>
                        <a:pt x="371" y="0"/>
                      </a:moveTo>
                      <a:cubicBezTo>
                        <a:pt x="308" y="0"/>
                        <a:pt x="245" y="21"/>
                        <a:pt x="193" y="63"/>
                      </a:cubicBezTo>
                      <a:cubicBezTo>
                        <a:pt x="0" y="221"/>
                        <a:pt x="94" y="532"/>
                        <a:pt x="341" y="555"/>
                      </a:cubicBezTo>
                      <a:cubicBezTo>
                        <a:pt x="352" y="556"/>
                        <a:pt x="362" y="557"/>
                        <a:pt x="372" y="557"/>
                      </a:cubicBezTo>
                      <a:cubicBezTo>
                        <a:pt x="601" y="557"/>
                        <a:pt x="736" y="286"/>
                        <a:pt x="585" y="102"/>
                      </a:cubicBezTo>
                      <a:cubicBezTo>
                        <a:pt x="531" y="35"/>
                        <a:pt x="451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"/>
                <p:cNvSpPr/>
                <p:nvPr/>
              </p:nvSpPr>
              <p:spPr>
                <a:xfrm>
                  <a:off x="4245425" y="3937925"/>
                  <a:ext cx="17875" cy="1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542" extrusionOk="0">
                      <a:moveTo>
                        <a:pt x="360" y="1"/>
                      </a:moveTo>
                      <a:cubicBezTo>
                        <a:pt x="300" y="1"/>
                        <a:pt x="239" y="20"/>
                        <a:pt x="187" y="61"/>
                      </a:cubicBezTo>
                      <a:cubicBezTo>
                        <a:pt x="1" y="212"/>
                        <a:pt x="91" y="514"/>
                        <a:pt x="329" y="540"/>
                      </a:cubicBezTo>
                      <a:cubicBezTo>
                        <a:pt x="339" y="541"/>
                        <a:pt x="350" y="542"/>
                        <a:pt x="360" y="542"/>
                      </a:cubicBezTo>
                      <a:cubicBezTo>
                        <a:pt x="582" y="542"/>
                        <a:pt x="714" y="281"/>
                        <a:pt x="570" y="100"/>
                      </a:cubicBezTo>
                      <a:cubicBezTo>
                        <a:pt x="515" y="34"/>
                        <a:pt x="438" y="1"/>
                        <a:pt x="36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"/>
                <p:cNvSpPr/>
                <p:nvPr/>
              </p:nvSpPr>
              <p:spPr>
                <a:xfrm>
                  <a:off x="4232175" y="3921375"/>
                  <a:ext cx="17150" cy="1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" h="523" extrusionOk="0">
                      <a:moveTo>
                        <a:pt x="342" y="1"/>
                      </a:moveTo>
                      <a:cubicBezTo>
                        <a:pt x="286" y="1"/>
                        <a:pt x="228" y="20"/>
                        <a:pt x="181" y="58"/>
                      </a:cubicBezTo>
                      <a:cubicBezTo>
                        <a:pt x="1" y="202"/>
                        <a:pt x="87" y="495"/>
                        <a:pt x="316" y="521"/>
                      </a:cubicBezTo>
                      <a:cubicBezTo>
                        <a:pt x="326" y="522"/>
                        <a:pt x="336" y="522"/>
                        <a:pt x="346" y="522"/>
                      </a:cubicBezTo>
                      <a:cubicBezTo>
                        <a:pt x="559" y="522"/>
                        <a:pt x="685" y="271"/>
                        <a:pt x="547" y="100"/>
                      </a:cubicBezTo>
                      <a:cubicBezTo>
                        <a:pt x="495" y="35"/>
                        <a:pt x="419" y="1"/>
                        <a:pt x="34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"/>
                <p:cNvSpPr/>
                <p:nvPr/>
              </p:nvSpPr>
              <p:spPr>
                <a:xfrm>
                  <a:off x="4218925" y="3904875"/>
                  <a:ext cx="1657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1" extrusionOk="0">
                      <a:moveTo>
                        <a:pt x="332" y="0"/>
                      </a:moveTo>
                      <a:cubicBezTo>
                        <a:pt x="277" y="0"/>
                        <a:pt x="221" y="18"/>
                        <a:pt x="174" y="56"/>
                      </a:cubicBezTo>
                      <a:cubicBezTo>
                        <a:pt x="0" y="197"/>
                        <a:pt x="84" y="477"/>
                        <a:pt x="306" y="499"/>
                      </a:cubicBezTo>
                      <a:cubicBezTo>
                        <a:pt x="316" y="500"/>
                        <a:pt x="326" y="501"/>
                        <a:pt x="336" y="501"/>
                      </a:cubicBezTo>
                      <a:cubicBezTo>
                        <a:pt x="540" y="501"/>
                        <a:pt x="662" y="260"/>
                        <a:pt x="527" y="94"/>
                      </a:cubicBezTo>
                      <a:cubicBezTo>
                        <a:pt x="478" y="32"/>
                        <a:pt x="406" y="0"/>
                        <a:pt x="3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"/>
                <p:cNvSpPr/>
                <p:nvPr/>
              </p:nvSpPr>
              <p:spPr>
                <a:xfrm>
                  <a:off x="4205675" y="3888375"/>
                  <a:ext cx="159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3" extrusionOk="0">
                      <a:moveTo>
                        <a:pt x="319" y="0"/>
                      </a:moveTo>
                      <a:cubicBezTo>
                        <a:pt x="266" y="0"/>
                        <a:pt x="212" y="18"/>
                        <a:pt x="167" y="54"/>
                      </a:cubicBezTo>
                      <a:cubicBezTo>
                        <a:pt x="0" y="189"/>
                        <a:pt x="80" y="459"/>
                        <a:pt x="293" y="481"/>
                      </a:cubicBezTo>
                      <a:cubicBezTo>
                        <a:pt x="302" y="482"/>
                        <a:pt x="311" y="483"/>
                        <a:pt x="320" y="483"/>
                      </a:cubicBezTo>
                      <a:cubicBezTo>
                        <a:pt x="519" y="483"/>
                        <a:pt x="637" y="249"/>
                        <a:pt x="508" y="89"/>
                      </a:cubicBezTo>
                      <a:cubicBezTo>
                        <a:pt x="460" y="31"/>
                        <a:pt x="390" y="0"/>
                        <a:pt x="3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"/>
                <p:cNvSpPr/>
                <p:nvPr/>
              </p:nvSpPr>
              <p:spPr>
                <a:xfrm>
                  <a:off x="4192400" y="3871800"/>
                  <a:ext cx="15325" cy="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468" extrusionOk="0">
                      <a:moveTo>
                        <a:pt x="308" y="1"/>
                      </a:moveTo>
                      <a:cubicBezTo>
                        <a:pt x="257" y="1"/>
                        <a:pt x="205" y="18"/>
                        <a:pt x="162" y="55"/>
                      </a:cubicBezTo>
                      <a:cubicBezTo>
                        <a:pt x="1" y="183"/>
                        <a:pt x="78" y="444"/>
                        <a:pt x="284" y="466"/>
                      </a:cubicBezTo>
                      <a:cubicBezTo>
                        <a:pt x="292" y="467"/>
                        <a:pt x="299" y="467"/>
                        <a:pt x="307" y="467"/>
                      </a:cubicBezTo>
                      <a:cubicBezTo>
                        <a:pt x="499" y="467"/>
                        <a:pt x="613" y="241"/>
                        <a:pt x="489" y="87"/>
                      </a:cubicBezTo>
                      <a:cubicBezTo>
                        <a:pt x="442" y="30"/>
                        <a:pt x="375" y="1"/>
                        <a:pt x="3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"/>
                <p:cNvSpPr/>
                <p:nvPr/>
              </p:nvSpPr>
              <p:spPr>
                <a:xfrm>
                  <a:off x="4179150" y="3855300"/>
                  <a:ext cx="14775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46" extrusionOk="0">
                      <a:moveTo>
                        <a:pt x="295" y="0"/>
                      </a:moveTo>
                      <a:cubicBezTo>
                        <a:pt x="246" y="0"/>
                        <a:pt x="196" y="16"/>
                        <a:pt x="155" y="49"/>
                      </a:cubicBezTo>
                      <a:cubicBezTo>
                        <a:pt x="1" y="175"/>
                        <a:pt x="74" y="425"/>
                        <a:pt x="274" y="445"/>
                      </a:cubicBezTo>
                      <a:cubicBezTo>
                        <a:pt x="282" y="445"/>
                        <a:pt x="289" y="446"/>
                        <a:pt x="297" y="446"/>
                      </a:cubicBezTo>
                      <a:cubicBezTo>
                        <a:pt x="479" y="446"/>
                        <a:pt x="590" y="230"/>
                        <a:pt x="470" y="82"/>
                      </a:cubicBezTo>
                      <a:cubicBezTo>
                        <a:pt x="426" y="28"/>
                        <a:pt x="361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"/>
                <p:cNvSpPr/>
                <p:nvPr/>
              </p:nvSpPr>
              <p:spPr>
                <a:xfrm>
                  <a:off x="4165825" y="3838750"/>
                  <a:ext cx="14100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30" extrusionOk="0">
                      <a:moveTo>
                        <a:pt x="283" y="0"/>
                      </a:moveTo>
                      <a:cubicBezTo>
                        <a:pt x="236" y="0"/>
                        <a:pt x="188" y="16"/>
                        <a:pt x="148" y="49"/>
                      </a:cubicBezTo>
                      <a:cubicBezTo>
                        <a:pt x="0" y="168"/>
                        <a:pt x="71" y="406"/>
                        <a:pt x="260" y="429"/>
                      </a:cubicBezTo>
                      <a:cubicBezTo>
                        <a:pt x="268" y="429"/>
                        <a:pt x="276" y="430"/>
                        <a:pt x="284" y="430"/>
                      </a:cubicBezTo>
                      <a:cubicBezTo>
                        <a:pt x="460" y="430"/>
                        <a:pt x="564" y="223"/>
                        <a:pt x="450" y="82"/>
                      </a:cubicBezTo>
                      <a:cubicBezTo>
                        <a:pt x="408" y="28"/>
                        <a:pt x="346" y="0"/>
                        <a:pt x="28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"/>
                <p:cNvSpPr/>
                <p:nvPr/>
              </p:nvSpPr>
              <p:spPr>
                <a:xfrm>
                  <a:off x="4152550" y="3822200"/>
                  <a:ext cx="13500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411" extrusionOk="0">
                      <a:moveTo>
                        <a:pt x="270" y="1"/>
                      </a:moveTo>
                      <a:cubicBezTo>
                        <a:pt x="225" y="1"/>
                        <a:pt x="180" y="16"/>
                        <a:pt x="142" y="46"/>
                      </a:cubicBezTo>
                      <a:cubicBezTo>
                        <a:pt x="1" y="162"/>
                        <a:pt x="68" y="390"/>
                        <a:pt x="251" y="409"/>
                      </a:cubicBezTo>
                      <a:cubicBezTo>
                        <a:pt x="259" y="410"/>
                        <a:pt x="267" y="411"/>
                        <a:pt x="275" y="411"/>
                      </a:cubicBezTo>
                      <a:cubicBezTo>
                        <a:pt x="441" y="411"/>
                        <a:pt x="539" y="214"/>
                        <a:pt x="431" y="78"/>
                      </a:cubicBezTo>
                      <a:cubicBezTo>
                        <a:pt x="389" y="27"/>
                        <a:pt x="329" y="1"/>
                        <a:pt x="27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"/>
                <p:cNvSpPr/>
                <p:nvPr/>
              </p:nvSpPr>
              <p:spPr>
                <a:xfrm>
                  <a:off x="4139300" y="3805700"/>
                  <a:ext cx="128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390" extrusionOk="0">
                      <a:moveTo>
                        <a:pt x="258" y="1"/>
                      </a:moveTo>
                      <a:cubicBezTo>
                        <a:pt x="215" y="1"/>
                        <a:pt x="172" y="15"/>
                        <a:pt x="136" y="44"/>
                      </a:cubicBezTo>
                      <a:cubicBezTo>
                        <a:pt x="1" y="153"/>
                        <a:pt x="65" y="372"/>
                        <a:pt x="235" y="388"/>
                      </a:cubicBezTo>
                      <a:cubicBezTo>
                        <a:pt x="243" y="389"/>
                        <a:pt x="251" y="389"/>
                        <a:pt x="258" y="389"/>
                      </a:cubicBezTo>
                      <a:cubicBezTo>
                        <a:pt x="418" y="389"/>
                        <a:pt x="513" y="202"/>
                        <a:pt x="409" y="73"/>
                      </a:cubicBezTo>
                      <a:cubicBezTo>
                        <a:pt x="370" y="26"/>
                        <a:pt x="314" y="1"/>
                        <a:pt x="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"/>
                <p:cNvSpPr/>
                <p:nvPr/>
              </p:nvSpPr>
              <p:spPr>
                <a:xfrm>
                  <a:off x="4126050" y="3789150"/>
                  <a:ext cx="12200" cy="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373" extrusionOk="0">
                      <a:moveTo>
                        <a:pt x="243" y="0"/>
                      </a:moveTo>
                      <a:cubicBezTo>
                        <a:pt x="203" y="0"/>
                        <a:pt x="162" y="13"/>
                        <a:pt x="129" y="41"/>
                      </a:cubicBezTo>
                      <a:cubicBezTo>
                        <a:pt x="0" y="147"/>
                        <a:pt x="61" y="356"/>
                        <a:pt x="225" y="372"/>
                      </a:cubicBezTo>
                      <a:cubicBezTo>
                        <a:pt x="232" y="373"/>
                        <a:pt x="238" y="373"/>
                        <a:pt x="245" y="373"/>
                      </a:cubicBezTo>
                      <a:cubicBezTo>
                        <a:pt x="397" y="373"/>
                        <a:pt x="488" y="193"/>
                        <a:pt x="389" y="70"/>
                      </a:cubicBezTo>
                      <a:cubicBezTo>
                        <a:pt x="352" y="24"/>
                        <a:pt x="298" y="0"/>
                        <a:pt x="24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"/>
                <p:cNvSpPr/>
                <p:nvPr/>
              </p:nvSpPr>
              <p:spPr>
                <a:xfrm>
                  <a:off x="4112700" y="3772650"/>
                  <a:ext cx="11725" cy="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" h="352" extrusionOk="0">
                      <a:moveTo>
                        <a:pt x="235" y="0"/>
                      </a:moveTo>
                      <a:cubicBezTo>
                        <a:pt x="196" y="0"/>
                        <a:pt x="156" y="13"/>
                        <a:pt x="123" y="39"/>
                      </a:cubicBezTo>
                      <a:cubicBezTo>
                        <a:pt x="1" y="139"/>
                        <a:pt x="62" y="335"/>
                        <a:pt x="216" y="351"/>
                      </a:cubicBezTo>
                      <a:cubicBezTo>
                        <a:pt x="224" y="352"/>
                        <a:pt x="231" y="352"/>
                        <a:pt x="239" y="352"/>
                      </a:cubicBezTo>
                      <a:cubicBezTo>
                        <a:pt x="383" y="352"/>
                        <a:pt x="468" y="181"/>
                        <a:pt x="374" y="65"/>
                      </a:cubicBezTo>
                      <a:cubicBezTo>
                        <a:pt x="339" y="22"/>
                        <a:pt x="287" y="0"/>
                        <a:pt x="2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"/>
                <p:cNvSpPr/>
                <p:nvPr/>
              </p:nvSpPr>
              <p:spPr>
                <a:xfrm>
                  <a:off x="4099450" y="3756075"/>
                  <a:ext cx="11100" cy="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7" extrusionOk="0">
                      <a:moveTo>
                        <a:pt x="221" y="1"/>
                      </a:moveTo>
                      <a:cubicBezTo>
                        <a:pt x="184" y="1"/>
                        <a:pt x="147" y="13"/>
                        <a:pt x="116" y="40"/>
                      </a:cubicBezTo>
                      <a:cubicBezTo>
                        <a:pt x="1" y="133"/>
                        <a:pt x="55" y="319"/>
                        <a:pt x="206" y="336"/>
                      </a:cubicBezTo>
                      <a:cubicBezTo>
                        <a:pt x="213" y="336"/>
                        <a:pt x="219" y="337"/>
                        <a:pt x="225" y="337"/>
                      </a:cubicBezTo>
                      <a:cubicBezTo>
                        <a:pt x="362" y="337"/>
                        <a:pt x="443" y="173"/>
                        <a:pt x="351" y="62"/>
                      </a:cubicBezTo>
                      <a:cubicBezTo>
                        <a:pt x="318" y="22"/>
                        <a:pt x="270" y="1"/>
                        <a:pt x="2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"/>
                <p:cNvSpPr/>
                <p:nvPr/>
              </p:nvSpPr>
              <p:spPr>
                <a:xfrm>
                  <a:off x="4086200" y="3739550"/>
                  <a:ext cx="103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17" extrusionOk="0">
                      <a:moveTo>
                        <a:pt x="208" y="1"/>
                      </a:moveTo>
                      <a:cubicBezTo>
                        <a:pt x="173" y="1"/>
                        <a:pt x="139" y="12"/>
                        <a:pt x="110" y="36"/>
                      </a:cubicBezTo>
                      <a:cubicBezTo>
                        <a:pt x="0" y="126"/>
                        <a:pt x="52" y="302"/>
                        <a:pt x="190" y="315"/>
                      </a:cubicBezTo>
                      <a:cubicBezTo>
                        <a:pt x="196" y="316"/>
                        <a:pt x="203" y="316"/>
                        <a:pt x="209" y="316"/>
                      </a:cubicBezTo>
                      <a:cubicBezTo>
                        <a:pt x="339" y="316"/>
                        <a:pt x="414" y="165"/>
                        <a:pt x="331" y="61"/>
                      </a:cubicBezTo>
                      <a:cubicBezTo>
                        <a:pt x="300" y="21"/>
                        <a:pt x="254" y="1"/>
                        <a:pt x="2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"/>
                <p:cNvSpPr/>
                <p:nvPr/>
              </p:nvSpPr>
              <p:spPr>
                <a:xfrm>
                  <a:off x="4343050" y="4022675"/>
                  <a:ext cx="21450" cy="1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652" extrusionOk="0">
                      <a:moveTo>
                        <a:pt x="429" y="0"/>
                      </a:moveTo>
                      <a:cubicBezTo>
                        <a:pt x="357" y="0"/>
                        <a:pt x="285" y="24"/>
                        <a:pt x="226" y="74"/>
                      </a:cubicBezTo>
                      <a:cubicBezTo>
                        <a:pt x="1" y="258"/>
                        <a:pt x="107" y="621"/>
                        <a:pt x="396" y="650"/>
                      </a:cubicBezTo>
                      <a:cubicBezTo>
                        <a:pt x="408" y="651"/>
                        <a:pt x="420" y="651"/>
                        <a:pt x="431" y="651"/>
                      </a:cubicBezTo>
                      <a:cubicBezTo>
                        <a:pt x="699" y="651"/>
                        <a:pt x="858" y="338"/>
                        <a:pt x="682" y="123"/>
                      </a:cubicBezTo>
                      <a:cubicBezTo>
                        <a:pt x="618" y="42"/>
                        <a:pt x="524" y="0"/>
                        <a:pt x="4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"/>
                <p:cNvSpPr/>
                <p:nvPr/>
              </p:nvSpPr>
              <p:spPr>
                <a:xfrm>
                  <a:off x="4329725" y="4006100"/>
                  <a:ext cx="20875" cy="1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634" extrusionOk="0">
                      <a:moveTo>
                        <a:pt x="420" y="0"/>
                      </a:moveTo>
                      <a:cubicBezTo>
                        <a:pt x="351" y="0"/>
                        <a:pt x="280" y="23"/>
                        <a:pt x="222" y="72"/>
                      </a:cubicBezTo>
                      <a:cubicBezTo>
                        <a:pt x="0" y="249"/>
                        <a:pt x="106" y="602"/>
                        <a:pt x="386" y="631"/>
                      </a:cubicBezTo>
                      <a:cubicBezTo>
                        <a:pt x="398" y="632"/>
                        <a:pt x="409" y="633"/>
                        <a:pt x="420" y="633"/>
                      </a:cubicBezTo>
                      <a:cubicBezTo>
                        <a:pt x="680" y="633"/>
                        <a:pt x="835" y="326"/>
                        <a:pt x="665" y="117"/>
                      </a:cubicBezTo>
                      <a:cubicBezTo>
                        <a:pt x="603" y="40"/>
                        <a:pt x="512" y="0"/>
                        <a:pt x="4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"/>
                <p:cNvSpPr/>
                <p:nvPr/>
              </p:nvSpPr>
              <p:spPr>
                <a:xfrm>
                  <a:off x="4316450" y="3989550"/>
                  <a:ext cx="202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14" extrusionOk="0">
                      <a:moveTo>
                        <a:pt x="407" y="1"/>
                      </a:moveTo>
                      <a:cubicBezTo>
                        <a:pt x="338" y="1"/>
                        <a:pt x="270" y="23"/>
                        <a:pt x="213" y="69"/>
                      </a:cubicBezTo>
                      <a:cubicBezTo>
                        <a:pt x="1" y="242"/>
                        <a:pt x="104" y="586"/>
                        <a:pt x="374" y="612"/>
                      </a:cubicBezTo>
                      <a:cubicBezTo>
                        <a:pt x="386" y="613"/>
                        <a:pt x="397" y="614"/>
                        <a:pt x="409" y="614"/>
                      </a:cubicBezTo>
                      <a:cubicBezTo>
                        <a:pt x="661" y="614"/>
                        <a:pt x="810" y="320"/>
                        <a:pt x="647" y="114"/>
                      </a:cubicBezTo>
                      <a:cubicBezTo>
                        <a:pt x="585" y="39"/>
                        <a:pt x="496" y="1"/>
                        <a:pt x="4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"/>
                <p:cNvSpPr/>
                <p:nvPr/>
              </p:nvSpPr>
              <p:spPr>
                <a:xfrm>
                  <a:off x="4303200" y="3973050"/>
                  <a:ext cx="19600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" h="596" extrusionOk="0">
                      <a:moveTo>
                        <a:pt x="393" y="1"/>
                      </a:moveTo>
                      <a:cubicBezTo>
                        <a:pt x="328" y="1"/>
                        <a:pt x="262" y="23"/>
                        <a:pt x="206" y="67"/>
                      </a:cubicBezTo>
                      <a:cubicBezTo>
                        <a:pt x="1" y="234"/>
                        <a:pt x="100" y="565"/>
                        <a:pt x="364" y="594"/>
                      </a:cubicBezTo>
                      <a:cubicBezTo>
                        <a:pt x="375" y="595"/>
                        <a:pt x="387" y="596"/>
                        <a:pt x="398" y="596"/>
                      </a:cubicBezTo>
                      <a:cubicBezTo>
                        <a:pt x="641" y="596"/>
                        <a:pt x="784" y="308"/>
                        <a:pt x="624" y="112"/>
                      </a:cubicBezTo>
                      <a:cubicBezTo>
                        <a:pt x="566" y="39"/>
                        <a:pt x="480" y="1"/>
                        <a:pt x="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"/>
                <p:cNvSpPr/>
                <p:nvPr/>
              </p:nvSpPr>
              <p:spPr>
                <a:xfrm>
                  <a:off x="4289950" y="3956475"/>
                  <a:ext cx="1895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578" extrusionOk="0">
                      <a:moveTo>
                        <a:pt x="379" y="1"/>
                      </a:moveTo>
                      <a:cubicBezTo>
                        <a:pt x="316" y="1"/>
                        <a:pt x="252" y="22"/>
                        <a:pt x="200" y="65"/>
                      </a:cubicBezTo>
                      <a:cubicBezTo>
                        <a:pt x="0" y="228"/>
                        <a:pt x="94" y="550"/>
                        <a:pt x="351" y="576"/>
                      </a:cubicBezTo>
                      <a:cubicBezTo>
                        <a:pt x="362" y="577"/>
                        <a:pt x="374" y="578"/>
                        <a:pt x="385" y="578"/>
                      </a:cubicBezTo>
                      <a:cubicBezTo>
                        <a:pt x="619" y="578"/>
                        <a:pt x="758" y="300"/>
                        <a:pt x="604" y="110"/>
                      </a:cubicBezTo>
                      <a:cubicBezTo>
                        <a:pt x="548" y="38"/>
                        <a:pt x="463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"/>
                <p:cNvSpPr/>
                <p:nvPr/>
              </p:nvSpPr>
              <p:spPr>
                <a:xfrm>
                  <a:off x="4276700" y="3940000"/>
                  <a:ext cx="18400" cy="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559" extrusionOk="0">
                      <a:moveTo>
                        <a:pt x="366" y="0"/>
                      </a:moveTo>
                      <a:cubicBezTo>
                        <a:pt x="305" y="0"/>
                        <a:pt x="244" y="20"/>
                        <a:pt x="193" y="62"/>
                      </a:cubicBezTo>
                      <a:cubicBezTo>
                        <a:pt x="0" y="219"/>
                        <a:pt x="93" y="531"/>
                        <a:pt x="341" y="556"/>
                      </a:cubicBezTo>
                      <a:cubicBezTo>
                        <a:pt x="351" y="558"/>
                        <a:pt x="362" y="558"/>
                        <a:pt x="372" y="558"/>
                      </a:cubicBezTo>
                      <a:cubicBezTo>
                        <a:pt x="601" y="558"/>
                        <a:pt x="736" y="288"/>
                        <a:pt x="585" y="103"/>
                      </a:cubicBezTo>
                      <a:cubicBezTo>
                        <a:pt x="528" y="35"/>
                        <a:pt x="447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"/>
                <p:cNvSpPr/>
                <p:nvPr/>
              </p:nvSpPr>
              <p:spPr>
                <a:xfrm>
                  <a:off x="4263350" y="3923425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7" y="1"/>
                      </a:moveTo>
                      <a:cubicBezTo>
                        <a:pt x="297" y="1"/>
                        <a:pt x="237" y="21"/>
                        <a:pt x="187" y="63"/>
                      </a:cubicBezTo>
                      <a:cubicBezTo>
                        <a:pt x="1" y="210"/>
                        <a:pt x="91" y="512"/>
                        <a:pt x="328" y="538"/>
                      </a:cubicBezTo>
                      <a:cubicBezTo>
                        <a:pt x="339" y="539"/>
                        <a:pt x="349" y="540"/>
                        <a:pt x="359" y="540"/>
                      </a:cubicBezTo>
                      <a:cubicBezTo>
                        <a:pt x="582" y="540"/>
                        <a:pt x="711" y="279"/>
                        <a:pt x="566" y="101"/>
                      </a:cubicBezTo>
                      <a:cubicBezTo>
                        <a:pt x="513" y="35"/>
                        <a:pt x="435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2"/>
                <p:cNvSpPr/>
                <p:nvPr/>
              </p:nvSpPr>
              <p:spPr>
                <a:xfrm>
                  <a:off x="4250100" y="3906900"/>
                  <a:ext cx="17225" cy="1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" h="523" extrusionOk="0">
                      <a:moveTo>
                        <a:pt x="345" y="0"/>
                      </a:moveTo>
                      <a:cubicBezTo>
                        <a:pt x="287" y="0"/>
                        <a:pt x="229" y="19"/>
                        <a:pt x="180" y="58"/>
                      </a:cubicBezTo>
                      <a:cubicBezTo>
                        <a:pt x="0" y="206"/>
                        <a:pt x="87" y="495"/>
                        <a:pt x="318" y="521"/>
                      </a:cubicBezTo>
                      <a:cubicBezTo>
                        <a:pt x="328" y="522"/>
                        <a:pt x="337" y="522"/>
                        <a:pt x="346" y="522"/>
                      </a:cubicBezTo>
                      <a:cubicBezTo>
                        <a:pt x="561" y="522"/>
                        <a:pt x="689" y="270"/>
                        <a:pt x="547" y="97"/>
                      </a:cubicBezTo>
                      <a:cubicBezTo>
                        <a:pt x="496" y="33"/>
                        <a:pt x="421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2"/>
                <p:cNvSpPr/>
                <p:nvPr/>
              </p:nvSpPr>
              <p:spPr>
                <a:xfrm>
                  <a:off x="4236850" y="3890400"/>
                  <a:ext cx="16575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2" extrusionOk="0">
                      <a:moveTo>
                        <a:pt x="332" y="0"/>
                      </a:moveTo>
                      <a:cubicBezTo>
                        <a:pt x="276" y="0"/>
                        <a:pt x="220" y="19"/>
                        <a:pt x="174" y="56"/>
                      </a:cubicBezTo>
                      <a:cubicBezTo>
                        <a:pt x="0" y="198"/>
                        <a:pt x="84" y="477"/>
                        <a:pt x="305" y="500"/>
                      </a:cubicBezTo>
                      <a:cubicBezTo>
                        <a:pt x="315" y="501"/>
                        <a:pt x="324" y="501"/>
                        <a:pt x="333" y="501"/>
                      </a:cubicBezTo>
                      <a:cubicBezTo>
                        <a:pt x="538" y="501"/>
                        <a:pt x="663" y="261"/>
                        <a:pt x="527" y="92"/>
                      </a:cubicBezTo>
                      <a:cubicBezTo>
                        <a:pt x="478" y="32"/>
                        <a:pt x="405" y="0"/>
                        <a:pt x="3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2"/>
                <p:cNvSpPr/>
                <p:nvPr/>
              </p:nvSpPr>
              <p:spPr>
                <a:xfrm>
                  <a:off x="4223575" y="3873825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9" y="0"/>
                      </a:moveTo>
                      <a:cubicBezTo>
                        <a:pt x="266" y="0"/>
                        <a:pt x="212" y="18"/>
                        <a:pt x="168" y="54"/>
                      </a:cubicBezTo>
                      <a:cubicBezTo>
                        <a:pt x="1" y="189"/>
                        <a:pt x="81" y="459"/>
                        <a:pt x="293" y="481"/>
                      </a:cubicBezTo>
                      <a:cubicBezTo>
                        <a:pt x="302" y="482"/>
                        <a:pt x="312" y="483"/>
                        <a:pt x="320" y="483"/>
                      </a:cubicBezTo>
                      <a:cubicBezTo>
                        <a:pt x="519" y="483"/>
                        <a:pt x="635" y="249"/>
                        <a:pt x="509" y="89"/>
                      </a:cubicBezTo>
                      <a:cubicBezTo>
                        <a:pt x="459" y="31"/>
                        <a:pt x="389" y="0"/>
                        <a:pt x="3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2"/>
                <p:cNvSpPr/>
                <p:nvPr/>
              </p:nvSpPr>
              <p:spPr>
                <a:xfrm>
                  <a:off x="4210250" y="3857325"/>
                  <a:ext cx="1537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" h="465" extrusionOk="0">
                      <a:moveTo>
                        <a:pt x="309" y="1"/>
                      </a:moveTo>
                      <a:cubicBezTo>
                        <a:pt x="258" y="1"/>
                        <a:pt x="207" y="18"/>
                        <a:pt x="164" y="52"/>
                      </a:cubicBezTo>
                      <a:cubicBezTo>
                        <a:pt x="0" y="184"/>
                        <a:pt x="77" y="444"/>
                        <a:pt x="286" y="463"/>
                      </a:cubicBezTo>
                      <a:cubicBezTo>
                        <a:pt x="295" y="464"/>
                        <a:pt x="304" y="465"/>
                        <a:pt x="313" y="465"/>
                      </a:cubicBezTo>
                      <a:cubicBezTo>
                        <a:pt x="503" y="465"/>
                        <a:pt x="615" y="241"/>
                        <a:pt x="489" y="87"/>
                      </a:cubicBezTo>
                      <a:cubicBezTo>
                        <a:pt x="443" y="30"/>
                        <a:pt x="376" y="1"/>
                        <a:pt x="3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2"/>
                <p:cNvSpPr/>
                <p:nvPr/>
              </p:nvSpPr>
              <p:spPr>
                <a:xfrm>
                  <a:off x="4197000" y="3840800"/>
                  <a:ext cx="147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48" extrusionOk="0">
                      <a:moveTo>
                        <a:pt x="297" y="1"/>
                      </a:moveTo>
                      <a:cubicBezTo>
                        <a:pt x="247" y="1"/>
                        <a:pt x="196" y="17"/>
                        <a:pt x="154" y="51"/>
                      </a:cubicBezTo>
                      <a:cubicBezTo>
                        <a:pt x="0" y="176"/>
                        <a:pt x="74" y="424"/>
                        <a:pt x="273" y="446"/>
                      </a:cubicBezTo>
                      <a:cubicBezTo>
                        <a:pt x="281" y="447"/>
                        <a:pt x="289" y="447"/>
                        <a:pt x="296" y="447"/>
                      </a:cubicBezTo>
                      <a:cubicBezTo>
                        <a:pt x="479" y="447"/>
                        <a:pt x="590" y="231"/>
                        <a:pt x="469" y="83"/>
                      </a:cubicBezTo>
                      <a:cubicBezTo>
                        <a:pt x="426" y="29"/>
                        <a:pt x="362" y="1"/>
                        <a:pt x="29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2"/>
                <p:cNvSpPr/>
                <p:nvPr/>
              </p:nvSpPr>
              <p:spPr>
                <a:xfrm>
                  <a:off x="4183725" y="3824225"/>
                  <a:ext cx="14125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30" extrusionOk="0">
                      <a:moveTo>
                        <a:pt x="284" y="1"/>
                      </a:moveTo>
                      <a:cubicBezTo>
                        <a:pt x="236" y="1"/>
                        <a:pt x="189" y="17"/>
                        <a:pt x="149" y="49"/>
                      </a:cubicBezTo>
                      <a:cubicBezTo>
                        <a:pt x="1" y="168"/>
                        <a:pt x="71" y="409"/>
                        <a:pt x="261" y="428"/>
                      </a:cubicBezTo>
                      <a:cubicBezTo>
                        <a:pt x="269" y="429"/>
                        <a:pt x="277" y="429"/>
                        <a:pt x="284" y="429"/>
                      </a:cubicBezTo>
                      <a:cubicBezTo>
                        <a:pt x="460" y="429"/>
                        <a:pt x="565" y="223"/>
                        <a:pt x="451" y="81"/>
                      </a:cubicBezTo>
                      <a:cubicBezTo>
                        <a:pt x="407" y="28"/>
                        <a:pt x="346" y="1"/>
                        <a:pt x="2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2"/>
                <p:cNvSpPr/>
                <p:nvPr/>
              </p:nvSpPr>
              <p:spPr>
                <a:xfrm>
                  <a:off x="4170475" y="3807750"/>
                  <a:ext cx="13475" cy="1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7" extrusionOk="0">
                      <a:moveTo>
                        <a:pt x="270" y="0"/>
                      </a:moveTo>
                      <a:cubicBezTo>
                        <a:pt x="225" y="0"/>
                        <a:pt x="180" y="15"/>
                        <a:pt x="142" y="46"/>
                      </a:cubicBezTo>
                      <a:cubicBezTo>
                        <a:pt x="0" y="158"/>
                        <a:pt x="68" y="390"/>
                        <a:pt x="248" y="406"/>
                      </a:cubicBezTo>
                      <a:cubicBezTo>
                        <a:pt x="256" y="406"/>
                        <a:pt x="264" y="407"/>
                        <a:pt x="271" y="407"/>
                      </a:cubicBezTo>
                      <a:cubicBezTo>
                        <a:pt x="440" y="407"/>
                        <a:pt x="539" y="210"/>
                        <a:pt x="428" y="75"/>
                      </a:cubicBezTo>
                      <a:cubicBezTo>
                        <a:pt x="388" y="26"/>
                        <a:pt x="329" y="0"/>
                        <a:pt x="2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2"/>
                <p:cNvSpPr/>
                <p:nvPr/>
              </p:nvSpPr>
              <p:spPr>
                <a:xfrm>
                  <a:off x="4157225" y="3791175"/>
                  <a:ext cx="12825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392" extrusionOk="0">
                      <a:moveTo>
                        <a:pt x="257" y="0"/>
                      </a:moveTo>
                      <a:cubicBezTo>
                        <a:pt x="214" y="0"/>
                        <a:pt x="171" y="14"/>
                        <a:pt x="135" y="43"/>
                      </a:cubicBezTo>
                      <a:cubicBezTo>
                        <a:pt x="0" y="156"/>
                        <a:pt x="64" y="371"/>
                        <a:pt x="238" y="391"/>
                      </a:cubicBezTo>
                      <a:cubicBezTo>
                        <a:pt x="246" y="391"/>
                        <a:pt x="253" y="392"/>
                        <a:pt x="261" y="392"/>
                      </a:cubicBezTo>
                      <a:cubicBezTo>
                        <a:pt x="418" y="392"/>
                        <a:pt x="513" y="201"/>
                        <a:pt x="408" y="72"/>
                      </a:cubicBezTo>
                      <a:cubicBezTo>
                        <a:pt x="370" y="25"/>
                        <a:pt x="314" y="0"/>
                        <a:pt x="2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2"/>
                <p:cNvSpPr/>
                <p:nvPr/>
              </p:nvSpPr>
              <p:spPr>
                <a:xfrm>
                  <a:off x="4143950" y="3774675"/>
                  <a:ext cx="12275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1" extrusionOk="0">
                      <a:moveTo>
                        <a:pt x="245" y="1"/>
                      </a:moveTo>
                      <a:cubicBezTo>
                        <a:pt x="205" y="1"/>
                        <a:pt x="164" y="14"/>
                        <a:pt x="129" y="41"/>
                      </a:cubicBezTo>
                      <a:cubicBezTo>
                        <a:pt x="1" y="144"/>
                        <a:pt x="62" y="353"/>
                        <a:pt x="226" y="369"/>
                      </a:cubicBezTo>
                      <a:cubicBezTo>
                        <a:pt x="234" y="370"/>
                        <a:pt x="241" y="371"/>
                        <a:pt x="249" y="371"/>
                      </a:cubicBezTo>
                      <a:cubicBezTo>
                        <a:pt x="399" y="371"/>
                        <a:pt x="491" y="193"/>
                        <a:pt x="390" y="70"/>
                      </a:cubicBezTo>
                      <a:cubicBezTo>
                        <a:pt x="353" y="24"/>
                        <a:pt x="299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2"/>
                <p:cNvSpPr/>
                <p:nvPr/>
              </p:nvSpPr>
              <p:spPr>
                <a:xfrm>
                  <a:off x="4130625" y="3758125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4" y="0"/>
                      </a:moveTo>
                      <a:cubicBezTo>
                        <a:pt x="195" y="0"/>
                        <a:pt x="156" y="14"/>
                        <a:pt x="123" y="41"/>
                      </a:cubicBezTo>
                      <a:cubicBezTo>
                        <a:pt x="0" y="138"/>
                        <a:pt x="58" y="337"/>
                        <a:pt x="216" y="353"/>
                      </a:cubicBezTo>
                      <a:cubicBezTo>
                        <a:pt x="222" y="354"/>
                        <a:pt x="229" y="354"/>
                        <a:pt x="235" y="354"/>
                      </a:cubicBezTo>
                      <a:cubicBezTo>
                        <a:pt x="381" y="354"/>
                        <a:pt x="465" y="184"/>
                        <a:pt x="370" y="67"/>
                      </a:cubicBezTo>
                      <a:cubicBezTo>
                        <a:pt x="335" y="23"/>
                        <a:pt x="285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2"/>
                <p:cNvSpPr/>
                <p:nvPr/>
              </p:nvSpPr>
              <p:spPr>
                <a:xfrm>
                  <a:off x="4117375" y="3741575"/>
                  <a:ext cx="1107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335" extrusionOk="0">
                      <a:moveTo>
                        <a:pt x="221" y="1"/>
                      </a:moveTo>
                      <a:cubicBezTo>
                        <a:pt x="184" y="1"/>
                        <a:pt x="147" y="13"/>
                        <a:pt x="116" y="38"/>
                      </a:cubicBezTo>
                      <a:cubicBezTo>
                        <a:pt x="0" y="131"/>
                        <a:pt x="55" y="321"/>
                        <a:pt x="203" y="334"/>
                      </a:cubicBezTo>
                      <a:cubicBezTo>
                        <a:pt x="209" y="335"/>
                        <a:pt x="216" y="335"/>
                        <a:pt x="222" y="335"/>
                      </a:cubicBezTo>
                      <a:cubicBezTo>
                        <a:pt x="362" y="335"/>
                        <a:pt x="443" y="174"/>
                        <a:pt x="350" y="64"/>
                      </a:cubicBezTo>
                      <a:cubicBezTo>
                        <a:pt x="318" y="22"/>
                        <a:pt x="269" y="1"/>
                        <a:pt x="2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2"/>
                <p:cNvSpPr/>
                <p:nvPr/>
              </p:nvSpPr>
              <p:spPr>
                <a:xfrm>
                  <a:off x="4104100" y="3725075"/>
                  <a:ext cx="1040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" h="317" extrusionOk="0">
                      <a:moveTo>
                        <a:pt x="210" y="1"/>
                      </a:moveTo>
                      <a:cubicBezTo>
                        <a:pt x="175" y="1"/>
                        <a:pt x="140" y="12"/>
                        <a:pt x="110" y="36"/>
                      </a:cubicBezTo>
                      <a:cubicBezTo>
                        <a:pt x="1" y="123"/>
                        <a:pt x="52" y="300"/>
                        <a:pt x="194" y="316"/>
                      </a:cubicBezTo>
                      <a:cubicBezTo>
                        <a:pt x="199" y="316"/>
                        <a:pt x="204" y="316"/>
                        <a:pt x="209" y="316"/>
                      </a:cubicBezTo>
                      <a:cubicBezTo>
                        <a:pt x="338" y="316"/>
                        <a:pt x="415" y="164"/>
                        <a:pt x="332" y="59"/>
                      </a:cubicBezTo>
                      <a:cubicBezTo>
                        <a:pt x="301" y="20"/>
                        <a:pt x="256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2"/>
                <p:cNvSpPr/>
                <p:nvPr/>
              </p:nvSpPr>
              <p:spPr>
                <a:xfrm>
                  <a:off x="4347625" y="3991625"/>
                  <a:ext cx="20900" cy="1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634" extrusionOk="0">
                      <a:moveTo>
                        <a:pt x="418" y="1"/>
                      </a:moveTo>
                      <a:cubicBezTo>
                        <a:pt x="348" y="1"/>
                        <a:pt x="278" y="24"/>
                        <a:pt x="219" y="73"/>
                      </a:cubicBezTo>
                      <a:cubicBezTo>
                        <a:pt x="1" y="249"/>
                        <a:pt x="107" y="603"/>
                        <a:pt x="386" y="632"/>
                      </a:cubicBezTo>
                      <a:cubicBezTo>
                        <a:pt x="398" y="633"/>
                        <a:pt x="410" y="634"/>
                        <a:pt x="421" y="634"/>
                      </a:cubicBezTo>
                      <a:cubicBezTo>
                        <a:pt x="680" y="634"/>
                        <a:pt x="835" y="327"/>
                        <a:pt x="666" y="118"/>
                      </a:cubicBezTo>
                      <a:cubicBezTo>
                        <a:pt x="602" y="41"/>
                        <a:pt x="510" y="1"/>
                        <a:pt x="41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2"/>
                <p:cNvSpPr/>
                <p:nvPr/>
              </p:nvSpPr>
              <p:spPr>
                <a:xfrm>
                  <a:off x="4334375" y="3975100"/>
                  <a:ext cx="202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14" extrusionOk="0">
                      <a:moveTo>
                        <a:pt x="406" y="0"/>
                      </a:moveTo>
                      <a:cubicBezTo>
                        <a:pt x="338" y="0"/>
                        <a:pt x="270" y="22"/>
                        <a:pt x="213" y="68"/>
                      </a:cubicBezTo>
                      <a:cubicBezTo>
                        <a:pt x="1" y="239"/>
                        <a:pt x="103" y="583"/>
                        <a:pt x="373" y="611"/>
                      </a:cubicBezTo>
                      <a:cubicBezTo>
                        <a:pt x="385" y="613"/>
                        <a:pt x="397" y="613"/>
                        <a:pt x="408" y="613"/>
                      </a:cubicBezTo>
                      <a:cubicBezTo>
                        <a:pt x="661" y="613"/>
                        <a:pt x="809" y="316"/>
                        <a:pt x="643" y="113"/>
                      </a:cubicBezTo>
                      <a:cubicBezTo>
                        <a:pt x="583" y="39"/>
                        <a:pt x="495" y="0"/>
                        <a:pt x="4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2"/>
                <p:cNvSpPr/>
                <p:nvPr/>
              </p:nvSpPr>
              <p:spPr>
                <a:xfrm>
                  <a:off x="4321125" y="3958525"/>
                  <a:ext cx="19600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" h="596" extrusionOk="0">
                      <a:moveTo>
                        <a:pt x="393" y="0"/>
                      </a:moveTo>
                      <a:cubicBezTo>
                        <a:pt x="327" y="0"/>
                        <a:pt x="261" y="22"/>
                        <a:pt x="206" y="66"/>
                      </a:cubicBezTo>
                      <a:cubicBezTo>
                        <a:pt x="0" y="233"/>
                        <a:pt x="97" y="567"/>
                        <a:pt x="363" y="593"/>
                      </a:cubicBezTo>
                      <a:cubicBezTo>
                        <a:pt x="375" y="594"/>
                        <a:pt x="387" y="595"/>
                        <a:pt x="398" y="595"/>
                      </a:cubicBezTo>
                      <a:cubicBezTo>
                        <a:pt x="641" y="595"/>
                        <a:pt x="783" y="308"/>
                        <a:pt x="624" y="111"/>
                      </a:cubicBezTo>
                      <a:cubicBezTo>
                        <a:pt x="565" y="38"/>
                        <a:pt x="480" y="0"/>
                        <a:pt x="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2"/>
                <p:cNvSpPr/>
                <p:nvPr/>
              </p:nvSpPr>
              <p:spPr>
                <a:xfrm>
                  <a:off x="4307775" y="3942025"/>
                  <a:ext cx="19075" cy="1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77" extrusionOk="0">
                      <a:moveTo>
                        <a:pt x="384" y="0"/>
                      </a:moveTo>
                      <a:cubicBezTo>
                        <a:pt x="320" y="0"/>
                        <a:pt x="256" y="21"/>
                        <a:pt x="203" y="64"/>
                      </a:cubicBezTo>
                      <a:cubicBezTo>
                        <a:pt x="1" y="225"/>
                        <a:pt x="97" y="549"/>
                        <a:pt x="354" y="575"/>
                      </a:cubicBezTo>
                      <a:cubicBezTo>
                        <a:pt x="365" y="576"/>
                        <a:pt x="375" y="577"/>
                        <a:pt x="385" y="577"/>
                      </a:cubicBezTo>
                      <a:cubicBezTo>
                        <a:pt x="621" y="577"/>
                        <a:pt x="762" y="297"/>
                        <a:pt x="608" y="106"/>
                      </a:cubicBezTo>
                      <a:cubicBezTo>
                        <a:pt x="552" y="36"/>
                        <a:pt x="468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2"/>
                <p:cNvSpPr/>
                <p:nvPr/>
              </p:nvSpPr>
              <p:spPr>
                <a:xfrm>
                  <a:off x="4294525" y="3925500"/>
                  <a:ext cx="184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7" extrusionOk="0">
                      <a:moveTo>
                        <a:pt x="372" y="0"/>
                      </a:moveTo>
                      <a:cubicBezTo>
                        <a:pt x="310" y="0"/>
                        <a:pt x="247" y="21"/>
                        <a:pt x="193" y="63"/>
                      </a:cubicBezTo>
                      <a:cubicBezTo>
                        <a:pt x="0" y="221"/>
                        <a:pt x="97" y="532"/>
                        <a:pt x="341" y="555"/>
                      </a:cubicBezTo>
                      <a:cubicBezTo>
                        <a:pt x="352" y="556"/>
                        <a:pt x="362" y="556"/>
                        <a:pt x="372" y="556"/>
                      </a:cubicBezTo>
                      <a:cubicBezTo>
                        <a:pt x="601" y="556"/>
                        <a:pt x="736" y="286"/>
                        <a:pt x="585" y="102"/>
                      </a:cubicBezTo>
                      <a:cubicBezTo>
                        <a:pt x="531" y="35"/>
                        <a:pt x="452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2"/>
                <p:cNvSpPr/>
                <p:nvPr/>
              </p:nvSpPr>
              <p:spPr>
                <a:xfrm>
                  <a:off x="4281275" y="3908925"/>
                  <a:ext cx="17775" cy="1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2" extrusionOk="0">
                      <a:moveTo>
                        <a:pt x="357" y="1"/>
                      </a:moveTo>
                      <a:cubicBezTo>
                        <a:pt x="297" y="1"/>
                        <a:pt x="237" y="21"/>
                        <a:pt x="187" y="61"/>
                      </a:cubicBezTo>
                      <a:cubicBezTo>
                        <a:pt x="0" y="212"/>
                        <a:pt x="90" y="514"/>
                        <a:pt x="328" y="540"/>
                      </a:cubicBezTo>
                      <a:cubicBezTo>
                        <a:pt x="339" y="541"/>
                        <a:pt x="349" y="541"/>
                        <a:pt x="359" y="541"/>
                      </a:cubicBezTo>
                      <a:cubicBezTo>
                        <a:pt x="581" y="541"/>
                        <a:pt x="710" y="281"/>
                        <a:pt x="566" y="103"/>
                      </a:cubicBezTo>
                      <a:cubicBezTo>
                        <a:pt x="513" y="35"/>
                        <a:pt x="435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2"/>
                <p:cNvSpPr/>
                <p:nvPr/>
              </p:nvSpPr>
              <p:spPr>
                <a:xfrm>
                  <a:off x="4268000" y="3892375"/>
                  <a:ext cx="17150" cy="1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" h="523" extrusionOk="0">
                      <a:moveTo>
                        <a:pt x="343" y="1"/>
                      </a:moveTo>
                      <a:cubicBezTo>
                        <a:pt x="286" y="1"/>
                        <a:pt x="229" y="19"/>
                        <a:pt x="181" y="58"/>
                      </a:cubicBezTo>
                      <a:cubicBezTo>
                        <a:pt x="1" y="202"/>
                        <a:pt x="85" y="495"/>
                        <a:pt x="316" y="520"/>
                      </a:cubicBezTo>
                      <a:cubicBezTo>
                        <a:pt x="326" y="522"/>
                        <a:pt x="337" y="522"/>
                        <a:pt x="347" y="522"/>
                      </a:cubicBezTo>
                      <a:cubicBezTo>
                        <a:pt x="560" y="522"/>
                        <a:pt x="685" y="271"/>
                        <a:pt x="547" y="99"/>
                      </a:cubicBezTo>
                      <a:cubicBezTo>
                        <a:pt x="496" y="35"/>
                        <a:pt x="419" y="1"/>
                        <a:pt x="3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2"/>
                <p:cNvSpPr/>
                <p:nvPr/>
              </p:nvSpPr>
              <p:spPr>
                <a:xfrm>
                  <a:off x="4254750" y="3875850"/>
                  <a:ext cx="16525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505" extrusionOk="0">
                      <a:moveTo>
                        <a:pt x="330" y="1"/>
                      </a:moveTo>
                      <a:cubicBezTo>
                        <a:pt x="275" y="1"/>
                        <a:pt x="220" y="19"/>
                        <a:pt x="174" y="57"/>
                      </a:cubicBezTo>
                      <a:cubicBezTo>
                        <a:pt x="1" y="198"/>
                        <a:pt x="81" y="478"/>
                        <a:pt x="306" y="503"/>
                      </a:cubicBezTo>
                      <a:cubicBezTo>
                        <a:pt x="315" y="504"/>
                        <a:pt x="324" y="505"/>
                        <a:pt x="333" y="505"/>
                      </a:cubicBezTo>
                      <a:cubicBezTo>
                        <a:pt x="539" y="505"/>
                        <a:pt x="660" y="262"/>
                        <a:pt x="528" y="95"/>
                      </a:cubicBezTo>
                      <a:cubicBezTo>
                        <a:pt x="477" y="33"/>
                        <a:pt x="403" y="1"/>
                        <a:pt x="33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2"/>
                <p:cNvSpPr/>
                <p:nvPr/>
              </p:nvSpPr>
              <p:spPr>
                <a:xfrm>
                  <a:off x="4241500" y="3859350"/>
                  <a:ext cx="15875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4" extrusionOk="0">
                      <a:moveTo>
                        <a:pt x="318" y="1"/>
                      </a:moveTo>
                      <a:cubicBezTo>
                        <a:pt x="264" y="1"/>
                        <a:pt x="210" y="19"/>
                        <a:pt x="164" y="55"/>
                      </a:cubicBezTo>
                      <a:cubicBezTo>
                        <a:pt x="0" y="190"/>
                        <a:pt x="81" y="459"/>
                        <a:pt x="293" y="482"/>
                      </a:cubicBezTo>
                      <a:cubicBezTo>
                        <a:pt x="302" y="483"/>
                        <a:pt x="311" y="483"/>
                        <a:pt x="320" y="483"/>
                      </a:cubicBezTo>
                      <a:cubicBezTo>
                        <a:pt x="516" y="483"/>
                        <a:pt x="634" y="250"/>
                        <a:pt x="505" y="90"/>
                      </a:cubicBezTo>
                      <a:cubicBezTo>
                        <a:pt x="457" y="31"/>
                        <a:pt x="388" y="1"/>
                        <a:pt x="31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2"/>
                <p:cNvSpPr/>
                <p:nvPr/>
              </p:nvSpPr>
              <p:spPr>
                <a:xfrm>
                  <a:off x="4228150" y="3842800"/>
                  <a:ext cx="1540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65" extrusionOk="0">
                      <a:moveTo>
                        <a:pt x="307" y="0"/>
                      </a:moveTo>
                      <a:cubicBezTo>
                        <a:pt x="256" y="0"/>
                        <a:pt x="204" y="17"/>
                        <a:pt x="162" y="51"/>
                      </a:cubicBezTo>
                      <a:cubicBezTo>
                        <a:pt x="1" y="183"/>
                        <a:pt x="78" y="440"/>
                        <a:pt x="284" y="463"/>
                      </a:cubicBezTo>
                      <a:cubicBezTo>
                        <a:pt x="293" y="464"/>
                        <a:pt x="302" y="464"/>
                        <a:pt x="311" y="464"/>
                      </a:cubicBezTo>
                      <a:cubicBezTo>
                        <a:pt x="501" y="464"/>
                        <a:pt x="615" y="240"/>
                        <a:pt x="489" y="87"/>
                      </a:cubicBezTo>
                      <a:cubicBezTo>
                        <a:pt x="444" y="30"/>
                        <a:pt x="376" y="0"/>
                        <a:pt x="3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2"/>
                <p:cNvSpPr/>
                <p:nvPr/>
              </p:nvSpPr>
              <p:spPr>
                <a:xfrm>
                  <a:off x="4214900" y="3826300"/>
                  <a:ext cx="14775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46" extrusionOk="0">
                      <a:moveTo>
                        <a:pt x="295" y="0"/>
                      </a:moveTo>
                      <a:cubicBezTo>
                        <a:pt x="246" y="0"/>
                        <a:pt x="196" y="16"/>
                        <a:pt x="155" y="49"/>
                      </a:cubicBezTo>
                      <a:cubicBezTo>
                        <a:pt x="1" y="175"/>
                        <a:pt x="75" y="425"/>
                        <a:pt x="274" y="445"/>
                      </a:cubicBezTo>
                      <a:cubicBezTo>
                        <a:pt x="282" y="445"/>
                        <a:pt x="289" y="446"/>
                        <a:pt x="297" y="446"/>
                      </a:cubicBezTo>
                      <a:cubicBezTo>
                        <a:pt x="480" y="446"/>
                        <a:pt x="590" y="230"/>
                        <a:pt x="470" y="81"/>
                      </a:cubicBezTo>
                      <a:cubicBezTo>
                        <a:pt x="426" y="28"/>
                        <a:pt x="361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2"/>
                <p:cNvSpPr/>
                <p:nvPr/>
              </p:nvSpPr>
              <p:spPr>
                <a:xfrm>
                  <a:off x="4201650" y="3809800"/>
                  <a:ext cx="14100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29" extrusionOk="0">
                      <a:moveTo>
                        <a:pt x="280" y="1"/>
                      </a:moveTo>
                      <a:cubicBezTo>
                        <a:pt x="233" y="1"/>
                        <a:pt x="187" y="16"/>
                        <a:pt x="148" y="47"/>
                      </a:cubicBezTo>
                      <a:cubicBezTo>
                        <a:pt x="0" y="169"/>
                        <a:pt x="71" y="407"/>
                        <a:pt x="261" y="426"/>
                      </a:cubicBezTo>
                      <a:cubicBezTo>
                        <a:pt x="270" y="428"/>
                        <a:pt x="279" y="428"/>
                        <a:pt x="287" y="428"/>
                      </a:cubicBezTo>
                      <a:cubicBezTo>
                        <a:pt x="461" y="428"/>
                        <a:pt x="564" y="220"/>
                        <a:pt x="450" y="79"/>
                      </a:cubicBezTo>
                      <a:cubicBezTo>
                        <a:pt x="406" y="28"/>
                        <a:pt x="343" y="1"/>
                        <a:pt x="28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2"/>
                <p:cNvSpPr/>
                <p:nvPr/>
              </p:nvSpPr>
              <p:spPr>
                <a:xfrm>
                  <a:off x="4188400" y="3793200"/>
                  <a:ext cx="13475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11" extrusionOk="0">
                      <a:moveTo>
                        <a:pt x="269" y="1"/>
                      </a:moveTo>
                      <a:cubicBezTo>
                        <a:pt x="224" y="1"/>
                        <a:pt x="179" y="16"/>
                        <a:pt x="142" y="46"/>
                      </a:cubicBezTo>
                      <a:cubicBezTo>
                        <a:pt x="0" y="162"/>
                        <a:pt x="68" y="390"/>
                        <a:pt x="248" y="409"/>
                      </a:cubicBezTo>
                      <a:cubicBezTo>
                        <a:pt x="255" y="410"/>
                        <a:pt x="263" y="410"/>
                        <a:pt x="271" y="410"/>
                      </a:cubicBezTo>
                      <a:cubicBezTo>
                        <a:pt x="437" y="410"/>
                        <a:pt x="538" y="213"/>
                        <a:pt x="428" y="78"/>
                      </a:cubicBezTo>
                      <a:cubicBezTo>
                        <a:pt x="387" y="27"/>
                        <a:pt x="328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2"/>
                <p:cNvSpPr/>
                <p:nvPr/>
              </p:nvSpPr>
              <p:spPr>
                <a:xfrm>
                  <a:off x="4175050" y="3776700"/>
                  <a:ext cx="129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0" extrusionOk="0">
                      <a:moveTo>
                        <a:pt x="261" y="1"/>
                      </a:moveTo>
                      <a:cubicBezTo>
                        <a:pt x="218" y="1"/>
                        <a:pt x="175" y="15"/>
                        <a:pt x="139" y="44"/>
                      </a:cubicBezTo>
                      <a:cubicBezTo>
                        <a:pt x="1" y="153"/>
                        <a:pt x="68" y="372"/>
                        <a:pt x="238" y="388"/>
                      </a:cubicBezTo>
                      <a:cubicBezTo>
                        <a:pt x="246" y="389"/>
                        <a:pt x="254" y="389"/>
                        <a:pt x="262" y="389"/>
                      </a:cubicBezTo>
                      <a:cubicBezTo>
                        <a:pt x="422" y="389"/>
                        <a:pt x="516" y="202"/>
                        <a:pt x="412" y="73"/>
                      </a:cubicBezTo>
                      <a:cubicBezTo>
                        <a:pt x="374" y="25"/>
                        <a:pt x="318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"/>
                <p:cNvSpPr/>
                <p:nvPr/>
              </p:nvSpPr>
              <p:spPr>
                <a:xfrm>
                  <a:off x="4161800" y="3760125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6" y="1"/>
                      </a:moveTo>
                      <a:cubicBezTo>
                        <a:pt x="205" y="1"/>
                        <a:pt x="163" y="14"/>
                        <a:pt x="129" y="42"/>
                      </a:cubicBezTo>
                      <a:cubicBezTo>
                        <a:pt x="0" y="148"/>
                        <a:pt x="61" y="357"/>
                        <a:pt x="229" y="373"/>
                      </a:cubicBezTo>
                      <a:cubicBezTo>
                        <a:pt x="235" y="373"/>
                        <a:pt x="242" y="374"/>
                        <a:pt x="248" y="374"/>
                      </a:cubicBezTo>
                      <a:cubicBezTo>
                        <a:pt x="400" y="374"/>
                        <a:pt x="491" y="194"/>
                        <a:pt x="392" y="71"/>
                      </a:cubicBezTo>
                      <a:cubicBezTo>
                        <a:pt x="356" y="25"/>
                        <a:pt x="301" y="1"/>
                        <a:pt x="2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2"/>
                <p:cNvSpPr/>
                <p:nvPr/>
              </p:nvSpPr>
              <p:spPr>
                <a:xfrm>
                  <a:off x="4148550" y="3743625"/>
                  <a:ext cx="11625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353" extrusionOk="0">
                      <a:moveTo>
                        <a:pt x="233" y="1"/>
                      </a:moveTo>
                      <a:cubicBezTo>
                        <a:pt x="194" y="1"/>
                        <a:pt x="155" y="14"/>
                        <a:pt x="122" y="40"/>
                      </a:cubicBezTo>
                      <a:cubicBezTo>
                        <a:pt x="0" y="139"/>
                        <a:pt x="58" y="335"/>
                        <a:pt x="215" y="351"/>
                      </a:cubicBezTo>
                      <a:cubicBezTo>
                        <a:pt x="223" y="352"/>
                        <a:pt x="231" y="353"/>
                        <a:pt x="238" y="353"/>
                      </a:cubicBezTo>
                      <a:cubicBezTo>
                        <a:pt x="382" y="353"/>
                        <a:pt x="464" y="182"/>
                        <a:pt x="370" y="65"/>
                      </a:cubicBezTo>
                      <a:cubicBezTo>
                        <a:pt x="335" y="23"/>
                        <a:pt x="284" y="1"/>
                        <a:pt x="23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2"/>
                <p:cNvSpPr/>
                <p:nvPr/>
              </p:nvSpPr>
              <p:spPr>
                <a:xfrm>
                  <a:off x="4135275" y="3727075"/>
                  <a:ext cx="11025" cy="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7" extrusionOk="0">
                      <a:moveTo>
                        <a:pt x="222" y="1"/>
                      </a:moveTo>
                      <a:cubicBezTo>
                        <a:pt x="184" y="1"/>
                        <a:pt x="147" y="13"/>
                        <a:pt x="117" y="40"/>
                      </a:cubicBezTo>
                      <a:cubicBezTo>
                        <a:pt x="1" y="133"/>
                        <a:pt x="55" y="319"/>
                        <a:pt x="203" y="335"/>
                      </a:cubicBezTo>
                      <a:cubicBezTo>
                        <a:pt x="210" y="336"/>
                        <a:pt x="216" y="336"/>
                        <a:pt x="222" y="336"/>
                      </a:cubicBezTo>
                      <a:cubicBezTo>
                        <a:pt x="359" y="336"/>
                        <a:pt x="440" y="173"/>
                        <a:pt x="351" y="62"/>
                      </a:cubicBezTo>
                      <a:cubicBezTo>
                        <a:pt x="318" y="22"/>
                        <a:pt x="270" y="1"/>
                        <a:pt x="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2"/>
                <p:cNvSpPr/>
                <p:nvPr/>
              </p:nvSpPr>
              <p:spPr>
                <a:xfrm>
                  <a:off x="4122025" y="3710550"/>
                  <a:ext cx="10375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317" extrusionOk="0">
                      <a:moveTo>
                        <a:pt x="209" y="0"/>
                      </a:moveTo>
                      <a:cubicBezTo>
                        <a:pt x="174" y="0"/>
                        <a:pt x="139" y="12"/>
                        <a:pt x="110" y="35"/>
                      </a:cubicBezTo>
                      <a:cubicBezTo>
                        <a:pt x="1" y="125"/>
                        <a:pt x="52" y="302"/>
                        <a:pt x="190" y="315"/>
                      </a:cubicBezTo>
                      <a:cubicBezTo>
                        <a:pt x="197" y="316"/>
                        <a:pt x="203" y="316"/>
                        <a:pt x="210" y="316"/>
                      </a:cubicBezTo>
                      <a:cubicBezTo>
                        <a:pt x="339" y="316"/>
                        <a:pt x="414" y="165"/>
                        <a:pt x="332" y="61"/>
                      </a:cubicBezTo>
                      <a:cubicBezTo>
                        <a:pt x="300" y="21"/>
                        <a:pt x="25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2"/>
                <p:cNvSpPr/>
                <p:nvPr/>
              </p:nvSpPr>
              <p:spPr>
                <a:xfrm>
                  <a:off x="4338950" y="3944050"/>
                  <a:ext cx="19700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596" extrusionOk="0">
                      <a:moveTo>
                        <a:pt x="395" y="1"/>
                      </a:moveTo>
                      <a:cubicBezTo>
                        <a:pt x="330" y="1"/>
                        <a:pt x="264" y="22"/>
                        <a:pt x="210" y="67"/>
                      </a:cubicBezTo>
                      <a:cubicBezTo>
                        <a:pt x="1" y="234"/>
                        <a:pt x="100" y="565"/>
                        <a:pt x="364" y="594"/>
                      </a:cubicBezTo>
                      <a:cubicBezTo>
                        <a:pt x="376" y="595"/>
                        <a:pt x="387" y="596"/>
                        <a:pt x="398" y="596"/>
                      </a:cubicBezTo>
                      <a:cubicBezTo>
                        <a:pt x="642" y="596"/>
                        <a:pt x="787" y="308"/>
                        <a:pt x="627" y="112"/>
                      </a:cubicBezTo>
                      <a:cubicBezTo>
                        <a:pt x="569" y="38"/>
                        <a:pt x="482" y="1"/>
                        <a:pt x="3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2"/>
                <p:cNvSpPr/>
                <p:nvPr/>
              </p:nvSpPr>
              <p:spPr>
                <a:xfrm>
                  <a:off x="4325700" y="3927475"/>
                  <a:ext cx="1905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578" extrusionOk="0">
                      <a:moveTo>
                        <a:pt x="381" y="1"/>
                      </a:moveTo>
                      <a:cubicBezTo>
                        <a:pt x="317" y="1"/>
                        <a:pt x="253" y="22"/>
                        <a:pt x="200" y="64"/>
                      </a:cubicBezTo>
                      <a:cubicBezTo>
                        <a:pt x="0" y="228"/>
                        <a:pt x="97" y="550"/>
                        <a:pt x="354" y="575"/>
                      </a:cubicBezTo>
                      <a:cubicBezTo>
                        <a:pt x="366" y="577"/>
                        <a:pt x="377" y="577"/>
                        <a:pt x="388" y="577"/>
                      </a:cubicBezTo>
                      <a:cubicBezTo>
                        <a:pt x="622" y="577"/>
                        <a:pt x="761" y="300"/>
                        <a:pt x="608" y="109"/>
                      </a:cubicBezTo>
                      <a:cubicBezTo>
                        <a:pt x="549" y="38"/>
                        <a:pt x="465" y="1"/>
                        <a:pt x="3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"/>
                <p:cNvSpPr/>
                <p:nvPr/>
              </p:nvSpPr>
              <p:spPr>
                <a:xfrm>
                  <a:off x="4312450" y="3910975"/>
                  <a:ext cx="18400" cy="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559" extrusionOk="0">
                      <a:moveTo>
                        <a:pt x="369" y="1"/>
                      </a:moveTo>
                      <a:cubicBezTo>
                        <a:pt x="307" y="1"/>
                        <a:pt x="245" y="21"/>
                        <a:pt x="193" y="62"/>
                      </a:cubicBezTo>
                      <a:cubicBezTo>
                        <a:pt x="0" y="220"/>
                        <a:pt x="93" y="532"/>
                        <a:pt x="341" y="557"/>
                      </a:cubicBezTo>
                      <a:cubicBezTo>
                        <a:pt x="351" y="558"/>
                        <a:pt x="362" y="559"/>
                        <a:pt x="372" y="559"/>
                      </a:cubicBezTo>
                      <a:cubicBezTo>
                        <a:pt x="601" y="559"/>
                        <a:pt x="736" y="289"/>
                        <a:pt x="585" y="104"/>
                      </a:cubicBezTo>
                      <a:cubicBezTo>
                        <a:pt x="530" y="36"/>
                        <a:pt x="450" y="1"/>
                        <a:pt x="3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2"/>
                <p:cNvSpPr/>
                <p:nvPr/>
              </p:nvSpPr>
              <p:spPr>
                <a:xfrm>
                  <a:off x="4299175" y="3894425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7" y="1"/>
                      </a:moveTo>
                      <a:cubicBezTo>
                        <a:pt x="298" y="1"/>
                        <a:pt x="237" y="21"/>
                        <a:pt x="187" y="62"/>
                      </a:cubicBezTo>
                      <a:cubicBezTo>
                        <a:pt x="1" y="210"/>
                        <a:pt x="91" y="512"/>
                        <a:pt x="329" y="538"/>
                      </a:cubicBezTo>
                      <a:cubicBezTo>
                        <a:pt x="339" y="539"/>
                        <a:pt x="349" y="540"/>
                        <a:pt x="359" y="540"/>
                      </a:cubicBezTo>
                      <a:cubicBezTo>
                        <a:pt x="579" y="540"/>
                        <a:pt x="711" y="279"/>
                        <a:pt x="567" y="101"/>
                      </a:cubicBezTo>
                      <a:cubicBezTo>
                        <a:pt x="514" y="35"/>
                        <a:pt x="436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2"/>
                <p:cNvSpPr/>
                <p:nvPr/>
              </p:nvSpPr>
              <p:spPr>
                <a:xfrm>
                  <a:off x="4285925" y="3877900"/>
                  <a:ext cx="17150" cy="1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" h="520" extrusionOk="0">
                      <a:moveTo>
                        <a:pt x="345" y="0"/>
                      </a:moveTo>
                      <a:cubicBezTo>
                        <a:pt x="288" y="0"/>
                        <a:pt x="229" y="19"/>
                        <a:pt x="181" y="58"/>
                      </a:cubicBezTo>
                      <a:cubicBezTo>
                        <a:pt x="1" y="203"/>
                        <a:pt x="84" y="492"/>
                        <a:pt x="316" y="518"/>
                      </a:cubicBezTo>
                      <a:cubicBezTo>
                        <a:pt x="326" y="519"/>
                        <a:pt x="336" y="519"/>
                        <a:pt x="346" y="519"/>
                      </a:cubicBezTo>
                      <a:cubicBezTo>
                        <a:pt x="557" y="519"/>
                        <a:pt x="685" y="269"/>
                        <a:pt x="547" y="97"/>
                      </a:cubicBezTo>
                      <a:cubicBezTo>
                        <a:pt x="496" y="33"/>
                        <a:pt x="421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2"/>
                <p:cNvSpPr/>
                <p:nvPr/>
              </p:nvSpPr>
              <p:spPr>
                <a:xfrm>
                  <a:off x="4272600" y="3861400"/>
                  <a:ext cx="1657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1" extrusionOk="0">
                      <a:moveTo>
                        <a:pt x="334" y="0"/>
                      </a:moveTo>
                      <a:cubicBezTo>
                        <a:pt x="279" y="0"/>
                        <a:pt x="223" y="18"/>
                        <a:pt x="177" y="56"/>
                      </a:cubicBezTo>
                      <a:cubicBezTo>
                        <a:pt x="0" y="198"/>
                        <a:pt x="84" y="477"/>
                        <a:pt x="305" y="500"/>
                      </a:cubicBezTo>
                      <a:cubicBezTo>
                        <a:pt x="315" y="501"/>
                        <a:pt x="324" y="501"/>
                        <a:pt x="333" y="501"/>
                      </a:cubicBezTo>
                      <a:cubicBezTo>
                        <a:pt x="541" y="501"/>
                        <a:pt x="663" y="261"/>
                        <a:pt x="527" y="91"/>
                      </a:cubicBezTo>
                      <a:cubicBezTo>
                        <a:pt x="478" y="31"/>
                        <a:pt x="406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2"/>
                <p:cNvSpPr/>
                <p:nvPr/>
              </p:nvSpPr>
              <p:spPr>
                <a:xfrm>
                  <a:off x="4259425" y="3844825"/>
                  <a:ext cx="158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483" extrusionOk="0">
                      <a:moveTo>
                        <a:pt x="316" y="1"/>
                      </a:moveTo>
                      <a:cubicBezTo>
                        <a:pt x="263" y="1"/>
                        <a:pt x="209" y="18"/>
                        <a:pt x="164" y="54"/>
                      </a:cubicBezTo>
                      <a:cubicBezTo>
                        <a:pt x="0" y="189"/>
                        <a:pt x="80" y="459"/>
                        <a:pt x="293" y="481"/>
                      </a:cubicBezTo>
                      <a:cubicBezTo>
                        <a:pt x="302" y="482"/>
                        <a:pt x="311" y="483"/>
                        <a:pt x="319" y="483"/>
                      </a:cubicBezTo>
                      <a:cubicBezTo>
                        <a:pt x="516" y="483"/>
                        <a:pt x="634" y="249"/>
                        <a:pt x="505" y="92"/>
                      </a:cubicBezTo>
                      <a:cubicBezTo>
                        <a:pt x="457" y="32"/>
                        <a:pt x="387" y="1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2"/>
                <p:cNvSpPr/>
                <p:nvPr/>
              </p:nvSpPr>
              <p:spPr>
                <a:xfrm>
                  <a:off x="4246075" y="3828325"/>
                  <a:ext cx="1537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" h="465" extrusionOk="0">
                      <a:moveTo>
                        <a:pt x="307" y="1"/>
                      </a:moveTo>
                      <a:cubicBezTo>
                        <a:pt x="256" y="1"/>
                        <a:pt x="204" y="17"/>
                        <a:pt x="161" y="52"/>
                      </a:cubicBezTo>
                      <a:cubicBezTo>
                        <a:pt x="1" y="184"/>
                        <a:pt x="78" y="444"/>
                        <a:pt x="283" y="463"/>
                      </a:cubicBezTo>
                      <a:cubicBezTo>
                        <a:pt x="293" y="464"/>
                        <a:pt x="302" y="465"/>
                        <a:pt x="310" y="465"/>
                      </a:cubicBezTo>
                      <a:cubicBezTo>
                        <a:pt x="500" y="465"/>
                        <a:pt x="615" y="241"/>
                        <a:pt x="489" y="87"/>
                      </a:cubicBezTo>
                      <a:cubicBezTo>
                        <a:pt x="443" y="30"/>
                        <a:pt x="375" y="1"/>
                        <a:pt x="3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2"/>
                <p:cNvSpPr/>
                <p:nvPr/>
              </p:nvSpPr>
              <p:spPr>
                <a:xfrm>
                  <a:off x="4232825" y="3811775"/>
                  <a:ext cx="14750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49" extrusionOk="0">
                      <a:moveTo>
                        <a:pt x="295" y="0"/>
                      </a:moveTo>
                      <a:cubicBezTo>
                        <a:pt x="246" y="0"/>
                        <a:pt x="196" y="17"/>
                        <a:pt x="155" y="52"/>
                      </a:cubicBezTo>
                      <a:cubicBezTo>
                        <a:pt x="0" y="174"/>
                        <a:pt x="74" y="425"/>
                        <a:pt x="270" y="447"/>
                      </a:cubicBezTo>
                      <a:cubicBezTo>
                        <a:pt x="278" y="448"/>
                        <a:pt x="286" y="448"/>
                        <a:pt x="294" y="448"/>
                      </a:cubicBezTo>
                      <a:cubicBezTo>
                        <a:pt x="479" y="448"/>
                        <a:pt x="590" y="232"/>
                        <a:pt x="470" y="84"/>
                      </a:cubicBezTo>
                      <a:cubicBezTo>
                        <a:pt x="424" y="29"/>
                        <a:pt x="360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2"/>
                <p:cNvSpPr/>
                <p:nvPr/>
              </p:nvSpPr>
              <p:spPr>
                <a:xfrm>
                  <a:off x="4219575" y="3795225"/>
                  <a:ext cx="140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429" extrusionOk="0">
                      <a:moveTo>
                        <a:pt x="281" y="1"/>
                      </a:moveTo>
                      <a:cubicBezTo>
                        <a:pt x="234" y="1"/>
                        <a:pt x="187" y="17"/>
                        <a:pt x="148" y="49"/>
                      </a:cubicBezTo>
                      <a:cubicBezTo>
                        <a:pt x="0" y="167"/>
                        <a:pt x="71" y="409"/>
                        <a:pt x="260" y="428"/>
                      </a:cubicBezTo>
                      <a:cubicBezTo>
                        <a:pt x="268" y="429"/>
                        <a:pt x="276" y="429"/>
                        <a:pt x="283" y="429"/>
                      </a:cubicBezTo>
                      <a:cubicBezTo>
                        <a:pt x="456" y="429"/>
                        <a:pt x="561" y="222"/>
                        <a:pt x="447" y="81"/>
                      </a:cubicBezTo>
                      <a:cubicBezTo>
                        <a:pt x="405" y="28"/>
                        <a:pt x="343" y="1"/>
                        <a:pt x="2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2"/>
                <p:cNvSpPr/>
                <p:nvPr/>
              </p:nvSpPr>
              <p:spPr>
                <a:xfrm>
                  <a:off x="4206225" y="3778750"/>
                  <a:ext cx="13475" cy="1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10" extrusionOk="0">
                      <a:moveTo>
                        <a:pt x="272" y="0"/>
                      </a:moveTo>
                      <a:cubicBezTo>
                        <a:pt x="227" y="0"/>
                        <a:pt x="181" y="15"/>
                        <a:pt x="142" y="46"/>
                      </a:cubicBezTo>
                      <a:cubicBezTo>
                        <a:pt x="1" y="161"/>
                        <a:pt x="68" y="389"/>
                        <a:pt x="251" y="409"/>
                      </a:cubicBezTo>
                      <a:cubicBezTo>
                        <a:pt x="259" y="410"/>
                        <a:pt x="267" y="410"/>
                        <a:pt x="274" y="410"/>
                      </a:cubicBezTo>
                      <a:cubicBezTo>
                        <a:pt x="441" y="410"/>
                        <a:pt x="539" y="213"/>
                        <a:pt x="431" y="78"/>
                      </a:cubicBezTo>
                      <a:cubicBezTo>
                        <a:pt x="391" y="26"/>
                        <a:pt x="332" y="0"/>
                        <a:pt x="2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2"/>
                <p:cNvSpPr/>
                <p:nvPr/>
              </p:nvSpPr>
              <p:spPr>
                <a:xfrm>
                  <a:off x="4192975" y="3762175"/>
                  <a:ext cx="12925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2" extrusionOk="0">
                      <a:moveTo>
                        <a:pt x="259" y="0"/>
                      </a:moveTo>
                      <a:cubicBezTo>
                        <a:pt x="215" y="0"/>
                        <a:pt x="171" y="14"/>
                        <a:pt x="135" y="43"/>
                      </a:cubicBezTo>
                      <a:cubicBezTo>
                        <a:pt x="0" y="156"/>
                        <a:pt x="65" y="371"/>
                        <a:pt x="238" y="390"/>
                      </a:cubicBezTo>
                      <a:cubicBezTo>
                        <a:pt x="246" y="391"/>
                        <a:pt x="254" y="392"/>
                        <a:pt x="261" y="392"/>
                      </a:cubicBezTo>
                      <a:cubicBezTo>
                        <a:pt x="421" y="392"/>
                        <a:pt x="516" y="201"/>
                        <a:pt x="412" y="72"/>
                      </a:cubicBezTo>
                      <a:cubicBezTo>
                        <a:pt x="373" y="25"/>
                        <a:pt x="316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2"/>
                <p:cNvSpPr/>
                <p:nvPr/>
              </p:nvSpPr>
              <p:spPr>
                <a:xfrm>
                  <a:off x="4179725" y="3745675"/>
                  <a:ext cx="12250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371" extrusionOk="0">
                      <a:moveTo>
                        <a:pt x="244" y="0"/>
                      </a:moveTo>
                      <a:cubicBezTo>
                        <a:pt x="204" y="0"/>
                        <a:pt x="163" y="14"/>
                        <a:pt x="129" y="41"/>
                      </a:cubicBezTo>
                      <a:cubicBezTo>
                        <a:pt x="0" y="144"/>
                        <a:pt x="61" y="353"/>
                        <a:pt x="225" y="369"/>
                      </a:cubicBezTo>
                      <a:cubicBezTo>
                        <a:pt x="233" y="370"/>
                        <a:pt x="241" y="370"/>
                        <a:pt x="248" y="370"/>
                      </a:cubicBezTo>
                      <a:cubicBezTo>
                        <a:pt x="401" y="370"/>
                        <a:pt x="490" y="193"/>
                        <a:pt x="389" y="70"/>
                      </a:cubicBezTo>
                      <a:cubicBezTo>
                        <a:pt x="352" y="24"/>
                        <a:pt x="299" y="0"/>
                        <a:pt x="2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2"/>
                <p:cNvSpPr/>
                <p:nvPr/>
              </p:nvSpPr>
              <p:spPr>
                <a:xfrm>
                  <a:off x="4166450" y="3729100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1" y="0"/>
                      </a:moveTo>
                      <a:cubicBezTo>
                        <a:pt x="193" y="0"/>
                        <a:pt x="154" y="13"/>
                        <a:pt x="123" y="39"/>
                      </a:cubicBezTo>
                      <a:cubicBezTo>
                        <a:pt x="1" y="139"/>
                        <a:pt x="59" y="338"/>
                        <a:pt x="216" y="354"/>
                      </a:cubicBezTo>
                      <a:cubicBezTo>
                        <a:pt x="223" y="355"/>
                        <a:pt x="229" y="355"/>
                        <a:pt x="235" y="355"/>
                      </a:cubicBezTo>
                      <a:cubicBezTo>
                        <a:pt x="378" y="355"/>
                        <a:pt x="466" y="185"/>
                        <a:pt x="370" y="68"/>
                      </a:cubicBezTo>
                      <a:cubicBezTo>
                        <a:pt x="335" y="24"/>
                        <a:pt x="283" y="0"/>
                        <a:pt x="2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2"/>
                <p:cNvSpPr/>
                <p:nvPr/>
              </p:nvSpPr>
              <p:spPr>
                <a:xfrm>
                  <a:off x="4153200" y="3712575"/>
                  <a:ext cx="1100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335" extrusionOk="0">
                      <a:moveTo>
                        <a:pt x="221" y="1"/>
                      </a:moveTo>
                      <a:cubicBezTo>
                        <a:pt x="184" y="1"/>
                        <a:pt x="147" y="13"/>
                        <a:pt x="116" y="38"/>
                      </a:cubicBezTo>
                      <a:cubicBezTo>
                        <a:pt x="1" y="131"/>
                        <a:pt x="55" y="321"/>
                        <a:pt x="203" y="334"/>
                      </a:cubicBezTo>
                      <a:cubicBezTo>
                        <a:pt x="210" y="334"/>
                        <a:pt x="216" y="335"/>
                        <a:pt x="222" y="335"/>
                      </a:cubicBezTo>
                      <a:cubicBezTo>
                        <a:pt x="359" y="335"/>
                        <a:pt x="440" y="174"/>
                        <a:pt x="351" y="64"/>
                      </a:cubicBezTo>
                      <a:cubicBezTo>
                        <a:pt x="318" y="22"/>
                        <a:pt x="270" y="1"/>
                        <a:pt x="2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2"/>
                <p:cNvSpPr/>
                <p:nvPr/>
              </p:nvSpPr>
              <p:spPr>
                <a:xfrm>
                  <a:off x="4139875" y="3696075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09" y="1"/>
                      </a:moveTo>
                      <a:cubicBezTo>
                        <a:pt x="174" y="1"/>
                        <a:pt x="139" y="12"/>
                        <a:pt x="109" y="36"/>
                      </a:cubicBezTo>
                      <a:cubicBezTo>
                        <a:pt x="0" y="123"/>
                        <a:pt x="55" y="300"/>
                        <a:pt x="193" y="316"/>
                      </a:cubicBezTo>
                      <a:cubicBezTo>
                        <a:pt x="198" y="316"/>
                        <a:pt x="204" y="316"/>
                        <a:pt x="209" y="316"/>
                      </a:cubicBezTo>
                      <a:cubicBezTo>
                        <a:pt x="341" y="316"/>
                        <a:pt x="418" y="164"/>
                        <a:pt x="331" y="58"/>
                      </a:cubicBezTo>
                      <a:cubicBezTo>
                        <a:pt x="300" y="20"/>
                        <a:pt x="255" y="1"/>
                        <a:pt x="2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2"/>
                <p:cNvSpPr/>
                <p:nvPr/>
              </p:nvSpPr>
              <p:spPr>
                <a:xfrm>
                  <a:off x="4343625" y="3913025"/>
                  <a:ext cx="19050" cy="1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577" extrusionOk="0">
                      <a:moveTo>
                        <a:pt x="381" y="0"/>
                      </a:moveTo>
                      <a:cubicBezTo>
                        <a:pt x="318" y="0"/>
                        <a:pt x="253" y="21"/>
                        <a:pt x="199" y="64"/>
                      </a:cubicBezTo>
                      <a:cubicBezTo>
                        <a:pt x="0" y="225"/>
                        <a:pt x="97" y="549"/>
                        <a:pt x="350" y="575"/>
                      </a:cubicBezTo>
                      <a:cubicBezTo>
                        <a:pt x="361" y="576"/>
                        <a:pt x="371" y="577"/>
                        <a:pt x="382" y="577"/>
                      </a:cubicBezTo>
                      <a:cubicBezTo>
                        <a:pt x="620" y="577"/>
                        <a:pt x="761" y="297"/>
                        <a:pt x="604" y="106"/>
                      </a:cubicBezTo>
                      <a:cubicBezTo>
                        <a:pt x="548" y="36"/>
                        <a:pt x="465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2"/>
                <p:cNvSpPr/>
                <p:nvPr/>
              </p:nvSpPr>
              <p:spPr>
                <a:xfrm>
                  <a:off x="4330350" y="3896500"/>
                  <a:ext cx="184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7" extrusionOk="0">
                      <a:moveTo>
                        <a:pt x="371" y="0"/>
                      </a:moveTo>
                      <a:cubicBezTo>
                        <a:pt x="309" y="0"/>
                        <a:pt x="246" y="21"/>
                        <a:pt x="194" y="63"/>
                      </a:cubicBezTo>
                      <a:cubicBezTo>
                        <a:pt x="1" y="220"/>
                        <a:pt x="94" y="532"/>
                        <a:pt x="341" y="555"/>
                      </a:cubicBezTo>
                      <a:cubicBezTo>
                        <a:pt x="352" y="556"/>
                        <a:pt x="362" y="556"/>
                        <a:pt x="372" y="556"/>
                      </a:cubicBezTo>
                      <a:cubicBezTo>
                        <a:pt x="601" y="556"/>
                        <a:pt x="737" y="286"/>
                        <a:pt x="586" y="101"/>
                      </a:cubicBezTo>
                      <a:cubicBezTo>
                        <a:pt x="531" y="35"/>
                        <a:pt x="452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2"/>
                <p:cNvSpPr/>
                <p:nvPr/>
              </p:nvSpPr>
              <p:spPr>
                <a:xfrm>
                  <a:off x="4317100" y="3879925"/>
                  <a:ext cx="17775" cy="1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2" extrusionOk="0">
                      <a:moveTo>
                        <a:pt x="357" y="1"/>
                      </a:moveTo>
                      <a:cubicBezTo>
                        <a:pt x="297" y="1"/>
                        <a:pt x="237" y="20"/>
                        <a:pt x="187" y="61"/>
                      </a:cubicBezTo>
                      <a:cubicBezTo>
                        <a:pt x="1" y="212"/>
                        <a:pt x="87" y="514"/>
                        <a:pt x="328" y="540"/>
                      </a:cubicBezTo>
                      <a:cubicBezTo>
                        <a:pt x="339" y="541"/>
                        <a:pt x="349" y="541"/>
                        <a:pt x="359" y="541"/>
                      </a:cubicBezTo>
                      <a:cubicBezTo>
                        <a:pt x="579" y="541"/>
                        <a:pt x="711" y="281"/>
                        <a:pt x="566" y="102"/>
                      </a:cubicBezTo>
                      <a:cubicBezTo>
                        <a:pt x="513" y="35"/>
                        <a:pt x="435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2"/>
                <p:cNvSpPr/>
                <p:nvPr/>
              </p:nvSpPr>
              <p:spPr>
                <a:xfrm>
                  <a:off x="4303775" y="3863375"/>
                  <a:ext cx="17200" cy="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" h="522" extrusionOk="0">
                      <a:moveTo>
                        <a:pt x="345" y="1"/>
                      </a:moveTo>
                      <a:cubicBezTo>
                        <a:pt x="288" y="1"/>
                        <a:pt x="231" y="19"/>
                        <a:pt x="183" y="57"/>
                      </a:cubicBezTo>
                      <a:cubicBezTo>
                        <a:pt x="0" y="202"/>
                        <a:pt x="87" y="495"/>
                        <a:pt x="315" y="520"/>
                      </a:cubicBezTo>
                      <a:cubicBezTo>
                        <a:pt x="326" y="521"/>
                        <a:pt x="336" y="522"/>
                        <a:pt x="346" y="522"/>
                      </a:cubicBezTo>
                      <a:cubicBezTo>
                        <a:pt x="559" y="522"/>
                        <a:pt x="688" y="271"/>
                        <a:pt x="546" y="99"/>
                      </a:cubicBezTo>
                      <a:cubicBezTo>
                        <a:pt x="497" y="35"/>
                        <a:pt x="421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2"/>
                <p:cNvSpPr/>
                <p:nvPr/>
              </p:nvSpPr>
              <p:spPr>
                <a:xfrm>
                  <a:off x="4290500" y="3846850"/>
                  <a:ext cx="16600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505" extrusionOk="0">
                      <a:moveTo>
                        <a:pt x="333" y="1"/>
                      </a:moveTo>
                      <a:cubicBezTo>
                        <a:pt x="277" y="1"/>
                        <a:pt x="221" y="19"/>
                        <a:pt x="174" y="56"/>
                      </a:cubicBezTo>
                      <a:cubicBezTo>
                        <a:pt x="1" y="198"/>
                        <a:pt x="84" y="477"/>
                        <a:pt x="306" y="503"/>
                      </a:cubicBezTo>
                      <a:cubicBezTo>
                        <a:pt x="315" y="504"/>
                        <a:pt x="324" y="505"/>
                        <a:pt x="333" y="505"/>
                      </a:cubicBezTo>
                      <a:cubicBezTo>
                        <a:pt x="539" y="505"/>
                        <a:pt x="663" y="261"/>
                        <a:pt x="528" y="95"/>
                      </a:cubicBezTo>
                      <a:cubicBezTo>
                        <a:pt x="478" y="33"/>
                        <a:pt x="406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2"/>
                <p:cNvSpPr/>
                <p:nvPr/>
              </p:nvSpPr>
              <p:spPr>
                <a:xfrm>
                  <a:off x="4277250" y="3830350"/>
                  <a:ext cx="15950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4" extrusionOk="0">
                      <a:moveTo>
                        <a:pt x="320" y="1"/>
                      </a:moveTo>
                      <a:cubicBezTo>
                        <a:pt x="266" y="1"/>
                        <a:pt x="212" y="18"/>
                        <a:pt x="168" y="54"/>
                      </a:cubicBezTo>
                      <a:cubicBezTo>
                        <a:pt x="1" y="189"/>
                        <a:pt x="81" y="459"/>
                        <a:pt x="296" y="482"/>
                      </a:cubicBezTo>
                      <a:cubicBezTo>
                        <a:pt x="305" y="483"/>
                        <a:pt x="314" y="483"/>
                        <a:pt x="323" y="483"/>
                      </a:cubicBezTo>
                      <a:cubicBezTo>
                        <a:pt x="519" y="483"/>
                        <a:pt x="638" y="250"/>
                        <a:pt x="508" y="90"/>
                      </a:cubicBezTo>
                      <a:cubicBezTo>
                        <a:pt x="461" y="31"/>
                        <a:pt x="390" y="1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2"/>
                <p:cNvSpPr/>
                <p:nvPr/>
              </p:nvSpPr>
              <p:spPr>
                <a:xfrm>
                  <a:off x="4264000" y="3813800"/>
                  <a:ext cx="15400" cy="1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67" extrusionOk="0">
                      <a:moveTo>
                        <a:pt x="310" y="1"/>
                      </a:moveTo>
                      <a:cubicBezTo>
                        <a:pt x="258" y="1"/>
                        <a:pt x="206" y="18"/>
                        <a:pt x="161" y="54"/>
                      </a:cubicBezTo>
                      <a:cubicBezTo>
                        <a:pt x="0" y="183"/>
                        <a:pt x="77" y="443"/>
                        <a:pt x="286" y="466"/>
                      </a:cubicBezTo>
                      <a:cubicBezTo>
                        <a:pt x="294" y="466"/>
                        <a:pt x="302" y="467"/>
                        <a:pt x="310" y="467"/>
                      </a:cubicBezTo>
                      <a:cubicBezTo>
                        <a:pt x="501" y="467"/>
                        <a:pt x="615" y="241"/>
                        <a:pt x="489" y="87"/>
                      </a:cubicBezTo>
                      <a:cubicBezTo>
                        <a:pt x="443" y="30"/>
                        <a:pt x="377" y="1"/>
                        <a:pt x="3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2"/>
                <p:cNvSpPr/>
                <p:nvPr/>
              </p:nvSpPr>
              <p:spPr>
                <a:xfrm>
                  <a:off x="4250750" y="3797300"/>
                  <a:ext cx="14650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446" extrusionOk="0">
                      <a:moveTo>
                        <a:pt x="294" y="0"/>
                      </a:moveTo>
                      <a:cubicBezTo>
                        <a:pt x="245" y="0"/>
                        <a:pt x="196" y="16"/>
                        <a:pt x="154" y="49"/>
                      </a:cubicBezTo>
                      <a:cubicBezTo>
                        <a:pt x="0" y="174"/>
                        <a:pt x="74" y="425"/>
                        <a:pt x="270" y="444"/>
                      </a:cubicBezTo>
                      <a:cubicBezTo>
                        <a:pt x="279" y="445"/>
                        <a:pt x="288" y="446"/>
                        <a:pt x="297" y="446"/>
                      </a:cubicBezTo>
                      <a:cubicBezTo>
                        <a:pt x="480" y="446"/>
                        <a:pt x="586" y="228"/>
                        <a:pt x="466" y="81"/>
                      </a:cubicBezTo>
                      <a:cubicBezTo>
                        <a:pt x="422" y="28"/>
                        <a:pt x="358" y="0"/>
                        <a:pt x="2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2"/>
                <p:cNvSpPr/>
                <p:nvPr/>
              </p:nvSpPr>
              <p:spPr>
                <a:xfrm>
                  <a:off x="4237400" y="3780725"/>
                  <a:ext cx="14200" cy="1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31" extrusionOk="0">
                      <a:moveTo>
                        <a:pt x="285" y="1"/>
                      </a:moveTo>
                      <a:cubicBezTo>
                        <a:pt x="237" y="1"/>
                        <a:pt x="189" y="17"/>
                        <a:pt x="148" y="50"/>
                      </a:cubicBezTo>
                      <a:cubicBezTo>
                        <a:pt x="1" y="169"/>
                        <a:pt x="71" y="407"/>
                        <a:pt x="261" y="429"/>
                      </a:cubicBezTo>
                      <a:cubicBezTo>
                        <a:pt x="269" y="430"/>
                        <a:pt x="277" y="431"/>
                        <a:pt x="284" y="431"/>
                      </a:cubicBezTo>
                      <a:cubicBezTo>
                        <a:pt x="460" y="431"/>
                        <a:pt x="567" y="224"/>
                        <a:pt x="450" y="79"/>
                      </a:cubicBezTo>
                      <a:cubicBezTo>
                        <a:pt x="409" y="28"/>
                        <a:pt x="347" y="1"/>
                        <a:pt x="2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2"/>
                <p:cNvSpPr/>
                <p:nvPr/>
              </p:nvSpPr>
              <p:spPr>
                <a:xfrm>
                  <a:off x="4224150" y="3764200"/>
                  <a:ext cx="13475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11" extrusionOk="0">
                      <a:moveTo>
                        <a:pt x="272" y="0"/>
                      </a:moveTo>
                      <a:cubicBezTo>
                        <a:pt x="226" y="0"/>
                        <a:pt x="180" y="15"/>
                        <a:pt x="142" y="46"/>
                      </a:cubicBezTo>
                      <a:cubicBezTo>
                        <a:pt x="0" y="162"/>
                        <a:pt x="68" y="390"/>
                        <a:pt x="251" y="409"/>
                      </a:cubicBezTo>
                      <a:cubicBezTo>
                        <a:pt x="259" y="410"/>
                        <a:pt x="266" y="410"/>
                        <a:pt x="274" y="410"/>
                      </a:cubicBezTo>
                      <a:cubicBezTo>
                        <a:pt x="440" y="410"/>
                        <a:pt x="538" y="213"/>
                        <a:pt x="431" y="78"/>
                      </a:cubicBezTo>
                      <a:cubicBezTo>
                        <a:pt x="391" y="27"/>
                        <a:pt x="332" y="0"/>
                        <a:pt x="2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2"/>
                <p:cNvSpPr/>
                <p:nvPr/>
              </p:nvSpPr>
              <p:spPr>
                <a:xfrm>
                  <a:off x="4210875" y="3747700"/>
                  <a:ext cx="1295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" h="392" extrusionOk="0">
                      <a:moveTo>
                        <a:pt x="258" y="1"/>
                      </a:moveTo>
                      <a:cubicBezTo>
                        <a:pt x="215" y="1"/>
                        <a:pt x="172" y="15"/>
                        <a:pt x="136" y="44"/>
                      </a:cubicBezTo>
                      <a:cubicBezTo>
                        <a:pt x="1" y="153"/>
                        <a:pt x="65" y="372"/>
                        <a:pt x="239" y="391"/>
                      </a:cubicBezTo>
                      <a:cubicBezTo>
                        <a:pt x="245" y="392"/>
                        <a:pt x="252" y="392"/>
                        <a:pt x="258" y="392"/>
                      </a:cubicBezTo>
                      <a:cubicBezTo>
                        <a:pt x="420" y="392"/>
                        <a:pt x="517" y="203"/>
                        <a:pt x="412" y="73"/>
                      </a:cubicBezTo>
                      <a:cubicBezTo>
                        <a:pt x="372" y="25"/>
                        <a:pt x="315" y="1"/>
                        <a:pt x="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2"/>
                <p:cNvSpPr/>
                <p:nvPr/>
              </p:nvSpPr>
              <p:spPr>
                <a:xfrm>
                  <a:off x="4197625" y="3731125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5" y="1"/>
                      </a:moveTo>
                      <a:cubicBezTo>
                        <a:pt x="205" y="1"/>
                        <a:pt x="164" y="14"/>
                        <a:pt x="129" y="42"/>
                      </a:cubicBezTo>
                      <a:cubicBezTo>
                        <a:pt x="1" y="148"/>
                        <a:pt x="62" y="357"/>
                        <a:pt x="226" y="373"/>
                      </a:cubicBezTo>
                      <a:cubicBezTo>
                        <a:pt x="232" y="373"/>
                        <a:pt x="239" y="374"/>
                        <a:pt x="245" y="374"/>
                      </a:cubicBezTo>
                      <a:cubicBezTo>
                        <a:pt x="398" y="374"/>
                        <a:pt x="491" y="194"/>
                        <a:pt x="390" y="71"/>
                      </a:cubicBezTo>
                      <a:cubicBezTo>
                        <a:pt x="353" y="25"/>
                        <a:pt x="299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2"/>
                <p:cNvSpPr/>
                <p:nvPr/>
              </p:nvSpPr>
              <p:spPr>
                <a:xfrm>
                  <a:off x="4184375" y="3714625"/>
                  <a:ext cx="11625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353" extrusionOk="0">
                      <a:moveTo>
                        <a:pt x="232" y="1"/>
                      </a:moveTo>
                      <a:cubicBezTo>
                        <a:pt x="193" y="1"/>
                        <a:pt x="154" y="13"/>
                        <a:pt x="123" y="40"/>
                      </a:cubicBezTo>
                      <a:cubicBezTo>
                        <a:pt x="0" y="139"/>
                        <a:pt x="58" y="335"/>
                        <a:pt x="216" y="351"/>
                      </a:cubicBezTo>
                      <a:cubicBezTo>
                        <a:pt x="223" y="352"/>
                        <a:pt x="231" y="353"/>
                        <a:pt x="238" y="353"/>
                      </a:cubicBezTo>
                      <a:cubicBezTo>
                        <a:pt x="379" y="353"/>
                        <a:pt x="465" y="181"/>
                        <a:pt x="370" y="65"/>
                      </a:cubicBezTo>
                      <a:cubicBezTo>
                        <a:pt x="335" y="23"/>
                        <a:pt x="284" y="1"/>
                        <a:pt x="2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2"/>
                <p:cNvSpPr/>
                <p:nvPr/>
              </p:nvSpPr>
              <p:spPr>
                <a:xfrm>
                  <a:off x="4171025" y="3698100"/>
                  <a:ext cx="11100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6" extrusionOk="0">
                      <a:moveTo>
                        <a:pt x="223" y="1"/>
                      </a:moveTo>
                      <a:cubicBezTo>
                        <a:pt x="185" y="1"/>
                        <a:pt x="148" y="13"/>
                        <a:pt x="117" y="39"/>
                      </a:cubicBezTo>
                      <a:cubicBezTo>
                        <a:pt x="1" y="132"/>
                        <a:pt x="56" y="318"/>
                        <a:pt x="203" y="334"/>
                      </a:cubicBezTo>
                      <a:cubicBezTo>
                        <a:pt x="210" y="335"/>
                        <a:pt x="217" y="335"/>
                        <a:pt x="223" y="335"/>
                      </a:cubicBezTo>
                      <a:cubicBezTo>
                        <a:pt x="362" y="335"/>
                        <a:pt x="443" y="172"/>
                        <a:pt x="351" y="61"/>
                      </a:cubicBezTo>
                      <a:cubicBezTo>
                        <a:pt x="319" y="21"/>
                        <a:pt x="271" y="1"/>
                        <a:pt x="2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2"/>
                <p:cNvSpPr/>
                <p:nvPr/>
              </p:nvSpPr>
              <p:spPr>
                <a:xfrm>
                  <a:off x="4157775" y="3681550"/>
                  <a:ext cx="10475" cy="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319" extrusionOk="0">
                      <a:moveTo>
                        <a:pt x="209" y="0"/>
                      </a:moveTo>
                      <a:cubicBezTo>
                        <a:pt x="174" y="0"/>
                        <a:pt x="139" y="12"/>
                        <a:pt x="110" y="35"/>
                      </a:cubicBezTo>
                      <a:cubicBezTo>
                        <a:pt x="1" y="125"/>
                        <a:pt x="52" y="302"/>
                        <a:pt x="194" y="318"/>
                      </a:cubicBezTo>
                      <a:cubicBezTo>
                        <a:pt x="199" y="319"/>
                        <a:pt x="204" y="319"/>
                        <a:pt x="209" y="319"/>
                      </a:cubicBezTo>
                      <a:cubicBezTo>
                        <a:pt x="341" y="319"/>
                        <a:pt x="418" y="166"/>
                        <a:pt x="332" y="61"/>
                      </a:cubicBezTo>
                      <a:cubicBezTo>
                        <a:pt x="301" y="21"/>
                        <a:pt x="25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2"/>
                <p:cNvSpPr/>
                <p:nvPr/>
              </p:nvSpPr>
              <p:spPr>
                <a:xfrm>
                  <a:off x="4348275" y="3881975"/>
                  <a:ext cx="18425" cy="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9" extrusionOk="0">
                      <a:moveTo>
                        <a:pt x="368" y="1"/>
                      </a:moveTo>
                      <a:cubicBezTo>
                        <a:pt x="306" y="1"/>
                        <a:pt x="244" y="21"/>
                        <a:pt x="193" y="62"/>
                      </a:cubicBezTo>
                      <a:cubicBezTo>
                        <a:pt x="0" y="220"/>
                        <a:pt x="94" y="531"/>
                        <a:pt x="341" y="557"/>
                      </a:cubicBezTo>
                      <a:cubicBezTo>
                        <a:pt x="352" y="558"/>
                        <a:pt x="362" y="559"/>
                        <a:pt x="372" y="559"/>
                      </a:cubicBezTo>
                      <a:cubicBezTo>
                        <a:pt x="601" y="559"/>
                        <a:pt x="736" y="289"/>
                        <a:pt x="585" y="104"/>
                      </a:cubicBezTo>
                      <a:cubicBezTo>
                        <a:pt x="530" y="36"/>
                        <a:pt x="449" y="1"/>
                        <a:pt x="36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2"/>
                <p:cNvSpPr/>
                <p:nvPr/>
              </p:nvSpPr>
              <p:spPr>
                <a:xfrm>
                  <a:off x="4335025" y="3865425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7" y="0"/>
                      </a:moveTo>
                      <a:cubicBezTo>
                        <a:pt x="297" y="0"/>
                        <a:pt x="237" y="21"/>
                        <a:pt x="187" y="62"/>
                      </a:cubicBezTo>
                      <a:cubicBezTo>
                        <a:pt x="0" y="210"/>
                        <a:pt x="87" y="512"/>
                        <a:pt x="328" y="538"/>
                      </a:cubicBezTo>
                      <a:cubicBezTo>
                        <a:pt x="338" y="539"/>
                        <a:pt x="349" y="540"/>
                        <a:pt x="359" y="540"/>
                      </a:cubicBezTo>
                      <a:cubicBezTo>
                        <a:pt x="578" y="540"/>
                        <a:pt x="710" y="279"/>
                        <a:pt x="566" y="101"/>
                      </a:cubicBezTo>
                      <a:cubicBezTo>
                        <a:pt x="513" y="35"/>
                        <a:pt x="435" y="0"/>
                        <a:pt x="3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2"/>
                <p:cNvSpPr/>
                <p:nvPr/>
              </p:nvSpPr>
              <p:spPr>
                <a:xfrm>
                  <a:off x="4321675" y="3848875"/>
                  <a:ext cx="17250" cy="1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524" extrusionOk="0">
                      <a:moveTo>
                        <a:pt x="345" y="1"/>
                      </a:moveTo>
                      <a:cubicBezTo>
                        <a:pt x="288" y="1"/>
                        <a:pt x="229" y="20"/>
                        <a:pt x="181" y="59"/>
                      </a:cubicBezTo>
                      <a:cubicBezTo>
                        <a:pt x="1" y="207"/>
                        <a:pt x="88" y="496"/>
                        <a:pt x="319" y="522"/>
                      </a:cubicBezTo>
                      <a:cubicBezTo>
                        <a:pt x="328" y="523"/>
                        <a:pt x="337" y="523"/>
                        <a:pt x="346" y="523"/>
                      </a:cubicBezTo>
                      <a:cubicBezTo>
                        <a:pt x="561" y="523"/>
                        <a:pt x="689" y="270"/>
                        <a:pt x="547" y="98"/>
                      </a:cubicBezTo>
                      <a:cubicBezTo>
                        <a:pt x="496" y="34"/>
                        <a:pt x="421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2"/>
                <p:cNvSpPr/>
                <p:nvPr/>
              </p:nvSpPr>
              <p:spPr>
                <a:xfrm>
                  <a:off x="4308425" y="3832400"/>
                  <a:ext cx="16575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2" extrusionOk="0">
                      <a:moveTo>
                        <a:pt x="334" y="0"/>
                      </a:moveTo>
                      <a:cubicBezTo>
                        <a:pt x="278" y="0"/>
                        <a:pt x="221" y="18"/>
                        <a:pt x="174" y="56"/>
                      </a:cubicBezTo>
                      <a:cubicBezTo>
                        <a:pt x="0" y="197"/>
                        <a:pt x="84" y="477"/>
                        <a:pt x="306" y="499"/>
                      </a:cubicBezTo>
                      <a:cubicBezTo>
                        <a:pt x="316" y="501"/>
                        <a:pt x="326" y="501"/>
                        <a:pt x="336" y="501"/>
                      </a:cubicBezTo>
                      <a:cubicBezTo>
                        <a:pt x="543" y="501"/>
                        <a:pt x="662" y="257"/>
                        <a:pt x="528" y="91"/>
                      </a:cubicBezTo>
                      <a:cubicBezTo>
                        <a:pt x="478" y="31"/>
                        <a:pt x="407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2"/>
                <p:cNvSpPr/>
                <p:nvPr/>
              </p:nvSpPr>
              <p:spPr>
                <a:xfrm>
                  <a:off x="4295175" y="3815825"/>
                  <a:ext cx="159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3" extrusionOk="0">
                      <a:moveTo>
                        <a:pt x="318" y="0"/>
                      </a:moveTo>
                      <a:cubicBezTo>
                        <a:pt x="265" y="0"/>
                        <a:pt x="211" y="18"/>
                        <a:pt x="167" y="54"/>
                      </a:cubicBezTo>
                      <a:cubicBezTo>
                        <a:pt x="0" y="189"/>
                        <a:pt x="81" y="459"/>
                        <a:pt x="293" y="481"/>
                      </a:cubicBezTo>
                      <a:cubicBezTo>
                        <a:pt x="302" y="482"/>
                        <a:pt x="311" y="483"/>
                        <a:pt x="320" y="483"/>
                      </a:cubicBezTo>
                      <a:cubicBezTo>
                        <a:pt x="519" y="483"/>
                        <a:pt x="637" y="249"/>
                        <a:pt x="508" y="92"/>
                      </a:cubicBezTo>
                      <a:cubicBezTo>
                        <a:pt x="460" y="32"/>
                        <a:pt x="389" y="0"/>
                        <a:pt x="3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2"/>
                <p:cNvSpPr/>
                <p:nvPr/>
              </p:nvSpPr>
              <p:spPr>
                <a:xfrm>
                  <a:off x="4281900" y="3799325"/>
                  <a:ext cx="153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465" extrusionOk="0">
                      <a:moveTo>
                        <a:pt x="306" y="1"/>
                      </a:moveTo>
                      <a:cubicBezTo>
                        <a:pt x="255" y="1"/>
                        <a:pt x="204" y="17"/>
                        <a:pt x="162" y="52"/>
                      </a:cubicBezTo>
                      <a:cubicBezTo>
                        <a:pt x="1" y="183"/>
                        <a:pt x="78" y="444"/>
                        <a:pt x="284" y="463"/>
                      </a:cubicBezTo>
                      <a:cubicBezTo>
                        <a:pt x="293" y="464"/>
                        <a:pt x="302" y="465"/>
                        <a:pt x="311" y="465"/>
                      </a:cubicBezTo>
                      <a:cubicBezTo>
                        <a:pt x="500" y="465"/>
                        <a:pt x="612" y="241"/>
                        <a:pt x="486" y="87"/>
                      </a:cubicBezTo>
                      <a:cubicBezTo>
                        <a:pt x="440" y="30"/>
                        <a:pt x="373" y="1"/>
                        <a:pt x="3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2"/>
                <p:cNvSpPr/>
                <p:nvPr/>
              </p:nvSpPr>
              <p:spPr>
                <a:xfrm>
                  <a:off x="4268575" y="3782775"/>
                  <a:ext cx="14750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49" extrusionOk="0">
                      <a:moveTo>
                        <a:pt x="296" y="0"/>
                      </a:moveTo>
                      <a:cubicBezTo>
                        <a:pt x="246" y="0"/>
                        <a:pt x="196" y="17"/>
                        <a:pt x="155" y="52"/>
                      </a:cubicBezTo>
                      <a:cubicBezTo>
                        <a:pt x="0" y="174"/>
                        <a:pt x="74" y="424"/>
                        <a:pt x="274" y="447"/>
                      </a:cubicBezTo>
                      <a:cubicBezTo>
                        <a:pt x="282" y="448"/>
                        <a:pt x="289" y="448"/>
                        <a:pt x="297" y="448"/>
                      </a:cubicBezTo>
                      <a:cubicBezTo>
                        <a:pt x="482" y="448"/>
                        <a:pt x="590" y="232"/>
                        <a:pt x="470" y="84"/>
                      </a:cubicBezTo>
                      <a:cubicBezTo>
                        <a:pt x="426" y="29"/>
                        <a:pt x="361" y="0"/>
                        <a:pt x="29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2"/>
                <p:cNvSpPr/>
                <p:nvPr/>
              </p:nvSpPr>
              <p:spPr>
                <a:xfrm>
                  <a:off x="4255325" y="3766225"/>
                  <a:ext cx="141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29" extrusionOk="0">
                      <a:moveTo>
                        <a:pt x="284" y="1"/>
                      </a:moveTo>
                      <a:cubicBezTo>
                        <a:pt x="237" y="1"/>
                        <a:pt x="188" y="16"/>
                        <a:pt x="148" y="48"/>
                      </a:cubicBezTo>
                      <a:cubicBezTo>
                        <a:pt x="0" y="167"/>
                        <a:pt x="71" y="408"/>
                        <a:pt x="261" y="428"/>
                      </a:cubicBezTo>
                      <a:cubicBezTo>
                        <a:pt x="268" y="428"/>
                        <a:pt x="276" y="429"/>
                        <a:pt x="284" y="429"/>
                      </a:cubicBezTo>
                      <a:cubicBezTo>
                        <a:pt x="460" y="429"/>
                        <a:pt x="564" y="222"/>
                        <a:pt x="450" y="81"/>
                      </a:cubicBezTo>
                      <a:cubicBezTo>
                        <a:pt x="408" y="28"/>
                        <a:pt x="347" y="1"/>
                        <a:pt x="2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"/>
                <p:cNvSpPr/>
                <p:nvPr/>
              </p:nvSpPr>
              <p:spPr>
                <a:xfrm>
                  <a:off x="4242050" y="3749725"/>
                  <a:ext cx="13500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408" extrusionOk="0">
                      <a:moveTo>
                        <a:pt x="272" y="1"/>
                      </a:moveTo>
                      <a:cubicBezTo>
                        <a:pt x="226" y="1"/>
                        <a:pt x="180" y="16"/>
                        <a:pt x="142" y="46"/>
                      </a:cubicBezTo>
                      <a:cubicBezTo>
                        <a:pt x="1" y="159"/>
                        <a:pt x="68" y="390"/>
                        <a:pt x="252" y="406"/>
                      </a:cubicBezTo>
                      <a:cubicBezTo>
                        <a:pt x="259" y="407"/>
                        <a:pt x="267" y="408"/>
                        <a:pt x="275" y="408"/>
                      </a:cubicBezTo>
                      <a:cubicBezTo>
                        <a:pt x="441" y="408"/>
                        <a:pt x="539" y="211"/>
                        <a:pt x="432" y="75"/>
                      </a:cubicBezTo>
                      <a:cubicBezTo>
                        <a:pt x="392" y="26"/>
                        <a:pt x="332" y="1"/>
                        <a:pt x="27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"/>
                <p:cNvSpPr/>
                <p:nvPr/>
              </p:nvSpPr>
              <p:spPr>
                <a:xfrm>
                  <a:off x="4228800" y="3733150"/>
                  <a:ext cx="129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3" extrusionOk="0">
                      <a:moveTo>
                        <a:pt x="259" y="1"/>
                      </a:moveTo>
                      <a:cubicBezTo>
                        <a:pt x="215" y="1"/>
                        <a:pt x="172" y="15"/>
                        <a:pt x="136" y="44"/>
                      </a:cubicBezTo>
                      <a:cubicBezTo>
                        <a:pt x="1" y="157"/>
                        <a:pt x="65" y="372"/>
                        <a:pt x="238" y="391"/>
                      </a:cubicBezTo>
                      <a:cubicBezTo>
                        <a:pt x="246" y="392"/>
                        <a:pt x="254" y="393"/>
                        <a:pt x="261" y="393"/>
                      </a:cubicBezTo>
                      <a:cubicBezTo>
                        <a:pt x="421" y="393"/>
                        <a:pt x="516" y="202"/>
                        <a:pt x="412" y="73"/>
                      </a:cubicBezTo>
                      <a:cubicBezTo>
                        <a:pt x="374" y="26"/>
                        <a:pt x="31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2"/>
                <p:cNvSpPr/>
                <p:nvPr/>
              </p:nvSpPr>
              <p:spPr>
                <a:xfrm>
                  <a:off x="4215550" y="3716675"/>
                  <a:ext cx="122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374" extrusionOk="0">
                      <a:moveTo>
                        <a:pt x="243" y="0"/>
                      </a:moveTo>
                      <a:cubicBezTo>
                        <a:pt x="203" y="0"/>
                        <a:pt x="162" y="14"/>
                        <a:pt x="129" y="41"/>
                      </a:cubicBezTo>
                      <a:cubicBezTo>
                        <a:pt x="0" y="144"/>
                        <a:pt x="61" y="353"/>
                        <a:pt x="225" y="372"/>
                      </a:cubicBezTo>
                      <a:cubicBezTo>
                        <a:pt x="232" y="373"/>
                        <a:pt x="238" y="373"/>
                        <a:pt x="245" y="373"/>
                      </a:cubicBezTo>
                      <a:cubicBezTo>
                        <a:pt x="397" y="373"/>
                        <a:pt x="488" y="193"/>
                        <a:pt x="389" y="70"/>
                      </a:cubicBezTo>
                      <a:cubicBezTo>
                        <a:pt x="352" y="24"/>
                        <a:pt x="298" y="0"/>
                        <a:pt x="24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2"/>
                <p:cNvSpPr/>
                <p:nvPr/>
              </p:nvSpPr>
              <p:spPr>
                <a:xfrm>
                  <a:off x="4202200" y="3700100"/>
                  <a:ext cx="117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" h="355" extrusionOk="0">
                      <a:moveTo>
                        <a:pt x="236" y="1"/>
                      </a:moveTo>
                      <a:cubicBezTo>
                        <a:pt x="196" y="1"/>
                        <a:pt x="156" y="14"/>
                        <a:pt x="123" y="42"/>
                      </a:cubicBezTo>
                      <a:cubicBezTo>
                        <a:pt x="1" y="139"/>
                        <a:pt x="62" y="338"/>
                        <a:pt x="216" y="354"/>
                      </a:cubicBezTo>
                      <a:cubicBezTo>
                        <a:pt x="223" y="355"/>
                        <a:pt x="229" y="355"/>
                        <a:pt x="236" y="355"/>
                      </a:cubicBezTo>
                      <a:cubicBezTo>
                        <a:pt x="382" y="355"/>
                        <a:pt x="469" y="185"/>
                        <a:pt x="374" y="68"/>
                      </a:cubicBezTo>
                      <a:cubicBezTo>
                        <a:pt x="339" y="24"/>
                        <a:pt x="288" y="1"/>
                        <a:pt x="2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"/>
                <p:cNvSpPr/>
                <p:nvPr/>
              </p:nvSpPr>
              <p:spPr>
                <a:xfrm>
                  <a:off x="4188950" y="3683575"/>
                  <a:ext cx="1110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5" extrusionOk="0">
                      <a:moveTo>
                        <a:pt x="223" y="0"/>
                      </a:moveTo>
                      <a:cubicBezTo>
                        <a:pt x="186" y="0"/>
                        <a:pt x="148" y="13"/>
                        <a:pt x="116" y="38"/>
                      </a:cubicBezTo>
                      <a:cubicBezTo>
                        <a:pt x="1" y="131"/>
                        <a:pt x="55" y="321"/>
                        <a:pt x="206" y="334"/>
                      </a:cubicBezTo>
                      <a:cubicBezTo>
                        <a:pt x="213" y="334"/>
                        <a:pt x="219" y="335"/>
                        <a:pt x="226" y="335"/>
                      </a:cubicBezTo>
                      <a:cubicBezTo>
                        <a:pt x="362" y="335"/>
                        <a:pt x="443" y="174"/>
                        <a:pt x="354" y="64"/>
                      </a:cubicBezTo>
                      <a:cubicBezTo>
                        <a:pt x="320" y="22"/>
                        <a:pt x="271" y="0"/>
                        <a:pt x="2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2"/>
                <p:cNvSpPr/>
                <p:nvPr/>
              </p:nvSpPr>
              <p:spPr>
                <a:xfrm>
                  <a:off x="4175700" y="3667075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09" y="0"/>
                      </a:moveTo>
                      <a:cubicBezTo>
                        <a:pt x="174" y="0"/>
                        <a:pt x="139" y="12"/>
                        <a:pt x="110" y="36"/>
                      </a:cubicBezTo>
                      <a:cubicBezTo>
                        <a:pt x="0" y="123"/>
                        <a:pt x="52" y="299"/>
                        <a:pt x="193" y="315"/>
                      </a:cubicBezTo>
                      <a:cubicBezTo>
                        <a:pt x="198" y="316"/>
                        <a:pt x="204" y="316"/>
                        <a:pt x="209" y="316"/>
                      </a:cubicBezTo>
                      <a:cubicBezTo>
                        <a:pt x="338" y="316"/>
                        <a:pt x="418" y="163"/>
                        <a:pt x="331" y="58"/>
                      </a:cubicBezTo>
                      <a:cubicBezTo>
                        <a:pt x="300" y="20"/>
                        <a:pt x="25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2"/>
                <p:cNvSpPr/>
                <p:nvPr/>
              </p:nvSpPr>
              <p:spPr>
                <a:xfrm>
                  <a:off x="4339600" y="3834375"/>
                  <a:ext cx="17125" cy="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522" extrusionOk="0">
                      <a:moveTo>
                        <a:pt x="342" y="1"/>
                      </a:moveTo>
                      <a:cubicBezTo>
                        <a:pt x="285" y="1"/>
                        <a:pt x="228" y="19"/>
                        <a:pt x="180" y="57"/>
                      </a:cubicBezTo>
                      <a:cubicBezTo>
                        <a:pt x="0" y="202"/>
                        <a:pt x="84" y="494"/>
                        <a:pt x="315" y="520"/>
                      </a:cubicBezTo>
                      <a:cubicBezTo>
                        <a:pt x="326" y="521"/>
                        <a:pt x="336" y="522"/>
                        <a:pt x="346" y="522"/>
                      </a:cubicBezTo>
                      <a:cubicBezTo>
                        <a:pt x="559" y="522"/>
                        <a:pt x="685" y="271"/>
                        <a:pt x="547" y="99"/>
                      </a:cubicBezTo>
                      <a:cubicBezTo>
                        <a:pt x="495" y="34"/>
                        <a:pt x="419" y="1"/>
                        <a:pt x="34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2"/>
                <p:cNvSpPr/>
                <p:nvPr/>
              </p:nvSpPr>
              <p:spPr>
                <a:xfrm>
                  <a:off x="4326350" y="3817850"/>
                  <a:ext cx="16575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5" extrusionOk="0">
                      <a:moveTo>
                        <a:pt x="331" y="1"/>
                      </a:moveTo>
                      <a:cubicBezTo>
                        <a:pt x="275" y="1"/>
                        <a:pt x="219" y="19"/>
                        <a:pt x="174" y="56"/>
                      </a:cubicBezTo>
                      <a:cubicBezTo>
                        <a:pt x="0" y="198"/>
                        <a:pt x="84" y="477"/>
                        <a:pt x="305" y="503"/>
                      </a:cubicBezTo>
                      <a:cubicBezTo>
                        <a:pt x="315" y="504"/>
                        <a:pt x="324" y="504"/>
                        <a:pt x="333" y="504"/>
                      </a:cubicBezTo>
                      <a:cubicBezTo>
                        <a:pt x="538" y="504"/>
                        <a:pt x="663" y="261"/>
                        <a:pt x="527" y="95"/>
                      </a:cubicBezTo>
                      <a:cubicBezTo>
                        <a:pt x="478" y="33"/>
                        <a:pt x="404" y="1"/>
                        <a:pt x="33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2"/>
                <p:cNvSpPr/>
                <p:nvPr/>
              </p:nvSpPr>
              <p:spPr>
                <a:xfrm>
                  <a:off x="4313075" y="3801350"/>
                  <a:ext cx="15875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4" extrusionOk="0">
                      <a:moveTo>
                        <a:pt x="320" y="1"/>
                      </a:moveTo>
                      <a:cubicBezTo>
                        <a:pt x="266" y="1"/>
                        <a:pt x="212" y="18"/>
                        <a:pt x="168" y="54"/>
                      </a:cubicBezTo>
                      <a:cubicBezTo>
                        <a:pt x="1" y="189"/>
                        <a:pt x="81" y="459"/>
                        <a:pt x="293" y="482"/>
                      </a:cubicBezTo>
                      <a:cubicBezTo>
                        <a:pt x="303" y="483"/>
                        <a:pt x="312" y="483"/>
                        <a:pt x="321" y="483"/>
                      </a:cubicBezTo>
                      <a:cubicBezTo>
                        <a:pt x="519" y="483"/>
                        <a:pt x="635" y="250"/>
                        <a:pt x="509" y="90"/>
                      </a:cubicBezTo>
                      <a:cubicBezTo>
                        <a:pt x="461" y="31"/>
                        <a:pt x="391" y="1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2"/>
                <p:cNvSpPr/>
                <p:nvPr/>
              </p:nvSpPr>
              <p:spPr>
                <a:xfrm>
                  <a:off x="4299750" y="3784800"/>
                  <a:ext cx="15400" cy="1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67" extrusionOk="0">
                      <a:moveTo>
                        <a:pt x="310" y="0"/>
                      </a:moveTo>
                      <a:cubicBezTo>
                        <a:pt x="258" y="0"/>
                        <a:pt x="206" y="18"/>
                        <a:pt x="161" y="54"/>
                      </a:cubicBezTo>
                      <a:cubicBezTo>
                        <a:pt x="0" y="183"/>
                        <a:pt x="78" y="443"/>
                        <a:pt x="286" y="466"/>
                      </a:cubicBezTo>
                      <a:cubicBezTo>
                        <a:pt x="294" y="466"/>
                        <a:pt x="302" y="467"/>
                        <a:pt x="310" y="467"/>
                      </a:cubicBezTo>
                      <a:cubicBezTo>
                        <a:pt x="502" y="467"/>
                        <a:pt x="616" y="241"/>
                        <a:pt x="489" y="86"/>
                      </a:cubicBezTo>
                      <a:cubicBezTo>
                        <a:pt x="443" y="30"/>
                        <a:pt x="377" y="0"/>
                        <a:pt x="3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2"/>
                <p:cNvSpPr/>
                <p:nvPr/>
              </p:nvSpPr>
              <p:spPr>
                <a:xfrm>
                  <a:off x="4286500" y="3768275"/>
                  <a:ext cx="14725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47" extrusionOk="0">
                      <a:moveTo>
                        <a:pt x="295" y="1"/>
                      </a:moveTo>
                      <a:cubicBezTo>
                        <a:pt x="246" y="1"/>
                        <a:pt x="196" y="17"/>
                        <a:pt x="154" y="50"/>
                      </a:cubicBezTo>
                      <a:cubicBezTo>
                        <a:pt x="0" y="175"/>
                        <a:pt x="74" y="426"/>
                        <a:pt x="273" y="445"/>
                      </a:cubicBezTo>
                      <a:cubicBezTo>
                        <a:pt x="282" y="446"/>
                        <a:pt x="291" y="447"/>
                        <a:pt x="300" y="447"/>
                      </a:cubicBezTo>
                      <a:cubicBezTo>
                        <a:pt x="480" y="447"/>
                        <a:pt x="589" y="229"/>
                        <a:pt x="469" y="82"/>
                      </a:cubicBezTo>
                      <a:cubicBezTo>
                        <a:pt x="425" y="29"/>
                        <a:pt x="360" y="1"/>
                        <a:pt x="2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"/>
                <p:cNvSpPr/>
                <p:nvPr/>
              </p:nvSpPr>
              <p:spPr>
                <a:xfrm>
                  <a:off x="4273225" y="3751725"/>
                  <a:ext cx="14125" cy="1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31" extrusionOk="0">
                      <a:moveTo>
                        <a:pt x="284" y="1"/>
                      </a:moveTo>
                      <a:cubicBezTo>
                        <a:pt x="236" y="1"/>
                        <a:pt x="189" y="17"/>
                        <a:pt x="149" y="50"/>
                      </a:cubicBezTo>
                      <a:cubicBezTo>
                        <a:pt x="1" y="169"/>
                        <a:pt x="72" y="407"/>
                        <a:pt x="261" y="429"/>
                      </a:cubicBezTo>
                      <a:cubicBezTo>
                        <a:pt x="269" y="430"/>
                        <a:pt x="277" y="430"/>
                        <a:pt x="284" y="430"/>
                      </a:cubicBezTo>
                      <a:cubicBezTo>
                        <a:pt x="460" y="430"/>
                        <a:pt x="565" y="224"/>
                        <a:pt x="451" y="82"/>
                      </a:cubicBezTo>
                      <a:cubicBezTo>
                        <a:pt x="409" y="29"/>
                        <a:pt x="347" y="1"/>
                        <a:pt x="2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"/>
                <p:cNvSpPr/>
                <p:nvPr/>
              </p:nvSpPr>
              <p:spPr>
                <a:xfrm>
                  <a:off x="4259975" y="3735200"/>
                  <a:ext cx="13475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11" extrusionOk="0">
                      <a:moveTo>
                        <a:pt x="269" y="0"/>
                      </a:moveTo>
                      <a:cubicBezTo>
                        <a:pt x="224" y="0"/>
                        <a:pt x="179" y="15"/>
                        <a:pt x="142" y="46"/>
                      </a:cubicBezTo>
                      <a:cubicBezTo>
                        <a:pt x="1" y="161"/>
                        <a:pt x="68" y="390"/>
                        <a:pt x="248" y="409"/>
                      </a:cubicBezTo>
                      <a:cubicBezTo>
                        <a:pt x="256" y="410"/>
                        <a:pt x="264" y="410"/>
                        <a:pt x="272" y="410"/>
                      </a:cubicBezTo>
                      <a:cubicBezTo>
                        <a:pt x="441" y="410"/>
                        <a:pt x="539" y="213"/>
                        <a:pt x="428" y="78"/>
                      </a:cubicBezTo>
                      <a:cubicBezTo>
                        <a:pt x="388" y="27"/>
                        <a:pt x="329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2"/>
                <p:cNvSpPr/>
                <p:nvPr/>
              </p:nvSpPr>
              <p:spPr>
                <a:xfrm>
                  <a:off x="4246725" y="3718700"/>
                  <a:ext cx="128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389" extrusionOk="0">
                      <a:moveTo>
                        <a:pt x="257" y="0"/>
                      </a:moveTo>
                      <a:cubicBezTo>
                        <a:pt x="215" y="0"/>
                        <a:pt x="171" y="15"/>
                        <a:pt x="135" y="44"/>
                      </a:cubicBezTo>
                      <a:cubicBezTo>
                        <a:pt x="0" y="153"/>
                        <a:pt x="65" y="371"/>
                        <a:pt x="238" y="388"/>
                      </a:cubicBezTo>
                      <a:cubicBezTo>
                        <a:pt x="246" y="388"/>
                        <a:pt x="253" y="389"/>
                        <a:pt x="261" y="389"/>
                      </a:cubicBezTo>
                      <a:cubicBezTo>
                        <a:pt x="418" y="389"/>
                        <a:pt x="513" y="201"/>
                        <a:pt x="408" y="73"/>
                      </a:cubicBezTo>
                      <a:cubicBezTo>
                        <a:pt x="370" y="25"/>
                        <a:pt x="314" y="0"/>
                        <a:pt x="2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2"/>
                <p:cNvSpPr/>
                <p:nvPr/>
              </p:nvSpPr>
              <p:spPr>
                <a:xfrm>
                  <a:off x="4233375" y="3702125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6" y="1"/>
                      </a:moveTo>
                      <a:cubicBezTo>
                        <a:pt x="205" y="1"/>
                        <a:pt x="164" y="14"/>
                        <a:pt x="129" y="41"/>
                      </a:cubicBezTo>
                      <a:cubicBezTo>
                        <a:pt x="1" y="147"/>
                        <a:pt x="62" y="356"/>
                        <a:pt x="229" y="372"/>
                      </a:cubicBezTo>
                      <a:cubicBezTo>
                        <a:pt x="236" y="373"/>
                        <a:pt x="242" y="373"/>
                        <a:pt x="248" y="373"/>
                      </a:cubicBezTo>
                      <a:cubicBezTo>
                        <a:pt x="401" y="373"/>
                        <a:pt x="492" y="194"/>
                        <a:pt x="393" y="70"/>
                      </a:cubicBezTo>
                      <a:cubicBezTo>
                        <a:pt x="356" y="24"/>
                        <a:pt x="302" y="1"/>
                        <a:pt x="2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2"/>
                <p:cNvSpPr/>
                <p:nvPr/>
              </p:nvSpPr>
              <p:spPr>
                <a:xfrm>
                  <a:off x="4220125" y="3685625"/>
                  <a:ext cx="11650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3" extrusionOk="0">
                      <a:moveTo>
                        <a:pt x="234" y="1"/>
                      </a:moveTo>
                      <a:cubicBezTo>
                        <a:pt x="195" y="1"/>
                        <a:pt x="156" y="13"/>
                        <a:pt x="123" y="39"/>
                      </a:cubicBezTo>
                      <a:cubicBezTo>
                        <a:pt x="1" y="139"/>
                        <a:pt x="58" y="335"/>
                        <a:pt x="216" y="351"/>
                      </a:cubicBezTo>
                      <a:cubicBezTo>
                        <a:pt x="224" y="352"/>
                        <a:pt x="231" y="353"/>
                        <a:pt x="239" y="353"/>
                      </a:cubicBezTo>
                      <a:cubicBezTo>
                        <a:pt x="382" y="353"/>
                        <a:pt x="465" y="181"/>
                        <a:pt x="373" y="65"/>
                      </a:cubicBezTo>
                      <a:cubicBezTo>
                        <a:pt x="337" y="23"/>
                        <a:pt x="285" y="1"/>
                        <a:pt x="2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2"/>
                <p:cNvSpPr/>
                <p:nvPr/>
              </p:nvSpPr>
              <p:spPr>
                <a:xfrm>
                  <a:off x="4206875" y="3669100"/>
                  <a:ext cx="11075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336" extrusionOk="0">
                      <a:moveTo>
                        <a:pt x="222" y="1"/>
                      </a:moveTo>
                      <a:cubicBezTo>
                        <a:pt x="185" y="1"/>
                        <a:pt x="147" y="13"/>
                        <a:pt x="116" y="38"/>
                      </a:cubicBezTo>
                      <a:cubicBezTo>
                        <a:pt x="0" y="132"/>
                        <a:pt x="55" y="318"/>
                        <a:pt x="203" y="334"/>
                      </a:cubicBezTo>
                      <a:cubicBezTo>
                        <a:pt x="209" y="335"/>
                        <a:pt x="216" y="335"/>
                        <a:pt x="222" y="335"/>
                      </a:cubicBezTo>
                      <a:cubicBezTo>
                        <a:pt x="362" y="335"/>
                        <a:pt x="443" y="172"/>
                        <a:pt x="351" y="61"/>
                      </a:cubicBezTo>
                      <a:cubicBezTo>
                        <a:pt x="318" y="21"/>
                        <a:pt x="270" y="1"/>
                        <a:pt x="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"/>
                <p:cNvSpPr/>
                <p:nvPr/>
              </p:nvSpPr>
              <p:spPr>
                <a:xfrm>
                  <a:off x="4193625" y="3652550"/>
                  <a:ext cx="10450" cy="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9" extrusionOk="0">
                      <a:moveTo>
                        <a:pt x="208" y="0"/>
                      </a:moveTo>
                      <a:cubicBezTo>
                        <a:pt x="173" y="0"/>
                        <a:pt x="138" y="12"/>
                        <a:pt x="109" y="35"/>
                      </a:cubicBezTo>
                      <a:cubicBezTo>
                        <a:pt x="0" y="125"/>
                        <a:pt x="51" y="302"/>
                        <a:pt x="193" y="318"/>
                      </a:cubicBezTo>
                      <a:cubicBezTo>
                        <a:pt x="198" y="318"/>
                        <a:pt x="204" y="319"/>
                        <a:pt x="209" y="319"/>
                      </a:cubicBezTo>
                      <a:cubicBezTo>
                        <a:pt x="341" y="319"/>
                        <a:pt x="418" y="166"/>
                        <a:pt x="331" y="61"/>
                      </a:cubicBezTo>
                      <a:cubicBezTo>
                        <a:pt x="300" y="21"/>
                        <a:pt x="254" y="0"/>
                        <a:pt x="2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2"/>
                <p:cNvSpPr/>
                <p:nvPr/>
              </p:nvSpPr>
              <p:spPr>
                <a:xfrm>
                  <a:off x="4344250" y="3803375"/>
                  <a:ext cx="166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502" extrusionOk="0">
                      <a:moveTo>
                        <a:pt x="333" y="1"/>
                      </a:moveTo>
                      <a:cubicBezTo>
                        <a:pt x="277" y="1"/>
                        <a:pt x="220" y="19"/>
                        <a:pt x="174" y="57"/>
                      </a:cubicBezTo>
                      <a:cubicBezTo>
                        <a:pt x="1" y="198"/>
                        <a:pt x="84" y="478"/>
                        <a:pt x="306" y="500"/>
                      </a:cubicBezTo>
                      <a:cubicBezTo>
                        <a:pt x="315" y="501"/>
                        <a:pt x="324" y="502"/>
                        <a:pt x="333" y="502"/>
                      </a:cubicBezTo>
                      <a:cubicBezTo>
                        <a:pt x="539" y="502"/>
                        <a:pt x="663" y="259"/>
                        <a:pt x="528" y="92"/>
                      </a:cubicBezTo>
                      <a:cubicBezTo>
                        <a:pt x="479" y="32"/>
                        <a:pt x="406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2"/>
                <p:cNvSpPr/>
                <p:nvPr/>
              </p:nvSpPr>
              <p:spPr>
                <a:xfrm>
                  <a:off x="4331000" y="3786825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7" y="0"/>
                      </a:moveTo>
                      <a:cubicBezTo>
                        <a:pt x="265" y="0"/>
                        <a:pt x="212" y="18"/>
                        <a:pt x="168" y="54"/>
                      </a:cubicBezTo>
                      <a:cubicBezTo>
                        <a:pt x="1" y="189"/>
                        <a:pt x="81" y="458"/>
                        <a:pt x="293" y="481"/>
                      </a:cubicBezTo>
                      <a:cubicBezTo>
                        <a:pt x="302" y="482"/>
                        <a:pt x="311" y="482"/>
                        <a:pt x="320" y="482"/>
                      </a:cubicBezTo>
                      <a:cubicBezTo>
                        <a:pt x="516" y="482"/>
                        <a:pt x="634" y="249"/>
                        <a:pt x="505" y="92"/>
                      </a:cubicBezTo>
                      <a:cubicBezTo>
                        <a:pt x="457" y="31"/>
                        <a:pt x="387" y="0"/>
                        <a:pt x="3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2"/>
                <p:cNvSpPr/>
                <p:nvPr/>
              </p:nvSpPr>
              <p:spPr>
                <a:xfrm>
                  <a:off x="4317675" y="3770325"/>
                  <a:ext cx="1537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" h="465" extrusionOk="0">
                      <a:moveTo>
                        <a:pt x="306" y="0"/>
                      </a:moveTo>
                      <a:cubicBezTo>
                        <a:pt x="255" y="0"/>
                        <a:pt x="203" y="17"/>
                        <a:pt x="161" y="52"/>
                      </a:cubicBezTo>
                      <a:cubicBezTo>
                        <a:pt x="0" y="183"/>
                        <a:pt x="77" y="444"/>
                        <a:pt x="283" y="463"/>
                      </a:cubicBezTo>
                      <a:cubicBezTo>
                        <a:pt x="292" y="464"/>
                        <a:pt x="301" y="464"/>
                        <a:pt x="310" y="464"/>
                      </a:cubicBezTo>
                      <a:cubicBezTo>
                        <a:pt x="503" y="464"/>
                        <a:pt x="614" y="240"/>
                        <a:pt x="489" y="87"/>
                      </a:cubicBezTo>
                      <a:cubicBezTo>
                        <a:pt x="443" y="30"/>
                        <a:pt x="375" y="0"/>
                        <a:pt x="3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2"/>
                <p:cNvSpPr/>
                <p:nvPr/>
              </p:nvSpPr>
              <p:spPr>
                <a:xfrm>
                  <a:off x="4304400" y="3753775"/>
                  <a:ext cx="14775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48" extrusionOk="0">
                      <a:moveTo>
                        <a:pt x="296" y="0"/>
                      </a:moveTo>
                      <a:cubicBezTo>
                        <a:pt x="247" y="0"/>
                        <a:pt x="197" y="17"/>
                        <a:pt x="155" y="52"/>
                      </a:cubicBezTo>
                      <a:cubicBezTo>
                        <a:pt x="1" y="174"/>
                        <a:pt x="75" y="424"/>
                        <a:pt x="274" y="447"/>
                      </a:cubicBezTo>
                      <a:cubicBezTo>
                        <a:pt x="282" y="448"/>
                        <a:pt x="290" y="448"/>
                        <a:pt x="297" y="448"/>
                      </a:cubicBezTo>
                      <a:cubicBezTo>
                        <a:pt x="480" y="448"/>
                        <a:pt x="590" y="232"/>
                        <a:pt x="470" y="84"/>
                      </a:cubicBezTo>
                      <a:cubicBezTo>
                        <a:pt x="426" y="29"/>
                        <a:pt x="362" y="0"/>
                        <a:pt x="29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2"/>
                <p:cNvSpPr/>
                <p:nvPr/>
              </p:nvSpPr>
              <p:spPr>
                <a:xfrm>
                  <a:off x="4291150" y="3737225"/>
                  <a:ext cx="14050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" h="429" extrusionOk="0">
                      <a:moveTo>
                        <a:pt x="282" y="1"/>
                      </a:moveTo>
                      <a:cubicBezTo>
                        <a:pt x="235" y="1"/>
                        <a:pt x="187" y="16"/>
                        <a:pt x="148" y="48"/>
                      </a:cubicBezTo>
                      <a:cubicBezTo>
                        <a:pt x="1" y="167"/>
                        <a:pt x="71" y="408"/>
                        <a:pt x="261" y="427"/>
                      </a:cubicBezTo>
                      <a:cubicBezTo>
                        <a:pt x="269" y="428"/>
                        <a:pt x="276" y="429"/>
                        <a:pt x="284" y="429"/>
                      </a:cubicBezTo>
                      <a:cubicBezTo>
                        <a:pt x="457" y="429"/>
                        <a:pt x="561" y="222"/>
                        <a:pt x="447" y="80"/>
                      </a:cubicBezTo>
                      <a:cubicBezTo>
                        <a:pt x="405" y="28"/>
                        <a:pt x="344" y="1"/>
                        <a:pt x="2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2"/>
                <p:cNvSpPr/>
                <p:nvPr/>
              </p:nvSpPr>
              <p:spPr>
                <a:xfrm>
                  <a:off x="4277900" y="3720725"/>
                  <a:ext cx="13475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8" extrusionOk="0">
                      <a:moveTo>
                        <a:pt x="270" y="1"/>
                      </a:moveTo>
                      <a:cubicBezTo>
                        <a:pt x="225" y="1"/>
                        <a:pt x="179" y="16"/>
                        <a:pt x="142" y="46"/>
                      </a:cubicBezTo>
                      <a:cubicBezTo>
                        <a:pt x="0" y="159"/>
                        <a:pt x="68" y="390"/>
                        <a:pt x="248" y="406"/>
                      </a:cubicBezTo>
                      <a:cubicBezTo>
                        <a:pt x="256" y="407"/>
                        <a:pt x="264" y="407"/>
                        <a:pt x="271" y="407"/>
                      </a:cubicBezTo>
                      <a:cubicBezTo>
                        <a:pt x="440" y="407"/>
                        <a:pt x="538" y="210"/>
                        <a:pt x="428" y="75"/>
                      </a:cubicBezTo>
                      <a:cubicBezTo>
                        <a:pt x="388" y="26"/>
                        <a:pt x="329" y="1"/>
                        <a:pt x="27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2"/>
                <p:cNvSpPr/>
                <p:nvPr/>
              </p:nvSpPr>
              <p:spPr>
                <a:xfrm>
                  <a:off x="4264625" y="3704150"/>
                  <a:ext cx="12850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393" extrusionOk="0">
                      <a:moveTo>
                        <a:pt x="257" y="1"/>
                      </a:moveTo>
                      <a:cubicBezTo>
                        <a:pt x="214" y="1"/>
                        <a:pt x="170" y="15"/>
                        <a:pt x="133" y="44"/>
                      </a:cubicBezTo>
                      <a:cubicBezTo>
                        <a:pt x="1" y="156"/>
                        <a:pt x="65" y="372"/>
                        <a:pt x="239" y="391"/>
                      </a:cubicBezTo>
                      <a:cubicBezTo>
                        <a:pt x="246" y="392"/>
                        <a:pt x="254" y="392"/>
                        <a:pt x="261" y="392"/>
                      </a:cubicBezTo>
                      <a:cubicBezTo>
                        <a:pt x="418" y="392"/>
                        <a:pt x="514" y="202"/>
                        <a:pt x="409" y="73"/>
                      </a:cubicBezTo>
                      <a:cubicBezTo>
                        <a:pt x="371" y="25"/>
                        <a:pt x="315" y="1"/>
                        <a:pt x="2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2"/>
                <p:cNvSpPr/>
                <p:nvPr/>
              </p:nvSpPr>
              <p:spPr>
                <a:xfrm>
                  <a:off x="4251300" y="3687650"/>
                  <a:ext cx="12275" cy="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2" extrusionOk="0">
                      <a:moveTo>
                        <a:pt x="247" y="1"/>
                      </a:moveTo>
                      <a:cubicBezTo>
                        <a:pt x="206" y="1"/>
                        <a:pt x="164" y="14"/>
                        <a:pt x="129" y="42"/>
                      </a:cubicBezTo>
                      <a:cubicBezTo>
                        <a:pt x="1" y="145"/>
                        <a:pt x="62" y="354"/>
                        <a:pt x="229" y="370"/>
                      </a:cubicBezTo>
                      <a:cubicBezTo>
                        <a:pt x="236" y="371"/>
                        <a:pt x="244" y="371"/>
                        <a:pt x="252" y="371"/>
                      </a:cubicBezTo>
                      <a:cubicBezTo>
                        <a:pt x="402" y="371"/>
                        <a:pt x="491" y="193"/>
                        <a:pt x="393" y="68"/>
                      </a:cubicBezTo>
                      <a:cubicBezTo>
                        <a:pt x="356" y="24"/>
                        <a:pt x="302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2"/>
                <p:cNvSpPr/>
                <p:nvPr/>
              </p:nvSpPr>
              <p:spPr>
                <a:xfrm>
                  <a:off x="4238050" y="3671100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4" y="1"/>
                      </a:moveTo>
                      <a:cubicBezTo>
                        <a:pt x="195" y="1"/>
                        <a:pt x="156" y="14"/>
                        <a:pt x="122" y="42"/>
                      </a:cubicBezTo>
                      <a:cubicBezTo>
                        <a:pt x="0" y="138"/>
                        <a:pt x="58" y="338"/>
                        <a:pt x="216" y="354"/>
                      </a:cubicBezTo>
                      <a:cubicBezTo>
                        <a:pt x="222" y="354"/>
                        <a:pt x="229" y="355"/>
                        <a:pt x="235" y="355"/>
                      </a:cubicBezTo>
                      <a:cubicBezTo>
                        <a:pt x="381" y="355"/>
                        <a:pt x="465" y="185"/>
                        <a:pt x="370" y="68"/>
                      </a:cubicBezTo>
                      <a:cubicBezTo>
                        <a:pt x="335" y="24"/>
                        <a:pt x="285" y="1"/>
                        <a:pt x="2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2"/>
                <p:cNvSpPr/>
                <p:nvPr/>
              </p:nvSpPr>
              <p:spPr>
                <a:xfrm>
                  <a:off x="4224775" y="3654575"/>
                  <a:ext cx="1102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5" extrusionOk="0">
                      <a:moveTo>
                        <a:pt x="222" y="0"/>
                      </a:moveTo>
                      <a:cubicBezTo>
                        <a:pt x="185" y="0"/>
                        <a:pt x="147" y="13"/>
                        <a:pt x="117" y="38"/>
                      </a:cubicBezTo>
                      <a:cubicBezTo>
                        <a:pt x="1" y="131"/>
                        <a:pt x="56" y="321"/>
                        <a:pt x="203" y="333"/>
                      </a:cubicBezTo>
                      <a:cubicBezTo>
                        <a:pt x="210" y="334"/>
                        <a:pt x="216" y="334"/>
                        <a:pt x="223" y="334"/>
                      </a:cubicBezTo>
                      <a:cubicBezTo>
                        <a:pt x="359" y="334"/>
                        <a:pt x="440" y="174"/>
                        <a:pt x="351" y="63"/>
                      </a:cubicBezTo>
                      <a:cubicBezTo>
                        <a:pt x="318" y="22"/>
                        <a:pt x="270" y="0"/>
                        <a:pt x="2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2"/>
                <p:cNvSpPr/>
                <p:nvPr/>
              </p:nvSpPr>
              <p:spPr>
                <a:xfrm>
                  <a:off x="4211525" y="3638075"/>
                  <a:ext cx="10400" cy="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" h="316" extrusionOk="0">
                      <a:moveTo>
                        <a:pt x="210" y="0"/>
                      </a:moveTo>
                      <a:cubicBezTo>
                        <a:pt x="175" y="0"/>
                        <a:pt x="139" y="12"/>
                        <a:pt x="110" y="36"/>
                      </a:cubicBezTo>
                      <a:cubicBezTo>
                        <a:pt x="1" y="122"/>
                        <a:pt x="52" y="299"/>
                        <a:pt x="190" y="315"/>
                      </a:cubicBezTo>
                      <a:cubicBezTo>
                        <a:pt x="196" y="316"/>
                        <a:pt x="201" y="316"/>
                        <a:pt x="206" y="316"/>
                      </a:cubicBezTo>
                      <a:cubicBezTo>
                        <a:pt x="338" y="316"/>
                        <a:pt x="415" y="163"/>
                        <a:pt x="332" y="58"/>
                      </a:cubicBezTo>
                      <a:cubicBezTo>
                        <a:pt x="301" y="20"/>
                        <a:pt x="256" y="0"/>
                        <a:pt x="2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2"/>
                <p:cNvSpPr/>
                <p:nvPr/>
              </p:nvSpPr>
              <p:spPr>
                <a:xfrm>
                  <a:off x="4348925" y="3772350"/>
                  <a:ext cx="159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3" extrusionOk="0">
                      <a:moveTo>
                        <a:pt x="318" y="1"/>
                      </a:moveTo>
                      <a:cubicBezTo>
                        <a:pt x="265" y="1"/>
                        <a:pt x="211" y="18"/>
                        <a:pt x="167" y="54"/>
                      </a:cubicBezTo>
                      <a:cubicBezTo>
                        <a:pt x="0" y="192"/>
                        <a:pt x="81" y="459"/>
                        <a:pt x="293" y="482"/>
                      </a:cubicBezTo>
                      <a:cubicBezTo>
                        <a:pt x="302" y="482"/>
                        <a:pt x="311" y="483"/>
                        <a:pt x="320" y="483"/>
                      </a:cubicBezTo>
                      <a:cubicBezTo>
                        <a:pt x="519" y="483"/>
                        <a:pt x="637" y="253"/>
                        <a:pt x="508" y="93"/>
                      </a:cubicBezTo>
                      <a:cubicBezTo>
                        <a:pt x="460" y="32"/>
                        <a:pt x="389" y="1"/>
                        <a:pt x="31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2"/>
                <p:cNvSpPr/>
                <p:nvPr/>
              </p:nvSpPr>
              <p:spPr>
                <a:xfrm>
                  <a:off x="4335575" y="3755800"/>
                  <a:ext cx="15400" cy="1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67" extrusionOk="0">
                      <a:moveTo>
                        <a:pt x="309" y="0"/>
                      </a:moveTo>
                      <a:cubicBezTo>
                        <a:pt x="257" y="0"/>
                        <a:pt x="205" y="18"/>
                        <a:pt x="161" y="54"/>
                      </a:cubicBezTo>
                      <a:cubicBezTo>
                        <a:pt x="1" y="183"/>
                        <a:pt x="78" y="443"/>
                        <a:pt x="284" y="465"/>
                      </a:cubicBezTo>
                      <a:cubicBezTo>
                        <a:pt x="291" y="466"/>
                        <a:pt x="299" y="467"/>
                        <a:pt x="307" y="467"/>
                      </a:cubicBezTo>
                      <a:cubicBezTo>
                        <a:pt x="499" y="467"/>
                        <a:pt x="616" y="241"/>
                        <a:pt x="489" y="86"/>
                      </a:cubicBezTo>
                      <a:cubicBezTo>
                        <a:pt x="444" y="30"/>
                        <a:pt x="377" y="0"/>
                        <a:pt x="3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2"/>
                <p:cNvSpPr/>
                <p:nvPr/>
              </p:nvSpPr>
              <p:spPr>
                <a:xfrm>
                  <a:off x="4322325" y="3739275"/>
                  <a:ext cx="147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47" extrusionOk="0">
                      <a:moveTo>
                        <a:pt x="294" y="1"/>
                      </a:moveTo>
                      <a:cubicBezTo>
                        <a:pt x="245" y="1"/>
                        <a:pt x="196" y="17"/>
                        <a:pt x="155" y="50"/>
                      </a:cubicBezTo>
                      <a:cubicBezTo>
                        <a:pt x="0" y="175"/>
                        <a:pt x="74" y="426"/>
                        <a:pt x="270" y="445"/>
                      </a:cubicBezTo>
                      <a:cubicBezTo>
                        <a:pt x="280" y="446"/>
                        <a:pt x="288" y="447"/>
                        <a:pt x="297" y="447"/>
                      </a:cubicBezTo>
                      <a:cubicBezTo>
                        <a:pt x="481" y="447"/>
                        <a:pt x="589" y="229"/>
                        <a:pt x="470" y="82"/>
                      </a:cubicBezTo>
                      <a:cubicBezTo>
                        <a:pt x="424" y="29"/>
                        <a:pt x="359" y="1"/>
                        <a:pt x="2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2"/>
                <p:cNvSpPr/>
                <p:nvPr/>
              </p:nvSpPr>
              <p:spPr>
                <a:xfrm>
                  <a:off x="4309075" y="3722725"/>
                  <a:ext cx="14100" cy="1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31" extrusionOk="0">
                      <a:moveTo>
                        <a:pt x="281" y="1"/>
                      </a:moveTo>
                      <a:cubicBezTo>
                        <a:pt x="234" y="1"/>
                        <a:pt x="187" y="17"/>
                        <a:pt x="148" y="50"/>
                      </a:cubicBezTo>
                      <a:cubicBezTo>
                        <a:pt x="0" y="169"/>
                        <a:pt x="71" y="407"/>
                        <a:pt x="260" y="429"/>
                      </a:cubicBezTo>
                      <a:cubicBezTo>
                        <a:pt x="268" y="430"/>
                        <a:pt x="276" y="430"/>
                        <a:pt x="284" y="430"/>
                      </a:cubicBezTo>
                      <a:cubicBezTo>
                        <a:pt x="460" y="430"/>
                        <a:pt x="564" y="224"/>
                        <a:pt x="447" y="82"/>
                      </a:cubicBezTo>
                      <a:cubicBezTo>
                        <a:pt x="405" y="29"/>
                        <a:pt x="343" y="1"/>
                        <a:pt x="2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2"/>
                <p:cNvSpPr/>
                <p:nvPr/>
              </p:nvSpPr>
              <p:spPr>
                <a:xfrm>
                  <a:off x="4295725" y="3706200"/>
                  <a:ext cx="13575" cy="1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" h="410" extrusionOk="0">
                      <a:moveTo>
                        <a:pt x="273" y="0"/>
                      </a:moveTo>
                      <a:cubicBezTo>
                        <a:pt x="228" y="0"/>
                        <a:pt x="183" y="15"/>
                        <a:pt x="145" y="46"/>
                      </a:cubicBezTo>
                      <a:cubicBezTo>
                        <a:pt x="1" y="161"/>
                        <a:pt x="71" y="389"/>
                        <a:pt x="251" y="409"/>
                      </a:cubicBezTo>
                      <a:cubicBezTo>
                        <a:pt x="259" y="410"/>
                        <a:pt x="267" y="410"/>
                        <a:pt x="274" y="410"/>
                      </a:cubicBezTo>
                      <a:cubicBezTo>
                        <a:pt x="441" y="410"/>
                        <a:pt x="542" y="213"/>
                        <a:pt x="431" y="78"/>
                      </a:cubicBezTo>
                      <a:cubicBezTo>
                        <a:pt x="391" y="26"/>
                        <a:pt x="332" y="0"/>
                        <a:pt x="2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2"/>
                <p:cNvSpPr/>
                <p:nvPr/>
              </p:nvSpPr>
              <p:spPr>
                <a:xfrm>
                  <a:off x="4282475" y="3689700"/>
                  <a:ext cx="129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89" extrusionOk="0">
                      <a:moveTo>
                        <a:pt x="259" y="0"/>
                      </a:moveTo>
                      <a:cubicBezTo>
                        <a:pt x="215" y="0"/>
                        <a:pt x="171" y="14"/>
                        <a:pt x="135" y="44"/>
                      </a:cubicBezTo>
                      <a:cubicBezTo>
                        <a:pt x="0" y="153"/>
                        <a:pt x="65" y="371"/>
                        <a:pt x="238" y="387"/>
                      </a:cubicBezTo>
                      <a:cubicBezTo>
                        <a:pt x="246" y="388"/>
                        <a:pt x="254" y="389"/>
                        <a:pt x="262" y="389"/>
                      </a:cubicBezTo>
                      <a:cubicBezTo>
                        <a:pt x="421" y="389"/>
                        <a:pt x="516" y="201"/>
                        <a:pt x="412" y="72"/>
                      </a:cubicBezTo>
                      <a:cubicBezTo>
                        <a:pt x="373" y="25"/>
                        <a:pt x="316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2"/>
                <p:cNvSpPr/>
                <p:nvPr/>
              </p:nvSpPr>
              <p:spPr>
                <a:xfrm>
                  <a:off x="4269225" y="3673125"/>
                  <a:ext cx="12275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4" extrusionOk="0">
                      <a:moveTo>
                        <a:pt x="245" y="0"/>
                      </a:moveTo>
                      <a:cubicBezTo>
                        <a:pt x="204" y="0"/>
                        <a:pt x="163" y="14"/>
                        <a:pt x="129" y="41"/>
                      </a:cubicBezTo>
                      <a:cubicBezTo>
                        <a:pt x="0" y="147"/>
                        <a:pt x="61" y="356"/>
                        <a:pt x="225" y="372"/>
                      </a:cubicBezTo>
                      <a:cubicBezTo>
                        <a:pt x="232" y="373"/>
                        <a:pt x="238" y="373"/>
                        <a:pt x="245" y="373"/>
                      </a:cubicBezTo>
                      <a:cubicBezTo>
                        <a:pt x="400" y="373"/>
                        <a:pt x="491" y="194"/>
                        <a:pt x="392" y="70"/>
                      </a:cubicBezTo>
                      <a:cubicBezTo>
                        <a:pt x="354" y="24"/>
                        <a:pt x="299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2"/>
                <p:cNvSpPr/>
                <p:nvPr/>
              </p:nvSpPr>
              <p:spPr>
                <a:xfrm>
                  <a:off x="4255875" y="3656625"/>
                  <a:ext cx="11725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" h="353" extrusionOk="0">
                      <a:moveTo>
                        <a:pt x="235" y="0"/>
                      </a:moveTo>
                      <a:cubicBezTo>
                        <a:pt x="196" y="0"/>
                        <a:pt x="156" y="13"/>
                        <a:pt x="123" y="39"/>
                      </a:cubicBezTo>
                      <a:cubicBezTo>
                        <a:pt x="1" y="139"/>
                        <a:pt x="62" y="335"/>
                        <a:pt x="216" y="351"/>
                      </a:cubicBezTo>
                      <a:cubicBezTo>
                        <a:pt x="224" y="352"/>
                        <a:pt x="231" y="352"/>
                        <a:pt x="239" y="352"/>
                      </a:cubicBezTo>
                      <a:cubicBezTo>
                        <a:pt x="383" y="352"/>
                        <a:pt x="468" y="181"/>
                        <a:pt x="373" y="65"/>
                      </a:cubicBezTo>
                      <a:cubicBezTo>
                        <a:pt x="339" y="23"/>
                        <a:pt x="287" y="0"/>
                        <a:pt x="2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2"/>
                <p:cNvSpPr/>
                <p:nvPr/>
              </p:nvSpPr>
              <p:spPr>
                <a:xfrm>
                  <a:off x="4242700" y="3640100"/>
                  <a:ext cx="1102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5" extrusionOk="0">
                      <a:moveTo>
                        <a:pt x="222" y="1"/>
                      </a:moveTo>
                      <a:cubicBezTo>
                        <a:pt x="185" y="1"/>
                        <a:pt x="147" y="13"/>
                        <a:pt x="116" y="38"/>
                      </a:cubicBezTo>
                      <a:cubicBezTo>
                        <a:pt x="1" y="131"/>
                        <a:pt x="55" y="318"/>
                        <a:pt x="203" y="334"/>
                      </a:cubicBezTo>
                      <a:cubicBezTo>
                        <a:pt x="210" y="335"/>
                        <a:pt x="216" y="335"/>
                        <a:pt x="222" y="335"/>
                      </a:cubicBezTo>
                      <a:cubicBezTo>
                        <a:pt x="359" y="335"/>
                        <a:pt x="440" y="171"/>
                        <a:pt x="351" y="61"/>
                      </a:cubicBezTo>
                      <a:cubicBezTo>
                        <a:pt x="318" y="21"/>
                        <a:pt x="271" y="1"/>
                        <a:pt x="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2"/>
                <p:cNvSpPr/>
                <p:nvPr/>
              </p:nvSpPr>
              <p:spPr>
                <a:xfrm>
                  <a:off x="4229375" y="3623525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12" y="1"/>
                      </a:moveTo>
                      <a:cubicBezTo>
                        <a:pt x="176" y="1"/>
                        <a:pt x="140" y="12"/>
                        <a:pt x="109" y="36"/>
                      </a:cubicBezTo>
                      <a:cubicBezTo>
                        <a:pt x="0" y="123"/>
                        <a:pt x="52" y="300"/>
                        <a:pt x="193" y="316"/>
                      </a:cubicBezTo>
                      <a:cubicBezTo>
                        <a:pt x="199" y="316"/>
                        <a:pt x="206" y="317"/>
                        <a:pt x="212" y="317"/>
                      </a:cubicBezTo>
                      <a:cubicBezTo>
                        <a:pt x="342" y="317"/>
                        <a:pt x="417" y="163"/>
                        <a:pt x="334" y="58"/>
                      </a:cubicBezTo>
                      <a:cubicBezTo>
                        <a:pt x="303" y="20"/>
                        <a:pt x="258" y="1"/>
                        <a:pt x="2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2"/>
                <p:cNvSpPr/>
                <p:nvPr/>
              </p:nvSpPr>
              <p:spPr>
                <a:xfrm>
                  <a:off x="4340250" y="3724750"/>
                  <a:ext cx="14675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49" extrusionOk="0">
                      <a:moveTo>
                        <a:pt x="295" y="1"/>
                      </a:moveTo>
                      <a:cubicBezTo>
                        <a:pt x="246" y="1"/>
                        <a:pt x="196" y="18"/>
                        <a:pt x="154" y="52"/>
                      </a:cubicBezTo>
                      <a:cubicBezTo>
                        <a:pt x="0" y="174"/>
                        <a:pt x="74" y="425"/>
                        <a:pt x="270" y="448"/>
                      </a:cubicBezTo>
                      <a:cubicBezTo>
                        <a:pt x="278" y="448"/>
                        <a:pt x="286" y="449"/>
                        <a:pt x="294" y="449"/>
                      </a:cubicBezTo>
                      <a:cubicBezTo>
                        <a:pt x="479" y="449"/>
                        <a:pt x="587" y="233"/>
                        <a:pt x="469" y="84"/>
                      </a:cubicBezTo>
                      <a:cubicBezTo>
                        <a:pt x="424" y="30"/>
                        <a:pt x="359" y="1"/>
                        <a:pt x="2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2"/>
                <p:cNvSpPr/>
                <p:nvPr/>
              </p:nvSpPr>
              <p:spPr>
                <a:xfrm>
                  <a:off x="4326975" y="3708225"/>
                  <a:ext cx="14050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" h="429" extrusionOk="0">
                      <a:moveTo>
                        <a:pt x="282" y="0"/>
                      </a:moveTo>
                      <a:cubicBezTo>
                        <a:pt x="235" y="0"/>
                        <a:pt x="188" y="16"/>
                        <a:pt x="149" y="48"/>
                      </a:cubicBezTo>
                      <a:cubicBezTo>
                        <a:pt x="1" y="167"/>
                        <a:pt x="72" y="408"/>
                        <a:pt x="258" y="427"/>
                      </a:cubicBezTo>
                      <a:cubicBezTo>
                        <a:pt x="266" y="428"/>
                        <a:pt x="274" y="429"/>
                        <a:pt x="281" y="429"/>
                      </a:cubicBezTo>
                      <a:cubicBezTo>
                        <a:pt x="457" y="429"/>
                        <a:pt x="562" y="222"/>
                        <a:pt x="448" y="80"/>
                      </a:cubicBezTo>
                      <a:cubicBezTo>
                        <a:pt x="406" y="27"/>
                        <a:pt x="344" y="0"/>
                        <a:pt x="2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2"/>
                <p:cNvSpPr/>
                <p:nvPr/>
              </p:nvSpPr>
              <p:spPr>
                <a:xfrm>
                  <a:off x="4313725" y="3691725"/>
                  <a:ext cx="13475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8" extrusionOk="0">
                      <a:moveTo>
                        <a:pt x="270" y="0"/>
                      </a:moveTo>
                      <a:cubicBezTo>
                        <a:pt x="225" y="0"/>
                        <a:pt x="180" y="15"/>
                        <a:pt x="142" y="46"/>
                      </a:cubicBezTo>
                      <a:cubicBezTo>
                        <a:pt x="1" y="159"/>
                        <a:pt x="68" y="390"/>
                        <a:pt x="248" y="406"/>
                      </a:cubicBezTo>
                      <a:cubicBezTo>
                        <a:pt x="256" y="407"/>
                        <a:pt x="264" y="407"/>
                        <a:pt x="272" y="407"/>
                      </a:cubicBezTo>
                      <a:cubicBezTo>
                        <a:pt x="441" y="407"/>
                        <a:pt x="539" y="210"/>
                        <a:pt x="428" y="75"/>
                      </a:cubicBezTo>
                      <a:cubicBezTo>
                        <a:pt x="388" y="26"/>
                        <a:pt x="329" y="0"/>
                        <a:pt x="2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2"/>
                <p:cNvSpPr/>
                <p:nvPr/>
              </p:nvSpPr>
              <p:spPr>
                <a:xfrm>
                  <a:off x="4300400" y="3675150"/>
                  <a:ext cx="12900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393" extrusionOk="0">
                      <a:moveTo>
                        <a:pt x="257" y="1"/>
                      </a:moveTo>
                      <a:cubicBezTo>
                        <a:pt x="214" y="1"/>
                        <a:pt x="171" y="15"/>
                        <a:pt x="135" y="44"/>
                      </a:cubicBezTo>
                      <a:cubicBezTo>
                        <a:pt x="0" y="156"/>
                        <a:pt x="64" y="372"/>
                        <a:pt x="238" y="391"/>
                      </a:cubicBezTo>
                      <a:cubicBezTo>
                        <a:pt x="246" y="392"/>
                        <a:pt x="253" y="392"/>
                        <a:pt x="261" y="392"/>
                      </a:cubicBezTo>
                      <a:cubicBezTo>
                        <a:pt x="421" y="392"/>
                        <a:pt x="516" y="202"/>
                        <a:pt x="411" y="73"/>
                      </a:cubicBezTo>
                      <a:cubicBezTo>
                        <a:pt x="371" y="25"/>
                        <a:pt x="314" y="1"/>
                        <a:pt x="2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2"/>
                <p:cNvSpPr/>
                <p:nvPr/>
              </p:nvSpPr>
              <p:spPr>
                <a:xfrm>
                  <a:off x="4287125" y="3658650"/>
                  <a:ext cx="12275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1" extrusionOk="0">
                      <a:moveTo>
                        <a:pt x="245" y="1"/>
                      </a:moveTo>
                      <a:cubicBezTo>
                        <a:pt x="205" y="1"/>
                        <a:pt x="164" y="14"/>
                        <a:pt x="129" y="42"/>
                      </a:cubicBezTo>
                      <a:cubicBezTo>
                        <a:pt x="1" y="145"/>
                        <a:pt x="62" y="354"/>
                        <a:pt x="226" y="370"/>
                      </a:cubicBezTo>
                      <a:cubicBezTo>
                        <a:pt x="234" y="371"/>
                        <a:pt x="241" y="371"/>
                        <a:pt x="249" y="371"/>
                      </a:cubicBezTo>
                      <a:cubicBezTo>
                        <a:pt x="399" y="371"/>
                        <a:pt x="491" y="193"/>
                        <a:pt x="390" y="71"/>
                      </a:cubicBezTo>
                      <a:cubicBezTo>
                        <a:pt x="353" y="25"/>
                        <a:pt x="299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2"/>
                <p:cNvSpPr/>
                <p:nvPr/>
              </p:nvSpPr>
              <p:spPr>
                <a:xfrm>
                  <a:off x="4273875" y="3642100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1" y="0"/>
                      </a:moveTo>
                      <a:cubicBezTo>
                        <a:pt x="192" y="0"/>
                        <a:pt x="154" y="13"/>
                        <a:pt x="123" y="39"/>
                      </a:cubicBezTo>
                      <a:cubicBezTo>
                        <a:pt x="1" y="138"/>
                        <a:pt x="58" y="337"/>
                        <a:pt x="216" y="354"/>
                      </a:cubicBezTo>
                      <a:cubicBezTo>
                        <a:pt x="222" y="354"/>
                        <a:pt x="229" y="355"/>
                        <a:pt x="235" y="355"/>
                      </a:cubicBezTo>
                      <a:cubicBezTo>
                        <a:pt x="378" y="355"/>
                        <a:pt x="466" y="184"/>
                        <a:pt x="370" y="68"/>
                      </a:cubicBezTo>
                      <a:cubicBezTo>
                        <a:pt x="335" y="23"/>
                        <a:pt x="283" y="0"/>
                        <a:pt x="2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2"/>
                <p:cNvSpPr/>
                <p:nvPr/>
              </p:nvSpPr>
              <p:spPr>
                <a:xfrm>
                  <a:off x="4260550" y="3625575"/>
                  <a:ext cx="1107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335" extrusionOk="0">
                      <a:moveTo>
                        <a:pt x="224" y="0"/>
                      </a:moveTo>
                      <a:cubicBezTo>
                        <a:pt x="187" y="0"/>
                        <a:pt x="150" y="13"/>
                        <a:pt x="119" y="38"/>
                      </a:cubicBezTo>
                      <a:cubicBezTo>
                        <a:pt x="0" y="131"/>
                        <a:pt x="58" y="320"/>
                        <a:pt x="206" y="333"/>
                      </a:cubicBezTo>
                      <a:cubicBezTo>
                        <a:pt x="212" y="334"/>
                        <a:pt x="219" y="334"/>
                        <a:pt x="225" y="334"/>
                      </a:cubicBezTo>
                      <a:cubicBezTo>
                        <a:pt x="361" y="334"/>
                        <a:pt x="443" y="174"/>
                        <a:pt x="354" y="63"/>
                      </a:cubicBezTo>
                      <a:cubicBezTo>
                        <a:pt x="321" y="21"/>
                        <a:pt x="273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2"/>
                <p:cNvSpPr/>
                <p:nvPr/>
              </p:nvSpPr>
              <p:spPr>
                <a:xfrm>
                  <a:off x="4247275" y="3609075"/>
                  <a:ext cx="10475" cy="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316" extrusionOk="0">
                      <a:moveTo>
                        <a:pt x="210" y="0"/>
                      </a:moveTo>
                      <a:cubicBezTo>
                        <a:pt x="175" y="0"/>
                        <a:pt x="139" y="12"/>
                        <a:pt x="110" y="36"/>
                      </a:cubicBezTo>
                      <a:cubicBezTo>
                        <a:pt x="1" y="122"/>
                        <a:pt x="55" y="299"/>
                        <a:pt x="194" y="315"/>
                      </a:cubicBezTo>
                      <a:cubicBezTo>
                        <a:pt x="199" y="316"/>
                        <a:pt x="204" y="316"/>
                        <a:pt x="210" y="316"/>
                      </a:cubicBezTo>
                      <a:cubicBezTo>
                        <a:pt x="341" y="316"/>
                        <a:pt x="418" y="163"/>
                        <a:pt x="332" y="58"/>
                      </a:cubicBezTo>
                      <a:cubicBezTo>
                        <a:pt x="301" y="20"/>
                        <a:pt x="256" y="0"/>
                        <a:pt x="2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2"/>
                <p:cNvSpPr/>
                <p:nvPr/>
              </p:nvSpPr>
              <p:spPr>
                <a:xfrm>
                  <a:off x="4344825" y="3693725"/>
                  <a:ext cx="14125" cy="1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31" extrusionOk="0">
                      <a:moveTo>
                        <a:pt x="283" y="1"/>
                      </a:moveTo>
                      <a:cubicBezTo>
                        <a:pt x="236" y="1"/>
                        <a:pt x="188" y="16"/>
                        <a:pt x="148" y="50"/>
                      </a:cubicBezTo>
                      <a:cubicBezTo>
                        <a:pt x="0" y="169"/>
                        <a:pt x="71" y="406"/>
                        <a:pt x="261" y="429"/>
                      </a:cubicBezTo>
                      <a:cubicBezTo>
                        <a:pt x="269" y="430"/>
                        <a:pt x="276" y="430"/>
                        <a:pt x="284" y="430"/>
                      </a:cubicBezTo>
                      <a:cubicBezTo>
                        <a:pt x="460" y="430"/>
                        <a:pt x="564" y="223"/>
                        <a:pt x="450" y="82"/>
                      </a:cubicBezTo>
                      <a:cubicBezTo>
                        <a:pt x="408" y="29"/>
                        <a:pt x="346" y="1"/>
                        <a:pt x="2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2"/>
                <p:cNvSpPr/>
                <p:nvPr/>
              </p:nvSpPr>
              <p:spPr>
                <a:xfrm>
                  <a:off x="4331575" y="3677200"/>
                  <a:ext cx="13475" cy="1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10" extrusionOk="0">
                      <a:moveTo>
                        <a:pt x="270" y="0"/>
                      </a:moveTo>
                      <a:cubicBezTo>
                        <a:pt x="224" y="0"/>
                        <a:pt x="179" y="15"/>
                        <a:pt x="141" y="45"/>
                      </a:cubicBezTo>
                      <a:cubicBezTo>
                        <a:pt x="0" y="161"/>
                        <a:pt x="68" y="389"/>
                        <a:pt x="251" y="409"/>
                      </a:cubicBezTo>
                      <a:cubicBezTo>
                        <a:pt x="259" y="409"/>
                        <a:pt x="266" y="410"/>
                        <a:pt x="274" y="410"/>
                      </a:cubicBezTo>
                      <a:cubicBezTo>
                        <a:pt x="440" y="410"/>
                        <a:pt x="538" y="213"/>
                        <a:pt x="431" y="78"/>
                      </a:cubicBezTo>
                      <a:cubicBezTo>
                        <a:pt x="390" y="26"/>
                        <a:pt x="330" y="0"/>
                        <a:pt x="2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2"/>
                <p:cNvSpPr/>
                <p:nvPr/>
              </p:nvSpPr>
              <p:spPr>
                <a:xfrm>
                  <a:off x="4318300" y="3660700"/>
                  <a:ext cx="128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389" extrusionOk="0">
                      <a:moveTo>
                        <a:pt x="258" y="0"/>
                      </a:moveTo>
                      <a:cubicBezTo>
                        <a:pt x="215" y="0"/>
                        <a:pt x="172" y="14"/>
                        <a:pt x="136" y="43"/>
                      </a:cubicBezTo>
                      <a:cubicBezTo>
                        <a:pt x="1" y="153"/>
                        <a:pt x="65" y="371"/>
                        <a:pt x="239" y="387"/>
                      </a:cubicBezTo>
                      <a:cubicBezTo>
                        <a:pt x="246" y="388"/>
                        <a:pt x="254" y="389"/>
                        <a:pt x="262" y="389"/>
                      </a:cubicBezTo>
                      <a:cubicBezTo>
                        <a:pt x="421" y="389"/>
                        <a:pt x="513" y="201"/>
                        <a:pt x="409" y="72"/>
                      </a:cubicBezTo>
                      <a:cubicBezTo>
                        <a:pt x="371" y="25"/>
                        <a:pt x="314" y="0"/>
                        <a:pt x="2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2"/>
                <p:cNvSpPr/>
                <p:nvPr/>
              </p:nvSpPr>
              <p:spPr>
                <a:xfrm>
                  <a:off x="4305050" y="3644125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5" y="0"/>
                      </a:moveTo>
                      <a:cubicBezTo>
                        <a:pt x="204" y="0"/>
                        <a:pt x="163" y="14"/>
                        <a:pt x="129" y="41"/>
                      </a:cubicBezTo>
                      <a:cubicBezTo>
                        <a:pt x="0" y="147"/>
                        <a:pt x="62" y="356"/>
                        <a:pt x="225" y="372"/>
                      </a:cubicBezTo>
                      <a:cubicBezTo>
                        <a:pt x="232" y="373"/>
                        <a:pt x="239" y="373"/>
                        <a:pt x="245" y="373"/>
                      </a:cubicBezTo>
                      <a:cubicBezTo>
                        <a:pt x="398" y="373"/>
                        <a:pt x="491" y="193"/>
                        <a:pt x="389" y="70"/>
                      </a:cubicBezTo>
                      <a:cubicBezTo>
                        <a:pt x="353" y="24"/>
                        <a:pt x="299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2"/>
                <p:cNvSpPr/>
                <p:nvPr/>
              </p:nvSpPr>
              <p:spPr>
                <a:xfrm>
                  <a:off x="4291800" y="3627625"/>
                  <a:ext cx="11575" cy="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352" extrusionOk="0">
                      <a:moveTo>
                        <a:pt x="231" y="0"/>
                      </a:moveTo>
                      <a:cubicBezTo>
                        <a:pt x="192" y="0"/>
                        <a:pt x="152" y="13"/>
                        <a:pt x="119" y="39"/>
                      </a:cubicBezTo>
                      <a:cubicBezTo>
                        <a:pt x="0" y="139"/>
                        <a:pt x="58" y="335"/>
                        <a:pt x="212" y="351"/>
                      </a:cubicBezTo>
                      <a:cubicBezTo>
                        <a:pt x="219" y="352"/>
                        <a:pt x="225" y="352"/>
                        <a:pt x="232" y="352"/>
                      </a:cubicBezTo>
                      <a:cubicBezTo>
                        <a:pt x="378" y="352"/>
                        <a:pt x="462" y="182"/>
                        <a:pt x="370" y="65"/>
                      </a:cubicBezTo>
                      <a:cubicBezTo>
                        <a:pt x="335" y="23"/>
                        <a:pt x="283" y="0"/>
                        <a:pt x="2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2"/>
                <p:cNvSpPr/>
                <p:nvPr/>
              </p:nvSpPr>
              <p:spPr>
                <a:xfrm>
                  <a:off x="4278450" y="3611100"/>
                  <a:ext cx="1110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5" extrusionOk="0">
                      <a:moveTo>
                        <a:pt x="226" y="0"/>
                      </a:moveTo>
                      <a:cubicBezTo>
                        <a:pt x="188" y="0"/>
                        <a:pt x="151" y="13"/>
                        <a:pt x="120" y="38"/>
                      </a:cubicBezTo>
                      <a:cubicBezTo>
                        <a:pt x="1" y="131"/>
                        <a:pt x="59" y="318"/>
                        <a:pt x="206" y="334"/>
                      </a:cubicBezTo>
                      <a:cubicBezTo>
                        <a:pt x="213" y="334"/>
                        <a:pt x="219" y="335"/>
                        <a:pt x="225" y="335"/>
                      </a:cubicBezTo>
                      <a:cubicBezTo>
                        <a:pt x="362" y="335"/>
                        <a:pt x="443" y="171"/>
                        <a:pt x="354" y="61"/>
                      </a:cubicBezTo>
                      <a:cubicBezTo>
                        <a:pt x="322" y="21"/>
                        <a:pt x="274" y="0"/>
                        <a:pt x="2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2"/>
                <p:cNvSpPr/>
                <p:nvPr/>
              </p:nvSpPr>
              <p:spPr>
                <a:xfrm>
                  <a:off x="4265200" y="3594525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10" y="1"/>
                      </a:moveTo>
                      <a:cubicBezTo>
                        <a:pt x="174" y="1"/>
                        <a:pt x="139" y="12"/>
                        <a:pt x="110" y="36"/>
                      </a:cubicBezTo>
                      <a:cubicBezTo>
                        <a:pt x="0" y="126"/>
                        <a:pt x="52" y="303"/>
                        <a:pt x="193" y="315"/>
                      </a:cubicBezTo>
                      <a:cubicBezTo>
                        <a:pt x="200" y="316"/>
                        <a:pt x="206" y="317"/>
                        <a:pt x="212" y="317"/>
                      </a:cubicBezTo>
                      <a:cubicBezTo>
                        <a:pt x="342" y="317"/>
                        <a:pt x="417" y="163"/>
                        <a:pt x="331" y="58"/>
                      </a:cubicBezTo>
                      <a:cubicBezTo>
                        <a:pt x="301" y="20"/>
                        <a:pt x="255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2"/>
                <p:cNvSpPr/>
                <p:nvPr/>
              </p:nvSpPr>
              <p:spPr>
                <a:xfrm>
                  <a:off x="4336225" y="3646150"/>
                  <a:ext cx="128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393" extrusionOk="0">
                      <a:moveTo>
                        <a:pt x="258" y="0"/>
                      </a:moveTo>
                      <a:cubicBezTo>
                        <a:pt x="215" y="0"/>
                        <a:pt x="171" y="15"/>
                        <a:pt x="135" y="44"/>
                      </a:cubicBezTo>
                      <a:cubicBezTo>
                        <a:pt x="0" y="156"/>
                        <a:pt x="65" y="371"/>
                        <a:pt x="238" y="391"/>
                      </a:cubicBezTo>
                      <a:cubicBezTo>
                        <a:pt x="246" y="392"/>
                        <a:pt x="254" y="392"/>
                        <a:pt x="261" y="392"/>
                      </a:cubicBezTo>
                      <a:cubicBezTo>
                        <a:pt x="421" y="392"/>
                        <a:pt x="513" y="202"/>
                        <a:pt x="409" y="73"/>
                      </a:cubicBezTo>
                      <a:cubicBezTo>
                        <a:pt x="370" y="25"/>
                        <a:pt x="314" y="0"/>
                        <a:pt x="2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2"/>
                <p:cNvSpPr/>
                <p:nvPr/>
              </p:nvSpPr>
              <p:spPr>
                <a:xfrm>
                  <a:off x="4322875" y="3629650"/>
                  <a:ext cx="12275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1" extrusionOk="0">
                      <a:moveTo>
                        <a:pt x="247" y="1"/>
                      </a:moveTo>
                      <a:cubicBezTo>
                        <a:pt x="206" y="1"/>
                        <a:pt x="166" y="14"/>
                        <a:pt x="133" y="42"/>
                      </a:cubicBezTo>
                      <a:cubicBezTo>
                        <a:pt x="1" y="145"/>
                        <a:pt x="62" y="353"/>
                        <a:pt x="229" y="369"/>
                      </a:cubicBezTo>
                      <a:cubicBezTo>
                        <a:pt x="237" y="370"/>
                        <a:pt x="245" y="371"/>
                        <a:pt x="252" y="371"/>
                      </a:cubicBezTo>
                      <a:cubicBezTo>
                        <a:pt x="402" y="371"/>
                        <a:pt x="491" y="193"/>
                        <a:pt x="393" y="71"/>
                      </a:cubicBezTo>
                      <a:cubicBezTo>
                        <a:pt x="356" y="25"/>
                        <a:pt x="302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2"/>
                <p:cNvSpPr/>
                <p:nvPr/>
              </p:nvSpPr>
              <p:spPr>
                <a:xfrm>
                  <a:off x="4309625" y="3613075"/>
                  <a:ext cx="11650" cy="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6" extrusionOk="0">
                      <a:moveTo>
                        <a:pt x="234" y="1"/>
                      </a:moveTo>
                      <a:cubicBezTo>
                        <a:pt x="195" y="1"/>
                        <a:pt x="156" y="13"/>
                        <a:pt x="123" y="39"/>
                      </a:cubicBezTo>
                      <a:cubicBezTo>
                        <a:pt x="1" y="139"/>
                        <a:pt x="59" y="338"/>
                        <a:pt x="216" y="354"/>
                      </a:cubicBezTo>
                      <a:cubicBezTo>
                        <a:pt x="223" y="355"/>
                        <a:pt x="229" y="355"/>
                        <a:pt x="236" y="355"/>
                      </a:cubicBezTo>
                      <a:cubicBezTo>
                        <a:pt x="381" y="355"/>
                        <a:pt x="466" y="185"/>
                        <a:pt x="373" y="68"/>
                      </a:cubicBezTo>
                      <a:cubicBezTo>
                        <a:pt x="338" y="24"/>
                        <a:pt x="286" y="1"/>
                        <a:pt x="2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2"/>
                <p:cNvSpPr/>
                <p:nvPr/>
              </p:nvSpPr>
              <p:spPr>
                <a:xfrm>
                  <a:off x="4296375" y="3596550"/>
                  <a:ext cx="11075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336" extrusionOk="0">
                      <a:moveTo>
                        <a:pt x="221" y="1"/>
                      </a:moveTo>
                      <a:cubicBezTo>
                        <a:pt x="184" y="1"/>
                        <a:pt x="147" y="13"/>
                        <a:pt x="116" y="38"/>
                      </a:cubicBezTo>
                      <a:cubicBezTo>
                        <a:pt x="0" y="132"/>
                        <a:pt x="55" y="321"/>
                        <a:pt x="206" y="334"/>
                      </a:cubicBezTo>
                      <a:cubicBezTo>
                        <a:pt x="213" y="335"/>
                        <a:pt x="219" y="335"/>
                        <a:pt x="225" y="335"/>
                      </a:cubicBezTo>
                      <a:cubicBezTo>
                        <a:pt x="362" y="335"/>
                        <a:pt x="443" y="175"/>
                        <a:pt x="351" y="64"/>
                      </a:cubicBezTo>
                      <a:cubicBezTo>
                        <a:pt x="318" y="22"/>
                        <a:pt x="270" y="1"/>
                        <a:pt x="2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2"/>
                <p:cNvSpPr/>
                <p:nvPr/>
              </p:nvSpPr>
              <p:spPr>
                <a:xfrm>
                  <a:off x="4283125" y="3580075"/>
                  <a:ext cx="10450" cy="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6" extrusionOk="0">
                      <a:moveTo>
                        <a:pt x="209" y="0"/>
                      </a:moveTo>
                      <a:cubicBezTo>
                        <a:pt x="174" y="0"/>
                        <a:pt x="139" y="12"/>
                        <a:pt x="109" y="35"/>
                      </a:cubicBezTo>
                      <a:cubicBezTo>
                        <a:pt x="0" y="122"/>
                        <a:pt x="52" y="299"/>
                        <a:pt x="193" y="315"/>
                      </a:cubicBezTo>
                      <a:cubicBezTo>
                        <a:pt x="198" y="315"/>
                        <a:pt x="203" y="316"/>
                        <a:pt x="208" y="316"/>
                      </a:cubicBezTo>
                      <a:cubicBezTo>
                        <a:pt x="338" y="316"/>
                        <a:pt x="418" y="163"/>
                        <a:pt x="331" y="58"/>
                      </a:cubicBezTo>
                      <a:cubicBezTo>
                        <a:pt x="300" y="20"/>
                        <a:pt x="25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2"/>
                <p:cNvSpPr/>
                <p:nvPr/>
              </p:nvSpPr>
              <p:spPr>
                <a:xfrm>
                  <a:off x="4340800" y="3615125"/>
                  <a:ext cx="12300" cy="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3" extrusionOk="0">
                      <a:moveTo>
                        <a:pt x="245" y="0"/>
                      </a:moveTo>
                      <a:cubicBezTo>
                        <a:pt x="204" y="0"/>
                        <a:pt x="164" y="13"/>
                        <a:pt x="129" y="41"/>
                      </a:cubicBezTo>
                      <a:cubicBezTo>
                        <a:pt x="1" y="147"/>
                        <a:pt x="62" y="356"/>
                        <a:pt x="226" y="372"/>
                      </a:cubicBezTo>
                      <a:cubicBezTo>
                        <a:pt x="232" y="373"/>
                        <a:pt x="239" y="373"/>
                        <a:pt x="245" y="373"/>
                      </a:cubicBezTo>
                      <a:cubicBezTo>
                        <a:pt x="398" y="373"/>
                        <a:pt x="491" y="193"/>
                        <a:pt x="389" y="70"/>
                      </a:cubicBezTo>
                      <a:cubicBezTo>
                        <a:pt x="353" y="24"/>
                        <a:pt x="299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2"/>
                <p:cNvSpPr/>
                <p:nvPr/>
              </p:nvSpPr>
              <p:spPr>
                <a:xfrm>
                  <a:off x="4327550" y="3598625"/>
                  <a:ext cx="11650" cy="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2" extrusionOk="0">
                      <a:moveTo>
                        <a:pt x="233" y="0"/>
                      </a:moveTo>
                      <a:cubicBezTo>
                        <a:pt x="195" y="0"/>
                        <a:pt x="156" y="13"/>
                        <a:pt x="122" y="39"/>
                      </a:cubicBezTo>
                      <a:cubicBezTo>
                        <a:pt x="0" y="139"/>
                        <a:pt x="58" y="335"/>
                        <a:pt x="216" y="351"/>
                      </a:cubicBezTo>
                      <a:cubicBezTo>
                        <a:pt x="222" y="351"/>
                        <a:pt x="229" y="352"/>
                        <a:pt x="235" y="352"/>
                      </a:cubicBezTo>
                      <a:cubicBezTo>
                        <a:pt x="381" y="352"/>
                        <a:pt x="465" y="182"/>
                        <a:pt x="370" y="65"/>
                      </a:cubicBezTo>
                      <a:cubicBezTo>
                        <a:pt x="335" y="22"/>
                        <a:pt x="284" y="0"/>
                        <a:pt x="2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2"/>
                <p:cNvSpPr/>
                <p:nvPr/>
              </p:nvSpPr>
              <p:spPr>
                <a:xfrm>
                  <a:off x="4314300" y="3582100"/>
                  <a:ext cx="1100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335" extrusionOk="0">
                      <a:moveTo>
                        <a:pt x="222" y="0"/>
                      </a:moveTo>
                      <a:cubicBezTo>
                        <a:pt x="184" y="0"/>
                        <a:pt x="147" y="13"/>
                        <a:pt x="116" y="38"/>
                      </a:cubicBezTo>
                      <a:cubicBezTo>
                        <a:pt x="0" y="131"/>
                        <a:pt x="55" y="318"/>
                        <a:pt x="203" y="334"/>
                      </a:cubicBezTo>
                      <a:cubicBezTo>
                        <a:pt x="209" y="334"/>
                        <a:pt x="215" y="335"/>
                        <a:pt x="222" y="335"/>
                      </a:cubicBezTo>
                      <a:cubicBezTo>
                        <a:pt x="358" y="335"/>
                        <a:pt x="440" y="171"/>
                        <a:pt x="350" y="60"/>
                      </a:cubicBezTo>
                      <a:cubicBezTo>
                        <a:pt x="318" y="21"/>
                        <a:pt x="270" y="0"/>
                        <a:pt x="2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2"/>
                <p:cNvSpPr/>
                <p:nvPr/>
              </p:nvSpPr>
              <p:spPr>
                <a:xfrm>
                  <a:off x="4301025" y="3565550"/>
                  <a:ext cx="10450" cy="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6" extrusionOk="0">
                      <a:moveTo>
                        <a:pt x="208" y="0"/>
                      </a:moveTo>
                      <a:cubicBezTo>
                        <a:pt x="173" y="0"/>
                        <a:pt x="139" y="11"/>
                        <a:pt x="110" y="35"/>
                      </a:cubicBezTo>
                      <a:cubicBezTo>
                        <a:pt x="1" y="125"/>
                        <a:pt x="52" y="301"/>
                        <a:pt x="190" y="314"/>
                      </a:cubicBezTo>
                      <a:cubicBezTo>
                        <a:pt x="197" y="315"/>
                        <a:pt x="203" y="315"/>
                        <a:pt x="210" y="315"/>
                      </a:cubicBezTo>
                      <a:cubicBezTo>
                        <a:pt x="340" y="315"/>
                        <a:pt x="418" y="161"/>
                        <a:pt x="332" y="57"/>
                      </a:cubicBezTo>
                      <a:cubicBezTo>
                        <a:pt x="300" y="20"/>
                        <a:pt x="254" y="0"/>
                        <a:pt x="2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17" name="Google Shape;417;p2"/>
            <p:cNvSpPr/>
            <p:nvPr/>
          </p:nvSpPr>
          <p:spPr>
            <a:xfrm>
              <a:off x="6928153" y="3892363"/>
              <a:ext cx="2245086" cy="1279539"/>
            </a:xfrm>
            <a:custGeom>
              <a:avLst/>
              <a:gdLst/>
              <a:ahLst/>
              <a:cxnLst/>
              <a:rect l="l" t="t" r="r" b="b"/>
              <a:pathLst>
                <a:path w="37331" h="21276" extrusionOk="0">
                  <a:moveTo>
                    <a:pt x="37218" y="21247"/>
                  </a:moveTo>
                  <a:lnTo>
                    <a:pt x="37331" y="1"/>
                  </a:lnTo>
                  <a:cubicBezTo>
                    <a:pt x="34220" y="322"/>
                    <a:pt x="28249" y="2074"/>
                    <a:pt x="24232" y="10391"/>
                  </a:cubicBezTo>
                  <a:cubicBezTo>
                    <a:pt x="18977" y="21276"/>
                    <a:pt x="5772" y="13730"/>
                    <a:pt x="0" y="210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2"/>
          <p:cNvSpPr/>
          <p:nvPr/>
        </p:nvSpPr>
        <p:spPr>
          <a:xfrm>
            <a:off x="1098156" y="4284464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"/>
          <p:cNvSpPr/>
          <p:nvPr/>
        </p:nvSpPr>
        <p:spPr>
          <a:xfrm>
            <a:off x="1273185" y="3090077"/>
            <a:ext cx="92141" cy="83681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"/>
          <p:cNvSpPr/>
          <p:nvPr/>
        </p:nvSpPr>
        <p:spPr>
          <a:xfrm>
            <a:off x="6781994" y="382806"/>
            <a:ext cx="190482" cy="190398"/>
          </a:xfrm>
          <a:custGeom>
            <a:avLst/>
            <a:gdLst/>
            <a:ahLst/>
            <a:cxnLst/>
            <a:rect l="l" t="t" r="r" b="b"/>
            <a:pathLst>
              <a:path w="2274" h="2273" fill="none" extrusionOk="0">
                <a:moveTo>
                  <a:pt x="2273" y="971"/>
                </a:moveTo>
                <a:cubicBezTo>
                  <a:pt x="2273" y="1839"/>
                  <a:pt x="1225" y="2273"/>
                  <a:pt x="612" y="1659"/>
                </a:cubicBezTo>
                <a:cubicBezTo>
                  <a:pt x="1" y="1048"/>
                  <a:pt x="435" y="1"/>
                  <a:pt x="1299" y="1"/>
                </a:cubicBezTo>
                <a:cubicBezTo>
                  <a:pt x="1836" y="1"/>
                  <a:pt x="2273" y="435"/>
                  <a:pt x="2273" y="97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"/>
          <p:cNvSpPr/>
          <p:nvPr/>
        </p:nvSpPr>
        <p:spPr>
          <a:xfrm>
            <a:off x="7031634" y="1861988"/>
            <a:ext cx="324757" cy="375100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" name="Google Shape;422;p2"/>
          <p:cNvGrpSpPr/>
          <p:nvPr/>
        </p:nvGrpSpPr>
        <p:grpSpPr>
          <a:xfrm>
            <a:off x="432175" y="3329171"/>
            <a:ext cx="281055" cy="346846"/>
            <a:chOff x="368125" y="2950571"/>
            <a:chExt cx="281055" cy="346846"/>
          </a:xfrm>
        </p:grpSpPr>
        <p:sp>
          <p:nvSpPr>
            <p:cNvPr id="423" name="Google Shape;423;p2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2"/>
          <p:cNvGrpSpPr/>
          <p:nvPr/>
        </p:nvGrpSpPr>
        <p:grpSpPr>
          <a:xfrm>
            <a:off x="2787636" y="225467"/>
            <a:ext cx="402369" cy="316376"/>
            <a:chOff x="1163250" y="1972063"/>
            <a:chExt cx="106800" cy="83975"/>
          </a:xfrm>
        </p:grpSpPr>
        <p:sp>
          <p:nvSpPr>
            <p:cNvPr id="426" name="Google Shape;426;p2"/>
            <p:cNvSpPr/>
            <p:nvPr/>
          </p:nvSpPr>
          <p:spPr>
            <a:xfrm>
              <a:off x="1251000" y="2007013"/>
              <a:ext cx="16725" cy="14325"/>
            </a:xfrm>
            <a:custGeom>
              <a:avLst/>
              <a:gdLst/>
              <a:ahLst/>
              <a:cxnLst/>
              <a:rect l="l" t="t" r="r" b="b"/>
              <a:pathLst>
                <a:path w="669" h="573" extrusionOk="0">
                  <a:moveTo>
                    <a:pt x="380" y="1"/>
                  </a:moveTo>
                  <a:cubicBezTo>
                    <a:pt x="310" y="1"/>
                    <a:pt x="238" y="27"/>
                    <a:pt x="180" y="84"/>
                  </a:cubicBezTo>
                  <a:cubicBezTo>
                    <a:pt x="0" y="264"/>
                    <a:pt x="129" y="572"/>
                    <a:pt x="383" y="572"/>
                  </a:cubicBezTo>
                  <a:cubicBezTo>
                    <a:pt x="540" y="572"/>
                    <a:pt x="665" y="444"/>
                    <a:pt x="669" y="286"/>
                  </a:cubicBezTo>
                  <a:cubicBezTo>
                    <a:pt x="669" y="114"/>
                    <a:pt x="527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53400" y="2041788"/>
              <a:ext cx="16650" cy="14250"/>
            </a:xfrm>
            <a:custGeom>
              <a:avLst/>
              <a:gdLst/>
              <a:ahLst/>
              <a:cxnLst/>
              <a:rect l="l" t="t" r="r" b="b"/>
              <a:pathLst>
                <a:path w="666" h="570" extrusionOk="0">
                  <a:moveTo>
                    <a:pt x="287" y="1"/>
                  </a:moveTo>
                  <a:cubicBezTo>
                    <a:pt x="129" y="1"/>
                    <a:pt x="1" y="126"/>
                    <a:pt x="1" y="283"/>
                  </a:cubicBezTo>
                  <a:cubicBezTo>
                    <a:pt x="1" y="455"/>
                    <a:pt x="142" y="570"/>
                    <a:pt x="288" y="570"/>
                  </a:cubicBezTo>
                  <a:cubicBezTo>
                    <a:pt x="358" y="570"/>
                    <a:pt x="429" y="544"/>
                    <a:pt x="486" y="486"/>
                  </a:cubicBezTo>
                  <a:cubicBezTo>
                    <a:pt x="666" y="306"/>
                    <a:pt x="540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53400" y="1972363"/>
              <a:ext cx="14325" cy="14425"/>
            </a:xfrm>
            <a:custGeom>
              <a:avLst/>
              <a:gdLst/>
              <a:ahLst/>
              <a:cxnLst/>
              <a:rect l="l" t="t" r="r" b="b"/>
              <a:pathLst>
                <a:path w="573" h="577" extrusionOk="0">
                  <a:moveTo>
                    <a:pt x="287" y="1"/>
                  </a:moveTo>
                  <a:cubicBezTo>
                    <a:pt x="129" y="1"/>
                    <a:pt x="1" y="126"/>
                    <a:pt x="1" y="284"/>
                  </a:cubicBezTo>
                  <a:lnTo>
                    <a:pt x="1" y="287"/>
                  </a:lnTo>
                  <a:lnTo>
                    <a:pt x="1" y="290"/>
                  </a:lnTo>
                  <a:cubicBezTo>
                    <a:pt x="1" y="448"/>
                    <a:pt x="129" y="576"/>
                    <a:pt x="287" y="576"/>
                  </a:cubicBezTo>
                  <a:cubicBezTo>
                    <a:pt x="444" y="576"/>
                    <a:pt x="573" y="448"/>
                    <a:pt x="573" y="290"/>
                  </a:cubicBezTo>
                  <a:lnTo>
                    <a:pt x="573" y="287"/>
                  </a:lnTo>
                  <a:lnTo>
                    <a:pt x="573" y="284"/>
                  </a:lnTo>
                  <a:cubicBezTo>
                    <a:pt x="569" y="126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06075" y="2007013"/>
              <a:ext cx="16650" cy="14325"/>
            </a:xfrm>
            <a:custGeom>
              <a:avLst/>
              <a:gdLst/>
              <a:ahLst/>
              <a:cxnLst/>
              <a:rect l="l" t="t" r="r" b="b"/>
              <a:pathLst>
                <a:path w="666" h="573" extrusionOk="0">
                  <a:moveTo>
                    <a:pt x="379" y="1"/>
                  </a:moveTo>
                  <a:cubicBezTo>
                    <a:pt x="310" y="1"/>
                    <a:pt x="239" y="27"/>
                    <a:pt x="181" y="84"/>
                  </a:cubicBezTo>
                  <a:cubicBezTo>
                    <a:pt x="1" y="264"/>
                    <a:pt x="126" y="572"/>
                    <a:pt x="380" y="572"/>
                  </a:cubicBezTo>
                  <a:cubicBezTo>
                    <a:pt x="537" y="572"/>
                    <a:pt x="666" y="444"/>
                    <a:pt x="666" y="286"/>
                  </a:cubicBezTo>
                  <a:cubicBezTo>
                    <a:pt x="666" y="114"/>
                    <a:pt x="526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06075" y="2041738"/>
              <a:ext cx="16650" cy="14300"/>
            </a:xfrm>
            <a:custGeom>
              <a:avLst/>
              <a:gdLst/>
              <a:ahLst/>
              <a:cxnLst/>
              <a:rect l="l" t="t" r="r" b="b"/>
              <a:pathLst>
                <a:path w="666" h="572" extrusionOk="0">
                  <a:moveTo>
                    <a:pt x="378" y="0"/>
                  </a:moveTo>
                  <a:cubicBezTo>
                    <a:pt x="308" y="0"/>
                    <a:pt x="238" y="26"/>
                    <a:pt x="181" y="83"/>
                  </a:cubicBezTo>
                  <a:cubicBezTo>
                    <a:pt x="1" y="263"/>
                    <a:pt x="126" y="571"/>
                    <a:pt x="380" y="571"/>
                  </a:cubicBezTo>
                  <a:cubicBezTo>
                    <a:pt x="537" y="571"/>
                    <a:pt x="666" y="443"/>
                    <a:pt x="666" y="285"/>
                  </a:cubicBezTo>
                  <a:cubicBezTo>
                    <a:pt x="666" y="113"/>
                    <a:pt x="524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163250" y="2007063"/>
              <a:ext cx="14500" cy="14275"/>
            </a:xfrm>
            <a:custGeom>
              <a:avLst/>
              <a:gdLst/>
              <a:ahLst/>
              <a:cxnLst/>
              <a:rect l="l" t="t" r="r" b="b"/>
              <a:pathLst>
                <a:path w="580" h="571" extrusionOk="0">
                  <a:moveTo>
                    <a:pt x="285" y="1"/>
                  </a:moveTo>
                  <a:cubicBezTo>
                    <a:pt x="129" y="1"/>
                    <a:pt x="1" y="127"/>
                    <a:pt x="1" y="284"/>
                  </a:cubicBezTo>
                  <a:cubicBezTo>
                    <a:pt x="1" y="441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70"/>
                  </a:cubicBezTo>
                  <a:cubicBezTo>
                    <a:pt x="454" y="570"/>
                    <a:pt x="579" y="442"/>
                    <a:pt x="579" y="284"/>
                  </a:cubicBezTo>
                  <a:cubicBezTo>
                    <a:pt x="579" y="127"/>
                    <a:pt x="454" y="1"/>
                    <a:pt x="296" y="1"/>
                  </a:cubicBezTo>
                  <a:cubicBezTo>
                    <a:pt x="293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163250" y="2041788"/>
              <a:ext cx="14500" cy="14250"/>
            </a:xfrm>
            <a:custGeom>
              <a:avLst/>
              <a:gdLst/>
              <a:ahLst/>
              <a:cxnLst/>
              <a:rect l="l" t="t" r="r" b="b"/>
              <a:pathLst>
                <a:path w="580" h="570" extrusionOk="0">
                  <a:moveTo>
                    <a:pt x="285" y="0"/>
                  </a:moveTo>
                  <a:cubicBezTo>
                    <a:pt x="129" y="0"/>
                    <a:pt x="1" y="127"/>
                    <a:pt x="1" y="283"/>
                  </a:cubicBezTo>
                  <a:cubicBezTo>
                    <a:pt x="1" y="440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69"/>
                  </a:cubicBezTo>
                  <a:cubicBezTo>
                    <a:pt x="454" y="569"/>
                    <a:pt x="579" y="441"/>
                    <a:pt x="579" y="283"/>
                  </a:cubicBezTo>
                  <a:cubicBezTo>
                    <a:pt x="579" y="126"/>
                    <a:pt x="454" y="1"/>
                    <a:pt x="296" y="1"/>
                  </a:cubicBezTo>
                  <a:cubicBezTo>
                    <a:pt x="293" y="0"/>
                    <a:pt x="28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08325" y="1972063"/>
              <a:ext cx="14575" cy="14950"/>
            </a:xfrm>
            <a:custGeom>
              <a:avLst/>
              <a:gdLst/>
              <a:ahLst/>
              <a:cxnLst/>
              <a:rect l="l" t="t" r="r" b="b"/>
              <a:pathLst>
                <a:path w="583" h="598" extrusionOk="0">
                  <a:moveTo>
                    <a:pt x="290" y="0"/>
                  </a:moveTo>
                  <a:cubicBezTo>
                    <a:pt x="129" y="0"/>
                    <a:pt x="1" y="135"/>
                    <a:pt x="7" y="296"/>
                  </a:cubicBezTo>
                  <a:lnTo>
                    <a:pt x="7" y="302"/>
                  </a:lnTo>
                  <a:cubicBezTo>
                    <a:pt x="1" y="463"/>
                    <a:pt x="129" y="598"/>
                    <a:pt x="290" y="598"/>
                  </a:cubicBezTo>
                  <a:cubicBezTo>
                    <a:pt x="454" y="598"/>
                    <a:pt x="582" y="463"/>
                    <a:pt x="576" y="302"/>
                  </a:cubicBezTo>
                  <a:lnTo>
                    <a:pt x="576" y="299"/>
                  </a:lnTo>
                  <a:lnTo>
                    <a:pt x="576" y="296"/>
                  </a:lnTo>
                  <a:cubicBezTo>
                    <a:pt x="582" y="135"/>
                    <a:pt x="454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163500" y="1972363"/>
              <a:ext cx="14250" cy="14425"/>
            </a:xfrm>
            <a:custGeom>
              <a:avLst/>
              <a:gdLst/>
              <a:ahLst/>
              <a:cxnLst/>
              <a:rect l="l" t="t" r="r" b="b"/>
              <a:pathLst>
                <a:path w="570" h="577" extrusionOk="0">
                  <a:moveTo>
                    <a:pt x="286" y="1"/>
                  </a:moveTo>
                  <a:cubicBezTo>
                    <a:pt x="129" y="1"/>
                    <a:pt x="0" y="126"/>
                    <a:pt x="0" y="284"/>
                  </a:cubicBezTo>
                  <a:lnTo>
                    <a:pt x="0" y="287"/>
                  </a:lnTo>
                  <a:lnTo>
                    <a:pt x="0" y="290"/>
                  </a:lnTo>
                  <a:cubicBezTo>
                    <a:pt x="0" y="448"/>
                    <a:pt x="129" y="576"/>
                    <a:pt x="286" y="576"/>
                  </a:cubicBezTo>
                  <a:cubicBezTo>
                    <a:pt x="444" y="576"/>
                    <a:pt x="569" y="448"/>
                    <a:pt x="569" y="290"/>
                  </a:cubicBezTo>
                  <a:lnTo>
                    <a:pt x="569" y="287"/>
                  </a:lnTo>
                  <a:lnTo>
                    <a:pt x="569" y="284"/>
                  </a:lnTo>
                  <a:cubicBezTo>
                    <a:pt x="569" y="126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" name="Google Shape;435;p2"/>
          <p:cNvSpPr/>
          <p:nvPr/>
        </p:nvSpPr>
        <p:spPr>
          <a:xfrm>
            <a:off x="1453100" y="2079076"/>
            <a:ext cx="351373" cy="351770"/>
          </a:xfrm>
          <a:custGeom>
            <a:avLst/>
            <a:gdLst/>
            <a:ahLst/>
            <a:cxnLst/>
            <a:rect l="l" t="t" r="r" b="b"/>
            <a:pathLst>
              <a:path w="2701" h="2704" fill="none" extrusionOk="0">
                <a:moveTo>
                  <a:pt x="2035" y="2665"/>
                </a:moveTo>
                <a:lnTo>
                  <a:pt x="2700" y="1958"/>
                </a:lnTo>
                <a:lnTo>
                  <a:pt x="2035" y="1331"/>
                </a:lnTo>
                <a:lnTo>
                  <a:pt x="2662" y="666"/>
                </a:lnTo>
                <a:lnTo>
                  <a:pt x="1955" y="0"/>
                </a:lnTo>
                <a:lnTo>
                  <a:pt x="1328" y="669"/>
                </a:lnTo>
                <a:lnTo>
                  <a:pt x="663" y="42"/>
                </a:lnTo>
                <a:lnTo>
                  <a:pt x="1" y="749"/>
                </a:lnTo>
                <a:lnTo>
                  <a:pt x="666" y="1373"/>
                </a:lnTo>
                <a:lnTo>
                  <a:pt x="39" y="2038"/>
                </a:lnTo>
                <a:lnTo>
                  <a:pt x="746" y="2703"/>
                </a:lnTo>
                <a:lnTo>
                  <a:pt x="1370" y="2038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"/>
          <p:cNvSpPr/>
          <p:nvPr/>
        </p:nvSpPr>
        <p:spPr>
          <a:xfrm>
            <a:off x="4396300" y="194088"/>
            <a:ext cx="351394" cy="379120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"/>
          <p:cNvSpPr/>
          <p:nvPr/>
        </p:nvSpPr>
        <p:spPr>
          <a:xfrm>
            <a:off x="7980399" y="828705"/>
            <a:ext cx="450379" cy="450398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3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8" name="Google Shape;3238;p20"/>
          <p:cNvSpPr txBox="1">
            <a:spLocks noGrp="1"/>
          </p:cNvSpPr>
          <p:nvPr>
            <p:ph type="subTitle" idx="1"/>
          </p:nvPr>
        </p:nvSpPr>
        <p:spPr>
          <a:xfrm>
            <a:off x="704000" y="2863950"/>
            <a:ext cx="4050900" cy="5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9" name="Google Shape;3239;p20"/>
          <p:cNvSpPr txBox="1">
            <a:spLocks noGrp="1"/>
          </p:cNvSpPr>
          <p:nvPr>
            <p:ph type="title"/>
          </p:nvPr>
        </p:nvSpPr>
        <p:spPr>
          <a:xfrm>
            <a:off x="704000" y="1713150"/>
            <a:ext cx="4050900" cy="11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8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40" name="Google Shape;3240;p20"/>
          <p:cNvSpPr/>
          <p:nvPr/>
        </p:nvSpPr>
        <p:spPr>
          <a:xfrm rot="10800000">
            <a:off x="7112486" y="3698174"/>
            <a:ext cx="2059076" cy="1481771"/>
          </a:xfrm>
          <a:custGeom>
            <a:avLst/>
            <a:gdLst/>
            <a:ahLst/>
            <a:cxnLst/>
            <a:rect l="l" t="t" r="r" b="b"/>
            <a:pathLst>
              <a:path w="33231" h="23914" extrusionOk="0">
                <a:moveTo>
                  <a:pt x="58" y="100"/>
                </a:moveTo>
                <a:lnTo>
                  <a:pt x="0" y="23914"/>
                </a:lnTo>
                <a:cubicBezTo>
                  <a:pt x="2770" y="23544"/>
                  <a:pt x="8089" y="21555"/>
                  <a:pt x="11653" y="12219"/>
                </a:cubicBezTo>
                <a:cubicBezTo>
                  <a:pt x="16313" y="0"/>
                  <a:pt x="28101" y="8407"/>
                  <a:pt x="33230" y="18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1" name="Google Shape;3241;p20"/>
          <p:cNvGrpSpPr/>
          <p:nvPr/>
        </p:nvGrpSpPr>
        <p:grpSpPr>
          <a:xfrm>
            <a:off x="6636775" y="-8900"/>
            <a:ext cx="3063933" cy="2558972"/>
            <a:chOff x="6636775" y="-8900"/>
            <a:chExt cx="3063933" cy="2558972"/>
          </a:xfrm>
        </p:grpSpPr>
        <p:grpSp>
          <p:nvGrpSpPr>
            <p:cNvPr id="3242" name="Google Shape;3242;p20"/>
            <p:cNvGrpSpPr/>
            <p:nvPr/>
          </p:nvGrpSpPr>
          <p:grpSpPr>
            <a:xfrm rot="-10346140" flipH="1">
              <a:off x="7531166" y="269926"/>
              <a:ext cx="2036531" cy="2155482"/>
              <a:chOff x="3844200" y="3565550"/>
              <a:chExt cx="524325" cy="554950"/>
            </a:xfrm>
          </p:grpSpPr>
          <p:sp>
            <p:nvSpPr>
              <p:cNvPr id="3243" name="Google Shape;3243;p20"/>
              <p:cNvSpPr/>
              <p:nvPr/>
            </p:nvSpPr>
            <p:spPr>
              <a:xfrm>
                <a:off x="3937150" y="4105850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19" y="1"/>
                    </a:moveTo>
                    <a:cubicBezTo>
                      <a:pt x="265" y="1"/>
                      <a:pt x="212" y="18"/>
                      <a:pt x="168" y="54"/>
                    </a:cubicBezTo>
                    <a:cubicBezTo>
                      <a:pt x="1" y="192"/>
                      <a:pt x="81" y="459"/>
                      <a:pt x="293" y="482"/>
                    </a:cubicBezTo>
                    <a:cubicBezTo>
                      <a:pt x="302" y="483"/>
                      <a:pt x="312" y="483"/>
                      <a:pt x="320" y="483"/>
                    </a:cubicBezTo>
                    <a:cubicBezTo>
                      <a:pt x="520" y="483"/>
                      <a:pt x="638" y="250"/>
                      <a:pt x="509" y="93"/>
                    </a:cubicBezTo>
                    <a:cubicBezTo>
                      <a:pt x="461" y="32"/>
                      <a:pt x="390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20"/>
              <p:cNvSpPr/>
              <p:nvPr/>
            </p:nvSpPr>
            <p:spPr>
              <a:xfrm>
                <a:off x="3923900" y="4089375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5" y="0"/>
                    </a:moveTo>
                    <a:cubicBezTo>
                      <a:pt x="254" y="0"/>
                      <a:pt x="202" y="17"/>
                      <a:pt x="158" y="51"/>
                    </a:cubicBezTo>
                    <a:cubicBezTo>
                      <a:pt x="0" y="183"/>
                      <a:pt x="74" y="440"/>
                      <a:pt x="280" y="463"/>
                    </a:cubicBezTo>
                    <a:cubicBezTo>
                      <a:pt x="289" y="464"/>
                      <a:pt x="298" y="464"/>
                      <a:pt x="307" y="464"/>
                    </a:cubicBezTo>
                    <a:cubicBezTo>
                      <a:pt x="497" y="464"/>
                      <a:pt x="612" y="240"/>
                      <a:pt x="486" y="87"/>
                    </a:cubicBezTo>
                    <a:cubicBezTo>
                      <a:pt x="440" y="30"/>
                      <a:pt x="373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20"/>
              <p:cNvSpPr/>
              <p:nvPr/>
            </p:nvSpPr>
            <p:spPr>
              <a:xfrm>
                <a:off x="3910575" y="4072850"/>
                <a:ext cx="147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7" extrusionOk="0">
                    <a:moveTo>
                      <a:pt x="297" y="0"/>
                    </a:moveTo>
                    <a:cubicBezTo>
                      <a:pt x="247" y="0"/>
                      <a:pt x="196" y="17"/>
                      <a:pt x="154" y="50"/>
                    </a:cubicBezTo>
                    <a:cubicBezTo>
                      <a:pt x="0" y="176"/>
                      <a:pt x="74" y="423"/>
                      <a:pt x="273" y="445"/>
                    </a:cubicBezTo>
                    <a:cubicBezTo>
                      <a:pt x="281" y="446"/>
                      <a:pt x="289" y="447"/>
                      <a:pt x="296" y="447"/>
                    </a:cubicBezTo>
                    <a:cubicBezTo>
                      <a:pt x="479" y="447"/>
                      <a:pt x="590" y="230"/>
                      <a:pt x="469" y="82"/>
                    </a:cubicBezTo>
                    <a:cubicBezTo>
                      <a:pt x="426" y="28"/>
                      <a:pt x="362" y="0"/>
                      <a:pt x="2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20"/>
              <p:cNvSpPr/>
              <p:nvPr/>
            </p:nvSpPr>
            <p:spPr>
              <a:xfrm>
                <a:off x="3897300" y="4056275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70"/>
                      <a:pt x="71" y="408"/>
                      <a:pt x="261" y="427"/>
                    </a:cubicBezTo>
                    <a:cubicBezTo>
                      <a:pt x="269" y="428"/>
                      <a:pt x="277" y="428"/>
                      <a:pt x="284" y="428"/>
                    </a:cubicBezTo>
                    <a:cubicBezTo>
                      <a:pt x="460" y="428"/>
                      <a:pt x="565" y="222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20"/>
              <p:cNvSpPr/>
              <p:nvPr/>
            </p:nvSpPr>
            <p:spPr>
              <a:xfrm>
                <a:off x="3884050" y="403977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0" y="158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1" y="407"/>
                    </a:cubicBezTo>
                    <a:cubicBezTo>
                      <a:pt x="440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20"/>
              <p:cNvSpPr/>
              <p:nvPr/>
            </p:nvSpPr>
            <p:spPr>
              <a:xfrm>
                <a:off x="3870800" y="4023200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7" y="0"/>
                    </a:moveTo>
                    <a:cubicBezTo>
                      <a:pt x="214" y="0"/>
                      <a:pt x="171" y="15"/>
                      <a:pt x="135" y="44"/>
                    </a:cubicBezTo>
                    <a:cubicBezTo>
                      <a:pt x="0" y="153"/>
                      <a:pt x="64" y="371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18" y="392"/>
                      <a:pt x="513" y="202"/>
                      <a:pt x="408" y="73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20"/>
              <p:cNvSpPr/>
              <p:nvPr/>
            </p:nvSpPr>
            <p:spPr>
              <a:xfrm>
                <a:off x="3857450" y="400670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6" y="1"/>
                      <a:pt x="166" y="14"/>
                      <a:pt x="132" y="42"/>
                    </a:cubicBezTo>
                    <a:cubicBezTo>
                      <a:pt x="1" y="144"/>
                      <a:pt x="65" y="353"/>
                      <a:pt x="229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1" y="374"/>
                      <a:pt x="492" y="194"/>
                      <a:pt x="393" y="71"/>
                    </a:cubicBezTo>
                    <a:cubicBezTo>
                      <a:pt x="356" y="25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20"/>
              <p:cNvSpPr/>
              <p:nvPr/>
            </p:nvSpPr>
            <p:spPr>
              <a:xfrm>
                <a:off x="3844200" y="3990175"/>
                <a:ext cx="116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4" extrusionOk="0">
                    <a:moveTo>
                      <a:pt x="235" y="1"/>
                    </a:moveTo>
                    <a:cubicBezTo>
                      <a:pt x="196" y="1"/>
                      <a:pt x="156" y="14"/>
                      <a:pt x="123" y="41"/>
                    </a:cubicBezTo>
                    <a:cubicBezTo>
                      <a:pt x="0" y="137"/>
                      <a:pt x="58" y="336"/>
                      <a:pt x="216" y="352"/>
                    </a:cubicBezTo>
                    <a:cubicBezTo>
                      <a:pt x="222" y="353"/>
                      <a:pt x="229" y="353"/>
                      <a:pt x="235" y="353"/>
                    </a:cubicBezTo>
                    <a:cubicBezTo>
                      <a:pt x="381" y="353"/>
                      <a:pt x="465" y="183"/>
                      <a:pt x="370" y="66"/>
                    </a:cubicBezTo>
                    <a:cubicBezTo>
                      <a:pt x="336" y="23"/>
                      <a:pt x="286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20"/>
              <p:cNvSpPr/>
              <p:nvPr/>
            </p:nvSpPr>
            <p:spPr>
              <a:xfrm>
                <a:off x="3968325" y="4107900"/>
                <a:ext cx="165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4" extrusionOk="0">
                    <a:moveTo>
                      <a:pt x="330" y="0"/>
                    </a:moveTo>
                    <a:cubicBezTo>
                      <a:pt x="275" y="0"/>
                      <a:pt x="220" y="18"/>
                      <a:pt x="174" y="56"/>
                    </a:cubicBezTo>
                    <a:cubicBezTo>
                      <a:pt x="1" y="197"/>
                      <a:pt x="84" y="480"/>
                      <a:pt x="306" y="503"/>
                    </a:cubicBezTo>
                    <a:cubicBezTo>
                      <a:pt x="315" y="503"/>
                      <a:pt x="324" y="504"/>
                      <a:pt x="333" y="504"/>
                    </a:cubicBezTo>
                    <a:cubicBezTo>
                      <a:pt x="539" y="504"/>
                      <a:pt x="660" y="261"/>
                      <a:pt x="528" y="94"/>
                    </a:cubicBezTo>
                    <a:cubicBezTo>
                      <a:pt x="477" y="32"/>
                      <a:pt x="403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20"/>
              <p:cNvSpPr/>
              <p:nvPr/>
            </p:nvSpPr>
            <p:spPr>
              <a:xfrm>
                <a:off x="3955075" y="409140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4" y="0"/>
                      <a:pt x="210" y="18"/>
                      <a:pt x="164" y="54"/>
                    </a:cubicBezTo>
                    <a:cubicBezTo>
                      <a:pt x="0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6" y="483"/>
                      <a:pt x="634" y="249"/>
                      <a:pt x="505" y="89"/>
                    </a:cubicBezTo>
                    <a:cubicBezTo>
                      <a:pt x="457" y="31"/>
                      <a:pt x="388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20"/>
              <p:cNvSpPr/>
              <p:nvPr/>
            </p:nvSpPr>
            <p:spPr>
              <a:xfrm>
                <a:off x="3941725" y="4074825"/>
                <a:ext cx="154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8" extrusionOk="0">
                    <a:moveTo>
                      <a:pt x="309" y="1"/>
                    </a:moveTo>
                    <a:cubicBezTo>
                      <a:pt x="257" y="1"/>
                      <a:pt x="205" y="18"/>
                      <a:pt x="162" y="55"/>
                    </a:cubicBezTo>
                    <a:cubicBezTo>
                      <a:pt x="1" y="183"/>
                      <a:pt x="78" y="444"/>
                      <a:pt x="284" y="466"/>
                    </a:cubicBezTo>
                    <a:cubicBezTo>
                      <a:pt x="293" y="467"/>
                      <a:pt x="302" y="468"/>
                      <a:pt x="310" y="468"/>
                    </a:cubicBezTo>
                    <a:cubicBezTo>
                      <a:pt x="501" y="468"/>
                      <a:pt x="615" y="241"/>
                      <a:pt x="489" y="87"/>
                    </a:cubicBezTo>
                    <a:cubicBezTo>
                      <a:pt x="444" y="31"/>
                      <a:pt x="377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20"/>
              <p:cNvSpPr/>
              <p:nvPr/>
            </p:nvSpPr>
            <p:spPr>
              <a:xfrm>
                <a:off x="3928475" y="4058325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50"/>
                    </a:cubicBezTo>
                    <a:cubicBezTo>
                      <a:pt x="1" y="175"/>
                      <a:pt x="75" y="426"/>
                      <a:pt x="274" y="445"/>
                    </a:cubicBezTo>
                    <a:cubicBezTo>
                      <a:pt x="282" y="446"/>
                      <a:pt x="289" y="446"/>
                      <a:pt x="297" y="446"/>
                    </a:cubicBezTo>
                    <a:cubicBezTo>
                      <a:pt x="480" y="446"/>
                      <a:pt x="590" y="230"/>
                      <a:pt x="470" y="82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20"/>
              <p:cNvSpPr/>
              <p:nvPr/>
            </p:nvSpPr>
            <p:spPr>
              <a:xfrm>
                <a:off x="3915225" y="404180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2" y="1"/>
                    </a:moveTo>
                    <a:cubicBezTo>
                      <a:pt x="235" y="1"/>
                      <a:pt x="187" y="16"/>
                      <a:pt x="148" y="48"/>
                    </a:cubicBezTo>
                    <a:cubicBezTo>
                      <a:pt x="0" y="167"/>
                      <a:pt x="71" y="405"/>
                      <a:pt x="261" y="428"/>
                    </a:cubicBezTo>
                    <a:cubicBezTo>
                      <a:pt x="269" y="428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7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20"/>
              <p:cNvSpPr/>
              <p:nvPr/>
            </p:nvSpPr>
            <p:spPr>
              <a:xfrm>
                <a:off x="3901975" y="4025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0" y="162"/>
                      <a:pt x="68" y="390"/>
                      <a:pt x="248" y="409"/>
                    </a:cubicBezTo>
                    <a:cubicBezTo>
                      <a:pt x="256" y="410"/>
                      <a:pt x="263" y="411"/>
                      <a:pt x="271" y="411"/>
                    </a:cubicBezTo>
                    <a:cubicBezTo>
                      <a:pt x="440" y="411"/>
                      <a:pt x="538" y="214"/>
                      <a:pt x="428" y="78"/>
                    </a:cubicBezTo>
                    <a:cubicBezTo>
                      <a:pt x="387" y="27"/>
                      <a:pt x="328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20"/>
              <p:cNvSpPr/>
              <p:nvPr/>
            </p:nvSpPr>
            <p:spPr>
              <a:xfrm>
                <a:off x="3888625" y="4008725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60" y="1"/>
                    </a:moveTo>
                    <a:cubicBezTo>
                      <a:pt x="217" y="1"/>
                      <a:pt x="173" y="15"/>
                      <a:pt x="136" y="44"/>
                    </a:cubicBezTo>
                    <a:cubicBezTo>
                      <a:pt x="1" y="153"/>
                      <a:pt x="68" y="372"/>
                      <a:pt x="238" y="388"/>
                    </a:cubicBezTo>
                    <a:cubicBezTo>
                      <a:pt x="246" y="389"/>
                      <a:pt x="254" y="389"/>
                      <a:pt x="262" y="389"/>
                    </a:cubicBezTo>
                    <a:cubicBezTo>
                      <a:pt x="422" y="389"/>
                      <a:pt x="516" y="202"/>
                      <a:pt x="412" y="73"/>
                    </a:cubicBezTo>
                    <a:cubicBezTo>
                      <a:pt x="374" y="26"/>
                      <a:pt x="31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20"/>
              <p:cNvSpPr/>
              <p:nvPr/>
            </p:nvSpPr>
            <p:spPr>
              <a:xfrm>
                <a:off x="3875375" y="3992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8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0" y="147"/>
                      <a:pt x="61" y="356"/>
                      <a:pt x="229" y="372"/>
                    </a:cubicBezTo>
                    <a:cubicBezTo>
                      <a:pt x="235" y="373"/>
                      <a:pt x="242" y="373"/>
                      <a:pt x="248" y="373"/>
                    </a:cubicBezTo>
                    <a:cubicBezTo>
                      <a:pt x="400" y="373"/>
                      <a:pt x="491" y="193"/>
                      <a:pt x="392" y="70"/>
                    </a:cubicBezTo>
                    <a:cubicBezTo>
                      <a:pt x="356" y="25"/>
                      <a:pt x="302" y="1"/>
                      <a:pt x="2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20"/>
              <p:cNvSpPr/>
              <p:nvPr/>
            </p:nvSpPr>
            <p:spPr>
              <a:xfrm>
                <a:off x="3862125" y="397567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3" y="0"/>
                    </a:moveTo>
                    <a:cubicBezTo>
                      <a:pt x="194" y="0"/>
                      <a:pt x="155" y="13"/>
                      <a:pt x="122" y="39"/>
                    </a:cubicBezTo>
                    <a:cubicBezTo>
                      <a:pt x="0" y="139"/>
                      <a:pt x="58" y="335"/>
                      <a:pt x="215" y="354"/>
                    </a:cubicBezTo>
                    <a:cubicBezTo>
                      <a:pt x="222" y="355"/>
                      <a:pt x="228" y="355"/>
                      <a:pt x="235" y="355"/>
                    </a:cubicBezTo>
                    <a:cubicBezTo>
                      <a:pt x="381" y="355"/>
                      <a:pt x="465" y="182"/>
                      <a:pt x="370" y="65"/>
                    </a:cubicBezTo>
                    <a:cubicBezTo>
                      <a:pt x="335" y="22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20"/>
              <p:cNvSpPr/>
              <p:nvPr/>
            </p:nvSpPr>
            <p:spPr>
              <a:xfrm>
                <a:off x="3848850" y="395915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3" y="0"/>
                    </a:moveTo>
                    <a:cubicBezTo>
                      <a:pt x="185" y="0"/>
                      <a:pt x="148" y="13"/>
                      <a:pt x="117" y="38"/>
                    </a:cubicBezTo>
                    <a:cubicBezTo>
                      <a:pt x="1" y="131"/>
                      <a:pt x="55" y="318"/>
                      <a:pt x="203" y="334"/>
                    </a:cubicBezTo>
                    <a:cubicBezTo>
                      <a:pt x="210" y="334"/>
                      <a:pt x="216" y="335"/>
                      <a:pt x="222" y="335"/>
                    </a:cubicBezTo>
                    <a:cubicBezTo>
                      <a:pt x="359" y="335"/>
                      <a:pt x="440" y="171"/>
                      <a:pt x="351" y="60"/>
                    </a:cubicBezTo>
                    <a:cubicBezTo>
                      <a:pt x="319" y="21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20"/>
              <p:cNvSpPr/>
              <p:nvPr/>
            </p:nvSpPr>
            <p:spPr>
              <a:xfrm>
                <a:off x="3986250" y="4093425"/>
                <a:ext cx="165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2" extrusionOk="0">
                    <a:moveTo>
                      <a:pt x="331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0" y="198"/>
                      <a:pt x="81" y="477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59" y="257"/>
                      <a:pt x="527" y="92"/>
                    </a:cubicBezTo>
                    <a:cubicBezTo>
                      <a:pt x="476" y="32"/>
                      <a:pt x="404" y="0"/>
                      <a:pt x="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20"/>
              <p:cNvSpPr/>
              <p:nvPr/>
            </p:nvSpPr>
            <p:spPr>
              <a:xfrm>
                <a:off x="3973000" y="4076850"/>
                <a:ext cx="158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3" extrusionOk="0">
                    <a:moveTo>
                      <a:pt x="316" y="1"/>
                    </a:moveTo>
                    <a:cubicBezTo>
                      <a:pt x="263" y="1"/>
                      <a:pt x="209" y="18"/>
                      <a:pt x="164" y="54"/>
                    </a:cubicBezTo>
                    <a:cubicBezTo>
                      <a:pt x="0" y="192"/>
                      <a:pt x="80" y="459"/>
                      <a:pt x="293" y="482"/>
                    </a:cubicBezTo>
                    <a:cubicBezTo>
                      <a:pt x="302" y="482"/>
                      <a:pt x="311" y="483"/>
                      <a:pt x="319" y="483"/>
                    </a:cubicBezTo>
                    <a:cubicBezTo>
                      <a:pt x="516" y="483"/>
                      <a:pt x="634" y="250"/>
                      <a:pt x="505" y="93"/>
                    </a:cubicBezTo>
                    <a:cubicBezTo>
                      <a:pt x="457" y="32"/>
                      <a:pt x="387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20"/>
              <p:cNvSpPr/>
              <p:nvPr/>
            </p:nvSpPr>
            <p:spPr>
              <a:xfrm>
                <a:off x="3959650" y="4060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7" y="1"/>
                    </a:moveTo>
                    <a:cubicBezTo>
                      <a:pt x="256" y="1"/>
                      <a:pt x="204" y="18"/>
                      <a:pt x="161" y="52"/>
                    </a:cubicBezTo>
                    <a:cubicBezTo>
                      <a:pt x="1" y="184"/>
                      <a:pt x="78" y="441"/>
                      <a:pt x="283" y="463"/>
                    </a:cubicBezTo>
                    <a:cubicBezTo>
                      <a:pt x="293" y="464"/>
                      <a:pt x="302" y="465"/>
                      <a:pt x="310" y="465"/>
                    </a:cubicBezTo>
                    <a:cubicBezTo>
                      <a:pt x="500" y="465"/>
                      <a:pt x="612" y="241"/>
                      <a:pt x="489" y="87"/>
                    </a:cubicBezTo>
                    <a:cubicBezTo>
                      <a:pt x="443" y="31"/>
                      <a:pt x="375" y="1"/>
                      <a:pt x="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20"/>
              <p:cNvSpPr/>
              <p:nvPr/>
            </p:nvSpPr>
            <p:spPr>
              <a:xfrm>
                <a:off x="3946400" y="4043800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5" y="52"/>
                    </a:cubicBezTo>
                    <a:cubicBezTo>
                      <a:pt x="0" y="177"/>
                      <a:pt x="74" y="425"/>
                      <a:pt x="270" y="444"/>
                    </a:cubicBezTo>
                    <a:cubicBezTo>
                      <a:pt x="280" y="445"/>
                      <a:pt x="289" y="446"/>
                      <a:pt x="297" y="446"/>
                    </a:cubicBezTo>
                    <a:cubicBezTo>
                      <a:pt x="480" y="446"/>
                      <a:pt x="586" y="231"/>
                      <a:pt x="470" y="84"/>
                    </a:cubicBezTo>
                    <a:cubicBezTo>
                      <a:pt x="424" y="29"/>
                      <a:pt x="360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20"/>
              <p:cNvSpPr/>
              <p:nvPr/>
            </p:nvSpPr>
            <p:spPr>
              <a:xfrm>
                <a:off x="3933150" y="4027275"/>
                <a:ext cx="141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9" extrusionOk="0">
                    <a:moveTo>
                      <a:pt x="281" y="0"/>
                    </a:moveTo>
                    <a:cubicBezTo>
                      <a:pt x="234" y="0"/>
                      <a:pt x="187" y="16"/>
                      <a:pt x="148" y="48"/>
                    </a:cubicBezTo>
                    <a:cubicBezTo>
                      <a:pt x="0" y="170"/>
                      <a:pt x="71" y="408"/>
                      <a:pt x="260" y="427"/>
                    </a:cubicBezTo>
                    <a:cubicBezTo>
                      <a:pt x="268" y="428"/>
                      <a:pt x="276" y="428"/>
                      <a:pt x="284" y="428"/>
                    </a:cubicBezTo>
                    <a:cubicBezTo>
                      <a:pt x="459" y="428"/>
                      <a:pt x="564" y="222"/>
                      <a:pt x="447" y="80"/>
                    </a:cubicBezTo>
                    <a:cubicBezTo>
                      <a:pt x="405" y="27"/>
                      <a:pt x="343" y="0"/>
                      <a:pt x="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20"/>
              <p:cNvSpPr/>
              <p:nvPr/>
            </p:nvSpPr>
            <p:spPr>
              <a:xfrm>
                <a:off x="3919800" y="4010775"/>
                <a:ext cx="13550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07" extrusionOk="0">
                    <a:moveTo>
                      <a:pt x="274" y="0"/>
                    </a:moveTo>
                    <a:cubicBezTo>
                      <a:pt x="228" y="0"/>
                      <a:pt x="183" y="15"/>
                      <a:pt x="145" y="46"/>
                    </a:cubicBezTo>
                    <a:cubicBezTo>
                      <a:pt x="1" y="158"/>
                      <a:pt x="71" y="390"/>
                      <a:pt x="251" y="406"/>
                    </a:cubicBezTo>
                    <a:cubicBezTo>
                      <a:pt x="259" y="407"/>
                      <a:pt x="267" y="407"/>
                      <a:pt x="274" y="407"/>
                    </a:cubicBezTo>
                    <a:cubicBezTo>
                      <a:pt x="441" y="407"/>
                      <a:pt x="542" y="210"/>
                      <a:pt x="431" y="75"/>
                    </a:cubicBezTo>
                    <a:cubicBezTo>
                      <a:pt x="391" y="26"/>
                      <a:pt x="333" y="0"/>
                      <a:pt x="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20"/>
              <p:cNvSpPr/>
              <p:nvPr/>
            </p:nvSpPr>
            <p:spPr>
              <a:xfrm>
                <a:off x="3906550" y="3994200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4"/>
                    </a:cubicBezTo>
                    <a:cubicBezTo>
                      <a:pt x="0" y="153"/>
                      <a:pt x="65" y="371"/>
                      <a:pt x="238" y="391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20"/>
              <p:cNvSpPr/>
              <p:nvPr/>
            </p:nvSpPr>
            <p:spPr>
              <a:xfrm>
                <a:off x="3893300" y="3977700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4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4"/>
                      <a:pt x="61" y="353"/>
                      <a:pt x="228" y="373"/>
                    </a:cubicBezTo>
                    <a:cubicBezTo>
                      <a:pt x="235" y="373"/>
                      <a:pt x="241" y="373"/>
                      <a:pt x="248" y="373"/>
                    </a:cubicBezTo>
                    <a:cubicBezTo>
                      <a:pt x="400" y="373"/>
                      <a:pt x="491" y="194"/>
                      <a:pt x="389" y="70"/>
                    </a:cubicBezTo>
                    <a:cubicBezTo>
                      <a:pt x="352" y="24"/>
                      <a:pt x="299" y="1"/>
                      <a:pt x="2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20"/>
              <p:cNvSpPr/>
              <p:nvPr/>
            </p:nvSpPr>
            <p:spPr>
              <a:xfrm>
                <a:off x="3880025" y="396115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3" y="0"/>
                    </a:moveTo>
                    <a:cubicBezTo>
                      <a:pt x="194" y="0"/>
                      <a:pt x="155" y="14"/>
                      <a:pt x="123" y="41"/>
                    </a:cubicBezTo>
                    <a:cubicBezTo>
                      <a:pt x="1" y="138"/>
                      <a:pt x="59" y="337"/>
                      <a:pt x="216" y="353"/>
                    </a:cubicBezTo>
                    <a:cubicBezTo>
                      <a:pt x="223" y="354"/>
                      <a:pt x="229" y="354"/>
                      <a:pt x="235" y="354"/>
                    </a:cubicBezTo>
                    <a:cubicBezTo>
                      <a:pt x="378" y="354"/>
                      <a:pt x="466" y="184"/>
                      <a:pt x="370" y="67"/>
                    </a:cubicBezTo>
                    <a:cubicBezTo>
                      <a:pt x="336" y="23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20"/>
              <p:cNvSpPr/>
              <p:nvPr/>
            </p:nvSpPr>
            <p:spPr>
              <a:xfrm>
                <a:off x="3866775" y="3944625"/>
                <a:ext cx="110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4" extrusionOk="0">
                    <a:moveTo>
                      <a:pt x="219" y="1"/>
                    </a:moveTo>
                    <a:cubicBezTo>
                      <a:pt x="182" y="1"/>
                      <a:pt x="144" y="13"/>
                      <a:pt x="113" y="37"/>
                    </a:cubicBezTo>
                    <a:cubicBezTo>
                      <a:pt x="1" y="130"/>
                      <a:pt x="55" y="317"/>
                      <a:pt x="203" y="333"/>
                    </a:cubicBezTo>
                    <a:cubicBezTo>
                      <a:pt x="210" y="334"/>
                      <a:pt x="216" y="334"/>
                      <a:pt x="222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68" y="1"/>
                      <a:pt x="2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20"/>
              <p:cNvSpPr/>
              <p:nvPr/>
            </p:nvSpPr>
            <p:spPr>
              <a:xfrm>
                <a:off x="3853450" y="3928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1" y="1"/>
                    </a:moveTo>
                    <a:cubicBezTo>
                      <a:pt x="176" y="1"/>
                      <a:pt x="140" y="12"/>
                      <a:pt x="109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199" y="317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4" y="59"/>
                    </a:cubicBezTo>
                    <a:cubicBezTo>
                      <a:pt x="302" y="21"/>
                      <a:pt x="257" y="1"/>
                      <a:pt x="2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20"/>
              <p:cNvSpPr/>
              <p:nvPr/>
            </p:nvSpPr>
            <p:spPr>
              <a:xfrm>
                <a:off x="4017350" y="4095400"/>
                <a:ext cx="1720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3" extrusionOk="0">
                    <a:moveTo>
                      <a:pt x="345" y="1"/>
                    </a:moveTo>
                    <a:cubicBezTo>
                      <a:pt x="288" y="1"/>
                      <a:pt x="231" y="19"/>
                      <a:pt x="183" y="58"/>
                    </a:cubicBezTo>
                    <a:cubicBezTo>
                      <a:pt x="0" y="202"/>
                      <a:pt x="87" y="495"/>
                      <a:pt x="318" y="520"/>
                    </a:cubicBezTo>
                    <a:cubicBezTo>
                      <a:pt x="329" y="522"/>
                      <a:pt x="339" y="522"/>
                      <a:pt x="349" y="522"/>
                    </a:cubicBezTo>
                    <a:cubicBezTo>
                      <a:pt x="559" y="522"/>
                      <a:pt x="688" y="271"/>
                      <a:pt x="550" y="99"/>
                    </a:cubicBezTo>
                    <a:cubicBezTo>
                      <a:pt x="498" y="35"/>
                      <a:pt x="422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20"/>
              <p:cNvSpPr/>
              <p:nvPr/>
            </p:nvSpPr>
            <p:spPr>
              <a:xfrm>
                <a:off x="4004075" y="4078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7"/>
                    </a:cubicBezTo>
                    <a:cubicBezTo>
                      <a:pt x="1" y="198"/>
                      <a:pt x="84" y="481"/>
                      <a:pt x="306" y="503"/>
                    </a:cubicBezTo>
                    <a:cubicBezTo>
                      <a:pt x="315" y="504"/>
                      <a:pt x="325" y="505"/>
                      <a:pt x="334" y="505"/>
                    </a:cubicBezTo>
                    <a:cubicBezTo>
                      <a:pt x="542" y="505"/>
                      <a:pt x="663" y="262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20"/>
              <p:cNvSpPr/>
              <p:nvPr/>
            </p:nvSpPr>
            <p:spPr>
              <a:xfrm>
                <a:off x="3990825" y="406240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20" y="0"/>
                    </a:moveTo>
                    <a:cubicBezTo>
                      <a:pt x="266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6" y="481"/>
                    </a:cubicBezTo>
                    <a:cubicBezTo>
                      <a:pt x="305" y="482"/>
                      <a:pt x="314" y="482"/>
                      <a:pt x="323" y="482"/>
                    </a:cubicBezTo>
                    <a:cubicBezTo>
                      <a:pt x="519" y="482"/>
                      <a:pt x="638" y="249"/>
                      <a:pt x="508" y="89"/>
                    </a:cubicBezTo>
                    <a:cubicBezTo>
                      <a:pt x="461" y="30"/>
                      <a:pt x="390" y="0"/>
                      <a:pt x="3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20"/>
              <p:cNvSpPr/>
              <p:nvPr/>
            </p:nvSpPr>
            <p:spPr>
              <a:xfrm>
                <a:off x="3977575" y="4045825"/>
                <a:ext cx="153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8" extrusionOk="0">
                    <a:moveTo>
                      <a:pt x="309" y="1"/>
                    </a:moveTo>
                    <a:cubicBezTo>
                      <a:pt x="257" y="1"/>
                      <a:pt x="204" y="18"/>
                      <a:pt x="161" y="55"/>
                    </a:cubicBezTo>
                    <a:cubicBezTo>
                      <a:pt x="0" y="183"/>
                      <a:pt x="77" y="443"/>
                      <a:pt x="283" y="466"/>
                    </a:cubicBezTo>
                    <a:cubicBezTo>
                      <a:pt x="292" y="467"/>
                      <a:pt x="301" y="467"/>
                      <a:pt x="310" y="467"/>
                    </a:cubicBezTo>
                    <a:cubicBezTo>
                      <a:pt x="500" y="467"/>
                      <a:pt x="612" y="240"/>
                      <a:pt x="489" y="87"/>
                    </a:cubicBezTo>
                    <a:cubicBezTo>
                      <a:pt x="443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20"/>
              <p:cNvSpPr/>
              <p:nvPr/>
            </p:nvSpPr>
            <p:spPr>
              <a:xfrm>
                <a:off x="3964325" y="4029325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4" y="0"/>
                    </a:moveTo>
                    <a:cubicBezTo>
                      <a:pt x="245" y="0"/>
                      <a:pt x="196" y="16"/>
                      <a:pt x="154" y="49"/>
                    </a:cubicBezTo>
                    <a:cubicBezTo>
                      <a:pt x="0" y="175"/>
                      <a:pt x="74" y="425"/>
                      <a:pt x="270" y="445"/>
                    </a:cubicBezTo>
                    <a:cubicBezTo>
                      <a:pt x="278" y="445"/>
                      <a:pt x="286" y="446"/>
                      <a:pt x="293" y="446"/>
                    </a:cubicBezTo>
                    <a:cubicBezTo>
                      <a:pt x="479" y="446"/>
                      <a:pt x="586" y="230"/>
                      <a:pt x="466" y="81"/>
                    </a:cubicBezTo>
                    <a:cubicBezTo>
                      <a:pt x="422" y="28"/>
                      <a:pt x="358" y="0"/>
                      <a:pt x="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20"/>
              <p:cNvSpPr/>
              <p:nvPr/>
            </p:nvSpPr>
            <p:spPr>
              <a:xfrm>
                <a:off x="3951050" y="4012800"/>
                <a:ext cx="140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6" extrusionOk="0">
                    <a:moveTo>
                      <a:pt x="282" y="1"/>
                    </a:moveTo>
                    <a:cubicBezTo>
                      <a:pt x="235" y="1"/>
                      <a:pt x="188" y="16"/>
                      <a:pt x="149" y="48"/>
                    </a:cubicBezTo>
                    <a:cubicBezTo>
                      <a:pt x="1" y="167"/>
                      <a:pt x="71" y="405"/>
                      <a:pt x="261" y="424"/>
                    </a:cubicBezTo>
                    <a:cubicBezTo>
                      <a:pt x="270" y="425"/>
                      <a:pt x="279" y="426"/>
                      <a:pt x="288" y="426"/>
                    </a:cubicBezTo>
                    <a:cubicBezTo>
                      <a:pt x="458" y="426"/>
                      <a:pt x="561" y="221"/>
                      <a:pt x="447" y="80"/>
                    </a:cubicBezTo>
                    <a:cubicBezTo>
                      <a:pt x="406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20"/>
              <p:cNvSpPr/>
              <p:nvPr/>
            </p:nvSpPr>
            <p:spPr>
              <a:xfrm>
                <a:off x="3937725" y="3996225"/>
                <a:ext cx="13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11" extrusionOk="0">
                    <a:moveTo>
                      <a:pt x="272" y="1"/>
                    </a:moveTo>
                    <a:cubicBezTo>
                      <a:pt x="226" y="1"/>
                      <a:pt x="180" y="16"/>
                      <a:pt x="142" y="46"/>
                    </a:cubicBezTo>
                    <a:cubicBezTo>
                      <a:pt x="0" y="162"/>
                      <a:pt x="68" y="390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1" y="410"/>
                      <a:pt x="542" y="213"/>
                      <a:pt x="431" y="78"/>
                    </a:cubicBezTo>
                    <a:cubicBezTo>
                      <a:pt x="391" y="27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20"/>
              <p:cNvSpPr/>
              <p:nvPr/>
            </p:nvSpPr>
            <p:spPr>
              <a:xfrm>
                <a:off x="3924450" y="3979725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9" y="388"/>
                    </a:cubicBezTo>
                    <a:cubicBezTo>
                      <a:pt x="247" y="389"/>
                      <a:pt x="254" y="389"/>
                      <a:pt x="262" y="389"/>
                    </a:cubicBezTo>
                    <a:cubicBezTo>
                      <a:pt x="422" y="389"/>
                      <a:pt x="517" y="202"/>
                      <a:pt x="412" y="73"/>
                    </a:cubicBezTo>
                    <a:cubicBezTo>
                      <a:pt x="372" y="25"/>
                      <a:pt x="315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20"/>
              <p:cNvSpPr/>
              <p:nvPr/>
            </p:nvSpPr>
            <p:spPr>
              <a:xfrm>
                <a:off x="3911200" y="3963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2" y="372"/>
                      <a:pt x="239" y="373"/>
                      <a:pt x="245" y="373"/>
                    </a:cubicBezTo>
                    <a:cubicBezTo>
                      <a:pt x="401" y="373"/>
                      <a:pt x="491" y="193"/>
                      <a:pt x="390" y="70"/>
                    </a:cubicBezTo>
                    <a:cubicBezTo>
                      <a:pt x="353" y="24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20"/>
              <p:cNvSpPr/>
              <p:nvPr/>
            </p:nvSpPr>
            <p:spPr>
              <a:xfrm>
                <a:off x="3897950" y="394667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2" y="0"/>
                    </a:moveTo>
                    <a:cubicBezTo>
                      <a:pt x="193" y="0"/>
                      <a:pt x="154" y="13"/>
                      <a:pt x="123" y="39"/>
                    </a:cubicBezTo>
                    <a:cubicBezTo>
                      <a:pt x="0" y="138"/>
                      <a:pt x="58" y="334"/>
                      <a:pt x="216" y="354"/>
                    </a:cubicBezTo>
                    <a:cubicBezTo>
                      <a:pt x="222" y="354"/>
                      <a:pt x="228" y="355"/>
                      <a:pt x="235" y="355"/>
                    </a:cubicBezTo>
                    <a:cubicBezTo>
                      <a:pt x="378" y="355"/>
                      <a:pt x="466" y="182"/>
                      <a:pt x="370" y="65"/>
                    </a:cubicBezTo>
                    <a:cubicBezTo>
                      <a:pt x="335" y="22"/>
                      <a:pt x="284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20"/>
              <p:cNvSpPr/>
              <p:nvPr/>
            </p:nvSpPr>
            <p:spPr>
              <a:xfrm>
                <a:off x="3884600" y="3930150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6" y="0"/>
                    </a:moveTo>
                    <a:cubicBezTo>
                      <a:pt x="189" y="0"/>
                      <a:pt x="151" y="12"/>
                      <a:pt x="120" y="38"/>
                    </a:cubicBezTo>
                    <a:cubicBezTo>
                      <a:pt x="1" y="131"/>
                      <a:pt x="59" y="317"/>
                      <a:pt x="207" y="333"/>
                    </a:cubicBezTo>
                    <a:cubicBezTo>
                      <a:pt x="213" y="334"/>
                      <a:pt x="219" y="334"/>
                      <a:pt x="226" y="334"/>
                    </a:cubicBezTo>
                    <a:cubicBezTo>
                      <a:pt x="362" y="334"/>
                      <a:pt x="444" y="171"/>
                      <a:pt x="354" y="60"/>
                    </a:cubicBezTo>
                    <a:cubicBezTo>
                      <a:pt x="322" y="21"/>
                      <a:pt x="274" y="0"/>
                      <a:pt x="2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20"/>
              <p:cNvSpPr/>
              <p:nvPr/>
            </p:nvSpPr>
            <p:spPr>
              <a:xfrm>
                <a:off x="3871350" y="39135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6"/>
                    </a:cubicBezTo>
                    <a:cubicBezTo>
                      <a:pt x="1" y="126"/>
                      <a:pt x="55" y="302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7" y="165"/>
                      <a:pt x="332" y="61"/>
                    </a:cubicBezTo>
                    <a:cubicBezTo>
                      <a:pt x="301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20"/>
              <p:cNvSpPr/>
              <p:nvPr/>
            </p:nvSpPr>
            <p:spPr>
              <a:xfrm>
                <a:off x="4048525" y="4097525"/>
                <a:ext cx="1785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40" extrusionOk="0">
                    <a:moveTo>
                      <a:pt x="358" y="0"/>
                    </a:moveTo>
                    <a:cubicBezTo>
                      <a:pt x="298" y="0"/>
                      <a:pt x="239" y="20"/>
                      <a:pt x="190" y="59"/>
                    </a:cubicBezTo>
                    <a:cubicBezTo>
                      <a:pt x="0" y="210"/>
                      <a:pt x="90" y="513"/>
                      <a:pt x="331" y="538"/>
                    </a:cubicBezTo>
                    <a:cubicBezTo>
                      <a:pt x="341" y="539"/>
                      <a:pt x="352" y="540"/>
                      <a:pt x="362" y="540"/>
                    </a:cubicBezTo>
                    <a:cubicBezTo>
                      <a:pt x="581" y="540"/>
                      <a:pt x="713" y="279"/>
                      <a:pt x="569" y="101"/>
                    </a:cubicBezTo>
                    <a:cubicBezTo>
                      <a:pt x="515" y="35"/>
                      <a:pt x="437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20"/>
              <p:cNvSpPr/>
              <p:nvPr/>
            </p:nvSpPr>
            <p:spPr>
              <a:xfrm>
                <a:off x="4035250" y="4080925"/>
                <a:ext cx="17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0" extrusionOk="0">
                    <a:moveTo>
                      <a:pt x="345" y="0"/>
                    </a:moveTo>
                    <a:cubicBezTo>
                      <a:pt x="288" y="0"/>
                      <a:pt x="229" y="19"/>
                      <a:pt x="181" y="58"/>
                    </a:cubicBezTo>
                    <a:cubicBezTo>
                      <a:pt x="1" y="203"/>
                      <a:pt x="88" y="495"/>
                      <a:pt x="316" y="518"/>
                    </a:cubicBezTo>
                    <a:cubicBezTo>
                      <a:pt x="326" y="519"/>
                      <a:pt x="337" y="520"/>
                      <a:pt x="347" y="520"/>
                    </a:cubicBezTo>
                    <a:cubicBezTo>
                      <a:pt x="560" y="520"/>
                      <a:pt x="685" y="272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20"/>
              <p:cNvSpPr/>
              <p:nvPr/>
            </p:nvSpPr>
            <p:spPr>
              <a:xfrm>
                <a:off x="4022000" y="4064425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4" y="0"/>
                    </a:moveTo>
                    <a:cubicBezTo>
                      <a:pt x="278" y="0"/>
                      <a:pt x="221" y="19"/>
                      <a:pt x="174" y="56"/>
                    </a:cubicBezTo>
                    <a:cubicBezTo>
                      <a:pt x="0" y="198"/>
                      <a:pt x="84" y="477"/>
                      <a:pt x="306" y="500"/>
                    </a:cubicBezTo>
                    <a:cubicBezTo>
                      <a:pt x="316" y="501"/>
                      <a:pt x="326" y="501"/>
                      <a:pt x="336" y="501"/>
                    </a:cubicBezTo>
                    <a:cubicBezTo>
                      <a:pt x="543" y="501"/>
                      <a:pt x="662" y="257"/>
                      <a:pt x="528" y="92"/>
                    </a:cubicBezTo>
                    <a:cubicBezTo>
                      <a:pt x="478" y="31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20"/>
              <p:cNvSpPr/>
              <p:nvPr/>
            </p:nvSpPr>
            <p:spPr>
              <a:xfrm>
                <a:off x="4008750" y="404785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1"/>
                    </a:moveTo>
                    <a:cubicBezTo>
                      <a:pt x="265" y="1"/>
                      <a:pt x="211" y="18"/>
                      <a:pt x="167" y="54"/>
                    </a:cubicBezTo>
                    <a:cubicBezTo>
                      <a:pt x="0" y="192"/>
                      <a:pt x="81" y="459"/>
                      <a:pt x="296" y="481"/>
                    </a:cubicBezTo>
                    <a:cubicBezTo>
                      <a:pt x="305" y="482"/>
                      <a:pt x="314" y="483"/>
                      <a:pt x="323" y="483"/>
                    </a:cubicBezTo>
                    <a:cubicBezTo>
                      <a:pt x="519" y="483"/>
                      <a:pt x="637" y="249"/>
                      <a:pt x="508" y="92"/>
                    </a:cubicBezTo>
                    <a:cubicBezTo>
                      <a:pt x="460" y="32"/>
                      <a:pt x="389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20"/>
              <p:cNvSpPr/>
              <p:nvPr/>
            </p:nvSpPr>
            <p:spPr>
              <a:xfrm>
                <a:off x="3995475" y="4031350"/>
                <a:ext cx="153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5" extrusionOk="0">
                    <a:moveTo>
                      <a:pt x="306" y="1"/>
                    </a:moveTo>
                    <a:cubicBezTo>
                      <a:pt x="255" y="1"/>
                      <a:pt x="204" y="17"/>
                      <a:pt x="162" y="52"/>
                    </a:cubicBezTo>
                    <a:cubicBezTo>
                      <a:pt x="1" y="184"/>
                      <a:pt x="78" y="441"/>
                      <a:pt x="284" y="463"/>
                    </a:cubicBezTo>
                    <a:cubicBezTo>
                      <a:pt x="293" y="464"/>
                      <a:pt x="302" y="465"/>
                      <a:pt x="311" y="465"/>
                    </a:cubicBezTo>
                    <a:cubicBezTo>
                      <a:pt x="500" y="465"/>
                      <a:pt x="612" y="241"/>
                      <a:pt x="489" y="87"/>
                    </a:cubicBezTo>
                    <a:cubicBezTo>
                      <a:pt x="442" y="30"/>
                      <a:pt x="374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20"/>
              <p:cNvSpPr/>
              <p:nvPr/>
            </p:nvSpPr>
            <p:spPr>
              <a:xfrm>
                <a:off x="3982225" y="4014800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3" y="0"/>
                    </a:moveTo>
                    <a:cubicBezTo>
                      <a:pt x="243" y="0"/>
                      <a:pt x="193" y="17"/>
                      <a:pt x="152" y="52"/>
                    </a:cubicBezTo>
                    <a:cubicBezTo>
                      <a:pt x="1" y="177"/>
                      <a:pt x="75" y="425"/>
                      <a:pt x="271" y="444"/>
                    </a:cubicBezTo>
                    <a:cubicBezTo>
                      <a:pt x="280" y="445"/>
                      <a:pt x="289" y="445"/>
                      <a:pt x="297" y="445"/>
                    </a:cubicBezTo>
                    <a:cubicBezTo>
                      <a:pt x="478" y="445"/>
                      <a:pt x="586" y="231"/>
                      <a:pt x="467" y="84"/>
                    </a:cubicBezTo>
                    <a:cubicBezTo>
                      <a:pt x="423" y="29"/>
                      <a:pt x="358" y="0"/>
                      <a:pt x="2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20"/>
              <p:cNvSpPr/>
              <p:nvPr/>
            </p:nvSpPr>
            <p:spPr>
              <a:xfrm>
                <a:off x="3968900" y="3998250"/>
                <a:ext cx="141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0" extrusionOk="0">
                    <a:moveTo>
                      <a:pt x="284" y="1"/>
                    </a:moveTo>
                    <a:cubicBezTo>
                      <a:pt x="237" y="1"/>
                      <a:pt x="188" y="17"/>
                      <a:pt x="148" y="49"/>
                    </a:cubicBezTo>
                    <a:cubicBezTo>
                      <a:pt x="0" y="171"/>
                      <a:pt x="71" y="409"/>
                      <a:pt x="261" y="428"/>
                    </a:cubicBezTo>
                    <a:cubicBezTo>
                      <a:pt x="268" y="429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8" y="28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20"/>
              <p:cNvSpPr/>
              <p:nvPr/>
            </p:nvSpPr>
            <p:spPr>
              <a:xfrm>
                <a:off x="3955625" y="3981750"/>
                <a:ext cx="1350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8" extrusionOk="0">
                    <a:moveTo>
                      <a:pt x="271" y="1"/>
                    </a:moveTo>
                    <a:cubicBezTo>
                      <a:pt x="226" y="1"/>
                      <a:pt x="180" y="16"/>
                      <a:pt x="142" y="47"/>
                    </a:cubicBezTo>
                    <a:cubicBezTo>
                      <a:pt x="1" y="159"/>
                      <a:pt x="68" y="390"/>
                      <a:pt x="252" y="407"/>
                    </a:cubicBezTo>
                    <a:cubicBezTo>
                      <a:pt x="259" y="407"/>
                      <a:pt x="267" y="408"/>
                      <a:pt x="275" y="408"/>
                    </a:cubicBezTo>
                    <a:cubicBezTo>
                      <a:pt x="441" y="408"/>
                      <a:pt x="539" y="211"/>
                      <a:pt x="432" y="76"/>
                    </a:cubicBezTo>
                    <a:cubicBezTo>
                      <a:pt x="390" y="26"/>
                      <a:pt x="330" y="1"/>
                      <a:pt x="2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20"/>
              <p:cNvSpPr/>
              <p:nvPr/>
            </p:nvSpPr>
            <p:spPr>
              <a:xfrm>
                <a:off x="3942375" y="3965200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4"/>
                      <a:pt x="136" y="43"/>
                    </a:cubicBezTo>
                    <a:cubicBezTo>
                      <a:pt x="1" y="153"/>
                      <a:pt x="65" y="371"/>
                      <a:pt x="238" y="390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3" y="201"/>
                      <a:pt x="409" y="72"/>
                    </a:cubicBezTo>
                    <a:cubicBezTo>
                      <a:pt x="370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20"/>
              <p:cNvSpPr/>
              <p:nvPr/>
            </p:nvSpPr>
            <p:spPr>
              <a:xfrm>
                <a:off x="3929125" y="3948625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3" y="373"/>
                      <a:pt x="241" y="373"/>
                      <a:pt x="248" y="373"/>
                    </a:cubicBezTo>
                    <a:cubicBezTo>
                      <a:pt x="399" y="373"/>
                      <a:pt x="490" y="193"/>
                      <a:pt x="389" y="70"/>
                    </a:cubicBezTo>
                    <a:cubicBezTo>
                      <a:pt x="353" y="25"/>
                      <a:pt x="300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20"/>
              <p:cNvSpPr/>
              <p:nvPr/>
            </p:nvSpPr>
            <p:spPr>
              <a:xfrm>
                <a:off x="3915775" y="3932150"/>
                <a:ext cx="117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55" extrusionOk="0">
                    <a:moveTo>
                      <a:pt x="236" y="0"/>
                    </a:moveTo>
                    <a:cubicBezTo>
                      <a:pt x="197" y="0"/>
                      <a:pt x="158" y="14"/>
                      <a:pt x="126" y="41"/>
                    </a:cubicBezTo>
                    <a:cubicBezTo>
                      <a:pt x="1" y="138"/>
                      <a:pt x="62" y="337"/>
                      <a:pt x="216" y="353"/>
                    </a:cubicBezTo>
                    <a:cubicBezTo>
                      <a:pt x="223" y="354"/>
                      <a:pt x="229" y="354"/>
                      <a:pt x="236" y="354"/>
                    </a:cubicBezTo>
                    <a:cubicBezTo>
                      <a:pt x="382" y="354"/>
                      <a:pt x="469" y="184"/>
                      <a:pt x="374" y="67"/>
                    </a:cubicBezTo>
                    <a:cubicBezTo>
                      <a:pt x="339" y="23"/>
                      <a:pt x="288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20"/>
              <p:cNvSpPr/>
              <p:nvPr/>
            </p:nvSpPr>
            <p:spPr>
              <a:xfrm>
                <a:off x="3902525" y="3915625"/>
                <a:ext cx="111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4" extrusionOk="0">
                    <a:moveTo>
                      <a:pt x="221" y="1"/>
                    </a:moveTo>
                    <a:cubicBezTo>
                      <a:pt x="184" y="1"/>
                      <a:pt x="148" y="12"/>
                      <a:pt x="116" y="37"/>
                    </a:cubicBezTo>
                    <a:cubicBezTo>
                      <a:pt x="1" y="130"/>
                      <a:pt x="58" y="317"/>
                      <a:pt x="206" y="333"/>
                    </a:cubicBezTo>
                    <a:cubicBezTo>
                      <a:pt x="213" y="333"/>
                      <a:pt x="219" y="334"/>
                      <a:pt x="226" y="334"/>
                    </a:cubicBezTo>
                    <a:cubicBezTo>
                      <a:pt x="362" y="334"/>
                      <a:pt x="443" y="173"/>
                      <a:pt x="351" y="63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20"/>
              <p:cNvSpPr/>
              <p:nvPr/>
            </p:nvSpPr>
            <p:spPr>
              <a:xfrm>
                <a:off x="3889275" y="3899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3" y="1"/>
                    </a:moveTo>
                    <a:cubicBezTo>
                      <a:pt x="178" y="1"/>
                      <a:pt x="142" y="12"/>
                      <a:pt x="113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5" y="59"/>
                    </a:cubicBezTo>
                    <a:cubicBezTo>
                      <a:pt x="304" y="20"/>
                      <a:pt x="258" y="1"/>
                      <a:pt x="2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20"/>
              <p:cNvSpPr/>
              <p:nvPr/>
            </p:nvSpPr>
            <p:spPr>
              <a:xfrm>
                <a:off x="4079775" y="4099525"/>
                <a:ext cx="183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57" extrusionOk="0">
                    <a:moveTo>
                      <a:pt x="369" y="0"/>
                    </a:moveTo>
                    <a:cubicBezTo>
                      <a:pt x="307" y="0"/>
                      <a:pt x="245" y="21"/>
                      <a:pt x="193" y="63"/>
                    </a:cubicBezTo>
                    <a:cubicBezTo>
                      <a:pt x="0" y="220"/>
                      <a:pt x="93" y="532"/>
                      <a:pt x="341" y="555"/>
                    </a:cubicBezTo>
                    <a:cubicBezTo>
                      <a:pt x="351" y="556"/>
                      <a:pt x="361" y="556"/>
                      <a:pt x="371" y="556"/>
                    </a:cubicBezTo>
                    <a:cubicBezTo>
                      <a:pt x="598" y="556"/>
                      <a:pt x="733" y="286"/>
                      <a:pt x="585" y="102"/>
                    </a:cubicBezTo>
                    <a:cubicBezTo>
                      <a:pt x="529" y="35"/>
                      <a:pt x="449" y="0"/>
                      <a:pt x="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20"/>
              <p:cNvSpPr/>
              <p:nvPr/>
            </p:nvSpPr>
            <p:spPr>
              <a:xfrm>
                <a:off x="4066425" y="4082975"/>
                <a:ext cx="1780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540" extrusionOk="0">
                    <a:moveTo>
                      <a:pt x="356" y="1"/>
                    </a:moveTo>
                    <a:cubicBezTo>
                      <a:pt x="298" y="1"/>
                      <a:pt x="238" y="20"/>
                      <a:pt x="187" y="60"/>
                    </a:cubicBezTo>
                    <a:cubicBezTo>
                      <a:pt x="1" y="211"/>
                      <a:pt x="91" y="513"/>
                      <a:pt x="328" y="539"/>
                    </a:cubicBezTo>
                    <a:cubicBezTo>
                      <a:pt x="338" y="539"/>
                      <a:pt x="347" y="540"/>
                      <a:pt x="356" y="540"/>
                    </a:cubicBezTo>
                    <a:cubicBezTo>
                      <a:pt x="581" y="540"/>
                      <a:pt x="711" y="281"/>
                      <a:pt x="566" y="102"/>
                    </a:cubicBezTo>
                    <a:cubicBezTo>
                      <a:pt x="513" y="35"/>
                      <a:pt x="435" y="1"/>
                      <a:pt x="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20"/>
              <p:cNvSpPr/>
              <p:nvPr/>
            </p:nvSpPr>
            <p:spPr>
              <a:xfrm>
                <a:off x="4053175" y="4066450"/>
                <a:ext cx="1712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1" extrusionOk="0">
                    <a:moveTo>
                      <a:pt x="345" y="1"/>
                    </a:moveTo>
                    <a:cubicBezTo>
                      <a:pt x="287" y="1"/>
                      <a:pt x="229" y="20"/>
                      <a:pt x="180" y="59"/>
                    </a:cubicBezTo>
                    <a:cubicBezTo>
                      <a:pt x="0" y="203"/>
                      <a:pt x="87" y="493"/>
                      <a:pt x="315" y="518"/>
                    </a:cubicBezTo>
                    <a:cubicBezTo>
                      <a:pt x="326" y="519"/>
                      <a:pt x="336" y="520"/>
                      <a:pt x="346" y="520"/>
                    </a:cubicBezTo>
                    <a:cubicBezTo>
                      <a:pt x="559" y="520"/>
                      <a:pt x="685" y="269"/>
                      <a:pt x="547" y="97"/>
                    </a:cubicBezTo>
                    <a:cubicBezTo>
                      <a:pt x="496" y="33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20"/>
              <p:cNvSpPr/>
              <p:nvPr/>
            </p:nvSpPr>
            <p:spPr>
              <a:xfrm>
                <a:off x="4039925" y="4049875"/>
                <a:ext cx="16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5" extrusionOk="0">
                    <a:moveTo>
                      <a:pt x="331" y="1"/>
                    </a:moveTo>
                    <a:cubicBezTo>
                      <a:pt x="275" y="1"/>
                      <a:pt x="219" y="19"/>
                      <a:pt x="174" y="56"/>
                    </a:cubicBezTo>
                    <a:cubicBezTo>
                      <a:pt x="0" y="198"/>
                      <a:pt x="84" y="481"/>
                      <a:pt x="305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8" y="505"/>
                      <a:pt x="663" y="261"/>
                      <a:pt x="527" y="95"/>
                    </a:cubicBezTo>
                    <a:cubicBezTo>
                      <a:pt x="478" y="33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20"/>
              <p:cNvSpPr/>
              <p:nvPr/>
            </p:nvSpPr>
            <p:spPr>
              <a:xfrm>
                <a:off x="4026650" y="4033375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2"/>
                    </a:cubicBezTo>
                    <a:cubicBezTo>
                      <a:pt x="303" y="483"/>
                      <a:pt x="312" y="483"/>
                      <a:pt x="321" y="483"/>
                    </a:cubicBezTo>
                    <a:cubicBezTo>
                      <a:pt x="519" y="483"/>
                      <a:pt x="635" y="250"/>
                      <a:pt x="509" y="90"/>
                    </a:cubicBezTo>
                    <a:cubicBezTo>
                      <a:pt x="461" y="31"/>
                      <a:pt x="391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20"/>
              <p:cNvSpPr/>
              <p:nvPr/>
            </p:nvSpPr>
            <p:spPr>
              <a:xfrm>
                <a:off x="4013400" y="4016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8" y="1"/>
                    </a:moveTo>
                    <a:cubicBezTo>
                      <a:pt x="256" y="1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3" y="466"/>
                    </a:cubicBezTo>
                    <a:cubicBezTo>
                      <a:pt x="291" y="467"/>
                      <a:pt x="299" y="467"/>
                      <a:pt x="307" y="467"/>
                    </a:cubicBezTo>
                    <a:cubicBezTo>
                      <a:pt x="499" y="467"/>
                      <a:pt x="613" y="241"/>
                      <a:pt x="486" y="87"/>
                    </a:cubicBezTo>
                    <a:cubicBezTo>
                      <a:pt x="440" y="30"/>
                      <a:pt x="374" y="1"/>
                      <a:pt x="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20"/>
              <p:cNvSpPr/>
              <p:nvPr/>
            </p:nvSpPr>
            <p:spPr>
              <a:xfrm>
                <a:off x="4000075" y="4000325"/>
                <a:ext cx="1475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4" y="49"/>
                    </a:cubicBezTo>
                    <a:cubicBezTo>
                      <a:pt x="0" y="175"/>
                      <a:pt x="74" y="425"/>
                      <a:pt x="273" y="444"/>
                    </a:cubicBezTo>
                    <a:cubicBezTo>
                      <a:pt x="281" y="445"/>
                      <a:pt x="289" y="446"/>
                      <a:pt x="296" y="446"/>
                    </a:cubicBezTo>
                    <a:cubicBezTo>
                      <a:pt x="479" y="446"/>
                      <a:pt x="590" y="229"/>
                      <a:pt x="469" y="81"/>
                    </a:cubicBezTo>
                    <a:cubicBezTo>
                      <a:pt x="425" y="28"/>
                      <a:pt x="36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20"/>
              <p:cNvSpPr/>
              <p:nvPr/>
            </p:nvSpPr>
            <p:spPr>
              <a:xfrm>
                <a:off x="3986800" y="3983800"/>
                <a:ext cx="14100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6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67"/>
                      <a:pt x="72" y="405"/>
                      <a:pt x="261" y="424"/>
                    </a:cubicBezTo>
                    <a:cubicBezTo>
                      <a:pt x="270" y="425"/>
                      <a:pt x="279" y="426"/>
                      <a:pt x="288" y="426"/>
                    </a:cubicBezTo>
                    <a:cubicBezTo>
                      <a:pt x="462" y="426"/>
                      <a:pt x="564" y="221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20"/>
              <p:cNvSpPr/>
              <p:nvPr/>
            </p:nvSpPr>
            <p:spPr>
              <a:xfrm>
                <a:off x="3973550" y="3967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1" y="162"/>
                      <a:pt x="68" y="390"/>
                      <a:pt x="248" y="409"/>
                    </a:cubicBezTo>
                    <a:cubicBezTo>
                      <a:pt x="256" y="410"/>
                      <a:pt x="264" y="410"/>
                      <a:pt x="272" y="410"/>
                    </a:cubicBezTo>
                    <a:cubicBezTo>
                      <a:pt x="441" y="410"/>
                      <a:pt x="539" y="213"/>
                      <a:pt x="428" y="78"/>
                    </a:cubicBezTo>
                    <a:cubicBezTo>
                      <a:pt x="388" y="27"/>
                      <a:pt x="329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20"/>
              <p:cNvSpPr/>
              <p:nvPr/>
            </p:nvSpPr>
            <p:spPr>
              <a:xfrm>
                <a:off x="3960300" y="3950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7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5" y="392"/>
                      <a:pt x="251" y="392"/>
                      <a:pt x="257" y="392"/>
                    </a:cubicBezTo>
                    <a:cubicBezTo>
                      <a:pt x="417" y="392"/>
                      <a:pt x="514" y="203"/>
                      <a:pt x="408" y="73"/>
                    </a:cubicBezTo>
                    <a:cubicBezTo>
                      <a:pt x="370" y="25"/>
                      <a:pt x="314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20"/>
              <p:cNvSpPr/>
              <p:nvPr/>
            </p:nvSpPr>
            <p:spPr>
              <a:xfrm>
                <a:off x="3946950" y="3934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9" y="0"/>
                    </a:moveTo>
                    <a:cubicBezTo>
                      <a:pt x="208" y="0"/>
                      <a:pt x="166" y="15"/>
                      <a:pt x="133" y="44"/>
                    </a:cubicBezTo>
                    <a:cubicBezTo>
                      <a:pt x="1" y="147"/>
                      <a:pt x="65" y="356"/>
                      <a:pt x="229" y="372"/>
                    </a:cubicBezTo>
                    <a:cubicBezTo>
                      <a:pt x="236" y="372"/>
                      <a:pt x="242" y="373"/>
                      <a:pt x="248" y="373"/>
                    </a:cubicBezTo>
                    <a:cubicBezTo>
                      <a:pt x="401" y="373"/>
                      <a:pt x="492" y="193"/>
                      <a:pt x="393" y="70"/>
                    </a:cubicBezTo>
                    <a:cubicBezTo>
                      <a:pt x="357" y="24"/>
                      <a:pt x="303" y="0"/>
                      <a:pt x="2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20"/>
              <p:cNvSpPr/>
              <p:nvPr/>
            </p:nvSpPr>
            <p:spPr>
              <a:xfrm>
                <a:off x="3933700" y="39176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6" y="0"/>
                    </a:moveTo>
                    <a:cubicBezTo>
                      <a:pt x="196" y="0"/>
                      <a:pt x="156" y="14"/>
                      <a:pt x="123" y="42"/>
                    </a:cubicBezTo>
                    <a:cubicBezTo>
                      <a:pt x="1" y="138"/>
                      <a:pt x="58" y="337"/>
                      <a:pt x="216" y="353"/>
                    </a:cubicBezTo>
                    <a:cubicBezTo>
                      <a:pt x="223" y="354"/>
                      <a:pt x="229" y="354"/>
                      <a:pt x="235" y="354"/>
                    </a:cubicBezTo>
                    <a:cubicBezTo>
                      <a:pt x="381" y="354"/>
                      <a:pt x="466" y="184"/>
                      <a:pt x="373" y="67"/>
                    </a:cubicBezTo>
                    <a:cubicBezTo>
                      <a:pt x="339" y="24"/>
                      <a:pt x="287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20"/>
              <p:cNvSpPr/>
              <p:nvPr/>
            </p:nvSpPr>
            <p:spPr>
              <a:xfrm>
                <a:off x="3920450" y="3901125"/>
                <a:ext cx="110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9"/>
                    </a:cubicBezTo>
                    <a:cubicBezTo>
                      <a:pt x="0" y="132"/>
                      <a:pt x="55" y="318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58" y="335"/>
                      <a:pt x="440" y="172"/>
                      <a:pt x="351" y="61"/>
                    </a:cubicBezTo>
                    <a:cubicBezTo>
                      <a:pt x="318" y="21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20"/>
              <p:cNvSpPr/>
              <p:nvPr/>
            </p:nvSpPr>
            <p:spPr>
              <a:xfrm>
                <a:off x="3907200" y="3884650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6"/>
                    </a:cubicBezTo>
                    <a:cubicBezTo>
                      <a:pt x="0" y="122"/>
                      <a:pt x="51" y="299"/>
                      <a:pt x="193" y="315"/>
                    </a:cubicBezTo>
                    <a:cubicBezTo>
                      <a:pt x="198" y="316"/>
                      <a:pt x="203" y="316"/>
                      <a:pt x="208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20"/>
              <p:cNvSpPr/>
              <p:nvPr/>
            </p:nvSpPr>
            <p:spPr>
              <a:xfrm>
                <a:off x="4110950" y="4101525"/>
                <a:ext cx="189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7" extrusionOk="0">
                    <a:moveTo>
                      <a:pt x="381" y="0"/>
                    </a:moveTo>
                    <a:cubicBezTo>
                      <a:pt x="317" y="0"/>
                      <a:pt x="252" y="22"/>
                      <a:pt x="199" y="67"/>
                    </a:cubicBezTo>
                    <a:cubicBezTo>
                      <a:pt x="0" y="227"/>
                      <a:pt x="93" y="549"/>
                      <a:pt x="350" y="574"/>
                    </a:cubicBezTo>
                    <a:cubicBezTo>
                      <a:pt x="362" y="576"/>
                      <a:pt x="374" y="576"/>
                      <a:pt x="385" y="576"/>
                    </a:cubicBezTo>
                    <a:cubicBezTo>
                      <a:pt x="618" y="576"/>
                      <a:pt x="758" y="298"/>
                      <a:pt x="604" y="108"/>
                    </a:cubicBezTo>
                    <a:cubicBezTo>
                      <a:pt x="548" y="37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20"/>
              <p:cNvSpPr/>
              <p:nvPr/>
            </p:nvSpPr>
            <p:spPr>
              <a:xfrm>
                <a:off x="4097600" y="4085000"/>
                <a:ext cx="185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9" extrusionOk="0">
                    <a:moveTo>
                      <a:pt x="369" y="1"/>
                    </a:moveTo>
                    <a:cubicBezTo>
                      <a:pt x="308" y="1"/>
                      <a:pt x="246" y="21"/>
                      <a:pt x="193" y="62"/>
                    </a:cubicBezTo>
                    <a:cubicBezTo>
                      <a:pt x="1" y="220"/>
                      <a:pt x="94" y="532"/>
                      <a:pt x="341" y="557"/>
                    </a:cubicBezTo>
                    <a:cubicBezTo>
                      <a:pt x="352" y="558"/>
                      <a:pt x="362" y="559"/>
                      <a:pt x="372" y="559"/>
                    </a:cubicBezTo>
                    <a:cubicBezTo>
                      <a:pt x="602" y="559"/>
                      <a:pt x="740" y="289"/>
                      <a:pt x="589" y="104"/>
                    </a:cubicBezTo>
                    <a:cubicBezTo>
                      <a:pt x="532" y="36"/>
                      <a:pt x="451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20"/>
              <p:cNvSpPr/>
              <p:nvPr/>
            </p:nvSpPr>
            <p:spPr>
              <a:xfrm>
                <a:off x="4084350" y="4068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2"/>
                    </a:cubicBezTo>
                    <a:cubicBezTo>
                      <a:pt x="0" y="213"/>
                      <a:pt x="90" y="512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82" y="540"/>
                      <a:pt x="710" y="279"/>
                      <a:pt x="566" y="101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20"/>
              <p:cNvSpPr/>
              <p:nvPr/>
            </p:nvSpPr>
            <p:spPr>
              <a:xfrm>
                <a:off x="4071100" y="4051925"/>
                <a:ext cx="171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0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0" y="58"/>
                    </a:cubicBezTo>
                    <a:cubicBezTo>
                      <a:pt x="0" y="203"/>
                      <a:pt x="84" y="495"/>
                      <a:pt x="315" y="518"/>
                    </a:cubicBezTo>
                    <a:cubicBezTo>
                      <a:pt x="326" y="519"/>
                      <a:pt x="336" y="519"/>
                      <a:pt x="346" y="519"/>
                    </a:cubicBezTo>
                    <a:cubicBezTo>
                      <a:pt x="559" y="519"/>
                      <a:pt x="684" y="271"/>
                      <a:pt x="546" y="97"/>
                    </a:cubicBezTo>
                    <a:cubicBezTo>
                      <a:pt x="495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20"/>
              <p:cNvSpPr/>
              <p:nvPr/>
            </p:nvSpPr>
            <p:spPr>
              <a:xfrm>
                <a:off x="4057825" y="403542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1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1" y="197"/>
                      <a:pt x="84" y="477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9" y="504"/>
                      <a:pt x="663" y="261"/>
                      <a:pt x="528" y="95"/>
                    </a:cubicBezTo>
                    <a:cubicBezTo>
                      <a:pt x="478" y="32"/>
                      <a:pt x="405" y="0"/>
                      <a:pt x="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20"/>
              <p:cNvSpPr/>
              <p:nvPr/>
            </p:nvSpPr>
            <p:spPr>
              <a:xfrm>
                <a:off x="4044575" y="4018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92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4" y="249"/>
                      <a:pt x="508" y="92"/>
                    </a:cubicBezTo>
                    <a:cubicBezTo>
                      <a:pt x="459" y="32"/>
                      <a:pt x="388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20"/>
              <p:cNvSpPr/>
              <p:nvPr/>
            </p:nvSpPr>
            <p:spPr>
              <a:xfrm>
                <a:off x="4031250" y="4002350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6" y="1"/>
                    </a:moveTo>
                    <a:cubicBezTo>
                      <a:pt x="255" y="1"/>
                      <a:pt x="203" y="17"/>
                      <a:pt x="161" y="52"/>
                    </a:cubicBezTo>
                    <a:cubicBezTo>
                      <a:pt x="0" y="184"/>
                      <a:pt x="77" y="444"/>
                      <a:pt x="283" y="463"/>
                    </a:cubicBezTo>
                    <a:cubicBezTo>
                      <a:pt x="292" y="464"/>
                      <a:pt x="301" y="465"/>
                      <a:pt x="310" y="465"/>
                    </a:cubicBezTo>
                    <a:cubicBezTo>
                      <a:pt x="503" y="465"/>
                      <a:pt x="614" y="241"/>
                      <a:pt x="489" y="87"/>
                    </a:cubicBezTo>
                    <a:cubicBezTo>
                      <a:pt x="443" y="30"/>
                      <a:pt x="375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20"/>
              <p:cNvSpPr/>
              <p:nvPr/>
            </p:nvSpPr>
            <p:spPr>
              <a:xfrm>
                <a:off x="4017975" y="3985800"/>
                <a:ext cx="147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9" extrusionOk="0">
                    <a:moveTo>
                      <a:pt x="296" y="0"/>
                    </a:moveTo>
                    <a:cubicBezTo>
                      <a:pt x="247" y="0"/>
                      <a:pt x="197" y="17"/>
                      <a:pt x="155" y="52"/>
                    </a:cubicBezTo>
                    <a:cubicBezTo>
                      <a:pt x="1" y="177"/>
                      <a:pt x="75" y="425"/>
                      <a:pt x="274" y="447"/>
                    </a:cubicBezTo>
                    <a:cubicBezTo>
                      <a:pt x="282" y="448"/>
                      <a:pt x="290" y="448"/>
                      <a:pt x="297" y="448"/>
                    </a:cubicBezTo>
                    <a:cubicBezTo>
                      <a:pt x="480" y="448"/>
                      <a:pt x="590" y="232"/>
                      <a:pt x="470" y="84"/>
                    </a:cubicBezTo>
                    <a:cubicBezTo>
                      <a:pt x="426" y="29"/>
                      <a:pt x="362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20"/>
              <p:cNvSpPr/>
              <p:nvPr/>
            </p:nvSpPr>
            <p:spPr>
              <a:xfrm>
                <a:off x="4004725" y="3969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4" y="1"/>
                    </a:moveTo>
                    <a:cubicBezTo>
                      <a:pt x="236" y="1"/>
                      <a:pt x="189" y="16"/>
                      <a:pt x="148" y="48"/>
                    </a:cubicBezTo>
                    <a:cubicBezTo>
                      <a:pt x="1" y="171"/>
                      <a:pt x="71" y="408"/>
                      <a:pt x="261" y="428"/>
                    </a:cubicBezTo>
                    <a:cubicBezTo>
                      <a:pt x="269" y="429"/>
                      <a:pt x="277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7" y="28"/>
                      <a:pt x="345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20"/>
              <p:cNvSpPr/>
              <p:nvPr/>
            </p:nvSpPr>
            <p:spPr>
              <a:xfrm>
                <a:off x="3991475" y="3952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8"/>
                      <a:pt x="271" y="408"/>
                    </a:cubicBezTo>
                    <a:cubicBezTo>
                      <a:pt x="440" y="408"/>
                      <a:pt x="538" y="211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20"/>
              <p:cNvSpPr/>
              <p:nvPr/>
            </p:nvSpPr>
            <p:spPr>
              <a:xfrm>
                <a:off x="3978125" y="3936175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60" y="1"/>
                    </a:moveTo>
                    <a:cubicBezTo>
                      <a:pt x="217" y="1"/>
                      <a:pt x="173" y="15"/>
                      <a:pt x="136" y="44"/>
                    </a:cubicBezTo>
                    <a:cubicBezTo>
                      <a:pt x="1" y="153"/>
                      <a:pt x="68" y="372"/>
                      <a:pt x="239" y="391"/>
                    </a:cubicBezTo>
                    <a:cubicBezTo>
                      <a:pt x="246" y="392"/>
                      <a:pt x="254" y="393"/>
                      <a:pt x="262" y="393"/>
                    </a:cubicBezTo>
                    <a:cubicBezTo>
                      <a:pt x="421" y="393"/>
                      <a:pt x="517" y="202"/>
                      <a:pt x="412" y="73"/>
                    </a:cubicBezTo>
                    <a:cubicBezTo>
                      <a:pt x="374" y="26"/>
                      <a:pt x="31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20"/>
              <p:cNvSpPr/>
              <p:nvPr/>
            </p:nvSpPr>
            <p:spPr>
              <a:xfrm>
                <a:off x="3964875" y="391970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6" y="0"/>
                    </a:moveTo>
                    <a:cubicBezTo>
                      <a:pt x="205" y="0"/>
                      <a:pt x="163" y="14"/>
                      <a:pt x="129" y="41"/>
                    </a:cubicBezTo>
                    <a:cubicBezTo>
                      <a:pt x="1" y="147"/>
                      <a:pt x="65" y="353"/>
                      <a:pt x="229" y="369"/>
                    </a:cubicBezTo>
                    <a:cubicBezTo>
                      <a:pt x="236" y="370"/>
                      <a:pt x="244" y="370"/>
                      <a:pt x="252" y="370"/>
                    </a:cubicBezTo>
                    <a:cubicBezTo>
                      <a:pt x="402" y="370"/>
                      <a:pt x="491" y="193"/>
                      <a:pt x="393" y="70"/>
                    </a:cubicBezTo>
                    <a:cubicBezTo>
                      <a:pt x="356" y="24"/>
                      <a:pt x="301" y="0"/>
                      <a:pt x="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20"/>
              <p:cNvSpPr/>
              <p:nvPr/>
            </p:nvSpPr>
            <p:spPr>
              <a:xfrm>
                <a:off x="3951625" y="3903150"/>
                <a:ext cx="116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4" extrusionOk="0">
                    <a:moveTo>
                      <a:pt x="234" y="0"/>
                    </a:moveTo>
                    <a:cubicBezTo>
                      <a:pt x="195" y="0"/>
                      <a:pt x="156" y="13"/>
                      <a:pt x="122" y="41"/>
                    </a:cubicBezTo>
                    <a:cubicBezTo>
                      <a:pt x="0" y="138"/>
                      <a:pt x="58" y="337"/>
                      <a:pt x="216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5" y="184"/>
                      <a:pt x="370" y="67"/>
                    </a:cubicBezTo>
                    <a:cubicBezTo>
                      <a:pt x="335" y="23"/>
                      <a:pt x="285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20"/>
              <p:cNvSpPr/>
              <p:nvPr/>
            </p:nvSpPr>
            <p:spPr>
              <a:xfrm>
                <a:off x="3938350" y="38866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0"/>
                    </a:moveTo>
                    <a:cubicBezTo>
                      <a:pt x="185" y="0"/>
                      <a:pt x="147" y="13"/>
                      <a:pt x="117" y="38"/>
                    </a:cubicBezTo>
                    <a:cubicBezTo>
                      <a:pt x="1" y="131"/>
                      <a:pt x="56" y="318"/>
                      <a:pt x="203" y="334"/>
                    </a:cubicBezTo>
                    <a:cubicBezTo>
                      <a:pt x="210" y="334"/>
                      <a:pt x="216" y="335"/>
                      <a:pt x="223" y="335"/>
                    </a:cubicBezTo>
                    <a:cubicBezTo>
                      <a:pt x="359" y="335"/>
                      <a:pt x="440" y="174"/>
                      <a:pt x="351" y="64"/>
                    </a:cubicBezTo>
                    <a:cubicBezTo>
                      <a:pt x="318" y="22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20"/>
              <p:cNvSpPr/>
              <p:nvPr/>
            </p:nvSpPr>
            <p:spPr>
              <a:xfrm>
                <a:off x="3925100" y="3870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1"/>
                    </a:moveTo>
                    <a:cubicBezTo>
                      <a:pt x="175" y="1"/>
                      <a:pt x="139" y="12"/>
                      <a:pt x="110" y="36"/>
                    </a:cubicBezTo>
                    <a:cubicBezTo>
                      <a:pt x="1" y="123"/>
                      <a:pt x="52" y="299"/>
                      <a:pt x="190" y="315"/>
                    </a:cubicBezTo>
                    <a:cubicBezTo>
                      <a:pt x="197" y="316"/>
                      <a:pt x="203" y="317"/>
                      <a:pt x="209" y="317"/>
                    </a:cubicBezTo>
                    <a:cubicBezTo>
                      <a:pt x="340" y="317"/>
                      <a:pt x="418" y="163"/>
                      <a:pt x="332" y="58"/>
                    </a:cubicBezTo>
                    <a:cubicBezTo>
                      <a:pt x="301" y="20"/>
                      <a:pt x="256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20"/>
              <p:cNvSpPr/>
              <p:nvPr/>
            </p:nvSpPr>
            <p:spPr>
              <a:xfrm>
                <a:off x="4128775" y="4087050"/>
                <a:ext cx="1907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7" extrusionOk="0">
                    <a:moveTo>
                      <a:pt x="384" y="0"/>
                    </a:moveTo>
                    <a:cubicBezTo>
                      <a:pt x="320" y="0"/>
                      <a:pt x="256" y="21"/>
                      <a:pt x="203" y="64"/>
                    </a:cubicBezTo>
                    <a:cubicBezTo>
                      <a:pt x="1" y="225"/>
                      <a:pt x="97" y="549"/>
                      <a:pt x="354" y="575"/>
                    </a:cubicBezTo>
                    <a:cubicBezTo>
                      <a:pt x="364" y="576"/>
                      <a:pt x="375" y="576"/>
                      <a:pt x="385" y="576"/>
                    </a:cubicBezTo>
                    <a:cubicBezTo>
                      <a:pt x="621" y="576"/>
                      <a:pt x="762" y="297"/>
                      <a:pt x="608" y="106"/>
                    </a:cubicBezTo>
                    <a:cubicBezTo>
                      <a:pt x="551" y="36"/>
                      <a:pt x="468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20"/>
              <p:cNvSpPr/>
              <p:nvPr/>
            </p:nvSpPr>
            <p:spPr>
              <a:xfrm>
                <a:off x="4115525" y="4070525"/>
                <a:ext cx="18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7" extrusionOk="0">
                    <a:moveTo>
                      <a:pt x="370" y="0"/>
                    </a:moveTo>
                    <a:cubicBezTo>
                      <a:pt x="308" y="0"/>
                      <a:pt x="245" y="21"/>
                      <a:pt x="193" y="63"/>
                    </a:cubicBezTo>
                    <a:cubicBezTo>
                      <a:pt x="0" y="220"/>
                      <a:pt x="93" y="532"/>
                      <a:pt x="341" y="555"/>
                    </a:cubicBezTo>
                    <a:cubicBezTo>
                      <a:pt x="351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5" y="101"/>
                    </a:cubicBezTo>
                    <a:cubicBezTo>
                      <a:pt x="531" y="34"/>
                      <a:pt x="451" y="0"/>
                      <a:pt x="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20"/>
              <p:cNvSpPr/>
              <p:nvPr/>
            </p:nvSpPr>
            <p:spPr>
              <a:xfrm>
                <a:off x="4102275" y="4053975"/>
                <a:ext cx="177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1" extrusionOk="0">
                    <a:moveTo>
                      <a:pt x="354" y="0"/>
                    </a:moveTo>
                    <a:cubicBezTo>
                      <a:pt x="295" y="0"/>
                      <a:pt x="236" y="20"/>
                      <a:pt x="186" y="60"/>
                    </a:cubicBezTo>
                    <a:cubicBezTo>
                      <a:pt x="0" y="211"/>
                      <a:pt x="90" y="513"/>
                      <a:pt x="328" y="538"/>
                    </a:cubicBezTo>
                    <a:cubicBezTo>
                      <a:pt x="338" y="540"/>
                      <a:pt x="348" y="540"/>
                      <a:pt x="359" y="540"/>
                    </a:cubicBezTo>
                    <a:cubicBezTo>
                      <a:pt x="578" y="540"/>
                      <a:pt x="710" y="280"/>
                      <a:pt x="566" y="101"/>
                    </a:cubicBezTo>
                    <a:cubicBezTo>
                      <a:pt x="512" y="35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20"/>
              <p:cNvSpPr/>
              <p:nvPr/>
            </p:nvSpPr>
            <p:spPr>
              <a:xfrm>
                <a:off x="4089000" y="4037400"/>
                <a:ext cx="1715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2" extrusionOk="0">
                    <a:moveTo>
                      <a:pt x="342" y="1"/>
                    </a:moveTo>
                    <a:cubicBezTo>
                      <a:pt x="286" y="1"/>
                      <a:pt x="229" y="19"/>
                      <a:pt x="181" y="57"/>
                    </a:cubicBezTo>
                    <a:cubicBezTo>
                      <a:pt x="1" y="202"/>
                      <a:pt x="84" y="494"/>
                      <a:pt x="316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7" y="522"/>
                      <a:pt x="685" y="271"/>
                      <a:pt x="547" y="99"/>
                    </a:cubicBezTo>
                    <a:cubicBezTo>
                      <a:pt x="495" y="34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20"/>
              <p:cNvSpPr/>
              <p:nvPr/>
            </p:nvSpPr>
            <p:spPr>
              <a:xfrm>
                <a:off x="4075750" y="4020875"/>
                <a:ext cx="165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5" extrusionOk="0">
                    <a:moveTo>
                      <a:pt x="330" y="1"/>
                    </a:moveTo>
                    <a:cubicBezTo>
                      <a:pt x="275" y="1"/>
                      <a:pt x="220" y="19"/>
                      <a:pt x="174" y="56"/>
                    </a:cubicBezTo>
                    <a:cubicBezTo>
                      <a:pt x="0" y="198"/>
                      <a:pt x="81" y="481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8" y="504"/>
                      <a:pt x="660" y="261"/>
                      <a:pt x="524" y="95"/>
                    </a:cubicBezTo>
                    <a:cubicBezTo>
                      <a:pt x="475" y="33"/>
                      <a:pt x="403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20"/>
              <p:cNvSpPr/>
              <p:nvPr/>
            </p:nvSpPr>
            <p:spPr>
              <a:xfrm>
                <a:off x="4062500" y="4004375"/>
                <a:ext cx="158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4" extrusionOk="0">
                    <a:moveTo>
                      <a:pt x="317" y="1"/>
                    </a:moveTo>
                    <a:cubicBezTo>
                      <a:pt x="264" y="1"/>
                      <a:pt x="210" y="18"/>
                      <a:pt x="164" y="54"/>
                    </a:cubicBezTo>
                    <a:cubicBezTo>
                      <a:pt x="0" y="189"/>
                      <a:pt x="81" y="459"/>
                      <a:pt x="293" y="482"/>
                    </a:cubicBezTo>
                    <a:cubicBezTo>
                      <a:pt x="302" y="483"/>
                      <a:pt x="311" y="483"/>
                      <a:pt x="319" y="483"/>
                    </a:cubicBezTo>
                    <a:cubicBezTo>
                      <a:pt x="516" y="483"/>
                      <a:pt x="634" y="250"/>
                      <a:pt x="505" y="90"/>
                    </a:cubicBezTo>
                    <a:cubicBezTo>
                      <a:pt x="457" y="31"/>
                      <a:pt x="388" y="1"/>
                      <a:pt x="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20"/>
              <p:cNvSpPr/>
              <p:nvPr/>
            </p:nvSpPr>
            <p:spPr>
              <a:xfrm>
                <a:off x="4049150" y="3987825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09" y="0"/>
                    </a:moveTo>
                    <a:cubicBezTo>
                      <a:pt x="257" y="0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4" y="466"/>
                    </a:cubicBezTo>
                    <a:cubicBezTo>
                      <a:pt x="291" y="466"/>
                      <a:pt x="299" y="467"/>
                      <a:pt x="307" y="467"/>
                    </a:cubicBezTo>
                    <a:cubicBezTo>
                      <a:pt x="499" y="467"/>
                      <a:pt x="616" y="241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20"/>
              <p:cNvSpPr/>
              <p:nvPr/>
            </p:nvSpPr>
            <p:spPr>
              <a:xfrm>
                <a:off x="4035900" y="3971300"/>
                <a:ext cx="146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7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5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78" y="446"/>
                      <a:pt x="286" y="446"/>
                      <a:pt x="294" y="446"/>
                    </a:cubicBezTo>
                    <a:cubicBezTo>
                      <a:pt x="479" y="446"/>
                      <a:pt x="587" y="230"/>
                      <a:pt x="470" y="82"/>
                    </a:cubicBezTo>
                    <a:cubicBezTo>
                      <a:pt x="426" y="29"/>
                      <a:pt x="361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20"/>
              <p:cNvSpPr/>
              <p:nvPr/>
            </p:nvSpPr>
            <p:spPr>
              <a:xfrm>
                <a:off x="4022650" y="3954750"/>
                <a:ext cx="141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8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50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7"/>
                      <a:pt x="279" y="428"/>
                      <a:pt x="287" y="428"/>
                    </a:cubicBezTo>
                    <a:cubicBezTo>
                      <a:pt x="461" y="428"/>
                      <a:pt x="563" y="223"/>
                      <a:pt x="447" y="82"/>
                    </a:cubicBezTo>
                    <a:cubicBezTo>
                      <a:pt x="405" y="29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20"/>
              <p:cNvSpPr/>
              <p:nvPr/>
            </p:nvSpPr>
            <p:spPr>
              <a:xfrm>
                <a:off x="4009375" y="3938225"/>
                <a:ext cx="135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11" extrusionOk="0">
                    <a:moveTo>
                      <a:pt x="271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1" y="161"/>
                      <a:pt x="68" y="390"/>
                      <a:pt x="252" y="409"/>
                    </a:cubicBezTo>
                    <a:cubicBezTo>
                      <a:pt x="259" y="410"/>
                      <a:pt x="267" y="410"/>
                      <a:pt x="275" y="410"/>
                    </a:cubicBezTo>
                    <a:cubicBezTo>
                      <a:pt x="441" y="410"/>
                      <a:pt x="539" y="213"/>
                      <a:pt x="432" y="78"/>
                    </a:cubicBezTo>
                    <a:cubicBezTo>
                      <a:pt x="391" y="27"/>
                      <a:pt x="331" y="0"/>
                      <a:pt x="2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20"/>
              <p:cNvSpPr/>
              <p:nvPr/>
            </p:nvSpPr>
            <p:spPr>
              <a:xfrm>
                <a:off x="3996050" y="392172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5" y="391"/>
                      <a:pt x="251" y="392"/>
                      <a:pt x="258" y="392"/>
                    </a:cubicBezTo>
                    <a:cubicBezTo>
                      <a:pt x="420" y="392"/>
                      <a:pt x="517" y="202"/>
                      <a:pt x="412" y="73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20"/>
              <p:cNvSpPr/>
              <p:nvPr/>
            </p:nvSpPr>
            <p:spPr>
              <a:xfrm>
                <a:off x="3982800" y="3905150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5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8"/>
                      <a:pt x="61" y="353"/>
                      <a:pt x="225" y="373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91" y="194"/>
                      <a:pt x="389" y="70"/>
                    </a:cubicBezTo>
                    <a:cubicBezTo>
                      <a:pt x="352" y="24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20"/>
              <p:cNvSpPr/>
              <p:nvPr/>
            </p:nvSpPr>
            <p:spPr>
              <a:xfrm>
                <a:off x="3969525" y="3888650"/>
                <a:ext cx="116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3" extrusionOk="0">
                    <a:moveTo>
                      <a:pt x="232" y="1"/>
                    </a:moveTo>
                    <a:cubicBezTo>
                      <a:pt x="194" y="1"/>
                      <a:pt x="155" y="13"/>
                      <a:pt x="123" y="39"/>
                    </a:cubicBezTo>
                    <a:cubicBezTo>
                      <a:pt x="1" y="139"/>
                      <a:pt x="59" y="335"/>
                      <a:pt x="216" y="351"/>
                    </a:cubicBezTo>
                    <a:cubicBezTo>
                      <a:pt x="224" y="352"/>
                      <a:pt x="231" y="353"/>
                      <a:pt x="239" y="353"/>
                    </a:cubicBezTo>
                    <a:cubicBezTo>
                      <a:pt x="380" y="353"/>
                      <a:pt x="465" y="181"/>
                      <a:pt x="370" y="65"/>
                    </a:cubicBezTo>
                    <a:cubicBezTo>
                      <a:pt x="336" y="23"/>
                      <a:pt x="284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20"/>
              <p:cNvSpPr/>
              <p:nvPr/>
            </p:nvSpPr>
            <p:spPr>
              <a:xfrm>
                <a:off x="3956275" y="3872125"/>
                <a:ext cx="110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1" y="132"/>
                      <a:pt x="55" y="318"/>
                      <a:pt x="203" y="334"/>
                    </a:cubicBezTo>
                    <a:cubicBezTo>
                      <a:pt x="210" y="335"/>
                      <a:pt x="216" y="335"/>
                      <a:pt x="222" y="335"/>
                    </a:cubicBezTo>
                    <a:cubicBezTo>
                      <a:pt x="359" y="335"/>
                      <a:pt x="440" y="172"/>
                      <a:pt x="351" y="61"/>
                    </a:cubicBezTo>
                    <a:cubicBezTo>
                      <a:pt x="318" y="21"/>
                      <a:pt x="271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20"/>
              <p:cNvSpPr/>
              <p:nvPr/>
            </p:nvSpPr>
            <p:spPr>
              <a:xfrm>
                <a:off x="3943025" y="3855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1"/>
                    </a:moveTo>
                    <a:cubicBezTo>
                      <a:pt x="173" y="1"/>
                      <a:pt x="137" y="12"/>
                      <a:pt x="106" y="36"/>
                    </a:cubicBezTo>
                    <a:cubicBezTo>
                      <a:pt x="0" y="126"/>
                      <a:pt x="52" y="303"/>
                      <a:pt x="190" y="316"/>
                    </a:cubicBezTo>
                    <a:cubicBezTo>
                      <a:pt x="197" y="317"/>
                      <a:pt x="203" y="317"/>
                      <a:pt x="209" y="317"/>
                    </a:cubicBezTo>
                    <a:cubicBezTo>
                      <a:pt x="339" y="317"/>
                      <a:pt x="414" y="166"/>
                      <a:pt x="331" y="59"/>
                    </a:cubicBezTo>
                    <a:cubicBezTo>
                      <a:pt x="300" y="21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20"/>
              <p:cNvSpPr/>
              <p:nvPr/>
            </p:nvSpPr>
            <p:spPr>
              <a:xfrm>
                <a:off x="4159950" y="408907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5" y="0"/>
                    </a:moveTo>
                    <a:cubicBezTo>
                      <a:pt x="329" y="0"/>
                      <a:pt x="263" y="22"/>
                      <a:pt x="209" y="66"/>
                    </a:cubicBezTo>
                    <a:cubicBezTo>
                      <a:pt x="0" y="234"/>
                      <a:pt x="100" y="565"/>
                      <a:pt x="364" y="593"/>
                    </a:cubicBezTo>
                    <a:cubicBezTo>
                      <a:pt x="375" y="595"/>
                      <a:pt x="387" y="595"/>
                      <a:pt x="398" y="595"/>
                    </a:cubicBezTo>
                    <a:cubicBezTo>
                      <a:pt x="641" y="595"/>
                      <a:pt x="787" y="308"/>
                      <a:pt x="627" y="111"/>
                    </a:cubicBezTo>
                    <a:cubicBezTo>
                      <a:pt x="569" y="38"/>
                      <a:pt x="482" y="0"/>
                      <a:pt x="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20"/>
              <p:cNvSpPr/>
              <p:nvPr/>
            </p:nvSpPr>
            <p:spPr>
              <a:xfrm>
                <a:off x="4146700" y="4072525"/>
                <a:ext cx="190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77" extrusionOk="0">
                    <a:moveTo>
                      <a:pt x="382" y="0"/>
                    </a:moveTo>
                    <a:cubicBezTo>
                      <a:pt x="318" y="0"/>
                      <a:pt x="254" y="22"/>
                      <a:pt x="199" y="66"/>
                    </a:cubicBezTo>
                    <a:cubicBezTo>
                      <a:pt x="0" y="227"/>
                      <a:pt x="97" y="548"/>
                      <a:pt x="351" y="574"/>
                    </a:cubicBezTo>
                    <a:cubicBezTo>
                      <a:pt x="362" y="575"/>
                      <a:pt x="374" y="576"/>
                      <a:pt x="385" y="576"/>
                    </a:cubicBezTo>
                    <a:cubicBezTo>
                      <a:pt x="622" y="576"/>
                      <a:pt x="761" y="298"/>
                      <a:pt x="608" y="108"/>
                    </a:cubicBezTo>
                    <a:cubicBezTo>
                      <a:pt x="549" y="37"/>
                      <a:pt x="466" y="0"/>
                      <a:pt x="3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20"/>
              <p:cNvSpPr/>
              <p:nvPr/>
            </p:nvSpPr>
            <p:spPr>
              <a:xfrm>
                <a:off x="4133425" y="4056000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1"/>
                    </a:moveTo>
                    <a:cubicBezTo>
                      <a:pt x="307" y="1"/>
                      <a:pt x="245" y="21"/>
                      <a:pt x="194" y="62"/>
                    </a:cubicBezTo>
                    <a:cubicBezTo>
                      <a:pt x="1" y="220"/>
                      <a:pt x="94" y="531"/>
                      <a:pt x="342" y="557"/>
                    </a:cubicBezTo>
                    <a:cubicBezTo>
                      <a:pt x="352" y="558"/>
                      <a:pt x="362" y="559"/>
                      <a:pt x="373" y="559"/>
                    </a:cubicBezTo>
                    <a:cubicBezTo>
                      <a:pt x="602" y="559"/>
                      <a:pt x="737" y="289"/>
                      <a:pt x="586" y="104"/>
                    </a:cubicBezTo>
                    <a:cubicBezTo>
                      <a:pt x="531" y="36"/>
                      <a:pt x="450" y="1"/>
                      <a:pt x="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20"/>
              <p:cNvSpPr/>
              <p:nvPr/>
            </p:nvSpPr>
            <p:spPr>
              <a:xfrm>
                <a:off x="4120175" y="4039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2"/>
                    </a:cubicBezTo>
                    <a:cubicBezTo>
                      <a:pt x="1" y="213"/>
                      <a:pt x="87" y="512"/>
                      <a:pt x="328" y="538"/>
                    </a:cubicBezTo>
                    <a:cubicBezTo>
                      <a:pt x="339" y="539"/>
                      <a:pt x="349" y="539"/>
                      <a:pt x="359" y="539"/>
                    </a:cubicBezTo>
                    <a:cubicBezTo>
                      <a:pt x="579" y="539"/>
                      <a:pt x="711" y="279"/>
                      <a:pt x="566" y="101"/>
                    </a:cubicBezTo>
                    <a:cubicBezTo>
                      <a:pt x="513" y="35"/>
                      <a:pt x="436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20"/>
              <p:cNvSpPr/>
              <p:nvPr/>
            </p:nvSpPr>
            <p:spPr>
              <a:xfrm>
                <a:off x="4106925" y="4022900"/>
                <a:ext cx="1712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1" extrusionOk="0">
                    <a:moveTo>
                      <a:pt x="345" y="1"/>
                    </a:moveTo>
                    <a:cubicBezTo>
                      <a:pt x="287" y="1"/>
                      <a:pt x="229" y="20"/>
                      <a:pt x="180" y="59"/>
                    </a:cubicBezTo>
                    <a:cubicBezTo>
                      <a:pt x="0" y="204"/>
                      <a:pt x="84" y="496"/>
                      <a:pt x="315" y="518"/>
                    </a:cubicBezTo>
                    <a:cubicBezTo>
                      <a:pt x="326" y="520"/>
                      <a:pt x="336" y="520"/>
                      <a:pt x="346" y="520"/>
                    </a:cubicBezTo>
                    <a:cubicBezTo>
                      <a:pt x="556" y="520"/>
                      <a:pt x="685" y="272"/>
                      <a:pt x="547" y="97"/>
                    </a:cubicBezTo>
                    <a:cubicBezTo>
                      <a:pt x="496" y="34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20"/>
              <p:cNvSpPr/>
              <p:nvPr/>
            </p:nvSpPr>
            <p:spPr>
              <a:xfrm>
                <a:off x="4093575" y="4006400"/>
                <a:ext cx="165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3" extrusionOk="0">
                    <a:moveTo>
                      <a:pt x="334" y="1"/>
                    </a:moveTo>
                    <a:cubicBezTo>
                      <a:pt x="278" y="1"/>
                      <a:pt x="222" y="19"/>
                      <a:pt x="174" y="57"/>
                    </a:cubicBezTo>
                    <a:cubicBezTo>
                      <a:pt x="1" y="198"/>
                      <a:pt x="84" y="478"/>
                      <a:pt x="309" y="500"/>
                    </a:cubicBezTo>
                    <a:cubicBezTo>
                      <a:pt x="320" y="502"/>
                      <a:pt x="330" y="502"/>
                      <a:pt x="340" y="502"/>
                    </a:cubicBezTo>
                    <a:cubicBezTo>
                      <a:pt x="543" y="502"/>
                      <a:pt x="663" y="258"/>
                      <a:pt x="528" y="92"/>
                    </a:cubicBezTo>
                    <a:cubicBezTo>
                      <a:pt x="479" y="32"/>
                      <a:pt x="407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20"/>
              <p:cNvSpPr/>
              <p:nvPr/>
            </p:nvSpPr>
            <p:spPr>
              <a:xfrm>
                <a:off x="4080400" y="3989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4" y="0"/>
                      <a:pt x="210" y="18"/>
                      <a:pt x="165" y="54"/>
                    </a:cubicBezTo>
                    <a:cubicBezTo>
                      <a:pt x="1" y="192"/>
                      <a:pt x="81" y="459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7" y="482"/>
                      <a:pt x="635" y="249"/>
                      <a:pt x="505" y="92"/>
                    </a:cubicBezTo>
                    <a:cubicBezTo>
                      <a:pt x="458" y="32"/>
                      <a:pt x="388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20"/>
              <p:cNvSpPr/>
              <p:nvPr/>
            </p:nvSpPr>
            <p:spPr>
              <a:xfrm>
                <a:off x="4067075" y="3973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7" y="0"/>
                    </a:moveTo>
                    <a:cubicBezTo>
                      <a:pt x="255" y="0"/>
                      <a:pt x="204" y="17"/>
                      <a:pt x="161" y="52"/>
                    </a:cubicBezTo>
                    <a:cubicBezTo>
                      <a:pt x="0" y="183"/>
                      <a:pt x="78" y="444"/>
                      <a:pt x="283" y="463"/>
                    </a:cubicBezTo>
                    <a:cubicBezTo>
                      <a:pt x="292" y="464"/>
                      <a:pt x="301" y="464"/>
                      <a:pt x="310" y="464"/>
                    </a:cubicBezTo>
                    <a:cubicBezTo>
                      <a:pt x="500" y="464"/>
                      <a:pt x="612" y="240"/>
                      <a:pt x="489" y="87"/>
                    </a:cubicBezTo>
                    <a:cubicBezTo>
                      <a:pt x="443" y="30"/>
                      <a:pt x="375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20"/>
              <p:cNvSpPr/>
              <p:nvPr/>
            </p:nvSpPr>
            <p:spPr>
              <a:xfrm>
                <a:off x="4053825" y="3956800"/>
                <a:ext cx="146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8" extrusionOk="0">
                    <a:moveTo>
                      <a:pt x="295" y="0"/>
                    </a:moveTo>
                    <a:cubicBezTo>
                      <a:pt x="246" y="0"/>
                      <a:pt x="196" y="17"/>
                      <a:pt x="154" y="52"/>
                    </a:cubicBezTo>
                    <a:cubicBezTo>
                      <a:pt x="0" y="177"/>
                      <a:pt x="74" y="424"/>
                      <a:pt x="270" y="447"/>
                    </a:cubicBezTo>
                    <a:cubicBezTo>
                      <a:pt x="278" y="448"/>
                      <a:pt x="286" y="448"/>
                      <a:pt x="294" y="448"/>
                    </a:cubicBezTo>
                    <a:cubicBezTo>
                      <a:pt x="479" y="448"/>
                      <a:pt x="587" y="232"/>
                      <a:pt x="469" y="84"/>
                    </a:cubicBezTo>
                    <a:cubicBezTo>
                      <a:pt x="424" y="29"/>
                      <a:pt x="359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20"/>
              <p:cNvSpPr/>
              <p:nvPr/>
            </p:nvSpPr>
            <p:spPr>
              <a:xfrm>
                <a:off x="4040475" y="3940250"/>
                <a:ext cx="142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29" extrusionOk="0">
                    <a:moveTo>
                      <a:pt x="285" y="1"/>
                    </a:moveTo>
                    <a:cubicBezTo>
                      <a:pt x="238" y="1"/>
                      <a:pt x="191" y="16"/>
                      <a:pt x="152" y="48"/>
                    </a:cubicBezTo>
                    <a:cubicBezTo>
                      <a:pt x="1" y="167"/>
                      <a:pt x="71" y="408"/>
                      <a:pt x="264" y="428"/>
                    </a:cubicBezTo>
                    <a:cubicBezTo>
                      <a:pt x="272" y="428"/>
                      <a:pt x="280" y="429"/>
                      <a:pt x="287" y="429"/>
                    </a:cubicBezTo>
                    <a:cubicBezTo>
                      <a:pt x="463" y="429"/>
                      <a:pt x="568" y="222"/>
                      <a:pt x="451" y="80"/>
                    </a:cubicBezTo>
                    <a:cubicBezTo>
                      <a:pt x="409" y="28"/>
                      <a:pt x="34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20"/>
              <p:cNvSpPr/>
              <p:nvPr/>
            </p:nvSpPr>
            <p:spPr>
              <a:xfrm>
                <a:off x="4027225" y="3923750"/>
                <a:ext cx="135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08" extrusionOk="0">
                    <a:moveTo>
                      <a:pt x="273" y="1"/>
                    </a:moveTo>
                    <a:cubicBezTo>
                      <a:pt x="227" y="1"/>
                      <a:pt x="181" y="16"/>
                      <a:pt x="142" y="46"/>
                    </a:cubicBezTo>
                    <a:cubicBezTo>
                      <a:pt x="0" y="159"/>
                      <a:pt x="68" y="390"/>
                      <a:pt x="251" y="406"/>
                    </a:cubicBezTo>
                    <a:cubicBezTo>
                      <a:pt x="259" y="407"/>
                      <a:pt x="267" y="407"/>
                      <a:pt x="274" y="407"/>
                    </a:cubicBezTo>
                    <a:cubicBezTo>
                      <a:pt x="441" y="407"/>
                      <a:pt x="542" y="210"/>
                      <a:pt x="431" y="75"/>
                    </a:cubicBezTo>
                    <a:cubicBezTo>
                      <a:pt x="391" y="26"/>
                      <a:pt x="332" y="1"/>
                      <a:pt x="2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20"/>
              <p:cNvSpPr/>
              <p:nvPr/>
            </p:nvSpPr>
            <p:spPr>
              <a:xfrm>
                <a:off x="4013975" y="3907175"/>
                <a:ext cx="129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93" extrusionOk="0">
                    <a:moveTo>
                      <a:pt x="258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4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21" y="392"/>
                      <a:pt x="516" y="202"/>
                      <a:pt x="411" y="73"/>
                    </a:cubicBezTo>
                    <a:cubicBezTo>
                      <a:pt x="373" y="25"/>
                      <a:pt x="316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20"/>
              <p:cNvSpPr/>
              <p:nvPr/>
            </p:nvSpPr>
            <p:spPr>
              <a:xfrm>
                <a:off x="4000700" y="389070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0"/>
                    </a:moveTo>
                    <a:cubicBezTo>
                      <a:pt x="205" y="0"/>
                      <a:pt x="164" y="14"/>
                      <a:pt x="129" y="41"/>
                    </a:cubicBezTo>
                    <a:cubicBezTo>
                      <a:pt x="1" y="147"/>
                      <a:pt x="62" y="353"/>
                      <a:pt x="226" y="369"/>
                    </a:cubicBezTo>
                    <a:cubicBezTo>
                      <a:pt x="234" y="370"/>
                      <a:pt x="242" y="370"/>
                      <a:pt x="249" y="370"/>
                    </a:cubicBezTo>
                    <a:cubicBezTo>
                      <a:pt x="402" y="370"/>
                      <a:pt x="491" y="192"/>
                      <a:pt x="390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20"/>
              <p:cNvSpPr/>
              <p:nvPr/>
            </p:nvSpPr>
            <p:spPr>
              <a:xfrm>
                <a:off x="3987450" y="387412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2" y="0"/>
                      <a:pt x="154" y="13"/>
                      <a:pt x="123" y="39"/>
                    </a:cubicBezTo>
                    <a:cubicBezTo>
                      <a:pt x="1" y="138"/>
                      <a:pt x="58" y="338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78" y="355"/>
                      <a:pt x="466" y="185"/>
                      <a:pt x="370" y="68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20"/>
              <p:cNvSpPr/>
              <p:nvPr/>
            </p:nvSpPr>
            <p:spPr>
              <a:xfrm>
                <a:off x="3974200" y="3857600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1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17"/>
                      <a:pt x="203" y="333"/>
                    </a:cubicBezTo>
                    <a:cubicBezTo>
                      <a:pt x="209" y="334"/>
                      <a:pt x="216" y="334"/>
                      <a:pt x="222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20"/>
              <p:cNvSpPr/>
              <p:nvPr/>
            </p:nvSpPr>
            <p:spPr>
              <a:xfrm>
                <a:off x="3960850" y="3841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3"/>
                      <a:pt x="52" y="299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8" y="162"/>
                      <a:pt x="335" y="58"/>
                    </a:cubicBezTo>
                    <a:cubicBezTo>
                      <a:pt x="302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20"/>
              <p:cNvSpPr/>
              <p:nvPr/>
            </p:nvSpPr>
            <p:spPr>
              <a:xfrm>
                <a:off x="4191125" y="4091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9" y="1"/>
                    </a:moveTo>
                    <a:cubicBezTo>
                      <a:pt x="341" y="1"/>
                      <a:pt x="273" y="23"/>
                      <a:pt x="216" y="69"/>
                    </a:cubicBezTo>
                    <a:cubicBezTo>
                      <a:pt x="0" y="239"/>
                      <a:pt x="103" y="583"/>
                      <a:pt x="376" y="612"/>
                    </a:cubicBezTo>
                    <a:cubicBezTo>
                      <a:pt x="388" y="613"/>
                      <a:pt x="400" y="614"/>
                      <a:pt x="411" y="614"/>
                    </a:cubicBezTo>
                    <a:cubicBezTo>
                      <a:pt x="660" y="614"/>
                      <a:pt x="809" y="317"/>
                      <a:pt x="646" y="114"/>
                    </a:cubicBezTo>
                    <a:cubicBezTo>
                      <a:pt x="586" y="39"/>
                      <a:pt x="498" y="1"/>
                      <a:pt x="4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20"/>
              <p:cNvSpPr/>
              <p:nvPr/>
            </p:nvSpPr>
            <p:spPr>
              <a:xfrm>
                <a:off x="4177875" y="407452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3" y="1"/>
                    </a:moveTo>
                    <a:cubicBezTo>
                      <a:pt x="327" y="1"/>
                      <a:pt x="261" y="22"/>
                      <a:pt x="206" y="67"/>
                    </a:cubicBezTo>
                    <a:cubicBezTo>
                      <a:pt x="0" y="234"/>
                      <a:pt x="100" y="568"/>
                      <a:pt x="363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6" y="308"/>
                      <a:pt x="627" y="112"/>
                    </a:cubicBezTo>
                    <a:cubicBezTo>
                      <a:pt x="566" y="39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20"/>
              <p:cNvSpPr/>
              <p:nvPr/>
            </p:nvSpPr>
            <p:spPr>
              <a:xfrm>
                <a:off x="4164600" y="4058025"/>
                <a:ext cx="19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8" extrusionOk="0">
                    <a:moveTo>
                      <a:pt x="382" y="1"/>
                    </a:moveTo>
                    <a:cubicBezTo>
                      <a:pt x="318" y="1"/>
                      <a:pt x="254" y="22"/>
                      <a:pt x="200" y="65"/>
                    </a:cubicBezTo>
                    <a:cubicBezTo>
                      <a:pt x="1" y="225"/>
                      <a:pt x="97" y="550"/>
                      <a:pt x="351" y="576"/>
                    </a:cubicBezTo>
                    <a:cubicBezTo>
                      <a:pt x="362" y="577"/>
                      <a:pt x="372" y="577"/>
                      <a:pt x="382" y="577"/>
                    </a:cubicBezTo>
                    <a:cubicBezTo>
                      <a:pt x="621" y="577"/>
                      <a:pt x="762" y="298"/>
                      <a:pt x="605" y="106"/>
                    </a:cubicBezTo>
                    <a:cubicBezTo>
                      <a:pt x="548" y="37"/>
                      <a:pt x="466" y="1"/>
                      <a:pt x="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20"/>
              <p:cNvSpPr/>
              <p:nvPr/>
            </p:nvSpPr>
            <p:spPr>
              <a:xfrm>
                <a:off x="4151350" y="4041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1"/>
                    </a:moveTo>
                    <a:cubicBezTo>
                      <a:pt x="308" y="1"/>
                      <a:pt x="245" y="22"/>
                      <a:pt x="193" y="64"/>
                    </a:cubicBezTo>
                    <a:cubicBezTo>
                      <a:pt x="1" y="221"/>
                      <a:pt x="94" y="533"/>
                      <a:pt x="341" y="555"/>
                    </a:cubicBezTo>
                    <a:cubicBezTo>
                      <a:pt x="352" y="556"/>
                      <a:pt x="362" y="557"/>
                      <a:pt x="372" y="557"/>
                    </a:cubicBezTo>
                    <a:cubicBezTo>
                      <a:pt x="601" y="557"/>
                      <a:pt x="736" y="287"/>
                      <a:pt x="586" y="102"/>
                    </a:cubicBezTo>
                    <a:cubicBezTo>
                      <a:pt x="531" y="35"/>
                      <a:pt x="451" y="1"/>
                      <a:pt x="3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20"/>
              <p:cNvSpPr/>
              <p:nvPr/>
            </p:nvSpPr>
            <p:spPr>
              <a:xfrm>
                <a:off x="4138025" y="4024975"/>
                <a:ext cx="1785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40" extrusionOk="0">
                    <a:moveTo>
                      <a:pt x="358" y="0"/>
                    </a:moveTo>
                    <a:cubicBezTo>
                      <a:pt x="299" y="0"/>
                      <a:pt x="239" y="20"/>
                      <a:pt x="190" y="59"/>
                    </a:cubicBezTo>
                    <a:cubicBezTo>
                      <a:pt x="0" y="210"/>
                      <a:pt x="90" y="513"/>
                      <a:pt x="331" y="538"/>
                    </a:cubicBezTo>
                    <a:cubicBezTo>
                      <a:pt x="342" y="539"/>
                      <a:pt x="352" y="540"/>
                      <a:pt x="362" y="540"/>
                    </a:cubicBezTo>
                    <a:cubicBezTo>
                      <a:pt x="582" y="540"/>
                      <a:pt x="713" y="279"/>
                      <a:pt x="569" y="101"/>
                    </a:cubicBezTo>
                    <a:cubicBezTo>
                      <a:pt x="516" y="35"/>
                      <a:pt x="437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20"/>
              <p:cNvSpPr/>
              <p:nvPr/>
            </p:nvSpPr>
            <p:spPr>
              <a:xfrm>
                <a:off x="4124750" y="4008450"/>
                <a:ext cx="172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0" extrusionOk="0">
                    <a:moveTo>
                      <a:pt x="346" y="0"/>
                    </a:moveTo>
                    <a:cubicBezTo>
                      <a:pt x="289" y="0"/>
                      <a:pt x="231" y="19"/>
                      <a:pt x="184" y="58"/>
                    </a:cubicBezTo>
                    <a:cubicBezTo>
                      <a:pt x="1" y="203"/>
                      <a:pt x="88" y="495"/>
                      <a:pt x="319" y="518"/>
                    </a:cubicBezTo>
                    <a:cubicBezTo>
                      <a:pt x="329" y="519"/>
                      <a:pt x="340" y="520"/>
                      <a:pt x="350" y="520"/>
                    </a:cubicBezTo>
                    <a:cubicBezTo>
                      <a:pt x="563" y="520"/>
                      <a:pt x="688" y="269"/>
                      <a:pt x="550" y="97"/>
                    </a:cubicBezTo>
                    <a:cubicBezTo>
                      <a:pt x="498" y="33"/>
                      <a:pt x="422" y="0"/>
                      <a:pt x="3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20"/>
              <p:cNvSpPr/>
              <p:nvPr/>
            </p:nvSpPr>
            <p:spPr>
              <a:xfrm>
                <a:off x="4111500" y="3991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6"/>
                    </a:cubicBezTo>
                    <a:cubicBezTo>
                      <a:pt x="1" y="198"/>
                      <a:pt x="84" y="480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42" y="504"/>
                      <a:pt x="663" y="261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20"/>
              <p:cNvSpPr/>
              <p:nvPr/>
            </p:nvSpPr>
            <p:spPr>
              <a:xfrm>
                <a:off x="4098250" y="397537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9" y="1"/>
                    </a:moveTo>
                    <a:cubicBezTo>
                      <a:pt x="266" y="1"/>
                      <a:pt x="212" y="18"/>
                      <a:pt x="167" y="54"/>
                    </a:cubicBezTo>
                    <a:cubicBezTo>
                      <a:pt x="0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7" y="249"/>
                      <a:pt x="508" y="90"/>
                    </a:cubicBezTo>
                    <a:cubicBezTo>
                      <a:pt x="461" y="31"/>
                      <a:pt x="390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20"/>
              <p:cNvSpPr/>
              <p:nvPr/>
            </p:nvSpPr>
            <p:spPr>
              <a:xfrm>
                <a:off x="4085000" y="3958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7" y="0"/>
                    </a:moveTo>
                    <a:cubicBezTo>
                      <a:pt x="256" y="0"/>
                      <a:pt x="204" y="18"/>
                      <a:pt x="161" y="54"/>
                    </a:cubicBezTo>
                    <a:cubicBezTo>
                      <a:pt x="0" y="183"/>
                      <a:pt x="77" y="443"/>
                      <a:pt x="283" y="465"/>
                    </a:cubicBezTo>
                    <a:cubicBezTo>
                      <a:pt x="291" y="466"/>
                      <a:pt x="299" y="467"/>
                      <a:pt x="306" y="467"/>
                    </a:cubicBezTo>
                    <a:cubicBezTo>
                      <a:pt x="498" y="467"/>
                      <a:pt x="612" y="241"/>
                      <a:pt x="489" y="86"/>
                    </a:cubicBezTo>
                    <a:cubicBezTo>
                      <a:pt x="441" y="30"/>
                      <a:pt x="375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20"/>
              <p:cNvSpPr/>
              <p:nvPr/>
            </p:nvSpPr>
            <p:spPr>
              <a:xfrm>
                <a:off x="4071725" y="3942275"/>
                <a:ext cx="1470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48" extrusionOk="0">
                    <a:moveTo>
                      <a:pt x="295" y="1"/>
                    </a:moveTo>
                    <a:cubicBezTo>
                      <a:pt x="245" y="1"/>
                      <a:pt x="196" y="17"/>
                      <a:pt x="155" y="51"/>
                    </a:cubicBezTo>
                    <a:cubicBezTo>
                      <a:pt x="1" y="176"/>
                      <a:pt x="75" y="424"/>
                      <a:pt x="271" y="446"/>
                    </a:cubicBezTo>
                    <a:cubicBezTo>
                      <a:pt x="279" y="447"/>
                      <a:pt x="287" y="447"/>
                      <a:pt x="294" y="447"/>
                    </a:cubicBezTo>
                    <a:cubicBezTo>
                      <a:pt x="479" y="447"/>
                      <a:pt x="587" y="231"/>
                      <a:pt x="467" y="83"/>
                    </a:cubicBezTo>
                    <a:cubicBezTo>
                      <a:pt x="423" y="29"/>
                      <a:pt x="359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20"/>
              <p:cNvSpPr/>
              <p:nvPr/>
            </p:nvSpPr>
            <p:spPr>
              <a:xfrm>
                <a:off x="4058400" y="3925750"/>
                <a:ext cx="141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8" extrusionOk="0">
                    <a:moveTo>
                      <a:pt x="283" y="1"/>
                    </a:moveTo>
                    <a:cubicBezTo>
                      <a:pt x="236" y="1"/>
                      <a:pt x="188" y="17"/>
                      <a:pt x="148" y="50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61" y="427"/>
                      <a:pt x="563" y="223"/>
                      <a:pt x="450" y="82"/>
                    </a:cubicBezTo>
                    <a:cubicBezTo>
                      <a:pt x="408" y="29"/>
                      <a:pt x="346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20"/>
              <p:cNvSpPr/>
              <p:nvPr/>
            </p:nvSpPr>
            <p:spPr>
              <a:xfrm>
                <a:off x="4045150" y="3909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70" y="0"/>
                    </a:moveTo>
                    <a:cubicBezTo>
                      <a:pt x="224" y="0"/>
                      <a:pt x="179" y="15"/>
                      <a:pt x="141" y="46"/>
                    </a:cubicBezTo>
                    <a:cubicBezTo>
                      <a:pt x="0" y="161"/>
                      <a:pt x="68" y="389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0" y="26"/>
                      <a:pt x="330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20"/>
              <p:cNvSpPr/>
              <p:nvPr/>
            </p:nvSpPr>
            <p:spPr>
              <a:xfrm>
                <a:off x="4031875" y="3892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5"/>
                      <a:pt x="136" y="44"/>
                    </a:cubicBezTo>
                    <a:cubicBezTo>
                      <a:pt x="1" y="153"/>
                      <a:pt x="65" y="371"/>
                      <a:pt x="239" y="391"/>
                    </a:cubicBezTo>
                    <a:cubicBezTo>
                      <a:pt x="245" y="391"/>
                      <a:pt x="252" y="392"/>
                      <a:pt x="258" y="392"/>
                    </a:cubicBezTo>
                    <a:cubicBezTo>
                      <a:pt x="420" y="392"/>
                      <a:pt x="514" y="202"/>
                      <a:pt x="409" y="73"/>
                    </a:cubicBezTo>
                    <a:cubicBezTo>
                      <a:pt x="371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20"/>
              <p:cNvSpPr/>
              <p:nvPr/>
            </p:nvSpPr>
            <p:spPr>
              <a:xfrm>
                <a:off x="4018625" y="387615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1" y="147"/>
                      <a:pt x="62" y="356"/>
                      <a:pt x="225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4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20"/>
              <p:cNvSpPr/>
              <p:nvPr/>
            </p:nvSpPr>
            <p:spPr>
              <a:xfrm>
                <a:off x="4005300" y="3859650"/>
                <a:ext cx="117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234" y="1"/>
                    </a:moveTo>
                    <a:cubicBezTo>
                      <a:pt x="195" y="1"/>
                      <a:pt x="155" y="13"/>
                      <a:pt x="122" y="39"/>
                    </a:cubicBezTo>
                    <a:cubicBezTo>
                      <a:pt x="0" y="139"/>
                      <a:pt x="61" y="335"/>
                      <a:pt x="215" y="351"/>
                    </a:cubicBezTo>
                    <a:cubicBezTo>
                      <a:pt x="223" y="352"/>
                      <a:pt x="231" y="352"/>
                      <a:pt x="238" y="352"/>
                    </a:cubicBezTo>
                    <a:cubicBezTo>
                      <a:pt x="382" y="352"/>
                      <a:pt x="468" y="181"/>
                      <a:pt x="373" y="65"/>
                    </a:cubicBezTo>
                    <a:cubicBezTo>
                      <a:pt x="338" y="23"/>
                      <a:pt x="286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20"/>
              <p:cNvSpPr/>
              <p:nvPr/>
            </p:nvSpPr>
            <p:spPr>
              <a:xfrm>
                <a:off x="3992025" y="3843100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3" y="0"/>
                    </a:moveTo>
                    <a:cubicBezTo>
                      <a:pt x="186" y="0"/>
                      <a:pt x="148" y="13"/>
                      <a:pt x="116" y="39"/>
                    </a:cubicBezTo>
                    <a:cubicBezTo>
                      <a:pt x="1" y="133"/>
                      <a:pt x="59" y="319"/>
                      <a:pt x="206" y="335"/>
                    </a:cubicBezTo>
                    <a:cubicBezTo>
                      <a:pt x="213" y="336"/>
                      <a:pt x="219" y="336"/>
                      <a:pt x="225" y="336"/>
                    </a:cubicBezTo>
                    <a:cubicBezTo>
                      <a:pt x="362" y="336"/>
                      <a:pt x="443" y="172"/>
                      <a:pt x="351" y="62"/>
                    </a:cubicBezTo>
                    <a:cubicBezTo>
                      <a:pt x="318" y="22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20"/>
              <p:cNvSpPr/>
              <p:nvPr/>
            </p:nvSpPr>
            <p:spPr>
              <a:xfrm>
                <a:off x="3978775" y="382655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8" y="1"/>
                    </a:moveTo>
                    <a:cubicBezTo>
                      <a:pt x="174" y="1"/>
                      <a:pt x="139" y="13"/>
                      <a:pt x="110" y="36"/>
                    </a:cubicBezTo>
                    <a:cubicBezTo>
                      <a:pt x="0" y="126"/>
                      <a:pt x="52" y="303"/>
                      <a:pt x="193" y="316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0" y="317"/>
                      <a:pt x="417" y="166"/>
                      <a:pt x="331" y="62"/>
                    </a:cubicBezTo>
                    <a:cubicBezTo>
                      <a:pt x="300" y="21"/>
                      <a:pt x="255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20"/>
              <p:cNvSpPr/>
              <p:nvPr/>
            </p:nvSpPr>
            <p:spPr>
              <a:xfrm>
                <a:off x="4222300" y="4093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21" y="1"/>
                    </a:moveTo>
                    <a:cubicBezTo>
                      <a:pt x="351" y="1"/>
                      <a:pt x="280" y="24"/>
                      <a:pt x="222" y="73"/>
                    </a:cubicBezTo>
                    <a:cubicBezTo>
                      <a:pt x="0" y="249"/>
                      <a:pt x="106" y="603"/>
                      <a:pt x="386" y="632"/>
                    </a:cubicBezTo>
                    <a:cubicBezTo>
                      <a:pt x="398" y="633"/>
                      <a:pt x="409" y="634"/>
                      <a:pt x="421" y="634"/>
                    </a:cubicBezTo>
                    <a:cubicBezTo>
                      <a:pt x="680" y="634"/>
                      <a:pt x="835" y="327"/>
                      <a:pt x="666" y="118"/>
                    </a:cubicBezTo>
                    <a:cubicBezTo>
                      <a:pt x="604" y="41"/>
                      <a:pt x="513" y="1"/>
                      <a:pt x="4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20"/>
              <p:cNvSpPr/>
              <p:nvPr/>
            </p:nvSpPr>
            <p:spPr>
              <a:xfrm>
                <a:off x="4209050" y="4076550"/>
                <a:ext cx="20225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615" extrusionOk="0">
                    <a:moveTo>
                      <a:pt x="407" y="1"/>
                    </a:moveTo>
                    <a:cubicBezTo>
                      <a:pt x="338" y="1"/>
                      <a:pt x="269" y="23"/>
                      <a:pt x="212" y="69"/>
                    </a:cubicBezTo>
                    <a:cubicBezTo>
                      <a:pt x="0" y="243"/>
                      <a:pt x="103" y="587"/>
                      <a:pt x="376" y="612"/>
                    </a:cubicBezTo>
                    <a:cubicBezTo>
                      <a:pt x="388" y="614"/>
                      <a:pt x="399" y="614"/>
                      <a:pt x="411" y="614"/>
                    </a:cubicBezTo>
                    <a:cubicBezTo>
                      <a:pt x="660" y="614"/>
                      <a:pt x="809" y="320"/>
                      <a:pt x="646" y="114"/>
                    </a:cubicBezTo>
                    <a:cubicBezTo>
                      <a:pt x="586" y="40"/>
                      <a:pt x="497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20"/>
              <p:cNvSpPr/>
              <p:nvPr/>
            </p:nvSpPr>
            <p:spPr>
              <a:xfrm>
                <a:off x="4195775" y="4060075"/>
                <a:ext cx="1962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99" extrusionOk="0">
                    <a:moveTo>
                      <a:pt x="396" y="1"/>
                    </a:moveTo>
                    <a:cubicBezTo>
                      <a:pt x="329" y="1"/>
                      <a:pt x="262" y="23"/>
                      <a:pt x="206" y="69"/>
                    </a:cubicBezTo>
                    <a:cubicBezTo>
                      <a:pt x="1" y="233"/>
                      <a:pt x="100" y="568"/>
                      <a:pt x="364" y="597"/>
                    </a:cubicBezTo>
                    <a:cubicBezTo>
                      <a:pt x="374" y="598"/>
                      <a:pt x="385" y="598"/>
                      <a:pt x="395" y="598"/>
                    </a:cubicBezTo>
                    <a:cubicBezTo>
                      <a:pt x="640" y="598"/>
                      <a:pt x="785" y="309"/>
                      <a:pt x="624" y="111"/>
                    </a:cubicBezTo>
                    <a:cubicBezTo>
                      <a:pt x="566" y="39"/>
                      <a:pt x="481" y="1"/>
                      <a:pt x="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20"/>
              <p:cNvSpPr/>
              <p:nvPr/>
            </p:nvSpPr>
            <p:spPr>
              <a:xfrm>
                <a:off x="4182525" y="4043525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1" y="0"/>
                    </a:moveTo>
                    <a:cubicBezTo>
                      <a:pt x="317" y="0"/>
                      <a:pt x="253" y="22"/>
                      <a:pt x="200" y="66"/>
                    </a:cubicBezTo>
                    <a:cubicBezTo>
                      <a:pt x="1" y="227"/>
                      <a:pt x="97" y="548"/>
                      <a:pt x="351" y="574"/>
                    </a:cubicBezTo>
                    <a:cubicBezTo>
                      <a:pt x="363" y="575"/>
                      <a:pt x="374" y="576"/>
                      <a:pt x="386" y="576"/>
                    </a:cubicBezTo>
                    <a:cubicBezTo>
                      <a:pt x="622" y="576"/>
                      <a:pt x="761" y="298"/>
                      <a:pt x="605" y="108"/>
                    </a:cubicBezTo>
                    <a:cubicBezTo>
                      <a:pt x="548" y="37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20"/>
              <p:cNvSpPr/>
              <p:nvPr/>
            </p:nvSpPr>
            <p:spPr>
              <a:xfrm>
                <a:off x="4169275" y="4027000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6" y="1"/>
                    </a:moveTo>
                    <a:cubicBezTo>
                      <a:pt x="305" y="1"/>
                      <a:pt x="244" y="21"/>
                      <a:pt x="193" y="62"/>
                    </a:cubicBezTo>
                    <a:cubicBezTo>
                      <a:pt x="0" y="219"/>
                      <a:pt x="93" y="531"/>
                      <a:pt x="341" y="557"/>
                    </a:cubicBezTo>
                    <a:cubicBezTo>
                      <a:pt x="351" y="558"/>
                      <a:pt x="362" y="559"/>
                      <a:pt x="372" y="559"/>
                    </a:cubicBezTo>
                    <a:cubicBezTo>
                      <a:pt x="601" y="559"/>
                      <a:pt x="736" y="288"/>
                      <a:pt x="585" y="104"/>
                    </a:cubicBezTo>
                    <a:cubicBezTo>
                      <a:pt x="528" y="36"/>
                      <a:pt x="447" y="1"/>
                      <a:pt x="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20"/>
              <p:cNvSpPr/>
              <p:nvPr/>
            </p:nvSpPr>
            <p:spPr>
              <a:xfrm>
                <a:off x="4155925" y="4010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9" y="0"/>
                    </a:moveTo>
                    <a:cubicBezTo>
                      <a:pt x="300" y="0"/>
                      <a:pt x="240" y="20"/>
                      <a:pt x="190" y="62"/>
                    </a:cubicBezTo>
                    <a:cubicBezTo>
                      <a:pt x="1" y="210"/>
                      <a:pt x="91" y="512"/>
                      <a:pt x="329" y="538"/>
                    </a:cubicBezTo>
                    <a:cubicBezTo>
                      <a:pt x="339" y="539"/>
                      <a:pt x="350" y="539"/>
                      <a:pt x="360" y="539"/>
                    </a:cubicBezTo>
                    <a:cubicBezTo>
                      <a:pt x="582" y="539"/>
                      <a:pt x="711" y="279"/>
                      <a:pt x="570" y="101"/>
                    </a:cubicBezTo>
                    <a:cubicBezTo>
                      <a:pt x="515" y="35"/>
                      <a:pt x="437" y="0"/>
                      <a:pt x="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20"/>
              <p:cNvSpPr/>
              <p:nvPr/>
            </p:nvSpPr>
            <p:spPr>
              <a:xfrm>
                <a:off x="4142675" y="3993875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4" y="0"/>
                    </a:moveTo>
                    <a:cubicBezTo>
                      <a:pt x="287" y="0"/>
                      <a:pt x="229" y="20"/>
                      <a:pt x="180" y="60"/>
                    </a:cubicBezTo>
                    <a:cubicBezTo>
                      <a:pt x="1" y="204"/>
                      <a:pt x="87" y="494"/>
                      <a:pt x="315" y="519"/>
                    </a:cubicBezTo>
                    <a:cubicBezTo>
                      <a:pt x="326" y="520"/>
                      <a:pt x="336" y="521"/>
                      <a:pt x="346" y="521"/>
                    </a:cubicBezTo>
                    <a:cubicBezTo>
                      <a:pt x="559" y="521"/>
                      <a:pt x="685" y="270"/>
                      <a:pt x="547" y="98"/>
                    </a:cubicBezTo>
                    <a:cubicBezTo>
                      <a:pt x="496" y="34"/>
                      <a:pt x="420" y="0"/>
                      <a:pt x="3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20"/>
              <p:cNvSpPr/>
              <p:nvPr/>
            </p:nvSpPr>
            <p:spPr>
              <a:xfrm>
                <a:off x="4129425" y="3977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3" y="1"/>
                    </a:moveTo>
                    <a:cubicBezTo>
                      <a:pt x="278" y="1"/>
                      <a:pt x="221" y="19"/>
                      <a:pt x="174" y="57"/>
                    </a:cubicBezTo>
                    <a:cubicBezTo>
                      <a:pt x="0" y="198"/>
                      <a:pt x="84" y="478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62" y="258"/>
                      <a:pt x="527" y="92"/>
                    </a:cubicBezTo>
                    <a:cubicBezTo>
                      <a:pt x="478" y="32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20"/>
              <p:cNvSpPr/>
              <p:nvPr/>
            </p:nvSpPr>
            <p:spPr>
              <a:xfrm>
                <a:off x="4116150" y="3960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8" y="53"/>
                    </a:cubicBezTo>
                    <a:cubicBezTo>
                      <a:pt x="1" y="188"/>
                      <a:pt x="81" y="458"/>
                      <a:pt x="293" y="481"/>
                    </a:cubicBezTo>
                    <a:cubicBezTo>
                      <a:pt x="303" y="482"/>
                      <a:pt x="312" y="482"/>
                      <a:pt x="321" y="482"/>
                    </a:cubicBezTo>
                    <a:cubicBezTo>
                      <a:pt x="520" y="482"/>
                      <a:pt x="635" y="249"/>
                      <a:pt x="509" y="92"/>
                    </a:cubicBezTo>
                    <a:cubicBezTo>
                      <a:pt x="461" y="31"/>
                      <a:pt x="390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20"/>
              <p:cNvSpPr/>
              <p:nvPr/>
            </p:nvSpPr>
            <p:spPr>
              <a:xfrm>
                <a:off x="4102900" y="3944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6" y="0"/>
                    </a:moveTo>
                    <a:cubicBezTo>
                      <a:pt x="255" y="0"/>
                      <a:pt x="204" y="17"/>
                      <a:pt x="161" y="51"/>
                    </a:cubicBezTo>
                    <a:cubicBezTo>
                      <a:pt x="1" y="183"/>
                      <a:pt x="78" y="444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0" y="464"/>
                      <a:pt x="612" y="240"/>
                      <a:pt x="486" y="87"/>
                    </a:cubicBezTo>
                    <a:cubicBezTo>
                      <a:pt x="440" y="30"/>
                      <a:pt x="373" y="0"/>
                      <a:pt x="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20"/>
              <p:cNvSpPr/>
              <p:nvPr/>
            </p:nvSpPr>
            <p:spPr>
              <a:xfrm>
                <a:off x="4089575" y="3927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6" y="1"/>
                    </a:moveTo>
                    <a:cubicBezTo>
                      <a:pt x="246" y="1"/>
                      <a:pt x="196" y="18"/>
                      <a:pt x="154" y="52"/>
                    </a:cubicBezTo>
                    <a:cubicBezTo>
                      <a:pt x="0" y="178"/>
                      <a:pt x="74" y="425"/>
                      <a:pt x="273" y="448"/>
                    </a:cubicBezTo>
                    <a:cubicBezTo>
                      <a:pt x="281" y="448"/>
                      <a:pt x="289" y="449"/>
                      <a:pt x="297" y="449"/>
                    </a:cubicBezTo>
                    <a:cubicBezTo>
                      <a:pt x="479" y="449"/>
                      <a:pt x="590" y="233"/>
                      <a:pt x="469" y="85"/>
                    </a:cubicBezTo>
                    <a:cubicBezTo>
                      <a:pt x="426" y="30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20"/>
              <p:cNvSpPr/>
              <p:nvPr/>
            </p:nvSpPr>
            <p:spPr>
              <a:xfrm>
                <a:off x="4076300" y="3911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67"/>
                      <a:pt x="72" y="408"/>
                      <a:pt x="261" y="427"/>
                    </a:cubicBezTo>
                    <a:cubicBezTo>
                      <a:pt x="269" y="428"/>
                      <a:pt x="277" y="429"/>
                      <a:pt x="285" y="429"/>
                    </a:cubicBezTo>
                    <a:cubicBezTo>
                      <a:pt x="460" y="429"/>
                      <a:pt x="565" y="222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20"/>
              <p:cNvSpPr/>
              <p:nvPr/>
            </p:nvSpPr>
            <p:spPr>
              <a:xfrm>
                <a:off x="4063050" y="3894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1" y="1"/>
                    </a:moveTo>
                    <a:cubicBezTo>
                      <a:pt x="225" y="1"/>
                      <a:pt x="180" y="15"/>
                      <a:pt x="142" y="46"/>
                    </a:cubicBezTo>
                    <a:cubicBezTo>
                      <a:pt x="1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2" y="407"/>
                    </a:cubicBezTo>
                    <a:cubicBezTo>
                      <a:pt x="441" y="407"/>
                      <a:pt x="539" y="210"/>
                      <a:pt x="431" y="75"/>
                    </a:cubicBezTo>
                    <a:cubicBezTo>
                      <a:pt x="390" y="26"/>
                      <a:pt x="330" y="1"/>
                      <a:pt x="2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20"/>
              <p:cNvSpPr/>
              <p:nvPr/>
            </p:nvSpPr>
            <p:spPr>
              <a:xfrm>
                <a:off x="4049800" y="3878175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8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18" y="392"/>
                      <a:pt x="513" y="202"/>
                      <a:pt x="409" y="73"/>
                    </a:cubicBezTo>
                    <a:cubicBezTo>
                      <a:pt x="370" y="25"/>
                      <a:pt x="314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20"/>
              <p:cNvSpPr/>
              <p:nvPr/>
            </p:nvSpPr>
            <p:spPr>
              <a:xfrm>
                <a:off x="4036450" y="386167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5" y="1"/>
                      <a:pt x="164" y="14"/>
                      <a:pt x="130" y="42"/>
                    </a:cubicBezTo>
                    <a:cubicBezTo>
                      <a:pt x="1" y="145"/>
                      <a:pt x="65" y="354"/>
                      <a:pt x="229" y="373"/>
                    </a:cubicBezTo>
                    <a:cubicBezTo>
                      <a:pt x="236" y="374"/>
                      <a:pt x="242" y="374"/>
                      <a:pt x="249" y="374"/>
                    </a:cubicBezTo>
                    <a:cubicBezTo>
                      <a:pt x="401" y="374"/>
                      <a:pt x="492" y="194"/>
                      <a:pt x="393" y="71"/>
                    </a:cubicBezTo>
                    <a:cubicBezTo>
                      <a:pt x="356" y="25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20"/>
              <p:cNvSpPr/>
              <p:nvPr/>
            </p:nvSpPr>
            <p:spPr>
              <a:xfrm>
                <a:off x="4023200" y="3845125"/>
                <a:ext cx="117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5" extrusionOk="0">
                    <a:moveTo>
                      <a:pt x="234" y="0"/>
                    </a:moveTo>
                    <a:cubicBezTo>
                      <a:pt x="195" y="0"/>
                      <a:pt x="156" y="13"/>
                      <a:pt x="123" y="39"/>
                    </a:cubicBezTo>
                    <a:cubicBezTo>
                      <a:pt x="1" y="138"/>
                      <a:pt x="59" y="338"/>
                      <a:pt x="216" y="354"/>
                    </a:cubicBezTo>
                    <a:cubicBezTo>
                      <a:pt x="223" y="354"/>
                      <a:pt x="229" y="355"/>
                      <a:pt x="236" y="355"/>
                    </a:cubicBezTo>
                    <a:cubicBezTo>
                      <a:pt x="382" y="355"/>
                      <a:pt x="469" y="185"/>
                      <a:pt x="373" y="68"/>
                    </a:cubicBezTo>
                    <a:cubicBezTo>
                      <a:pt x="338" y="23"/>
                      <a:pt x="286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20"/>
              <p:cNvSpPr/>
              <p:nvPr/>
            </p:nvSpPr>
            <p:spPr>
              <a:xfrm>
                <a:off x="4009950" y="3828600"/>
                <a:ext cx="1110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8" extrusionOk="0">
                    <a:moveTo>
                      <a:pt x="221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20"/>
                      <a:pt x="203" y="337"/>
                    </a:cubicBezTo>
                    <a:cubicBezTo>
                      <a:pt x="208" y="337"/>
                      <a:pt x="214" y="337"/>
                      <a:pt x="219" y="337"/>
                    </a:cubicBezTo>
                    <a:cubicBezTo>
                      <a:pt x="360" y="337"/>
                      <a:pt x="444" y="175"/>
                      <a:pt x="351" y="63"/>
                    </a:cubicBezTo>
                    <a:cubicBezTo>
                      <a:pt x="318" y="21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20"/>
              <p:cNvSpPr/>
              <p:nvPr/>
            </p:nvSpPr>
            <p:spPr>
              <a:xfrm>
                <a:off x="3996700" y="3812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6"/>
                    </a:cubicBezTo>
                    <a:cubicBezTo>
                      <a:pt x="0" y="122"/>
                      <a:pt x="52" y="299"/>
                      <a:pt x="193" y="315"/>
                    </a:cubicBezTo>
                    <a:cubicBezTo>
                      <a:pt x="199" y="316"/>
                      <a:pt x="206" y="316"/>
                      <a:pt x="212" y="316"/>
                    </a:cubicBezTo>
                    <a:cubicBezTo>
                      <a:pt x="339" y="316"/>
                      <a:pt x="417" y="162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20"/>
              <p:cNvSpPr/>
              <p:nvPr/>
            </p:nvSpPr>
            <p:spPr>
              <a:xfrm>
                <a:off x="4253550" y="4095175"/>
                <a:ext cx="214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4" extrusionOk="0">
                    <a:moveTo>
                      <a:pt x="430" y="0"/>
                    </a:moveTo>
                    <a:cubicBezTo>
                      <a:pt x="358" y="0"/>
                      <a:pt x="285" y="24"/>
                      <a:pt x="225" y="73"/>
                    </a:cubicBezTo>
                    <a:cubicBezTo>
                      <a:pt x="0" y="256"/>
                      <a:pt x="110" y="623"/>
                      <a:pt x="399" y="652"/>
                    </a:cubicBezTo>
                    <a:cubicBezTo>
                      <a:pt x="411" y="653"/>
                      <a:pt x="422" y="653"/>
                      <a:pt x="433" y="653"/>
                    </a:cubicBezTo>
                    <a:cubicBezTo>
                      <a:pt x="699" y="653"/>
                      <a:pt x="858" y="334"/>
                      <a:pt x="682" y="121"/>
                    </a:cubicBezTo>
                    <a:cubicBezTo>
                      <a:pt x="618" y="41"/>
                      <a:pt x="525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20"/>
              <p:cNvSpPr/>
              <p:nvPr/>
            </p:nvSpPr>
            <p:spPr>
              <a:xfrm>
                <a:off x="4240225" y="4078600"/>
                <a:ext cx="20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3" extrusionOk="0">
                    <a:moveTo>
                      <a:pt x="420" y="0"/>
                    </a:moveTo>
                    <a:cubicBezTo>
                      <a:pt x="349" y="0"/>
                      <a:pt x="278" y="24"/>
                      <a:pt x="219" y="71"/>
                    </a:cubicBezTo>
                    <a:cubicBezTo>
                      <a:pt x="0" y="248"/>
                      <a:pt x="106" y="601"/>
                      <a:pt x="386" y="630"/>
                    </a:cubicBezTo>
                    <a:cubicBezTo>
                      <a:pt x="399" y="632"/>
                      <a:pt x="411" y="632"/>
                      <a:pt x="424" y="632"/>
                    </a:cubicBezTo>
                    <a:cubicBezTo>
                      <a:pt x="681" y="632"/>
                      <a:pt x="834" y="327"/>
                      <a:pt x="665" y="119"/>
                    </a:cubicBezTo>
                    <a:cubicBezTo>
                      <a:pt x="603" y="41"/>
                      <a:pt x="512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20"/>
              <p:cNvSpPr/>
              <p:nvPr/>
            </p:nvSpPr>
            <p:spPr>
              <a:xfrm>
                <a:off x="4226950" y="4062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1"/>
                    </a:moveTo>
                    <a:cubicBezTo>
                      <a:pt x="339" y="1"/>
                      <a:pt x="270" y="23"/>
                      <a:pt x="213" y="69"/>
                    </a:cubicBezTo>
                    <a:cubicBezTo>
                      <a:pt x="1" y="239"/>
                      <a:pt x="104" y="583"/>
                      <a:pt x="377" y="612"/>
                    </a:cubicBezTo>
                    <a:cubicBezTo>
                      <a:pt x="388" y="613"/>
                      <a:pt x="400" y="614"/>
                      <a:pt x="411" y="614"/>
                    </a:cubicBezTo>
                    <a:cubicBezTo>
                      <a:pt x="661" y="614"/>
                      <a:pt x="810" y="317"/>
                      <a:pt x="647" y="114"/>
                    </a:cubicBezTo>
                    <a:cubicBezTo>
                      <a:pt x="587" y="39"/>
                      <a:pt x="497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20"/>
              <p:cNvSpPr/>
              <p:nvPr/>
            </p:nvSpPr>
            <p:spPr>
              <a:xfrm>
                <a:off x="4213700" y="404552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1"/>
                    </a:moveTo>
                    <a:cubicBezTo>
                      <a:pt x="328" y="1"/>
                      <a:pt x="262" y="22"/>
                      <a:pt x="206" y="67"/>
                    </a:cubicBezTo>
                    <a:cubicBezTo>
                      <a:pt x="0" y="234"/>
                      <a:pt x="100" y="568"/>
                      <a:pt x="364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4" y="308"/>
                      <a:pt x="624" y="112"/>
                    </a:cubicBezTo>
                    <a:cubicBezTo>
                      <a:pt x="565" y="38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20"/>
              <p:cNvSpPr/>
              <p:nvPr/>
            </p:nvSpPr>
            <p:spPr>
              <a:xfrm>
                <a:off x="4200450" y="4029050"/>
                <a:ext cx="189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7" extrusionOk="0">
                    <a:moveTo>
                      <a:pt x="381" y="1"/>
                    </a:moveTo>
                    <a:cubicBezTo>
                      <a:pt x="317" y="1"/>
                      <a:pt x="252" y="22"/>
                      <a:pt x="199" y="67"/>
                    </a:cubicBezTo>
                    <a:cubicBezTo>
                      <a:pt x="0" y="227"/>
                      <a:pt x="97" y="549"/>
                      <a:pt x="351" y="575"/>
                    </a:cubicBezTo>
                    <a:cubicBezTo>
                      <a:pt x="362" y="576"/>
                      <a:pt x="374" y="577"/>
                      <a:pt x="385" y="577"/>
                    </a:cubicBezTo>
                    <a:cubicBezTo>
                      <a:pt x="621" y="577"/>
                      <a:pt x="758" y="299"/>
                      <a:pt x="604" y="109"/>
                    </a:cubicBezTo>
                    <a:cubicBezTo>
                      <a:pt x="548" y="38"/>
                      <a:pt x="465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20"/>
              <p:cNvSpPr/>
              <p:nvPr/>
            </p:nvSpPr>
            <p:spPr>
              <a:xfrm>
                <a:off x="4187175" y="4012500"/>
                <a:ext cx="18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57" extrusionOk="0">
                    <a:moveTo>
                      <a:pt x="370" y="1"/>
                    </a:moveTo>
                    <a:cubicBezTo>
                      <a:pt x="308" y="1"/>
                      <a:pt x="246" y="21"/>
                      <a:pt x="194" y="64"/>
                    </a:cubicBezTo>
                    <a:cubicBezTo>
                      <a:pt x="1" y="221"/>
                      <a:pt x="94" y="533"/>
                      <a:pt x="338" y="555"/>
                    </a:cubicBezTo>
                    <a:cubicBezTo>
                      <a:pt x="349" y="556"/>
                      <a:pt x="359" y="557"/>
                      <a:pt x="369" y="557"/>
                    </a:cubicBezTo>
                    <a:cubicBezTo>
                      <a:pt x="598" y="557"/>
                      <a:pt x="734" y="287"/>
                      <a:pt x="586" y="102"/>
                    </a:cubicBezTo>
                    <a:cubicBezTo>
                      <a:pt x="530" y="35"/>
                      <a:pt x="450" y="1"/>
                      <a:pt x="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20"/>
              <p:cNvSpPr/>
              <p:nvPr/>
            </p:nvSpPr>
            <p:spPr>
              <a:xfrm>
                <a:off x="4173850" y="3995950"/>
                <a:ext cx="177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1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0"/>
                    </a:cubicBezTo>
                    <a:cubicBezTo>
                      <a:pt x="0" y="211"/>
                      <a:pt x="90" y="513"/>
                      <a:pt x="328" y="539"/>
                    </a:cubicBezTo>
                    <a:cubicBezTo>
                      <a:pt x="339" y="540"/>
                      <a:pt x="349" y="541"/>
                      <a:pt x="359" y="541"/>
                    </a:cubicBezTo>
                    <a:cubicBezTo>
                      <a:pt x="582" y="541"/>
                      <a:pt x="711" y="280"/>
                      <a:pt x="566" y="102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20"/>
              <p:cNvSpPr/>
              <p:nvPr/>
            </p:nvSpPr>
            <p:spPr>
              <a:xfrm>
                <a:off x="4160600" y="3979400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2" y="0"/>
                    </a:moveTo>
                    <a:cubicBezTo>
                      <a:pt x="285" y="0"/>
                      <a:pt x="228" y="19"/>
                      <a:pt x="180" y="57"/>
                    </a:cubicBezTo>
                    <a:cubicBezTo>
                      <a:pt x="0" y="202"/>
                      <a:pt x="84" y="494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99"/>
                    </a:cubicBezTo>
                    <a:cubicBezTo>
                      <a:pt x="495" y="34"/>
                      <a:pt x="419" y="0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20"/>
              <p:cNvSpPr/>
              <p:nvPr/>
            </p:nvSpPr>
            <p:spPr>
              <a:xfrm>
                <a:off x="4147325" y="3962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2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1" y="197"/>
                      <a:pt x="84" y="477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9" y="504"/>
                      <a:pt x="664" y="261"/>
                      <a:pt x="528" y="95"/>
                    </a:cubicBezTo>
                    <a:cubicBezTo>
                      <a:pt x="479" y="32"/>
                      <a:pt x="405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20"/>
              <p:cNvSpPr/>
              <p:nvPr/>
            </p:nvSpPr>
            <p:spPr>
              <a:xfrm>
                <a:off x="4134075" y="394637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4" y="249"/>
                      <a:pt x="505" y="89"/>
                    </a:cubicBezTo>
                    <a:cubicBezTo>
                      <a:pt x="458" y="31"/>
                      <a:pt x="388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20"/>
              <p:cNvSpPr/>
              <p:nvPr/>
            </p:nvSpPr>
            <p:spPr>
              <a:xfrm>
                <a:off x="4120750" y="3929825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0"/>
                    </a:moveTo>
                    <a:cubicBezTo>
                      <a:pt x="258" y="0"/>
                      <a:pt x="206" y="18"/>
                      <a:pt x="161" y="54"/>
                    </a:cubicBezTo>
                    <a:cubicBezTo>
                      <a:pt x="0" y="183"/>
                      <a:pt x="77" y="443"/>
                      <a:pt x="286" y="465"/>
                    </a:cubicBezTo>
                    <a:cubicBezTo>
                      <a:pt x="294" y="466"/>
                      <a:pt x="302" y="466"/>
                      <a:pt x="310" y="466"/>
                    </a:cubicBezTo>
                    <a:cubicBezTo>
                      <a:pt x="501" y="466"/>
                      <a:pt x="615" y="241"/>
                      <a:pt x="489" y="86"/>
                    </a:cubicBezTo>
                    <a:cubicBezTo>
                      <a:pt x="443" y="30"/>
                      <a:pt x="377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20"/>
              <p:cNvSpPr/>
              <p:nvPr/>
            </p:nvSpPr>
            <p:spPr>
              <a:xfrm>
                <a:off x="4107475" y="3913300"/>
                <a:ext cx="147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7" extrusionOk="0">
                    <a:moveTo>
                      <a:pt x="296" y="1"/>
                    </a:moveTo>
                    <a:cubicBezTo>
                      <a:pt x="246" y="1"/>
                      <a:pt x="197" y="17"/>
                      <a:pt x="155" y="50"/>
                    </a:cubicBezTo>
                    <a:cubicBezTo>
                      <a:pt x="1" y="175"/>
                      <a:pt x="75" y="426"/>
                      <a:pt x="274" y="445"/>
                    </a:cubicBezTo>
                    <a:cubicBezTo>
                      <a:pt x="282" y="446"/>
                      <a:pt x="290" y="446"/>
                      <a:pt x="297" y="446"/>
                    </a:cubicBezTo>
                    <a:cubicBezTo>
                      <a:pt x="480" y="446"/>
                      <a:pt x="590" y="230"/>
                      <a:pt x="470" y="82"/>
                    </a:cubicBezTo>
                    <a:cubicBezTo>
                      <a:pt x="426" y="29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20"/>
              <p:cNvSpPr/>
              <p:nvPr/>
            </p:nvSpPr>
            <p:spPr>
              <a:xfrm>
                <a:off x="4094300" y="3896750"/>
                <a:ext cx="1402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8" extrusionOk="0">
                    <a:moveTo>
                      <a:pt x="282" y="0"/>
                    </a:moveTo>
                    <a:cubicBezTo>
                      <a:pt x="235" y="0"/>
                      <a:pt x="188" y="16"/>
                      <a:pt x="149" y="50"/>
                    </a:cubicBezTo>
                    <a:cubicBezTo>
                      <a:pt x="1" y="169"/>
                      <a:pt x="72" y="406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58" y="427"/>
                      <a:pt x="561" y="222"/>
                      <a:pt x="448" y="79"/>
                    </a:cubicBezTo>
                    <a:cubicBezTo>
                      <a:pt x="406" y="28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20"/>
              <p:cNvSpPr/>
              <p:nvPr/>
            </p:nvSpPr>
            <p:spPr>
              <a:xfrm>
                <a:off x="4080975" y="388020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8"/>
                      <a:pt x="271" y="408"/>
                    </a:cubicBezTo>
                    <a:cubicBezTo>
                      <a:pt x="440" y="408"/>
                      <a:pt x="538" y="211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20"/>
              <p:cNvSpPr/>
              <p:nvPr/>
            </p:nvSpPr>
            <p:spPr>
              <a:xfrm>
                <a:off x="4067725" y="3863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7" y="0"/>
                    </a:moveTo>
                    <a:cubicBezTo>
                      <a:pt x="214" y="0"/>
                      <a:pt x="171" y="14"/>
                      <a:pt x="135" y="43"/>
                    </a:cubicBezTo>
                    <a:cubicBezTo>
                      <a:pt x="0" y="153"/>
                      <a:pt x="64" y="371"/>
                      <a:pt x="235" y="391"/>
                    </a:cubicBezTo>
                    <a:cubicBezTo>
                      <a:pt x="241" y="391"/>
                      <a:pt x="248" y="391"/>
                      <a:pt x="254" y="391"/>
                    </a:cubicBezTo>
                    <a:cubicBezTo>
                      <a:pt x="416" y="391"/>
                      <a:pt x="513" y="202"/>
                      <a:pt x="408" y="72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20"/>
              <p:cNvSpPr/>
              <p:nvPr/>
            </p:nvSpPr>
            <p:spPr>
              <a:xfrm>
                <a:off x="4054375" y="38472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7"/>
                      <a:pt x="65" y="353"/>
                      <a:pt x="229" y="372"/>
                    </a:cubicBezTo>
                    <a:cubicBezTo>
                      <a:pt x="235" y="373"/>
                      <a:pt x="242" y="373"/>
                      <a:pt x="248" y="373"/>
                    </a:cubicBezTo>
                    <a:cubicBezTo>
                      <a:pt x="401" y="373"/>
                      <a:pt x="491" y="194"/>
                      <a:pt x="393" y="70"/>
                    </a:cubicBezTo>
                    <a:cubicBezTo>
                      <a:pt x="356" y="24"/>
                      <a:pt x="301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20"/>
              <p:cNvSpPr/>
              <p:nvPr/>
            </p:nvSpPr>
            <p:spPr>
              <a:xfrm>
                <a:off x="4041125" y="3830650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3" y="0"/>
                    </a:moveTo>
                    <a:cubicBezTo>
                      <a:pt x="195" y="0"/>
                      <a:pt x="156" y="13"/>
                      <a:pt x="122" y="39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3" y="352"/>
                      <a:pt x="231" y="352"/>
                      <a:pt x="238" y="352"/>
                    </a:cubicBezTo>
                    <a:cubicBezTo>
                      <a:pt x="382" y="352"/>
                      <a:pt x="465" y="181"/>
                      <a:pt x="373" y="65"/>
                    </a:cubicBezTo>
                    <a:cubicBezTo>
                      <a:pt x="336" y="23"/>
                      <a:pt x="285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20"/>
              <p:cNvSpPr/>
              <p:nvPr/>
            </p:nvSpPr>
            <p:spPr>
              <a:xfrm>
                <a:off x="4027875" y="3814100"/>
                <a:ext cx="110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6" extrusionOk="0">
                    <a:moveTo>
                      <a:pt x="221" y="0"/>
                    </a:moveTo>
                    <a:cubicBezTo>
                      <a:pt x="184" y="0"/>
                      <a:pt x="146" y="13"/>
                      <a:pt x="116" y="39"/>
                    </a:cubicBezTo>
                    <a:cubicBezTo>
                      <a:pt x="0" y="132"/>
                      <a:pt x="55" y="319"/>
                      <a:pt x="203" y="335"/>
                    </a:cubicBezTo>
                    <a:cubicBezTo>
                      <a:pt x="209" y="336"/>
                      <a:pt x="215" y="336"/>
                      <a:pt x="222" y="336"/>
                    </a:cubicBezTo>
                    <a:cubicBezTo>
                      <a:pt x="358" y="336"/>
                      <a:pt x="440" y="172"/>
                      <a:pt x="350" y="62"/>
                    </a:cubicBezTo>
                    <a:cubicBezTo>
                      <a:pt x="318" y="22"/>
                      <a:pt x="269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20"/>
              <p:cNvSpPr/>
              <p:nvPr/>
            </p:nvSpPr>
            <p:spPr>
              <a:xfrm>
                <a:off x="4014600" y="3797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1" y="126"/>
                      <a:pt x="52" y="303"/>
                      <a:pt x="194" y="316"/>
                    </a:cubicBezTo>
                    <a:cubicBezTo>
                      <a:pt x="200" y="316"/>
                      <a:pt x="206" y="317"/>
                      <a:pt x="213" y="317"/>
                    </a:cubicBezTo>
                    <a:cubicBezTo>
                      <a:pt x="340" y="317"/>
                      <a:pt x="415" y="166"/>
                      <a:pt x="332" y="62"/>
                    </a:cubicBezTo>
                    <a:cubicBezTo>
                      <a:pt x="301" y="21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20"/>
              <p:cNvSpPr/>
              <p:nvPr/>
            </p:nvSpPr>
            <p:spPr>
              <a:xfrm>
                <a:off x="4271375" y="4080650"/>
                <a:ext cx="215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650" extrusionOk="0">
                    <a:moveTo>
                      <a:pt x="431" y="1"/>
                    </a:moveTo>
                    <a:cubicBezTo>
                      <a:pt x="359" y="1"/>
                      <a:pt x="287" y="24"/>
                      <a:pt x="226" y="72"/>
                    </a:cubicBezTo>
                    <a:cubicBezTo>
                      <a:pt x="1" y="256"/>
                      <a:pt x="110" y="619"/>
                      <a:pt x="399" y="648"/>
                    </a:cubicBezTo>
                    <a:cubicBezTo>
                      <a:pt x="412" y="649"/>
                      <a:pt x="425" y="650"/>
                      <a:pt x="438" y="650"/>
                    </a:cubicBezTo>
                    <a:cubicBezTo>
                      <a:pt x="701" y="650"/>
                      <a:pt x="860" y="335"/>
                      <a:pt x="685" y="121"/>
                    </a:cubicBezTo>
                    <a:cubicBezTo>
                      <a:pt x="621" y="42"/>
                      <a:pt x="527" y="1"/>
                      <a:pt x="4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20"/>
              <p:cNvSpPr/>
              <p:nvPr/>
            </p:nvSpPr>
            <p:spPr>
              <a:xfrm>
                <a:off x="4258125" y="4064100"/>
                <a:ext cx="209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34" extrusionOk="0">
                    <a:moveTo>
                      <a:pt x="418" y="0"/>
                    </a:moveTo>
                    <a:cubicBezTo>
                      <a:pt x="348" y="0"/>
                      <a:pt x="278" y="24"/>
                      <a:pt x="219" y="72"/>
                    </a:cubicBezTo>
                    <a:cubicBezTo>
                      <a:pt x="1" y="249"/>
                      <a:pt x="107" y="603"/>
                      <a:pt x="386" y="632"/>
                    </a:cubicBezTo>
                    <a:cubicBezTo>
                      <a:pt x="398" y="633"/>
                      <a:pt x="410" y="633"/>
                      <a:pt x="421" y="633"/>
                    </a:cubicBezTo>
                    <a:cubicBezTo>
                      <a:pt x="680" y="633"/>
                      <a:pt x="835" y="327"/>
                      <a:pt x="666" y="117"/>
                    </a:cubicBezTo>
                    <a:cubicBezTo>
                      <a:pt x="602" y="41"/>
                      <a:pt x="51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20"/>
              <p:cNvSpPr/>
              <p:nvPr/>
            </p:nvSpPr>
            <p:spPr>
              <a:xfrm>
                <a:off x="4244875" y="4047550"/>
                <a:ext cx="202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5" extrusionOk="0">
                    <a:moveTo>
                      <a:pt x="406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0" y="243"/>
                      <a:pt x="103" y="587"/>
                      <a:pt x="373" y="612"/>
                    </a:cubicBezTo>
                    <a:cubicBezTo>
                      <a:pt x="385" y="614"/>
                      <a:pt x="397" y="614"/>
                      <a:pt x="408" y="614"/>
                    </a:cubicBezTo>
                    <a:cubicBezTo>
                      <a:pt x="661" y="614"/>
                      <a:pt x="809" y="320"/>
                      <a:pt x="643" y="114"/>
                    </a:cubicBezTo>
                    <a:cubicBezTo>
                      <a:pt x="583" y="39"/>
                      <a:pt x="495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20"/>
              <p:cNvSpPr/>
              <p:nvPr/>
            </p:nvSpPr>
            <p:spPr>
              <a:xfrm>
                <a:off x="4231625" y="403107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2" y="0"/>
                    </a:moveTo>
                    <a:cubicBezTo>
                      <a:pt x="326" y="0"/>
                      <a:pt x="260" y="22"/>
                      <a:pt x="206" y="66"/>
                    </a:cubicBezTo>
                    <a:cubicBezTo>
                      <a:pt x="0" y="233"/>
                      <a:pt x="97" y="564"/>
                      <a:pt x="360" y="593"/>
                    </a:cubicBezTo>
                    <a:cubicBezTo>
                      <a:pt x="372" y="594"/>
                      <a:pt x="384" y="595"/>
                      <a:pt x="395" y="595"/>
                    </a:cubicBezTo>
                    <a:cubicBezTo>
                      <a:pt x="641" y="595"/>
                      <a:pt x="783" y="308"/>
                      <a:pt x="624" y="111"/>
                    </a:cubicBezTo>
                    <a:cubicBezTo>
                      <a:pt x="565" y="38"/>
                      <a:pt x="478" y="0"/>
                      <a:pt x="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20"/>
              <p:cNvSpPr/>
              <p:nvPr/>
            </p:nvSpPr>
            <p:spPr>
              <a:xfrm>
                <a:off x="4218275" y="4014500"/>
                <a:ext cx="190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7" extrusionOk="0">
                    <a:moveTo>
                      <a:pt x="384" y="1"/>
                    </a:moveTo>
                    <a:cubicBezTo>
                      <a:pt x="319" y="1"/>
                      <a:pt x="254" y="23"/>
                      <a:pt x="200" y="67"/>
                    </a:cubicBezTo>
                    <a:cubicBezTo>
                      <a:pt x="1" y="228"/>
                      <a:pt x="97" y="549"/>
                      <a:pt x="354" y="575"/>
                    </a:cubicBezTo>
                    <a:cubicBezTo>
                      <a:pt x="366" y="576"/>
                      <a:pt x="377" y="577"/>
                      <a:pt x="389" y="577"/>
                    </a:cubicBezTo>
                    <a:cubicBezTo>
                      <a:pt x="622" y="577"/>
                      <a:pt x="761" y="299"/>
                      <a:pt x="608" y="109"/>
                    </a:cubicBezTo>
                    <a:cubicBezTo>
                      <a:pt x="552" y="38"/>
                      <a:pt x="468" y="1"/>
                      <a:pt x="3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20"/>
              <p:cNvSpPr/>
              <p:nvPr/>
            </p:nvSpPr>
            <p:spPr>
              <a:xfrm>
                <a:off x="4205025" y="399805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2" y="0"/>
                    </a:moveTo>
                    <a:cubicBezTo>
                      <a:pt x="310" y="0"/>
                      <a:pt x="247" y="21"/>
                      <a:pt x="193" y="63"/>
                    </a:cubicBezTo>
                    <a:cubicBezTo>
                      <a:pt x="0" y="217"/>
                      <a:pt x="94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9" y="102"/>
                    </a:cubicBezTo>
                    <a:cubicBezTo>
                      <a:pt x="532" y="35"/>
                      <a:pt x="453" y="0"/>
                      <a:pt x="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20"/>
              <p:cNvSpPr/>
              <p:nvPr/>
            </p:nvSpPr>
            <p:spPr>
              <a:xfrm>
                <a:off x="4191775" y="3981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2"/>
                    </a:cubicBezTo>
                    <a:cubicBezTo>
                      <a:pt x="0" y="210"/>
                      <a:pt x="90" y="512"/>
                      <a:pt x="328" y="537"/>
                    </a:cubicBezTo>
                    <a:cubicBezTo>
                      <a:pt x="338" y="539"/>
                      <a:pt x="349" y="539"/>
                      <a:pt x="359" y="539"/>
                    </a:cubicBezTo>
                    <a:cubicBezTo>
                      <a:pt x="578" y="539"/>
                      <a:pt x="710" y="279"/>
                      <a:pt x="566" y="100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20"/>
              <p:cNvSpPr/>
              <p:nvPr/>
            </p:nvSpPr>
            <p:spPr>
              <a:xfrm>
                <a:off x="4178500" y="3964875"/>
                <a:ext cx="17150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1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1" y="60"/>
                    </a:cubicBezTo>
                    <a:cubicBezTo>
                      <a:pt x="1" y="204"/>
                      <a:pt x="84" y="493"/>
                      <a:pt x="316" y="519"/>
                    </a:cubicBezTo>
                    <a:cubicBezTo>
                      <a:pt x="326" y="520"/>
                      <a:pt x="336" y="521"/>
                      <a:pt x="346" y="521"/>
                    </a:cubicBezTo>
                    <a:cubicBezTo>
                      <a:pt x="557" y="521"/>
                      <a:pt x="685" y="270"/>
                      <a:pt x="547" y="98"/>
                    </a:cubicBezTo>
                    <a:cubicBezTo>
                      <a:pt x="496" y="34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20"/>
              <p:cNvSpPr/>
              <p:nvPr/>
            </p:nvSpPr>
            <p:spPr>
              <a:xfrm>
                <a:off x="4165250" y="3948400"/>
                <a:ext cx="165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2" extrusionOk="0">
                    <a:moveTo>
                      <a:pt x="331" y="1"/>
                    </a:moveTo>
                    <a:cubicBezTo>
                      <a:pt x="276" y="1"/>
                      <a:pt x="220" y="19"/>
                      <a:pt x="174" y="57"/>
                    </a:cubicBezTo>
                    <a:cubicBezTo>
                      <a:pt x="1" y="198"/>
                      <a:pt x="81" y="478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59" y="260"/>
                      <a:pt x="528" y="92"/>
                    </a:cubicBezTo>
                    <a:cubicBezTo>
                      <a:pt x="477" y="32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20"/>
              <p:cNvSpPr/>
              <p:nvPr/>
            </p:nvSpPr>
            <p:spPr>
              <a:xfrm>
                <a:off x="4152000" y="3931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4" y="0"/>
                      <a:pt x="211" y="18"/>
                      <a:pt x="167" y="53"/>
                    </a:cubicBezTo>
                    <a:cubicBezTo>
                      <a:pt x="0" y="188"/>
                      <a:pt x="81" y="458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6" y="482"/>
                      <a:pt x="634" y="249"/>
                      <a:pt x="505" y="92"/>
                    </a:cubicBezTo>
                    <a:cubicBezTo>
                      <a:pt x="457" y="31"/>
                      <a:pt x="387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20"/>
              <p:cNvSpPr/>
              <p:nvPr/>
            </p:nvSpPr>
            <p:spPr>
              <a:xfrm>
                <a:off x="4138650" y="3915350"/>
                <a:ext cx="154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5" extrusionOk="0">
                    <a:moveTo>
                      <a:pt x="307" y="0"/>
                    </a:moveTo>
                    <a:cubicBezTo>
                      <a:pt x="256" y="0"/>
                      <a:pt x="204" y="17"/>
                      <a:pt x="162" y="51"/>
                    </a:cubicBezTo>
                    <a:cubicBezTo>
                      <a:pt x="1" y="183"/>
                      <a:pt x="78" y="443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1" y="464"/>
                      <a:pt x="615" y="240"/>
                      <a:pt x="489" y="87"/>
                    </a:cubicBezTo>
                    <a:cubicBezTo>
                      <a:pt x="443" y="30"/>
                      <a:pt x="376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20"/>
              <p:cNvSpPr/>
              <p:nvPr/>
            </p:nvSpPr>
            <p:spPr>
              <a:xfrm>
                <a:off x="4125400" y="3898775"/>
                <a:ext cx="147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9" extrusionOk="0">
                    <a:moveTo>
                      <a:pt x="296" y="1"/>
                    </a:moveTo>
                    <a:cubicBezTo>
                      <a:pt x="247" y="1"/>
                      <a:pt x="196" y="18"/>
                      <a:pt x="155" y="52"/>
                    </a:cubicBezTo>
                    <a:cubicBezTo>
                      <a:pt x="1" y="178"/>
                      <a:pt x="74" y="425"/>
                      <a:pt x="274" y="448"/>
                    </a:cubicBezTo>
                    <a:cubicBezTo>
                      <a:pt x="282" y="448"/>
                      <a:pt x="289" y="449"/>
                      <a:pt x="297" y="449"/>
                    </a:cubicBezTo>
                    <a:cubicBezTo>
                      <a:pt x="479" y="449"/>
                      <a:pt x="590" y="232"/>
                      <a:pt x="470" y="84"/>
                    </a:cubicBezTo>
                    <a:cubicBezTo>
                      <a:pt x="426" y="30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20"/>
              <p:cNvSpPr/>
              <p:nvPr/>
            </p:nvSpPr>
            <p:spPr>
              <a:xfrm>
                <a:off x="4112150" y="3882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2" y="0"/>
                    </a:moveTo>
                    <a:cubicBezTo>
                      <a:pt x="234" y="0"/>
                      <a:pt x="187" y="16"/>
                      <a:pt x="148" y="48"/>
                    </a:cubicBezTo>
                    <a:cubicBezTo>
                      <a:pt x="0" y="167"/>
                      <a:pt x="71" y="408"/>
                      <a:pt x="261" y="427"/>
                    </a:cubicBezTo>
                    <a:cubicBezTo>
                      <a:pt x="269" y="428"/>
                      <a:pt x="276" y="428"/>
                      <a:pt x="284" y="428"/>
                    </a:cubicBezTo>
                    <a:cubicBezTo>
                      <a:pt x="460" y="428"/>
                      <a:pt x="564" y="222"/>
                      <a:pt x="447" y="80"/>
                    </a:cubicBezTo>
                    <a:cubicBezTo>
                      <a:pt x="405" y="27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20"/>
              <p:cNvSpPr/>
              <p:nvPr/>
            </p:nvSpPr>
            <p:spPr>
              <a:xfrm>
                <a:off x="4098900" y="3865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79" y="15"/>
                      <a:pt x="141" y="46"/>
                    </a:cubicBezTo>
                    <a:cubicBezTo>
                      <a:pt x="0" y="158"/>
                      <a:pt x="68" y="390"/>
                      <a:pt x="247" y="406"/>
                    </a:cubicBezTo>
                    <a:cubicBezTo>
                      <a:pt x="255" y="407"/>
                      <a:pt x="263" y="407"/>
                      <a:pt x="271" y="407"/>
                    </a:cubicBezTo>
                    <a:cubicBezTo>
                      <a:pt x="437" y="407"/>
                      <a:pt x="538" y="210"/>
                      <a:pt x="427" y="75"/>
                    </a:cubicBezTo>
                    <a:cubicBezTo>
                      <a:pt x="387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20"/>
              <p:cNvSpPr/>
              <p:nvPr/>
            </p:nvSpPr>
            <p:spPr>
              <a:xfrm>
                <a:off x="4085550" y="3849175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59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8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21" y="392"/>
                      <a:pt x="516" y="202"/>
                      <a:pt x="412" y="73"/>
                    </a:cubicBezTo>
                    <a:cubicBezTo>
                      <a:pt x="374" y="25"/>
                      <a:pt x="31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20"/>
              <p:cNvSpPr/>
              <p:nvPr/>
            </p:nvSpPr>
            <p:spPr>
              <a:xfrm>
                <a:off x="4072300" y="383267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5"/>
                      <a:pt x="61" y="353"/>
                      <a:pt x="228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0" y="374"/>
                      <a:pt x="491" y="194"/>
                      <a:pt x="392" y="71"/>
                    </a:cubicBezTo>
                    <a:cubicBezTo>
                      <a:pt x="354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20"/>
              <p:cNvSpPr/>
              <p:nvPr/>
            </p:nvSpPr>
            <p:spPr>
              <a:xfrm>
                <a:off x="4059050" y="3816175"/>
                <a:ext cx="117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235" y="1"/>
                    </a:moveTo>
                    <a:cubicBezTo>
                      <a:pt x="196" y="1"/>
                      <a:pt x="157" y="14"/>
                      <a:pt x="125" y="40"/>
                    </a:cubicBezTo>
                    <a:cubicBezTo>
                      <a:pt x="0" y="139"/>
                      <a:pt x="61" y="335"/>
                      <a:pt x="215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82" y="353"/>
                      <a:pt x="468" y="182"/>
                      <a:pt x="373" y="65"/>
                    </a:cubicBezTo>
                    <a:cubicBezTo>
                      <a:pt x="338" y="23"/>
                      <a:pt x="286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20"/>
              <p:cNvSpPr/>
              <p:nvPr/>
            </p:nvSpPr>
            <p:spPr>
              <a:xfrm>
                <a:off x="4045775" y="37996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1" y="0"/>
                    </a:moveTo>
                    <a:cubicBezTo>
                      <a:pt x="184" y="0"/>
                      <a:pt x="147" y="12"/>
                      <a:pt x="116" y="37"/>
                    </a:cubicBezTo>
                    <a:cubicBezTo>
                      <a:pt x="1" y="131"/>
                      <a:pt x="55" y="320"/>
                      <a:pt x="203" y="333"/>
                    </a:cubicBezTo>
                    <a:cubicBezTo>
                      <a:pt x="210" y="334"/>
                      <a:pt x="216" y="334"/>
                      <a:pt x="223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1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20"/>
              <p:cNvSpPr/>
              <p:nvPr/>
            </p:nvSpPr>
            <p:spPr>
              <a:xfrm>
                <a:off x="4032525" y="3783100"/>
                <a:ext cx="103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6" extrusionOk="0">
                    <a:moveTo>
                      <a:pt x="209" y="0"/>
                    </a:moveTo>
                    <a:cubicBezTo>
                      <a:pt x="173" y="0"/>
                      <a:pt x="137" y="12"/>
                      <a:pt x="107" y="35"/>
                    </a:cubicBezTo>
                    <a:cubicBezTo>
                      <a:pt x="0" y="122"/>
                      <a:pt x="52" y="299"/>
                      <a:pt x="190" y="315"/>
                    </a:cubicBezTo>
                    <a:cubicBezTo>
                      <a:pt x="195" y="316"/>
                      <a:pt x="201" y="316"/>
                      <a:pt x="206" y="316"/>
                    </a:cubicBezTo>
                    <a:cubicBezTo>
                      <a:pt x="338" y="316"/>
                      <a:pt x="415" y="163"/>
                      <a:pt x="331" y="58"/>
                    </a:cubicBezTo>
                    <a:cubicBezTo>
                      <a:pt x="301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20"/>
              <p:cNvSpPr/>
              <p:nvPr/>
            </p:nvSpPr>
            <p:spPr>
              <a:xfrm>
                <a:off x="4302550" y="4082675"/>
                <a:ext cx="22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9" extrusionOk="0">
                    <a:moveTo>
                      <a:pt x="444" y="1"/>
                    </a:moveTo>
                    <a:cubicBezTo>
                      <a:pt x="370" y="1"/>
                      <a:pt x="295" y="25"/>
                      <a:pt x="232" y="75"/>
                    </a:cubicBezTo>
                    <a:cubicBezTo>
                      <a:pt x="1" y="261"/>
                      <a:pt x="113" y="637"/>
                      <a:pt x="409" y="666"/>
                    </a:cubicBezTo>
                    <a:cubicBezTo>
                      <a:pt x="422" y="668"/>
                      <a:pt x="435" y="668"/>
                      <a:pt x="447" y="668"/>
                    </a:cubicBezTo>
                    <a:cubicBezTo>
                      <a:pt x="720" y="668"/>
                      <a:pt x="883" y="344"/>
                      <a:pt x="705" y="123"/>
                    </a:cubicBezTo>
                    <a:cubicBezTo>
                      <a:pt x="639" y="43"/>
                      <a:pt x="542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20"/>
              <p:cNvSpPr/>
              <p:nvPr/>
            </p:nvSpPr>
            <p:spPr>
              <a:xfrm>
                <a:off x="4289300" y="4066125"/>
                <a:ext cx="2142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3" extrusionOk="0">
                    <a:moveTo>
                      <a:pt x="429" y="1"/>
                    </a:moveTo>
                    <a:cubicBezTo>
                      <a:pt x="357" y="1"/>
                      <a:pt x="285" y="25"/>
                      <a:pt x="226" y="75"/>
                    </a:cubicBezTo>
                    <a:cubicBezTo>
                      <a:pt x="1" y="255"/>
                      <a:pt x="107" y="621"/>
                      <a:pt x="396" y="650"/>
                    </a:cubicBezTo>
                    <a:cubicBezTo>
                      <a:pt x="409" y="652"/>
                      <a:pt x="422" y="652"/>
                      <a:pt x="434" y="652"/>
                    </a:cubicBezTo>
                    <a:cubicBezTo>
                      <a:pt x="701" y="652"/>
                      <a:pt x="857" y="338"/>
                      <a:pt x="682" y="123"/>
                    </a:cubicBezTo>
                    <a:cubicBezTo>
                      <a:pt x="618" y="43"/>
                      <a:pt x="524" y="1"/>
                      <a:pt x="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20"/>
              <p:cNvSpPr/>
              <p:nvPr/>
            </p:nvSpPr>
            <p:spPr>
              <a:xfrm>
                <a:off x="4276050" y="4049600"/>
                <a:ext cx="20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3" extrusionOk="0">
                    <a:moveTo>
                      <a:pt x="417" y="0"/>
                    </a:moveTo>
                    <a:cubicBezTo>
                      <a:pt x="347" y="0"/>
                      <a:pt x="277" y="23"/>
                      <a:pt x="219" y="71"/>
                    </a:cubicBezTo>
                    <a:cubicBezTo>
                      <a:pt x="0" y="247"/>
                      <a:pt x="106" y="601"/>
                      <a:pt x="386" y="630"/>
                    </a:cubicBezTo>
                    <a:cubicBezTo>
                      <a:pt x="399" y="631"/>
                      <a:pt x="412" y="632"/>
                      <a:pt x="424" y="632"/>
                    </a:cubicBezTo>
                    <a:cubicBezTo>
                      <a:pt x="681" y="632"/>
                      <a:pt x="834" y="327"/>
                      <a:pt x="662" y="119"/>
                    </a:cubicBezTo>
                    <a:cubicBezTo>
                      <a:pt x="600" y="40"/>
                      <a:pt x="509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20"/>
              <p:cNvSpPr/>
              <p:nvPr/>
            </p:nvSpPr>
            <p:spPr>
              <a:xfrm>
                <a:off x="4262800" y="4033100"/>
                <a:ext cx="202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09" h="614" extrusionOk="0">
                    <a:moveTo>
                      <a:pt x="406" y="0"/>
                    </a:moveTo>
                    <a:cubicBezTo>
                      <a:pt x="338" y="0"/>
                      <a:pt x="269" y="23"/>
                      <a:pt x="212" y="69"/>
                    </a:cubicBezTo>
                    <a:cubicBezTo>
                      <a:pt x="0" y="239"/>
                      <a:pt x="100" y="583"/>
                      <a:pt x="373" y="612"/>
                    </a:cubicBezTo>
                    <a:cubicBezTo>
                      <a:pt x="385" y="613"/>
                      <a:pt x="396" y="614"/>
                      <a:pt x="407" y="614"/>
                    </a:cubicBezTo>
                    <a:cubicBezTo>
                      <a:pt x="657" y="614"/>
                      <a:pt x="809" y="317"/>
                      <a:pt x="643" y="114"/>
                    </a:cubicBezTo>
                    <a:cubicBezTo>
                      <a:pt x="583" y="39"/>
                      <a:pt x="495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20"/>
              <p:cNvSpPr/>
              <p:nvPr/>
            </p:nvSpPr>
            <p:spPr>
              <a:xfrm>
                <a:off x="4249450" y="401652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5" y="0"/>
                    </a:moveTo>
                    <a:cubicBezTo>
                      <a:pt x="329" y="0"/>
                      <a:pt x="263" y="22"/>
                      <a:pt x="209" y="66"/>
                    </a:cubicBezTo>
                    <a:cubicBezTo>
                      <a:pt x="1" y="234"/>
                      <a:pt x="100" y="568"/>
                      <a:pt x="364" y="593"/>
                    </a:cubicBezTo>
                    <a:cubicBezTo>
                      <a:pt x="375" y="595"/>
                      <a:pt x="387" y="595"/>
                      <a:pt x="398" y="595"/>
                    </a:cubicBezTo>
                    <a:cubicBezTo>
                      <a:pt x="641" y="595"/>
                      <a:pt x="787" y="308"/>
                      <a:pt x="627" y="111"/>
                    </a:cubicBezTo>
                    <a:cubicBezTo>
                      <a:pt x="569" y="38"/>
                      <a:pt x="482" y="0"/>
                      <a:pt x="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20"/>
              <p:cNvSpPr/>
              <p:nvPr/>
            </p:nvSpPr>
            <p:spPr>
              <a:xfrm>
                <a:off x="4236200" y="4000050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4" y="0"/>
                    </a:moveTo>
                    <a:cubicBezTo>
                      <a:pt x="319" y="0"/>
                      <a:pt x="254" y="22"/>
                      <a:pt x="200" y="67"/>
                    </a:cubicBezTo>
                    <a:cubicBezTo>
                      <a:pt x="0" y="227"/>
                      <a:pt x="100" y="549"/>
                      <a:pt x="354" y="574"/>
                    </a:cubicBezTo>
                    <a:cubicBezTo>
                      <a:pt x="364" y="575"/>
                      <a:pt x="375" y="576"/>
                      <a:pt x="385" y="576"/>
                    </a:cubicBezTo>
                    <a:cubicBezTo>
                      <a:pt x="623" y="576"/>
                      <a:pt x="762" y="296"/>
                      <a:pt x="608" y="105"/>
                    </a:cubicBezTo>
                    <a:cubicBezTo>
                      <a:pt x="550" y="36"/>
                      <a:pt x="467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20"/>
              <p:cNvSpPr/>
              <p:nvPr/>
            </p:nvSpPr>
            <p:spPr>
              <a:xfrm>
                <a:off x="4222950" y="3983500"/>
                <a:ext cx="18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7" extrusionOk="0">
                    <a:moveTo>
                      <a:pt x="370" y="1"/>
                    </a:moveTo>
                    <a:cubicBezTo>
                      <a:pt x="308" y="1"/>
                      <a:pt x="245" y="21"/>
                      <a:pt x="193" y="63"/>
                    </a:cubicBezTo>
                    <a:cubicBezTo>
                      <a:pt x="0" y="221"/>
                      <a:pt x="93" y="533"/>
                      <a:pt x="341" y="555"/>
                    </a:cubicBezTo>
                    <a:cubicBezTo>
                      <a:pt x="351" y="556"/>
                      <a:pt x="362" y="557"/>
                      <a:pt x="372" y="557"/>
                    </a:cubicBezTo>
                    <a:cubicBezTo>
                      <a:pt x="601" y="557"/>
                      <a:pt x="736" y="287"/>
                      <a:pt x="585" y="102"/>
                    </a:cubicBezTo>
                    <a:cubicBezTo>
                      <a:pt x="531" y="35"/>
                      <a:pt x="451" y="1"/>
                      <a:pt x="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20"/>
              <p:cNvSpPr/>
              <p:nvPr/>
            </p:nvSpPr>
            <p:spPr>
              <a:xfrm>
                <a:off x="4209675" y="396697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5" y="0"/>
                    </a:moveTo>
                    <a:cubicBezTo>
                      <a:pt x="296" y="0"/>
                      <a:pt x="237" y="19"/>
                      <a:pt x="187" y="59"/>
                    </a:cubicBezTo>
                    <a:cubicBezTo>
                      <a:pt x="1" y="210"/>
                      <a:pt x="88" y="512"/>
                      <a:pt x="329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1" y="279"/>
                      <a:pt x="566" y="101"/>
                    </a:cubicBezTo>
                    <a:cubicBezTo>
                      <a:pt x="513" y="35"/>
                      <a:pt x="434" y="0"/>
                      <a:pt x="3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20"/>
              <p:cNvSpPr/>
              <p:nvPr/>
            </p:nvSpPr>
            <p:spPr>
              <a:xfrm>
                <a:off x="4196350" y="3950400"/>
                <a:ext cx="1720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2" extrusionOk="0">
                    <a:moveTo>
                      <a:pt x="345" y="0"/>
                    </a:moveTo>
                    <a:cubicBezTo>
                      <a:pt x="288" y="0"/>
                      <a:pt x="231" y="19"/>
                      <a:pt x="183" y="57"/>
                    </a:cubicBezTo>
                    <a:cubicBezTo>
                      <a:pt x="0" y="202"/>
                      <a:pt x="87" y="494"/>
                      <a:pt x="318" y="520"/>
                    </a:cubicBezTo>
                    <a:cubicBezTo>
                      <a:pt x="329" y="521"/>
                      <a:pt x="339" y="521"/>
                      <a:pt x="349" y="521"/>
                    </a:cubicBezTo>
                    <a:cubicBezTo>
                      <a:pt x="562" y="521"/>
                      <a:pt x="688" y="271"/>
                      <a:pt x="550" y="99"/>
                    </a:cubicBezTo>
                    <a:cubicBezTo>
                      <a:pt x="498" y="34"/>
                      <a:pt x="422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20"/>
              <p:cNvSpPr/>
              <p:nvPr/>
            </p:nvSpPr>
            <p:spPr>
              <a:xfrm>
                <a:off x="4183100" y="3933875"/>
                <a:ext cx="165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4" extrusionOk="0">
                    <a:moveTo>
                      <a:pt x="333" y="0"/>
                    </a:moveTo>
                    <a:cubicBezTo>
                      <a:pt x="278" y="0"/>
                      <a:pt x="222" y="19"/>
                      <a:pt x="177" y="56"/>
                    </a:cubicBezTo>
                    <a:cubicBezTo>
                      <a:pt x="0" y="197"/>
                      <a:pt x="84" y="477"/>
                      <a:pt x="305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41" y="504"/>
                      <a:pt x="663" y="261"/>
                      <a:pt x="527" y="94"/>
                    </a:cubicBezTo>
                    <a:cubicBezTo>
                      <a:pt x="478" y="32"/>
                      <a:pt x="405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20"/>
              <p:cNvSpPr/>
              <p:nvPr/>
            </p:nvSpPr>
            <p:spPr>
              <a:xfrm>
                <a:off x="4169900" y="391737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5" y="0"/>
                      <a:pt x="211" y="18"/>
                      <a:pt x="165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3" y="482"/>
                      <a:pt x="311" y="483"/>
                      <a:pt x="320" y="483"/>
                    </a:cubicBezTo>
                    <a:cubicBezTo>
                      <a:pt x="517" y="483"/>
                      <a:pt x="635" y="249"/>
                      <a:pt x="506" y="89"/>
                    </a:cubicBezTo>
                    <a:cubicBezTo>
                      <a:pt x="458" y="31"/>
                      <a:pt x="389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20"/>
              <p:cNvSpPr/>
              <p:nvPr/>
            </p:nvSpPr>
            <p:spPr>
              <a:xfrm>
                <a:off x="4156575" y="3900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9" y="0"/>
                    </a:moveTo>
                    <a:cubicBezTo>
                      <a:pt x="257" y="0"/>
                      <a:pt x="204" y="18"/>
                      <a:pt x="161" y="54"/>
                    </a:cubicBezTo>
                    <a:cubicBezTo>
                      <a:pt x="0" y="182"/>
                      <a:pt x="78" y="443"/>
                      <a:pt x="283" y="465"/>
                    </a:cubicBezTo>
                    <a:cubicBezTo>
                      <a:pt x="291" y="466"/>
                      <a:pt x="299" y="466"/>
                      <a:pt x="307" y="466"/>
                    </a:cubicBezTo>
                    <a:cubicBezTo>
                      <a:pt x="498" y="466"/>
                      <a:pt x="613" y="240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20"/>
              <p:cNvSpPr/>
              <p:nvPr/>
            </p:nvSpPr>
            <p:spPr>
              <a:xfrm>
                <a:off x="4143325" y="3884300"/>
                <a:ext cx="146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7" extrusionOk="0">
                    <a:moveTo>
                      <a:pt x="294" y="1"/>
                    </a:moveTo>
                    <a:cubicBezTo>
                      <a:pt x="245" y="1"/>
                      <a:pt x="196" y="16"/>
                      <a:pt x="154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78" y="446"/>
                      <a:pt x="286" y="446"/>
                      <a:pt x="294" y="446"/>
                    </a:cubicBezTo>
                    <a:cubicBezTo>
                      <a:pt x="479" y="446"/>
                      <a:pt x="587" y="230"/>
                      <a:pt x="466" y="82"/>
                    </a:cubicBezTo>
                    <a:cubicBezTo>
                      <a:pt x="422" y="29"/>
                      <a:pt x="358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20"/>
              <p:cNvSpPr/>
              <p:nvPr/>
            </p:nvSpPr>
            <p:spPr>
              <a:xfrm>
                <a:off x="4130050" y="3867750"/>
                <a:ext cx="1402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8" extrusionOk="0">
                    <a:moveTo>
                      <a:pt x="281" y="0"/>
                    </a:moveTo>
                    <a:cubicBezTo>
                      <a:pt x="234" y="0"/>
                      <a:pt x="187" y="16"/>
                      <a:pt x="149" y="50"/>
                    </a:cubicBezTo>
                    <a:cubicBezTo>
                      <a:pt x="1" y="168"/>
                      <a:pt x="72" y="406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59" y="427"/>
                      <a:pt x="561" y="222"/>
                      <a:pt x="448" y="82"/>
                    </a:cubicBezTo>
                    <a:cubicBezTo>
                      <a:pt x="406" y="29"/>
                      <a:pt x="344" y="0"/>
                      <a:pt x="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20"/>
              <p:cNvSpPr/>
              <p:nvPr/>
            </p:nvSpPr>
            <p:spPr>
              <a:xfrm>
                <a:off x="4116725" y="3851200"/>
                <a:ext cx="13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11" extrusionOk="0">
                    <a:moveTo>
                      <a:pt x="272" y="1"/>
                    </a:moveTo>
                    <a:cubicBezTo>
                      <a:pt x="226" y="1"/>
                      <a:pt x="181" y="16"/>
                      <a:pt x="142" y="46"/>
                    </a:cubicBezTo>
                    <a:cubicBezTo>
                      <a:pt x="0" y="162"/>
                      <a:pt x="71" y="390"/>
                      <a:pt x="251" y="409"/>
                    </a:cubicBezTo>
                    <a:cubicBezTo>
                      <a:pt x="259" y="410"/>
                      <a:pt x="267" y="411"/>
                      <a:pt x="274" y="411"/>
                    </a:cubicBezTo>
                    <a:cubicBezTo>
                      <a:pt x="441" y="411"/>
                      <a:pt x="542" y="214"/>
                      <a:pt x="431" y="78"/>
                    </a:cubicBezTo>
                    <a:cubicBezTo>
                      <a:pt x="391" y="27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20"/>
              <p:cNvSpPr/>
              <p:nvPr/>
            </p:nvSpPr>
            <p:spPr>
              <a:xfrm>
                <a:off x="4103475" y="383472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3"/>
                    </a:cubicBezTo>
                    <a:cubicBezTo>
                      <a:pt x="0" y="153"/>
                      <a:pt x="64" y="371"/>
                      <a:pt x="238" y="390"/>
                    </a:cubicBezTo>
                    <a:cubicBezTo>
                      <a:pt x="245" y="391"/>
                      <a:pt x="251" y="391"/>
                      <a:pt x="258" y="391"/>
                    </a:cubicBezTo>
                    <a:cubicBezTo>
                      <a:pt x="420" y="391"/>
                      <a:pt x="517" y="202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20"/>
              <p:cNvSpPr/>
              <p:nvPr/>
            </p:nvSpPr>
            <p:spPr>
              <a:xfrm>
                <a:off x="4090200" y="381815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3" y="373"/>
                      <a:pt x="239" y="373"/>
                      <a:pt x="246" y="373"/>
                    </a:cubicBezTo>
                    <a:cubicBezTo>
                      <a:pt x="401" y="373"/>
                      <a:pt x="492" y="193"/>
                      <a:pt x="390" y="70"/>
                    </a:cubicBezTo>
                    <a:cubicBezTo>
                      <a:pt x="354" y="25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20"/>
              <p:cNvSpPr/>
              <p:nvPr/>
            </p:nvSpPr>
            <p:spPr>
              <a:xfrm>
                <a:off x="4076950" y="3801650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2" y="0"/>
                    </a:moveTo>
                    <a:cubicBezTo>
                      <a:pt x="193" y="0"/>
                      <a:pt x="155" y="13"/>
                      <a:pt x="123" y="39"/>
                    </a:cubicBezTo>
                    <a:cubicBezTo>
                      <a:pt x="1" y="139"/>
                      <a:pt x="59" y="335"/>
                      <a:pt x="216" y="351"/>
                    </a:cubicBezTo>
                    <a:cubicBezTo>
                      <a:pt x="224" y="352"/>
                      <a:pt x="231" y="352"/>
                      <a:pt x="238" y="352"/>
                    </a:cubicBezTo>
                    <a:cubicBezTo>
                      <a:pt x="380" y="352"/>
                      <a:pt x="465" y="181"/>
                      <a:pt x="370" y="65"/>
                    </a:cubicBezTo>
                    <a:cubicBezTo>
                      <a:pt x="335" y="23"/>
                      <a:pt x="284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20"/>
              <p:cNvSpPr/>
              <p:nvPr/>
            </p:nvSpPr>
            <p:spPr>
              <a:xfrm>
                <a:off x="4063625" y="378512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3" y="1"/>
                    </a:moveTo>
                    <a:cubicBezTo>
                      <a:pt x="186" y="1"/>
                      <a:pt x="148" y="13"/>
                      <a:pt x="116" y="38"/>
                    </a:cubicBezTo>
                    <a:cubicBezTo>
                      <a:pt x="0" y="131"/>
                      <a:pt x="58" y="321"/>
                      <a:pt x="206" y="334"/>
                    </a:cubicBezTo>
                    <a:cubicBezTo>
                      <a:pt x="212" y="334"/>
                      <a:pt x="219" y="335"/>
                      <a:pt x="225" y="335"/>
                    </a:cubicBezTo>
                    <a:cubicBezTo>
                      <a:pt x="362" y="335"/>
                      <a:pt x="443" y="174"/>
                      <a:pt x="354" y="64"/>
                    </a:cubicBezTo>
                    <a:cubicBezTo>
                      <a:pt x="321" y="22"/>
                      <a:pt x="273" y="1"/>
                      <a:pt x="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20"/>
              <p:cNvSpPr/>
              <p:nvPr/>
            </p:nvSpPr>
            <p:spPr>
              <a:xfrm>
                <a:off x="4050350" y="376855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1" y="126"/>
                      <a:pt x="56" y="303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8" y="166"/>
                      <a:pt x="335" y="61"/>
                    </a:cubicBezTo>
                    <a:cubicBezTo>
                      <a:pt x="302" y="21"/>
                      <a:pt x="256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20"/>
              <p:cNvSpPr/>
              <p:nvPr/>
            </p:nvSpPr>
            <p:spPr>
              <a:xfrm>
                <a:off x="4333725" y="4084725"/>
                <a:ext cx="2280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912" h="690" extrusionOk="0">
                    <a:moveTo>
                      <a:pt x="457" y="0"/>
                    </a:moveTo>
                    <a:cubicBezTo>
                      <a:pt x="382" y="0"/>
                      <a:pt x="306" y="25"/>
                      <a:pt x="242" y="77"/>
                    </a:cubicBezTo>
                    <a:cubicBezTo>
                      <a:pt x="1" y="269"/>
                      <a:pt x="116" y="655"/>
                      <a:pt x="422" y="687"/>
                    </a:cubicBezTo>
                    <a:cubicBezTo>
                      <a:pt x="435" y="689"/>
                      <a:pt x="448" y="689"/>
                      <a:pt x="460" y="689"/>
                    </a:cubicBezTo>
                    <a:cubicBezTo>
                      <a:pt x="743" y="689"/>
                      <a:pt x="912" y="356"/>
                      <a:pt x="724" y="128"/>
                    </a:cubicBezTo>
                    <a:cubicBezTo>
                      <a:pt x="656" y="44"/>
                      <a:pt x="557" y="0"/>
                      <a:pt x="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20"/>
              <p:cNvSpPr/>
              <p:nvPr/>
            </p:nvSpPr>
            <p:spPr>
              <a:xfrm>
                <a:off x="4320475" y="4068175"/>
                <a:ext cx="220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70" extrusionOk="0">
                    <a:moveTo>
                      <a:pt x="445" y="0"/>
                    </a:moveTo>
                    <a:cubicBezTo>
                      <a:pt x="370" y="0"/>
                      <a:pt x="295" y="25"/>
                      <a:pt x="232" y="76"/>
                    </a:cubicBezTo>
                    <a:cubicBezTo>
                      <a:pt x="1" y="263"/>
                      <a:pt x="113" y="636"/>
                      <a:pt x="409" y="668"/>
                    </a:cubicBezTo>
                    <a:cubicBezTo>
                      <a:pt x="422" y="669"/>
                      <a:pt x="434" y="670"/>
                      <a:pt x="447" y="670"/>
                    </a:cubicBezTo>
                    <a:cubicBezTo>
                      <a:pt x="720" y="670"/>
                      <a:pt x="883" y="346"/>
                      <a:pt x="704" y="125"/>
                    </a:cubicBezTo>
                    <a:cubicBezTo>
                      <a:pt x="639" y="43"/>
                      <a:pt x="542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20"/>
              <p:cNvSpPr/>
              <p:nvPr/>
            </p:nvSpPr>
            <p:spPr>
              <a:xfrm>
                <a:off x="4307225" y="4051650"/>
                <a:ext cx="214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0" extrusionOk="0">
                    <a:moveTo>
                      <a:pt x="428" y="0"/>
                    </a:moveTo>
                    <a:cubicBezTo>
                      <a:pt x="357" y="0"/>
                      <a:pt x="285" y="24"/>
                      <a:pt x="225" y="72"/>
                    </a:cubicBezTo>
                    <a:cubicBezTo>
                      <a:pt x="0" y="255"/>
                      <a:pt x="110" y="619"/>
                      <a:pt x="396" y="648"/>
                    </a:cubicBezTo>
                    <a:cubicBezTo>
                      <a:pt x="409" y="649"/>
                      <a:pt x="421" y="650"/>
                      <a:pt x="434" y="650"/>
                    </a:cubicBezTo>
                    <a:cubicBezTo>
                      <a:pt x="700" y="650"/>
                      <a:pt x="856" y="335"/>
                      <a:pt x="682" y="120"/>
                    </a:cubicBezTo>
                    <a:cubicBezTo>
                      <a:pt x="617" y="42"/>
                      <a:pt x="523" y="0"/>
                      <a:pt x="4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20"/>
              <p:cNvSpPr/>
              <p:nvPr/>
            </p:nvSpPr>
            <p:spPr>
              <a:xfrm>
                <a:off x="4293975" y="4035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17" y="0"/>
                    </a:moveTo>
                    <a:cubicBezTo>
                      <a:pt x="347" y="0"/>
                      <a:pt x="277" y="24"/>
                      <a:pt x="219" y="72"/>
                    </a:cubicBezTo>
                    <a:cubicBezTo>
                      <a:pt x="0" y="249"/>
                      <a:pt x="103" y="602"/>
                      <a:pt x="386" y="631"/>
                    </a:cubicBezTo>
                    <a:cubicBezTo>
                      <a:pt x="397" y="633"/>
                      <a:pt x="409" y="633"/>
                      <a:pt x="420" y="633"/>
                    </a:cubicBezTo>
                    <a:cubicBezTo>
                      <a:pt x="679" y="633"/>
                      <a:pt x="834" y="327"/>
                      <a:pt x="662" y="117"/>
                    </a:cubicBezTo>
                    <a:cubicBezTo>
                      <a:pt x="600" y="41"/>
                      <a:pt x="509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20"/>
              <p:cNvSpPr/>
              <p:nvPr/>
            </p:nvSpPr>
            <p:spPr>
              <a:xfrm>
                <a:off x="4280700" y="401855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6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1" y="243"/>
                      <a:pt x="100" y="586"/>
                      <a:pt x="374" y="612"/>
                    </a:cubicBezTo>
                    <a:cubicBezTo>
                      <a:pt x="385" y="613"/>
                      <a:pt x="397" y="614"/>
                      <a:pt x="408" y="614"/>
                    </a:cubicBezTo>
                    <a:cubicBezTo>
                      <a:pt x="658" y="614"/>
                      <a:pt x="809" y="320"/>
                      <a:pt x="643" y="114"/>
                    </a:cubicBezTo>
                    <a:cubicBezTo>
                      <a:pt x="583" y="39"/>
                      <a:pt x="495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20"/>
              <p:cNvSpPr/>
              <p:nvPr/>
            </p:nvSpPr>
            <p:spPr>
              <a:xfrm>
                <a:off x="4267375" y="4002075"/>
                <a:ext cx="1967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5" extrusionOk="0">
                    <a:moveTo>
                      <a:pt x="393" y="0"/>
                    </a:moveTo>
                    <a:cubicBezTo>
                      <a:pt x="327" y="0"/>
                      <a:pt x="261" y="22"/>
                      <a:pt x="206" y="66"/>
                    </a:cubicBezTo>
                    <a:cubicBezTo>
                      <a:pt x="0" y="233"/>
                      <a:pt x="100" y="564"/>
                      <a:pt x="363" y="593"/>
                    </a:cubicBezTo>
                    <a:cubicBezTo>
                      <a:pt x="375" y="594"/>
                      <a:pt x="387" y="595"/>
                      <a:pt x="398" y="595"/>
                    </a:cubicBezTo>
                    <a:cubicBezTo>
                      <a:pt x="641" y="595"/>
                      <a:pt x="787" y="307"/>
                      <a:pt x="627" y="111"/>
                    </a:cubicBezTo>
                    <a:cubicBezTo>
                      <a:pt x="567" y="38"/>
                      <a:pt x="480" y="0"/>
                      <a:pt x="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20"/>
              <p:cNvSpPr/>
              <p:nvPr/>
            </p:nvSpPr>
            <p:spPr>
              <a:xfrm>
                <a:off x="4254100" y="3985550"/>
                <a:ext cx="19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8" extrusionOk="0">
                    <a:moveTo>
                      <a:pt x="383" y="0"/>
                    </a:moveTo>
                    <a:cubicBezTo>
                      <a:pt x="318" y="0"/>
                      <a:pt x="253" y="22"/>
                      <a:pt x="200" y="65"/>
                    </a:cubicBezTo>
                    <a:cubicBezTo>
                      <a:pt x="1" y="229"/>
                      <a:pt x="101" y="550"/>
                      <a:pt x="354" y="576"/>
                    </a:cubicBezTo>
                    <a:cubicBezTo>
                      <a:pt x="365" y="577"/>
                      <a:pt x="375" y="577"/>
                      <a:pt x="385" y="577"/>
                    </a:cubicBezTo>
                    <a:cubicBezTo>
                      <a:pt x="624" y="577"/>
                      <a:pt x="762" y="295"/>
                      <a:pt x="605" y="107"/>
                    </a:cubicBezTo>
                    <a:cubicBezTo>
                      <a:pt x="549" y="36"/>
                      <a:pt x="466" y="0"/>
                      <a:pt x="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20"/>
              <p:cNvSpPr/>
              <p:nvPr/>
            </p:nvSpPr>
            <p:spPr>
              <a:xfrm>
                <a:off x="4240850" y="3969000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0"/>
                    </a:moveTo>
                    <a:cubicBezTo>
                      <a:pt x="306" y="0"/>
                      <a:pt x="245" y="20"/>
                      <a:pt x="194" y="62"/>
                    </a:cubicBezTo>
                    <a:cubicBezTo>
                      <a:pt x="1" y="219"/>
                      <a:pt x="94" y="531"/>
                      <a:pt x="341" y="557"/>
                    </a:cubicBezTo>
                    <a:cubicBezTo>
                      <a:pt x="352" y="558"/>
                      <a:pt x="362" y="558"/>
                      <a:pt x="372" y="558"/>
                    </a:cubicBezTo>
                    <a:cubicBezTo>
                      <a:pt x="601" y="558"/>
                      <a:pt x="736" y="288"/>
                      <a:pt x="586" y="103"/>
                    </a:cubicBezTo>
                    <a:cubicBezTo>
                      <a:pt x="531" y="36"/>
                      <a:pt x="449" y="0"/>
                      <a:pt x="3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20"/>
              <p:cNvSpPr/>
              <p:nvPr/>
            </p:nvSpPr>
            <p:spPr>
              <a:xfrm>
                <a:off x="4227600" y="3952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3"/>
                    </a:cubicBezTo>
                    <a:cubicBezTo>
                      <a:pt x="0" y="211"/>
                      <a:pt x="87" y="513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0" y="279"/>
                      <a:pt x="566" y="101"/>
                    </a:cubicBezTo>
                    <a:cubicBezTo>
                      <a:pt x="513" y="36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20"/>
              <p:cNvSpPr/>
              <p:nvPr/>
            </p:nvSpPr>
            <p:spPr>
              <a:xfrm>
                <a:off x="4214250" y="3935900"/>
                <a:ext cx="172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0" extrusionOk="0">
                    <a:moveTo>
                      <a:pt x="347" y="0"/>
                    </a:moveTo>
                    <a:cubicBezTo>
                      <a:pt x="289" y="0"/>
                      <a:pt x="231" y="19"/>
                      <a:pt x="184" y="58"/>
                    </a:cubicBezTo>
                    <a:cubicBezTo>
                      <a:pt x="1" y="203"/>
                      <a:pt x="88" y="492"/>
                      <a:pt x="316" y="518"/>
                    </a:cubicBezTo>
                    <a:cubicBezTo>
                      <a:pt x="326" y="519"/>
                      <a:pt x="337" y="520"/>
                      <a:pt x="347" y="520"/>
                    </a:cubicBezTo>
                    <a:cubicBezTo>
                      <a:pt x="560" y="520"/>
                      <a:pt x="689" y="269"/>
                      <a:pt x="551" y="97"/>
                    </a:cubicBezTo>
                    <a:cubicBezTo>
                      <a:pt x="498" y="33"/>
                      <a:pt x="422" y="0"/>
                      <a:pt x="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20"/>
              <p:cNvSpPr/>
              <p:nvPr/>
            </p:nvSpPr>
            <p:spPr>
              <a:xfrm>
                <a:off x="4201000" y="3919400"/>
                <a:ext cx="166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2" extrusionOk="0">
                    <a:moveTo>
                      <a:pt x="334" y="0"/>
                    </a:moveTo>
                    <a:cubicBezTo>
                      <a:pt x="278" y="0"/>
                      <a:pt x="222" y="19"/>
                      <a:pt x="174" y="56"/>
                    </a:cubicBezTo>
                    <a:cubicBezTo>
                      <a:pt x="1" y="198"/>
                      <a:pt x="84" y="477"/>
                      <a:pt x="306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39" y="501"/>
                      <a:pt x="663" y="261"/>
                      <a:pt x="528" y="92"/>
                    </a:cubicBezTo>
                    <a:cubicBezTo>
                      <a:pt x="479" y="32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20"/>
              <p:cNvSpPr/>
              <p:nvPr/>
            </p:nvSpPr>
            <p:spPr>
              <a:xfrm>
                <a:off x="4187750" y="3902825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18" y="1"/>
                    </a:moveTo>
                    <a:cubicBezTo>
                      <a:pt x="265" y="1"/>
                      <a:pt x="212" y="18"/>
                      <a:pt x="168" y="54"/>
                    </a:cubicBezTo>
                    <a:cubicBezTo>
                      <a:pt x="0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7" y="250"/>
                      <a:pt x="508" y="93"/>
                    </a:cubicBezTo>
                    <a:cubicBezTo>
                      <a:pt x="460" y="32"/>
                      <a:pt x="390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20"/>
              <p:cNvSpPr/>
              <p:nvPr/>
            </p:nvSpPr>
            <p:spPr>
              <a:xfrm>
                <a:off x="4174500" y="3886325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6" y="1"/>
                    </a:moveTo>
                    <a:cubicBezTo>
                      <a:pt x="255" y="1"/>
                      <a:pt x="204" y="18"/>
                      <a:pt x="161" y="52"/>
                    </a:cubicBezTo>
                    <a:cubicBezTo>
                      <a:pt x="0" y="184"/>
                      <a:pt x="77" y="444"/>
                      <a:pt x="283" y="463"/>
                    </a:cubicBezTo>
                    <a:cubicBezTo>
                      <a:pt x="292" y="465"/>
                      <a:pt x="301" y="465"/>
                      <a:pt x="310" y="465"/>
                    </a:cubicBezTo>
                    <a:cubicBezTo>
                      <a:pt x="500" y="465"/>
                      <a:pt x="611" y="241"/>
                      <a:pt x="489" y="87"/>
                    </a:cubicBezTo>
                    <a:cubicBezTo>
                      <a:pt x="441" y="31"/>
                      <a:pt x="373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20"/>
              <p:cNvSpPr/>
              <p:nvPr/>
            </p:nvSpPr>
            <p:spPr>
              <a:xfrm>
                <a:off x="4161225" y="3869775"/>
                <a:ext cx="1470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49" extrusionOk="0">
                    <a:moveTo>
                      <a:pt x="294" y="1"/>
                    </a:moveTo>
                    <a:cubicBezTo>
                      <a:pt x="245" y="1"/>
                      <a:pt x="195" y="17"/>
                      <a:pt x="155" y="52"/>
                    </a:cubicBezTo>
                    <a:cubicBezTo>
                      <a:pt x="1" y="177"/>
                      <a:pt x="75" y="425"/>
                      <a:pt x="271" y="447"/>
                    </a:cubicBezTo>
                    <a:cubicBezTo>
                      <a:pt x="279" y="448"/>
                      <a:pt x="287" y="449"/>
                      <a:pt x="294" y="449"/>
                    </a:cubicBezTo>
                    <a:cubicBezTo>
                      <a:pt x="479" y="449"/>
                      <a:pt x="587" y="232"/>
                      <a:pt x="467" y="84"/>
                    </a:cubicBezTo>
                    <a:cubicBezTo>
                      <a:pt x="423" y="30"/>
                      <a:pt x="359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20"/>
              <p:cNvSpPr/>
              <p:nvPr/>
            </p:nvSpPr>
            <p:spPr>
              <a:xfrm>
                <a:off x="4147900" y="3853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8" y="0"/>
                      <a:pt x="190" y="16"/>
                      <a:pt x="151" y="48"/>
                    </a:cubicBezTo>
                    <a:cubicBezTo>
                      <a:pt x="0" y="167"/>
                      <a:pt x="71" y="408"/>
                      <a:pt x="261" y="427"/>
                    </a:cubicBezTo>
                    <a:cubicBezTo>
                      <a:pt x="269" y="428"/>
                      <a:pt x="276" y="428"/>
                      <a:pt x="284" y="428"/>
                    </a:cubicBezTo>
                    <a:cubicBezTo>
                      <a:pt x="460" y="428"/>
                      <a:pt x="564" y="222"/>
                      <a:pt x="450" y="80"/>
                    </a:cubicBezTo>
                    <a:cubicBezTo>
                      <a:pt x="408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20"/>
              <p:cNvSpPr/>
              <p:nvPr/>
            </p:nvSpPr>
            <p:spPr>
              <a:xfrm>
                <a:off x="4134650" y="3836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3" y="0"/>
                    </a:moveTo>
                    <a:cubicBezTo>
                      <a:pt x="227" y="0"/>
                      <a:pt x="181" y="15"/>
                      <a:pt x="142" y="46"/>
                    </a:cubicBezTo>
                    <a:cubicBezTo>
                      <a:pt x="0" y="158"/>
                      <a:pt x="68" y="390"/>
                      <a:pt x="251" y="406"/>
                    </a:cubicBezTo>
                    <a:cubicBezTo>
                      <a:pt x="259" y="407"/>
                      <a:pt x="266" y="407"/>
                      <a:pt x="274" y="407"/>
                    </a:cubicBezTo>
                    <a:cubicBezTo>
                      <a:pt x="440" y="407"/>
                      <a:pt x="538" y="210"/>
                      <a:pt x="431" y="75"/>
                    </a:cubicBezTo>
                    <a:cubicBezTo>
                      <a:pt x="391" y="26"/>
                      <a:pt x="332" y="0"/>
                      <a:pt x="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20"/>
              <p:cNvSpPr/>
              <p:nvPr/>
            </p:nvSpPr>
            <p:spPr>
              <a:xfrm>
                <a:off x="4121375" y="382017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5"/>
                      <a:pt x="136" y="44"/>
                    </a:cubicBezTo>
                    <a:cubicBezTo>
                      <a:pt x="1" y="156"/>
                      <a:pt x="65" y="371"/>
                      <a:pt x="239" y="391"/>
                    </a:cubicBezTo>
                    <a:cubicBezTo>
                      <a:pt x="246" y="392"/>
                      <a:pt x="254" y="392"/>
                      <a:pt x="262" y="392"/>
                    </a:cubicBezTo>
                    <a:cubicBezTo>
                      <a:pt x="421" y="392"/>
                      <a:pt x="513" y="201"/>
                      <a:pt x="409" y="73"/>
                    </a:cubicBezTo>
                    <a:cubicBezTo>
                      <a:pt x="371" y="25"/>
                      <a:pt x="315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20"/>
              <p:cNvSpPr/>
              <p:nvPr/>
            </p:nvSpPr>
            <p:spPr>
              <a:xfrm>
                <a:off x="4108125" y="3803675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4" y="1"/>
                      <a:pt x="164" y="14"/>
                      <a:pt x="129" y="42"/>
                    </a:cubicBezTo>
                    <a:cubicBezTo>
                      <a:pt x="1" y="144"/>
                      <a:pt x="62" y="353"/>
                      <a:pt x="226" y="369"/>
                    </a:cubicBezTo>
                    <a:cubicBezTo>
                      <a:pt x="233" y="370"/>
                      <a:pt x="241" y="371"/>
                      <a:pt x="249" y="371"/>
                    </a:cubicBezTo>
                    <a:cubicBezTo>
                      <a:pt x="399" y="371"/>
                      <a:pt x="490" y="193"/>
                      <a:pt x="389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20"/>
              <p:cNvSpPr/>
              <p:nvPr/>
            </p:nvSpPr>
            <p:spPr>
              <a:xfrm>
                <a:off x="4094800" y="3787125"/>
                <a:ext cx="117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5" extrusionOk="0">
                    <a:moveTo>
                      <a:pt x="236" y="0"/>
                    </a:moveTo>
                    <a:cubicBezTo>
                      <a:pt x="197" y="0"/>
                      <a:pt x="157" y="14"/>
                      <a:pt x="125" y="42"/>
                    </a:cubicBezTo>
                    <a:cubicBezTo>
                      <a:pt x="0" y="138"/>
                      <a:pt x="61" y="337"/>
                      <a:pt x="215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8" y="184"/>
                      <a:pt x="373" y="67"/>
                    </a:cubicBezTo>
                    <a:cubicBezTo>
                      <a:pt x="338" y="23"/>
                      <a:pt x="287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20"/>
              <p:cNvSpPr/>
              <p:nvPr/>
            </p:nvSpPr>
            <p:spPr>
              <a:xfrm>
                <a:off x="4081525" y="3770575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4" y="1"/>
                    </a:moveTo>
                    <a:cubicBezTo>
                      <a:pt x="187" y="1"/>
                      <a:pt x="149" y="13"/>
                      <a:pt x="117" y="38"/>
                    </a:cubicBezTo>
                    <a:cubicBezTo>
                      <a:pt x="1" y="132"/>
                      <a:pt x="59" y="321"/>
                      <a:pt x="207" y="334"/>
                    </a:cubicBezTo>
                    <a:cubicBezTo>
                      <a:pt x="213" y="335"/>
                      <a:pt x="220" y="335"/>
                      <a:pt x="226" y="335"/>
                    </a:cubicBezTo>
                    <a:cubicBezTo>
                      <a:pt x="362" y="335"/>
                      <a:pt x="443" y="175"/>
                      <a:pt x="354" y="64"/>
                    </a:cubicBezTo>
                    <a:cubicBezTo>
                      <a:pt x="322" y="22"/>
                      <a:pt x="273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20"/>
              <p:cNvSpPr/>
              <p:nvPr/>
            </p:nvSpPr>
            <p:spPr>
              <a:xfrm>
                <a:off x="4068275" y="3754075"/>
                <a:ext cx="104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7" extrusionOk="0">
                    <a:moveTo>
                      <a:pt x="210" y="1"/>
                    </a:moveTo>
                    <a:cubicBezTo>
                      <a:pt x="175" y="1"/>
                      <a:pt x="139" y="13"/>
                      <a:pt x="110" y="36"/>
                    </a:cubicBezTo>
                    <a:cubicBezTo>
                      <a:pt x="1" y="123"/>
                      <a:pt x="52" y="300"/>
                      <a:pt x="193" y="316"/>
                    </a:cubicBezTo>
                    <a:cubicBezTo>
                      <a:pt x="199" y="316"/>
                      <a:pt x="204" y="317"/>
                      <a:pt x="209" y="317"/>
                    </a:cubicBezTo>
                    <a:cubicBezTo>
                      <a:pt x="338" y="317"/>
                      <a:pt x="418" y="164"/>
                      <a:pt x="332" y="59"/>
                    </a:cubicBezTo>
                    <a:cubicBezTo>
                      <a:pt x="301" y="21"/>
                      <a:pt x="255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20"/>
              <p:cNvSpPr/>
              <p:nvPr/>
            </p:nvSpPr>
            <p:spPr>
              <a:xfrm>
                <a:off x="4338400" y="4053675"/>
                <a:ext cx="22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9" extrusionOk="0">
                    <a:moveTo>
                      <a:pt x="442" y="1"/>
                    </a:moveTo>
                    <a:cubicBezTo>
                      <a:pt x="368" y="1"/>
                      <a:pt x="294" y="25"/>
                      <a:pt x="232" y="75"/>
                    </a:cubicBezTo>
                    <a:cubicBezTo>
                      <a:pt x="0" y="261"/>
                      <a:pt x="113" y="637"/>
                      <a:pt x="408" y="666"/>
                    </a:cubicBezTo>
                    <a:cubicBezTo>
                      <a:pt x="421" y="668"/>
                      <a:pt x="434" y="668"/>
                      <a:pt x="447" y="668"/>
                    </a:cubicBezTo>
                    <a:cubicBezTo>
                      <a:pt x="720" y="668"/>
                      <a:pt x="882" y="344"/>
                      <a:pt x="704" y="123"/>
                    </a:cubicBezTo>
                    <a:cubicBezTo>
                      <a:pt x="636" y="43"/>
                      <a:pt x="540" y="1"/>
                      <a:pt x="4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20"/>
              <p:cNvSpPr/>
              <p:nvPr/>
            </p:nvSpPr>
            <p:spPr>
              <a:xfrm>
                <a:off x="4325125" y="4037125"/>
                <a:ext cx="2145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3" extrusionOk="0">
                    <a:moveTo>
                      <a:pt x="430" y="1"/>
                    </a:moveTo>
                    <a:cubicBezTo>
                      <a:pt x="358" y="1"/>
                      <a:pt x="286" y="25"/>
                      <a:pt x="226" y="75"/>
                    </a:cubicBezTo>
                    <a:cubicBezTo>
                      <a:pt x="1" y="255"/>
                      <a:pt x="107" y="621"/>
                      <a:pt x="396" y="650"/>
                    </a:cubicBezTo>
                    <a:cubicBezTo>
                      <a:pt x="409" y="651"/>
                      <a:pt x="422" y="652"/>
                      <a:pt x="435" y="652"/>
                    </a:cubicBezTo>
                    <a:cubicBezTo>
                      <a:pt x="701" y="652"/>
                      <a:pt x="857" y="338"/>
                      <a:pt x="682" y="123"/>
                    </a:cubicBezTo>
                    <a:cubicBezTo>
                      <a:pt x="618" y="43"/>
                      <a:pt x="524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20"/>
              <p:cNvSpPr/>
              <p:nvPr/>
            </p:nvSpPr>
            <p:spPr>
              <a:xfrm>
                <a:off x="4311875" y="4020600"/>
                <a:ext cx="2080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632" extrusionOk="0">
                    <a:moveTo>
                      <a:pt x="418" y="0"/>
                    </a:moveTo>
                    <a:cubicBezTo>
                      <a:pt x="348" y="0"/>
                      <a:pt x="278" y="23"/>
                      <a:pt x="219" y="71"/>
                    </a:cubicBezTo>
                    <a:cubicBezTo>
                      <a:pt x="1" y="247"/>
                      <a:pt x="104" y="601"/>
                      <a:pt x="386" y="630"/>
                    </a:cubicBezTo>
                    <a:cubicBezTo>
                      <a:pt x="399" y="631"/>
                      <a:pt x="412" y="632"/>
                      <a:pt x="425" y="632"/>
                    </a:cubicBezTo>
                    <a:cubicBezTo>
                      <a:pt x="681" y="632"/>
                      <a:pt x="831" y="327"/>
                      <a:pt x="663" y="119"/>
                    </a:cubicBezTo>
                    <a:cubicBezTo>
                      <a:pt x="601" y="40"/>
                      <a:pt x="51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20"/>
              <p:cNvSpPr/>
              <p:nvPr/>
            </p:nvSpPr>
            <p:spPr>
              <a:xfrm>
                <a:off x="4298550" y="4004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0"/>
                    </a:moveTo>
                    <a:cubicBezTo>
                      <a:pt x="338" y="0"/>
                      <a:pt x="269" y="23"/>
                      <a:pt x="212" y="69"/>
                    </a:cubicBezTo>
                    <a:cubicBezTo>
                      <a:pt x="0" y="239"/>
                      <a:pt x="103" y="583"/>
                      <a:pt x="376" y="612"/>
                    </a:cubicBezTo>
                    <a:cubicBezTo>
                      <a:pt x="388" y="613"/>
                      <a:pt x="399" y="614"/>
                      <a:pt x="411" y="614"/>
                    </a:cubicBezTo>
                    <a:cubicBezTo>
                      <a:pt x="660" y="614"/>
                      <a:pt x="809" y="316"/>
                      <a:pt x="646" y="114"/>
                    </a:cubicBezTo>
                    <a:cubicBezTo>
                      <a:pt x="586" y="39"/>
                      <a:pt x="497" y="0"/>
                      <a:pt x="4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20"/>
              <p:cNvSpPr/>
              <p:nvPr/>
            </p:nvSpPr>
            <p:spPr>
              <a:xfrm>
                <a:off x="4285275" y="3987525"/>
                <a:ext cx="1962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96" extrusionOk="0">
                    <a:moveTo>
                      <a:pt x="394" y="0"/>
                    </a:moveTo>
                    <a:cubicBezTo>
                      <a:pt x="328" y="0"/>
                      <a:pt x="262" y="22"/>
                      <a:pt x="207" y="66"/>
                    </a:cubicBezTo>
                    <a:cubicBezTo>
                      <a:pt x="1" y="233"/>
                      <a:pt x="101" y="568"/>
                      <a:pt x="364" y="593"/>
                    </a:cubicBezTo>
                    <a:cubicBezTo>
                      <a:pt x="376" y="595"/>
                      <a:pt x="387" y="595"/>
                      <a:pt x="399" y="595"/>
                    </a:cubicBezTo>
                    <a:cubicBezTo>
                      <a:pt x="642" y="595"/>
                      <a:pt x="784" y="308"/>
                      <a:pt x="624" y="111"/>
                    </a:cubicBezTo>
                    <a:cubicBezTo>
                      <a:pt x="566" y="38"/>
                      <a:pt x="480" y="0"/>
                      <a:pt x="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20"/>
              <p:cNvSpPr/>
              <p:nvPr/>
            </p:nvSpPr>
            <p:spPr>
              <a:xfrm>
                <a:off x="4272025" y="3971050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3" y="0"/>
                    </a:moveTo>
                    <a:cubicBezTo>
                      <a:pt x="318" y="0"/>
                      <a:pt x="253" y="22"/>
                      <a:pt x="200" y="66"/>
                    </a:cubicBezTo>
                    <a:cubicBezTo>
                      <a:pt x="1" y="227"/>
                      <a:pt x="97" y="552"/>
                      <a:pt x="354" y="574"/>
                    </a:cubicBezTo>
                    <a:cubicBezTo>
                      <a:pt x="365" y="575"/>
                      <a:pt x="375" y="576"/>
                      <a:pt x="385" y="576"/>
                    </a:cubicBezTo>
                    <a:cubicBezTo>
                      <a:pt x="624" y="576"/>
                      <a:pt x="762" y="296"/>
                      <a:pt x="605" y="105"/>
                    </a:cubicBezTo>
                    <a:cubicBezTo>
                      <a:pt x="549" y="36"/>
                      <a:pt x="466" y="0"/>
                      <a:pt x="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20"/>
              <p:cNvSpPr/>
              <p:nvPr/>
            </p:nvSpPr>
            <p:spPr>
              <a:xfrm>
                <a:off x="4258775" y="3954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0"/>
                    </a:moveTo>
                    <a:cubicBezTo>
                      <a:pt x="308" y="0"/>
                      <a:pt x="245" y="21"/>
                      <a:pt x="193" y="63"/>
                    </a:cubicBezTo>
                    <a:cubicBezTo>
                      <a:pt x="0" y="221"/>
                      <a:pt x="94" y="532"/>
                      <a:pt x="341" y="555"/>
                    </a:cubicBezTo>
                    <a:cubicBezTo>
                      <a:pt x="352" y="556"/>
                      <a:pt x="362" y="557"/>
                      <a:pt x="372" y="557"/>
                    </a:cubicBezTo>
                    <a:cubicBezTo>
                      <a:pt x="601" y="557"/>
                      <a:pt x="736" y="286"/>
                      <a:pt x="585" y="102"/>
                    </a:cubicBezTo>
                    <a:cubicBezTo>
                      <a:pt x="531" y="35"/>
                      <a:pt x="451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20"/>
              <p:cNvSpPr/>
              <p:nvPr/>
            </p:nvSpPr>
            <p:spPr>
              <a:xfrm>
                <a:off x="4245425" y="3937925"/>
                <a:ext cx="178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542" extrusionOk="0">
                    <a:moveTo>
                      <a:pt x="360" y="1"/>
                    </a:moveTo>
                    <a:cubicBezTo>
                      <a:pt x="300" y="1"/>
                      <a:pt x="239" y="20"/>
                      <a:pt x="187" y="61"/>
                    </a:cubicBezTo>
                    <a:cubicBezTo>
                      <a:pt x="1" y="212"/>
                      <a:pt x="91" y="514"/>
                      <a:pt x="329" y="540"/>
                    </a:cubicBezTo>
                    <a:cubicBezTo>
                      <a:pt x="339" y="541"/>
                      <a:pt x="350" y="542"/>
                      <a:pt x="360" y="542"/>
                    </a:cubicBezTo>
                    <a:cubicBezTo>
                      <a:pt x="582" y="542"/>
                      <a:pt x="714" y="281"/>
                      <a:pt x="570" y="100"/>
                    </a:cubicBezTo>
                    <a:cubicBezTo>
                      <a:pt x="515" y="34"/>
                      <a:pt x="438" y="1"/>
                      <a:pt x="3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20"/>
              <p:cNvSpPr/>
              <p:nvPr/>
            </p:nvSpPr>
            <p:spPr>
              <a:xfrm>
                <a:off x="4232175" y="3921375"/>
                <a:ext cx="17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3" extrusionOk="0">
                    <a:moveTo>
                      <a:pt x="342" y="1"/>
                    </a:moveTo>
                    <a:cubicBezTo>
                      <a:pt x="286" y="1"/>
                      <a:pt x="228" y="20"/>
                      <a:pt x="181" y="58"/>
                    </a:cubicBezTo>
                    <a:cubicBezTo>
                      <a:pt x="1" y="202"/>
                      <a:pt x="87" y="495"/>
                      <a:pt x="316" y="521"/>
                    </a:cubicBezTo>
                    <a:cubicBezTo>
                      <a:pt x="326" y="522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100"/>
                    </a:cubicBezTo>
                    <a:cubicBezTo>
                      <a:pt x="495" y="35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20"/>
              <p:cNvSpPr/>
              <p:nvPr/>
            </p:nvSpPr>
            <p:spPr>
              <a:xfrm>
                <a:off x="4218925" y="3904875"/>
                <a:ext cx="16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1" extrusionOk="0">
                    <a:moveTo>
                      <a:pt x="332" y="0"/>
                    </a:moveTo>
                    <a:cubicBezTo>
                      <a:pt x="277" y="0"/>
                      <a:pt x="221" y="18"/>
                      <a:pt x="174" y="56"/>
                    </a:cubicBezTo>
                    <a:cubicBezTo>
                      <a:pt x="0" y="197"/>
                      <a:pt x="84" y="477"/>
                      <a:pt x="306" y="499"/>
                    </a:cubicBezTo>
                    <a:cubicBezTo>
                      <a:pt x="316" y="500"/>
                      <a:pt x="326" y="501"/>
                      <a:pt x="336" y="501"/>
                    </a:cubicBezTo>
                    <a:cubicBezTo>
                      <a:pt x="540" y="501"/>
                      <a:pt x="662" y="260"/>
                      <a:pt x="527" y="94"/>
                    </a:cubicBezTo>
                    <a:cubicBezTo>
                      <a:pt x="478" y="32"/>
                      <a:pt x="406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20"/>
              <p:cNvSpPr/>
              <p:nvPr/>
            </p:nvSpPr>
            <p:spPr>
              <a:xfrm>
                <a:off x="4205675" y="388837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7" y="54"/>
                    </a:cubicBezTo>
                    <a:cubicBezTo>
                      <a:pt x="0" y="189"/>
                      <a:pt x="80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49"/>
                      <a:pt x="508" y="89"/>
                    </a:cubicBezTo>
                    <a:cubicBezTo>
                      <a:pt x="460" y="31"/>
                      <a:pt x="390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20"/>
              <p:cNvSpPr/>
              <p:nvPr/>
            </p:nvSpPr>
            <p:spPr>
              <a:xfrm>
                <a:off x="4192400" y="3871800"/>
                <a:ext cx="15325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8" extrusionOk="0">
                    <a:moveTo>
                      <a:pt x="308" y="1"/>
                    </a:moveTo>
                    <a:cubicBezTo>
                      <a:pt x="257" y="1"/>
                      <a:pt x="205" y="18"/>
                      <a:pt x="162" y="55"/>
                    </a:cubicBezTo>
                    <a:cubicBezTo>
                      <a:pt x="1" y="183"/>
                      <a:pt x="78" y="444"/>
                      <a:pt x="284" y="466"/>
                    </a:cubicBezTo>
                    <a:cubicBezTo>
                      <a:pt x="292" y="467"/>
                      <a:pt x="299" y="467"/>
                      <a:pt x="307" y="467"/>
                    </a:cubicBezTo>
                    <a:cubicBezTo>
                      <a:pt x="499" y="467"/>
                      <a:pt x="613" y="241"/>
                      <a:pt x="489" y="87"/>
                    </a:cubicBezTo>
                    <a:cubicBezTo>
                      <a:pt x="442" y="30"/>
                      <a:pt x="375" y="1"/>
                      <a:pt x="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20"/>
              <p:cNvSpPr/>
              <p:nvPr/>
            </p:nvSpPr>
            <p:spPr>
              <a:xfrm>
                <a:off x="4179150" y="3855300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49"/>
                    </a:cubicBezTo>
                    <a:cubicBezTo>
                      <a:pt x="1" y="175"/>
                      <a:pt x="74" y="425"/>
                      <a:pt x="274" y="445"/>
                    </a:cubicBezTo>
                    <a:cubicBezTo>
                      <a:pt x="282" y="445"/>
                      <a:pt x="289" y="446"/>
                      <a:pt x="297" y="446"/>
                    </a:cubicBezTo>
                    <a:cubicBezTo>
                      <a:pt x="479" y="446"/>
                      <a:pt x="590" y="230"/>
                      <a:pt x="470" y="82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20"/>
              <p:cNvSpPr/>
              <p:nvPr/>
            </p:nvSpPr>
            <p:spPr>
              <a:xfrm>
                <a:off x="4165825" y="3838750"/>
                <a:ext cx="1410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0" extrusionOk="0">
                    <a:moveTo>
                      <a:pt x="283" y="0"/>
                    </a:moveTo>
                    <a:cubicBezTo>
                      <a:pt x="236" y="0"/>
                      <a:pt x="188" y="16"/>
                      <a:pt x="148" y="49"/>
                    </a:cubicBezTo>
                    <a:cubicBezTo>
                      <a:pt x="0" y="168"/>
                      <a:pt x="71" y="406"/>
                      <a:pt x="260" y="429"/>
                    </a:cubicBezTo>
                    <a:cubicBezTo>
                      <a:pt x="268" y="429"/>
                      <a:pt x="276" y="430"/>
                      <a:pt x="284" y="430"/>
                    </a:cubicBezTo>
                    <a:cubicBezTo>
                      <a:pt x="460" y="430"/>
                      <a:pt x="564" y="223"/>
                      <a:pt x="450" y="82"/>
                    </a:cubicBezTo>
                    <a:cubicBezTo>
                      <a:pt x="408" y="28"/>
                      <a:pt x="346" y="0"/>
                      <a:pt x="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20"/>
              <p:cNvSpPr/>
              <p:nvPr/>
            </p:nvSpPr>
            <p:spPr>
              <a:xfrm>
                <a:off x="4152550" y="3822200"/>
                <a:ext cx="135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11" extrusionOk="0">
                    <a:moveTo>
                      <a:pt x="270" y="1"/>
                    </a:moveTo>
                    <a:cubicBezTo>
                      <a:pt x="225" y="1"/>
                      <a:pt x="180" y="16"/>
                      <a:pt x="142" y="46"/>
                    </a:cubicBezTo>
                    <a:cubicBezTo>
                      <a:pt x="1" y="162"/>
                      <a:pt x="68" y="390"/>
                      <a:pt x="251" y="409"/>
                    </a:cubicBezTo>
                    <a:cubicBezTo>
                      <a:pt x="259" y="410"/>
                      <a:pt x="267" y="411"/>
                      <a:pt x="275" y="411"/>
                    </a:cubicBezTo>
                    <a:cubicBezTo>
                      <a:pt x="441" y="411"/>
                      <a:pt x="539" y="214"/>
                      <a:pt x="431" y="78"/>
                    </a:cubicBezTo>
                    <a:cubicBezTo>
                      <a:pt x="389" y="27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20"/>
              <p:cNvSpPr/>
              <p:nvPr/>
            </p:nvSpPr>
            <p:spPr>
              <a:xfrm>
                <a:off x="4139300" y="3805700"/>
                <a:ext cx="128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0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5" y="388"/>
                    </a:cubicBezTo>
                    <a:cubicBezTo>
                      <a:pt x="243" y="389"/>
                      <a:pt x="251" y="389"/>
                      <a:pt x="258" y="389"/>
                    </a:cubicBezTo>
                    <a:cubicBezTo>
                      <a:pt x="418" y="389"/>
                      <a:pt x="513" y="202"/>
                      <a:pt x="409" y="73"/>
                    </a:cubicBezTo>
                    <a:cubicBezTo>
                      <a:pt x="370" y="26"/>
                      <a:pt x="314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20"/>
              <p:cNvSpPr/>
              <p:nvPr/>
            </p:nvSpPr>
            <p:spPr>
              <a:xfrm>
                <a:off x="4126050" y="3789150"/>
                <a:ext cx="122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373" extrusionOk="0">
                    <a:moveTo>
                      <a:pt x="243" y="0"/>
                    </a:moveTo>
                    <a:cubicBezTo>
                      <a:pt x="203" y="0"/>
                      <a:pt x="162" y="13"/>
                      <a:pt x="129" y="41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88" y="193"/>
                      <a:pt x="389" y="70"/>
                    </a:cubicBezTo>
                    <a:cubicBezTo>
                      <a:pt x="352" y="24"/>
                      <a:pt x="298" y="0"/>
                      <a:pt x="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20"/>
              <p:cNvSpPr/>
              <p:nvPr/>
            </p:nvSpPr>
            <p:spPr>
              <a:xfrm>
                <a:off x="4112700" y="3772650"/>
                <a:ext cx="1172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2" extrusionOk="0">
                    <a:moveTo>
                      <a:pt x="235" y="0"/>
                    </a:moveTo>
                    <a:cubicBezTo>
                      <a:pt x="196" y="0"/>
                      <a:pt x="156" y="13"/>
                      <a:pt x="123" y="39"/>
                    </a:cubicBezTo>
                    <a:cubicBezTo>
                      <a:pt x="1" y="139"/>
                      <a:pt x="62" y="335"/>
                      <a:pt x="216" y="351"/>
                    </a:cubicBezTo>
                    <a:cubicBezTo>
                      <a:pt x="224" y="352"/>
                      <a:pt x="231" y="352"/>
                      <a:pt x="239" y="352"/>
                    </a:cubicBezTo>
                    <a:cubicBezTo>
                      <a:pt x="383" y="352"/>
                      <a:pt x="468" y="181"/>
                      <a:pt x="374" y="65"/>
                    </a:cubicBezTo>
                    <a:cubicBezTo>
                      <a:pt x="339" y="22"/>
                      <a:pt x="287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20"/>
              <p:cNvSpPr/>
              <p:nvPr/>
            </p:nvSpPr>
            <p:spPr>
              <a:xfrm>
                <a:off x="4099450" y="3756075"/>
                <a:ext cx="11100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7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40"/>
                    </a:cubicBezTo>
                    <a:cubicBezTo>
                      <a:pt x="1" y="133"/>
                      <a:pt x="55" y="319"/>
                      <a:pt x="206" y="336"/>
                    </a:cubicBezTo>
                    <a:cubicBezTo>
                      <a:pt x="213" y="336"/>
                      <a:pt x="219" y="337"/>
                      <a:pt x="225" y="337"/>
                    </a:cubicBezTo>
                    <a:cubicBezTo>
                      <a:pt x="362" y="337"/>
                      <a:pt x="443" y="173"/>
                      <a:pt x="351" y="62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20"/>
              <p:cNvSpPr/>
              <p:nvPr/>
            </p:nvSpPr>
            <p:spPr>
              <a:xfrm>
                <a:off x="4086200" y="3739550"/>
                <a:ext cx="103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17" extrusionOk="0">
                    <a:moveTo>
                      <a:pt x="208" y="1"/>
                    </a:moveTo>
                    <a:cubicBezTo>
                      <a:pt x="173" y="1"/>
                      <a:pt x="139" y="12"/>
                      <a:pt x="110" y="36"/>
                    </a:cubicBezTo>
                    <a:cubicBezTo>
                      <a:pt x="0" y="126"/>
                      <a:pt x="52" y="302"/>
                      <a:pt x="190" y="315"/>
                    </a:cubicBezTo>
                    <a:cubicBezTo>
                      <a:pt x="196" y="316"/>
                      <a:pt x="203" y="316"/>
                      <a:pt x="209" y="316"/>
                    </a:cubicBezTo>
                    <a:cubicBezTo>
                      <a:pt x="339" y="316"/>
                      <a:pt x="414" y="165"/>
                      <a:pt x="331" y="61"/>
                    </a:cubicBezTo>
                    <a:cubicBezTo>
                      <a:pt x="300" y="21"/>
                      <a:pt x="254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20"/>
              <p:cNvSpPr/>
              <p:nvPr/>
            </p:nvSpPr>
            <p:spPr>
              <a:xfrm>
                <a:off x="4343050" y="4022675"/>
                <a:ext cx="2145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2" extrusionOk="0">
                    <a:moveTo>
                      <a:pt x="429" y="0"/>
                    </a:moveTo>
                    <a:cubicBezTo>
                      <a:pt x="357" y="0"/>
                      <a:pt x="285" y="24"/>
                      <a:pt x="226" y="74"/>
                    </a:cubicBezTo>
                    <a:cubicBezTo>
                      <a:pt x="1" y="258"/>
                      <a:pt x="107" y="621"/>
                      <a:pt x="396" y="650"/>
                    </a:cubicBezTo>
                    <a:cubicBezTo>
                      <a:pt x="408" y="651"/>
                      <a:pt x="420" y="651"/>
                      <a:pt x="431" y="651"/>
                    </a:cubicBezTo>
                    <a:cubicBezTo>
                      <a:pt x="699" y="651"/>
                      <a:pt x="858" y="338"/>
                      <a:pt x="682" y="123"/>
                    </a:cubicBezTo>
                    <a:cubicBezTo>
                      <a:pt x="618" y="42"/>
                      <a:pt x="524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20"/>
              <p:cNvSpPr/>
              <p:nvPr/>
            </p:nvSpPr>
            <p:spPr>
              <a:xfrm>
                <a:off x="4329725" y="4006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20" y="0"/>
                    </a:moveTo>
                    <a:cubicBezTo>
                      <a:pt x="351" y="0"/>
                      <a:pt x="280" y="23"/>
                      <a:pt x="222" y="72"/>
                    </a:cubicBezTo>
                    <a:cubicBezTo>
                      <a:pt x="0" y="249"/>
                      <a:pt x="106" y="602"/>
                      <a:pt x="386" y="631"/>
                    </a:cubicBezTo>
                    <a:cubicBezTo>
                      <a:pt x="398" y="632"/>
                      <a:pt x="409" y="633"/>
                      <a:pt x="420" y="633"/>
                    </a:cubicBezTo>
                    <a:cubicBezTo>
                      <a:pt x="680" y="633"/>
                      <a:pt x="835" y="326"/>
                      <a:pt x="665" y="117"/>
                    </a:cubicBezTo>
                    <a:cubicBezTo>
                      <a:pt x="603" y="40"/>
                      <a:pt x="512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20"/>
              <p:cNvSpPr/>
              <p:nvPr/>
            </p:nvSpPr>
            <p:spPr>
              <a:xfrm>
                <a:off x="4316450" y="398955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1" y="242"/>
                      <a:pt x="104" y="586"/>
                      <a:pt x="374" y="612"/>
                    </a:cubicBezTo>
                    <a:cubicBezTo>
                      <a:pt x="386" y="613"/>
                      <a:pt x="397" y="614"/>
                      <a:pt x="409" y="614"/>
                    </a:cubicBezTo>
                    <a:cubicBezTo>
                      <a:pt x="661" y="614"/>
                      <a:pt x="810" y="320"/>
                      <a:pt x="647" y="114"/>
                    </a:cubicBezTo>
                    <a:cubicBezTo>
                      <a:pt x="585" y="39"/>
                      <a:pt x="496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20"/>
              <p:cNvSpPr/>
              <p:nvPr/>
            </p:nvSpPr>
            <p:spPr>
              <a:xfrm>
                <a:off x="4303200" y="3973050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1"/>
                    </a:moveTo>
                    <a:cubicBezTo>
                      <a:pt x="328" y="1"/>
                      <a:pt x="262" y="23"/>
                      <a:pt x="206" y="67"/>
                    </a:cubicBezTo>
                    <a:cubicBezTo>
                      <a:pt x="1" y="234"/>
                      <a:pt x="100" y="565"/>
                      <a:pt x="364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4" y="308"/>
                      <a:pt x="624" y="112"/>
                    </a:cubicBezTo>
                    <a:cubicBezTo>
                      <a:pt x="566" y="39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20"/>
              <p:cNvSpPr/>
              <p:nvPr/>
            </p:nvSpPr>
            <p:spPr>
              <a:xfrm>
                <a:off x="4289950" y="3956475"/>
                <a:ext cx="189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8" extrusionOk="0">
                    <a:moveTo>
                      <a:pt x="379" y="1"/>
                    </a:moveTo>
                    <a:cubicBezTo>
                      <a:pt x="316" y="1"/>
                      <a:pt x="252" y="22"/>
                      <a:pt x="200" y="65"/>
                    </a:cubicBezTo>
                    <a:cubicBezTo>
                      <a:pt x="0" y="228"/>
                      <a:pt x="94" y="550"/>
                      <a:pt x="351" y="576"/>
                    </a:cubicBezTo>
                    <a:cubicBezTo>
                      <a:pt x="362" y="577"/>
                      <a:pt x="374" y="578"/>
                      <a:pt x="385" y="578"/>
                    </a:cubicBezTo>
                    <a:cubicBezTo>
                      <a:pt x="619" y="578"/>
                      <a:pt x="758" y="300"/>
                      <a:pt x="604" y="110"/>
                    </a:cubicBezTo>
                    <a:cubicBezTo>
                      <a:pt x="548" y="38"/>
                      <a:pt x="463" y="1"/>
                      <a:pt x="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20"/>
              <p:cNvSpPr/>
              <p:nvPr/>
            </p:nvSpPr>
            <p:spPr>
              <a:xfrm>
                <a:off x="4276700" y="3940000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6" y="0"/>
                    </a:moveTo>
                    <a:cubicBezTo>
                      <a:pt x="305" y="0"/>
                      <a:pt x="244" y="20"/>
                      <a:pt x="193" y="62"/>
                    </a:cubicBezTo>
                    <a:cubicBezTo>
                      <a:pt x="0" y="219"/>
                      <a:pt x="93" y="531"/>
                      <a:pt x="341" y="556"/>
                    </a:cubicBezTo>
                    <a:cubicBezTo>
                      <a:pt x="351" y="558"/>
                      <a:pt x="362" y="558"/>
                      <a:pt x="372" y="558"/>
                    </a:cubicBezTo>
                    <a:cubicBezTo>
                      <a:pt x="601" y="558"/>
                      <a:pt x="736" y="288"/>
                      <a:pt x="585" y="103"/>
                    </a:cubicBezTo>
                    <a:cubicBezTo>
                      <a:pt x="528" y="35"/>
                      <a:pt x="447" y="0"/>
                      <a:pt x="3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20"/>
              <p:cNvSpPr/>
              <p:nvPr/>
            </p:nvSpPr>
            <p:spPr>
              <a:xfrm>
                <a:off x="4263350" y="3923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3"/>
                    </a:cubicBezTo>
                    <a:cubicBezTo>
                      <a:pt x="1" y="210"/>
                      <a:pt x="91" y="512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82" y="540"/>
                      <a:pt x="711" y="279"/>
                      <a:pt x="566" y="101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20"/>
              <p:cNvSpPr/>
              <p:nvPr/>
            </p:nvSpPr>
            <p:spPr>
              <a:xfrm>
                <a:off x="4250100" y="3906900"/>
                <a:ext cx="17225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3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0" y="58"/>
                    </a:cubicBezTo>
                    <a:cubicBezTo>
                      <a:pt x="0" y="206"/>
                      <a:pt x="87" y="495"/>
                      <a:pt x="318" y="521"/>
                    </a:cubicBezTo>
                    <a:cubicBezTo>
                      <a:pt x="328" y="522"/>
                      <a:pt x="337" y="522"/>
                      <a:pt x="346" y="522"/>
                    </a:cubicBezTo>
                    <a:cubicBezTo>
                      <a:pt x="561" y="522"/>
                      <a:pt x="689" y="270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20"/>
              <p:cNvSpPr/>
              <p:nvPr/>
            </p:nvSpPr>
            <p:spPr>
              <a:xfrm>
                <a:off x="4236850" y="3890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2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0" y="198"/>
                      <a:pt x="84" y="477"/>
                      <a:pt x="305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38" y="501"/>
                      <a:pt x="663" y="261"/>
                      <a:pt x="527" y="92"/>
                    </a:cubicBezTo>
                    <a:cubicBezTo>
                      <a:pt x="478" y="32"/>
                      <a:pt x="405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20"/>
              <p:cNvSpPr/>
              <p:nvPr/>
            </p:nvSpPr>
            <p:spPr>
              <a:xfrm>
                <a:off x="4223575" y="387382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2" y="482"/>
                      <a:pt x="312" y="483"/>
                      <a:pt x="320" y="483"/>
                    </a:cubicBezTo>
                    <a:cubicBezTo>
                      <a:pt x="519" y="483"/>
                      <a:pt x="635" y="249"/>
                      <a:pt x="509" y="89"/>
                    </a:cubicBezTo>
                    <a:cubicBezTo>
                      <a:pt x="459" y="31"/>
                      <a:pt x="389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20"/>
              <p:cNvSpPr/>
              <p:nvPr/>
            </p:nvSpPr>
            <p:spPr>
              <a:xfrm>
                <a:off x="4210250" y="3857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9" y="1"/>
                    </a:moveTo>
                    <a:cubicBezTo>
                      <a:pt x="258" y="1"/>
                      <a:pt x="207" y="18"/>
                      <a:pt x="164" y="52"/>
                    </a:cubicBezTo>
                    <a:cubicBezTo>
                      <a:pt x="0" y="184"/>
                      <a:pt x="77" y="444"/>
                      <a:pt x="286" y="463"/>
                    </a:cubicBezTo>
                    <a:cubicBezTo>
                      <a:pt x="295" y="464"/>
                      <a:pt x="304" y="465"/>
                      <a:pt x="313" y="465"/>
                    </a:cubicBezTo>
                    <a:cubicBezTo>
                      <a:pt x="503" y="465"/>
                      <a:pt x="615" y="241"/>
                      <a:pt x="489" y="87"/>
                    </a:cubicBezTo>
                    <a:cubicBezTo>
                      <a:pt x="443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20"/>
              <p:cNvSpPr/>
              <p:nvPr/>
            </p:nvSpPr>
            <p:spPr>
              <a:xfrm>
                <a:off x="4197000" y="3840800"/>
                <a:ext cx="147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8" extrusionOk="0">
                    <a:moveTo>
                      <a:pt x="297" y="1"/>
                    </a:moveTo>
                    <a:cubicBezTo>
                      <a:pt x="247" y="1"/>
                      <a:pt x="196" y="17"/>
                      <a:pt x="154" y="51"/>
                    </a:cubicBezTo>
                    <a:cubicBezTo>
                      <a:pt x="0" y="176"/>
                      <a:pt x="74" y="424"/>
                      <a:pt x="273" y="446"/>
                    </a:cubicBezTo>
                    <a:cubicBezTo>
                      <a:pt x="281" y="447"/>
                      <a:pt x="289" y="447"/>
                      <a:pt x="296" y="447"/>
                    </a:cubicBezTo>
                    <a:cubicBezTo>
                      <a:pt x="479" y="447"/>
                      <a:pt x="590" y="231"/>
                      <a:pt x="469" y="83"/>
                    </a:cubicBezTo>
                    <a:cubicBezTo>
                      <a:pt x="426" y="29"/>
                      <a:pt x="362" y="1"/>
                      <a:pt x="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20"/>
              <p:cNvSpPr/>
              <p:nvPr/>
            </p:nvSpPr>
            <p:spPr>
              <a:xfrm>
                <a:off x="4183725" y="3824225"/>
                <a:ext cx="141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0" extrusionOk="0">
                    <a:moveTo>
                      <a:pt x="284" y="1"/>
                    </a:moveTo>
                    <a:cubicBezTo>
                      <a:pt x="236" y="1"/>
                      <a:pt x="189" y="17"/>
                      <a:pt x="149" y="49"/>
                    </a:cubicBezTo>
                    <a:cubicBezTo>
                      <a:pt x="1" y="168"/>
                      <a:pt x="71" y="409"/>
                      <a:pt x="261" y="428"/>
                    </a:cubicBezTo>
                    <a:cubicBezTo>
                      <a:pt x="269" y="429"/>
                      <a:pt x="277" y="429"/>
                      <a:pt x="284" y="429"/>
                    </a:cubicBezTo>
                    <a:cubicBezTo>
                      <a:pt x="460" y="429"/>
                      <a:pt x="565" y="223"/>
                      <a:pt x="451" y="81"/>
                    </a:cubicBezTo>
                    <a:cubicBezTo>
                      <a:pt x="407" y="28"/>
                      <a:pt x="346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20"/>
              <p:cNvSpPr/>
              <p:nvPr/>
            </p:nvSpPr>
            <p:spPr>
              <a:xfrm>
                <a:off x="4170475" y="3807750"/>
                <a:ext cx="13475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7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0" y="158"/>
                      <a:pt x="68" y="390"/>
                      <a:pt x="248" y="406"/>
                    </a:cubicBezTo>
                    <a:cubicBezTo>
                      <a:pt x="256" y="406"/>
                      <a:pt x="264" y="407"/>
                      <a:pt x="271" y="407"/>
                    </a:cubicBezTo>
                    <a:cubicBezTo>
                      <a:pt x="440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20"/>
              <p:cNvSpPr/>
              <p:nvPr/>
            </p:nvSpPr>
            <p:spPr>
              <a:xfrm>
                <a:off x="4157225" y="3791175"/>
                <a:ext cx="128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2" extrusionOk="0">
                    <a:moveTo>
                      <a:pt x="257" y="0"/>
                    </a:moveTo>
                    <a:cubicBezTo>
                      <a:pt x="214" y="0"/>
                      <a:pt x="171" y="14"/>
                      <a:pt x="135" y="43"/>
                    </a:cubicBezTo>
                    <a:cubicBezTo>
                      <a:pt x="0" y="156"/>
                      <a:pt x="64" y="371"/>
                      <a:pt x="238" y="391"/>
                    </a:cubicBezTo>
                    <a:cubicBezTo>
                      <a:pt x="246" y="391"/>
                      <a:pt x="253" y="392"/>
                      <a:pt x="261" y="392"/>
                    </a:cubicBezTo>
                    <a:cubicBezTo>
                      <a:pt x="418" y="392"/>
                      <a:pt x="513" y="201"/>
                      <a:pt x="408" y="72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20"/>
              <p:cNvSpPr/>
              <p:nvPr/>
            </p:nvSpPr>
            <p:spPr>
              <a:xfrm>
                <a:off x="4143950" y="3774675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4"/>
                      <a:pt x="62" y="353"/>
                      <a:pt x="226" y="369"/>
                    </a:cubicBezTo>
                    <a:cubicBezTo>
                      <a:pt x="234" y="370"/>
                      <a:pt x="241" y="371"/>
                      <a:pt x="249" y="371"/>
                    </a:cubicBezTo>
                    <a:cubicBezTo>
                      <a:pt x="399" y="371"/>
                      <a:pt x="491" y="193"/>
                      <a:pt x="390" y="70"/>
                    </a:cubicBezTo>
                    <a:cubicBezTo>
                      <a:pt x="353" y="24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20"/>
              <p:cNvSpPr/>
              <p:nvPr/>
            </p:nvSpPr>
            <p:spPr>
              <a:xfrm>
                <a:off x="4130625" y="375812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4" y="0"/>
                    </a:moveTo>
                    <a:cubicBezTo>
                      <a:pt x="195" y="0"/>
                      <a:pt x="156" y="14"/>
                      <a:pt x="123" y="41"/>
                    </a:cubicBezTo>
                    <a:cubicBezTo>
                      <a:pt x="0" y="138"/>
                      <a:pt x="58" y="337"/>
                      <a:pt x="216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5" y="184"/>
                      <a:pt x="370" y="67"/>
                    </a:cubicBezTo>
                    <a:cubicBezTo>
                      <a:pt x="335" y="23"/>
                      <a:pt x="285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20"/>
              <p:cNvSpPr/>
              <p:nvPr/>
            </p:nvSpPr>
            <p:spPr>
              <a:xfrm>
                <a:off x="4117375" y="374157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0" y="131"/>
                      <a:pt x="55" y="321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62" y="335"/>
                      <a:pt x="443" y="174"/>
                      <a:pt x="350" y="64"/>
                    </a:cubicBezTo>
                    <a:cubicBezTo>
                      <a:pt x="318" y="22"/>
                      <a:pt x="269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20"/>
              <p:cNvSpPr/>
              <p:nvPr/>
            </p:nvSpPr>
            <p:spPr>
              <a:xfrm>
                <a:off x="4104100" y="3725075"/>
                <a:ext cx="1040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17" extrusionOk="0">
                    <a:moveTo>
                      <a:pt x="210" y="1"/>
                    </a:moveTo>
                    <a:cubicBezTo>
                      <a:pt x="175" y="1"/>
                      <a:pt x="140" y="12"/>
                      <a:pt x="110" y="36"/>
                    </a:cubicBezTo>
                    <a:cubicBezTo>
                      <a:pt x="1" y="123"/>
                      <a:pt x="52" y="300"/>
                      <a:pt x="194" y="316"/>
                    </a:cubicBezTo>
                    <a:cubicBezTo>
                      <a:pt x="199" y="316"/>
                      <a:pt x="204" y="316"/>
                      <a:pt x="209" y="316"/>
                    </a:cubicBezTo>
                    <a:cubicBezTo>
                      <a:pt x="338" y="316"/>
                      <a:pt x="415" y="164"/>
                      <a:pt x="332" y="59"/>
                    </a:cubicBezTo>
                    <a:cubicBezTo>
                      <a:pt x="301" y="20"/>
                      <a:pt x="256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20"/>
              <p:cNvSpPr/>
              <p:nvPr/>
            </p:nvSpPr>
            <p:spPr>
              <a:xfrm>
                <a:off x="4347625" y="3991625"/>
                <a:ext cx="209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34" extrusionOk="0">
                    <a:moveTo>
                      <a:pt x="418" y="1"/>
                    </a:moveTo>
                    <a:cubicBezTo>
                      <a:pt x="348" y="1"/>
                      <a:pt x="278" y="24"/>
                      <a:pt x="219" y="73"/>
                    </a:cubicBezTo>
                    <a:cubicBezTo>
                      <a:pt x="1" y="249"/>
                      <a:pt x="107" y="603"/>
                      <a:pt x="386" y="632"/>
                    </a:cubicBezTo>
                    <a:cubicBezTo>
                      <a:pt x="398" y="633"/>
                      <a:pt x="410" y="634"/>
                      <a:pt x="421" y="634"/>
                    </a:cubicBezTo>
                    <a:cubicBezTo>
                      <a:pt x="680" y="634"/>
                      <a:pt x="835" y="327"/>
                      <a:pt x="666" y="118"/>
                    </a:cubicBezTo>
                    <a:cubicBezTo>
                      <a:pt x="602" y="41"/>
                      <a:pt x="510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20"/>
              <p:cNvSpPr/>
              <p:nvPr/>
            </p:nvSpPr>
            <p:spPr>
              <a:xfrm>
                <a:off x="4334375" y="3975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6" y="0"/>
                    </a:moveTo>
                    <a:cubicBezTo>
                      <a:pt x="338" y="0"/>
                      <a:pt x="270" y="22"/>
                      <a:pt x="213" y="68"/>
                    </a:cubicBezTo>
                    <a:cubicBezTo>
                      <a:pt x="1" y="239"/>
                      <a:pt x="103" y="583"/>
                      <a:pt x="373" y="611"/>
                    </a:cubicBezTo>
                    <a:cubicBezTo>
                      <a:pt x="385" y="613"/>
                      <a:pt x="397" y="613"/>
                      <a:pt x="408" y="613"/>
                    </a:cubicBezTo>
                    <a:cubicBezTo>
                      <a:pt x="661" y="613"/>
                      <a:pt x="809" y="316"/>
                      <a:pt x="643" y="113"/>
                    </a:cubicBezTo>
                    <a:cubicBezTo>
                      <a:pt x="583" y="39"/>
                      <a:pt x="495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20"/>
              <p:cNvSpPr/>
              <p:nvPr/>
            </p:nvSpPr>
            <p:spPr>
              <a:xfrm>
                <a:off x="4321125" y="395852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0"/>
                    </a:moveTo>
                    <a:cubicBezTo>
                      <a:pt x="327" y="0"/>
                      <a:pt x="261" y="22"/>
                      <a:pt x="206" y="66"/>
                    </a:cubicBezTo>
                    <a:cubicBezTo>
                      <a:pt x="0" y="233"/>
                      <a:pt x="97" y="567"/>
                      <a:pt x="363" y="593"/>
                    </a:cubicBezTo>
                    <a:cubicBezTo>
                      <a:pt x="375" y="594"/>
                      <a:pt x="387" y="595"/>
                      <a:pt x="398" y="595"/>
                    </a:cubicBezTo>
                    <a:cubicBezTo>
                      <a:pt x="641" y="595"/>
                      <a:pt x="783" y="308"/>
                      <a:pt x="624" y="111"/>
                    </a:cubicBezTo>
                    <a:cubicBezTo>
                      <a:pt x="565" y="38"/>
                      <a:pt x="480" y="0"/>
                      <a:pt x="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20"/>
              <p:cNvSpPr/>
              <p:nvPr/>
            </p:nvSpPr>
            <p:spPr>
              <a:xfrm>
                <a:off x="4307775" y="3942025"/>
                <a:ext cx="1907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7" extrusionOk="0">
                    <a:moveTo>
                      <a:pt x="384" y="0"/>
                    </a:moveTo>
                    <a:cubicBezTo>
                      <a:pt x="320" y="0"/>
                      <a:pt x="256" y="21"/>
                      <a:pt x="203" y="64"/>
                    </a:cubicBezTo>
                    <a:cubicBezTo>
                      <a:pt x="1" y="225"/>
                      <a:pt x="97" y="549"/>
                      <a:pt x="354" y="575"/>
                    </a:cubicBezTo>
                    <a:cubicBezTo>
                      <a:pt x="365" y="576"/>
                      <a:pt x="375" y="577"/>
                      <a:pt x="385" y="577"/>
                    </a:cubicBezTo>
                    <a:cubicBezTo>
                      <a:pt x="621" y="577"/>
                      <a:pt x="762" y="297"/>
                      <a:pt x="608" y="106"/>
                    </a:cubicBezTo>
                    <a:cubicBezTo>
                      <a:pt x="552" y="36"/>
                      <a:pt x="468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20"/>
              <p:cNvSpPr/>
              <p:nvPr/>
            </p:nvSpPr>
            <p:spPr>
              <a:xfrm>
                <a:off x="4294525" y="3925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2" y="0"/>
                    </a:moveTo>
                    <a:cubicBezTo>
                      <a:pt x="310" y="0"/>
                      <a:pt x="247" y="21"/>
                      <a:pt x="193" y="63"/>
                    </a:cubicBezTo>
                    <a:cubicBezTo>
                      <a:pt x="0" y="221"/>
                      <a:pt x="97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5" y="102"/>
                    </a:cubicBezTo>
                    <a:cubicBezTo>
                      <a:pt x="531" y="35"/>
                      <a:pt x="452" y="0"/>
                      <a:pt x="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20"/>
              <p:cNvSpPr/>
              <p:nvPr/>
            </p:nvSpPr>
            <p:spPr>
              <a:xfrm>
                <a:off x="4281275" y="3908925"/>
                <a:ext cx="177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2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1"/>
                    </a:cubicBezTo>
                    <a:cubicBezTo>
                      <a:pt x="0" y="212"/>
                      <a:pt x="90" y="514"/>
                      <a:pt x="328" y="540"/>
                    </a:cubicBezTo>
                    <a:cubicBezTo>
                      <a:pt x="339" y="541"/>
                      <a:pt x="349" y="541"/>
                      <a:pt x="359" y="541"/>
                    </a:cubicBezTo>
                    <a:cubicBezTo>
                      <a:pt x="581" y="541"/>
                      <a:pt x="710" y="281"/>
                      <a:pt x="566" y="103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20"/>
              <p:cNvSpPr/>
              <p:nvPr/>
            </p:nvSpPr>
            <p:spPr>
              <a:xfrm>
                <a:off x="4268000" y="3892375"/>
                <a:ext cx="17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3" extrusionOk="0">
                    <a:moveTo>
                      <a:pt x="343" y="1"/>
                    </a:moveTo>
                    <a:cubicBezTo>
                      <a:pt x="286" y="1"/>
                      <a:pt x="229" y="19"/>
                      <a:pt x="181" y="58"/>
                    </a:cubicBezTo>
                    <a:cubicBezTo>
                      <a:pt x="1" y="202"/>
                      <a:pt x="85" y="495"/>
                      <a:pt x="316" y="520"/>
                    </a:cubicBezTo>
                    <a:cubicBezTo>
                      <a:pt x="326" y="522"/>
                      <a:pt x="337" y="522"/>
                      <a:pt x="347" y="522"/>
                    </a:cubicBezTo>
                    <a:cubicBezTo>
                      <a:pt x="560" y="522"/>
                      <a:pt x="685" y="271"/>
                      <a:pt x="547" y="99"/>
                    </a:cubicBezTo>
                    <a:cubicBezTo>
                      <a:pt x="496" y="35"/>
                      <a:pt x="419" y="1"/>
                      <a:pt x="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20"/>
              <p:cNvSpPr/>
              <p:nvPr/>
            </p:nvSpPr>
            <p:spPr>
              <a:xfrm>
                <a:off x="4254750" y="3875850"/>
                <a:ext cx="1652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5" extrusionOk="0">
                    <a:moveTo>
                      <a:pt x="330" y="1"/>
                    </a:moveTo>
                    <a:cubicBezTo>
                      <a:pt x="275" y="1"/>
                      <a:pt x="220" y="19"/>
                      <a:pt x="174" y="57"/>
                    </a:cubicBezTo>
                    <a:cubicBezTo>
                      <a:pt x="1" y="198"/>
                      <a:pt x="81" y="478"/>
                      <a:pt x="306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9" y="505"/>
                      <a:pt x="660" y="262"/>
                      <a:pt x="528" y="95"/>
                    </a:cubicBezTo>
                    <a:cubicBezTo>
                      <a:pt x="477" y="33"/>
                      <a:pt x="403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20"/>
              <p:cNvSpPr/>
              <p:nvPr/>
            </p:nvSpPr>
            <p:spPr>
              <a:xfrm>
                <a:off x="4241500" y="3859350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18" y="1"/>
                    </a:moveTo>
                    <a:cubicBezTo>
                      <a:pt x="264" y="1"/>
                      <a:pt x="210" y="19"/>
                      <a:pt x="164" y="55"/>
                    </a:cubicBezTo>
                    <a:cubicBezTo>
                      <a:pt x="0" y="190"/>
                      <a:pt x="81" y="459"/>
                      <a:pt x="293" y="482"/>
                    </a:cubicBezTo>
                    <a:cubicBezTo>
                      <a:pt x="302" y="483"/>
                      <a:pt x="311" y="483"/>
                      <a:pt x="320" y="483"/>
                    </a:cubicBezTo>
                    <a:cubicBezTo>
                      <a:pt x="516" y="483"/>
                      <a:pt x="634" y="250"/>
                      <a:pt x="505" y="90"/>
                    </a:cubicBezTo>
                    <a:cubicBezTo>
                      <a:pt x="457" y="31"/>
                      <a:pt x="388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20"/>
              <p:cNvSpPr/>
              <p:nvPr/>
            </p:nvSpPr>
            <p:spPr>
              <a:xfrm>
                <a:off x="4228150" y="3842800"/>
                <a:ext cx="154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5" extrusionOk="0">
                    <a:moveTo>
                      <a:pt x="307" y="0"/>
                    </a:moveTo>
                    <a:cubicBezTo>
                      <a:pt x="256" y="0"/>
                      <a:pt x="204" y="17"/>
                      <a:pt x="162" y="51"/>
                    </a:cubicBezTo>
                    <a:cubicBezTo>
                      <a:pt x="1" y="183"/>
                      <a:pt x="78" y="440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1" y="464"/>
                      <a:pt x="615" y="240"/>
                      <a:pt x="489" y="87"/>
                    </a:cubicBezTo>
                    <a:cubicBezTo>
                      <a:pt x="444" y="30"/>
                      <a:pt x="376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20"/>
              <p:cNvSpPr/>
              <p:nvPr/>
            </p:nvSpPr>
            <p:spPr>
              <a:xfrm>
                <a:off x="4214900" y="3826300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49"/>
                    </a:cubicBezTo>
                    <a:cubicBezTo>
                      <a:pt x="1" y="175"/>
                      <a:pt x="75" y="425"/>
                      <a:pt x="274" y="445"/>
                    </a:cubicBezTo>
                    <a:cubicBezTo>
                      <a:pt x="282" y="445"/>
                      <a:pt x="289" y="446"/>
                      <a:pt x="297" y="446"/>
                    </a:cubicBezTo>
                    <a:cubicBezTo>
                      <a:pt x="480" y="446"/>
                      <a:pt x="590" y="230"/>
                      <a:pt x="470" y="81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20"/>
              <p:cNvSpPr/>
              <p:nvPr/>
            </p:nvSpPr>
            <p:spPr>
              <a:xfrm>
                <a:off x="4201650" y="3809800"/>
                <a:ext cx="141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9" extrusionOk="0">
                    <a:moveTo>
                      <a:pt x="280" y="1"/>
                    </a:moveTo>
                    <a:cubicBezTo>
                      <a:pt x="233" y="1"/>
                      <a:pt x="187" y="16"/>
                      <a:pt x="148" y="47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8"/>
                      <a:pt x="279" y="428"/>
                      <a:pt x="287" y="428"/>
                    </a:cubicBezTo>
                    <a:cubicBezTo>
                      <a:pt x="461" y="428"/>
                      <a:pt x="564" y="220"/>
                      <a:pt x="450" y="79"/>
                    </a:cubicBezTo>
                    <a:cubicBezTo>
                      <a:pt x="406" y="28"/>
                      <a:pt x="343" y="1"/>
                      <a:pt x="2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20"/>
              <p:cNvSpPr/>
              <p:nvPr/>
            </p:nvSpPr>
            <p:spPr>
              <a:xfrm>
                <a:off x="4188400" y="3793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0" y="162"/>
                      <a:pt x="68" y="390"/>
                      <a:pt x="248" y="409"/>
                    </a:cubicBezTo>
                    <a:cubicBezTo>
                      <a:pt x="255" y="410"/>
                      <a:pt x="263" y="410"/>
                      <a:pt x="271" y="410"/>
                    </a:cubicBezTo>
                    <a:cubicBezTo>
                      <a:pt x="437" y="410"/>
                      <a:pt x="538" y="213"/>
                      <a:pt x="428" y="78"/>
                    </a:cubicBezTo>
                    <a:cubicBezTo>
                      <a:pt x="387" y="27"/>
                      <a:pt x="328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20"/>
              <p:cNvSpPr/>
              <p:nvPr/>
            </p:nvSpPr>
            <p:spPr>
              <a:xfrm>
                <a:off x="4175050" y="3776700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61" y="1"/>
                    </a:moveTo>
                    <a:cubicBezTo>
                      <a:pt x="218" y="1"/>
                      <a:pt x="175" y="15"/>
                      <a:pt x="139" y="44"/>
                    </a:cubicBezTo>
                    <a:cubicBezTo>
                      <a:pt x="1" y="153"/>
                      <a:pt x="68" y="372"/>
                      <a:pt x="238" y="388"/>
                    </a:cubicBezTo>
                    <a:cubicBezTo>
                      <a:pt x="246" y="389"/>
                      <a:pt x="254" y="389"/>
                      <a:pt x="262" y="389"/>
                    </a:cubicBezTo>
                    <a:cubicBezTo>
                      <a:pt x="422" y="389"/>
                      <a:pt x="516" y="202"/>
                      <a:pt x="412" y="73"/>
                    </a:cubicBezTo>
                    <a:cubicBezTo>
                      <a:pt x="374" y="25"/>
                      <a:pt x="318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20"/>
              <p:cNvSpPr/>
              <p:nvPr/>
            </p:nvSpPr>
            <p:spPr>
              <a:xfrm>
                <a:off x="4161800" y="3760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3" y="14"/>
                      <a:pt x="129" y="42"/>
                    </a:cubicBezTo>
                    <a:cubicBezTo>
                      <a:pt x="0" y="148"/>
                      <a:pt x="61" y="357"/>
                      <a:pt x="229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0" y="374"/>
                      <a:pt x="491" y="194"/>
                      <a:pt x="392" y="71"/>
                    </a:cubicBezTo>
                    <a:cubicBezTo>
                      <a:pt x="356" y="25"/>
                      <a:pt x="301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20"/>
              <p:cNvSpPr/>
              <p:nvPr/>
            </p:nvSpPr>
            <p:spPr>
              <a:xfrm>
                <a:off x="4148550" y="3743625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3" y="1"/>
                    </a:moveTo>
                    <a:cubicBezTo>
                      <a:pt x="194" y="1"/>
                      <a:pt x="155" y="14"/>
                      <a:pt x="122" y="40"/>
                    </a:cubicBezTo>
                    <a:cubicBezTo>
                      <a:pt x="0" y="139"/>
                      <a:pt x="58" y="335"/>
                      <a:pt x="215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82" y="353"/>
                      <a:pt x="464" y="182"/>
                      <a:pt x="370" y="65"/>
                    </a:cubicBezTo>
                    <a:cubicBezTo>
                      <a:pt x="335" y="23"/>
                      <a:pt x="284" y="1"/>
                      <a:pt x="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20"/>
              <p:cNvSpPr/>
              <p:nvPr/>
            </p:nvSpPr>
            <p:spPr>
              <a:xfrm>
                <a:off x="4135275" y="3727075"/>
                <a:ext cx="1102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7" extrusionOk="0">
                    <a:moveTo>
                      <a:pt x="222" y="1"/>
                    </a:moveTo>
                    <a:cubicBezTo>
                      <a:pt x="184" y="1"/>
                      <a:pt x="147" y="13"/>
                      <a:pt x="117" y="40"/>
                    </a:cubicBezTo>
                    <a:cubicBezTo>
                      <a:pt x="1" y="133"/>
                      <a:pt x="55" y="319"/>
                      <a:pt x="203" y="335"/>
                    </a:cubicBezTo>
                    <a:cubicBezTo>
                      <a:pt x="210" y="336"/>
                      <a:pt x="216" y="336"/>
                      <a:pt x="222" y="336"/>
                    </a:cubicBezTo>
                    <a:cubicBezTo>
                      <a:pt x="359" y="336"/>
                      <a:pt x="440" y="173"/>
                      <a:pt x="351" y="62"/>
                    </a:cubicBezTo>
                    <a:cubicBezTo>
                      <a:pt x="318" y="22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20"/>
              <p:cNvSpPr/>
              <p:nvPr/>
            </p:nvSpPr>
            <p:spPr>
              <a:xfrm>
                <a:off x="4122025" y="3710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5"/>
                    </a:cubicBezTo>
                    <a:cubicBezTo>
                      <a:pt x="1" y="125"/>
                      <a:pt x="52" y="302"/>
                      <a:pt x="190" y="315"/>
                    </a:cubicBezTo>
                    <a:cubicBezTo>
                      <a:pt x="197" y="316"/>
                      <a:pt x="203" y="316"/>
                      <a:pt x="210" y="316"/>
                    </a:cubicBezTo>
                    <a:cubicBezTo>
                      <a:pt x="339" y="316"/>
                      <a:pt x="414" y="165"/>
                      <a:pt x="332" y="61"/>
                    </a:cubicBezTo>
                    <a:cubicBezTo>
                      <a:pt x="300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20"/>
              <p:cNvSpPr/>
              <p:nvPr/>
            </p:nvSpPr>
            <p:spPr>
              <a:xfrm>
                <a:off x="4338950" y="3944050"/>
                <a:ext cx="197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96" extrusionOk="0">
                    <a:moveTo>
                      <a:pt x="395" y="1"/>
                    </a:moveTo>
                    <a:cubicBezTo>
                      <a:pt x="330" y="1"/>
                      <a:pt x="264" y="22"/>
                      <a:pt x="210" y="67"/>
                    </a:cubicBezTo>
                    <a:cubicBezTo>
                      <a:pt x="1" y="234"/>
                      <a:pt x="100" y="565"/>
                      <a:pt x="364" y="594"/>
                    </a:cubicBezTo>
                    <a:cubicBezTo>
                      <a:pt x="376" y="595"/>
                      <a:pt x="387" y="596"/>
                      <a:pt x="398" y="596"/>
                    </a:cubicBezTo>
                    <a:cubicBezTo>
                      <a:pt x="642" y="596"/>
                      <a:pt x="787" y="308"/>
                      <a:pt x="627" y="112"/>
                    </a:cubicBezTo>
                    <a:cubicBezTo>
                      <a:pt x="569" y="38"/>
                      <a:pt x="482" y="1"/>
                      <a:pt x="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20"/>
              <p:cNvSpPr/>
              <p:nvPr/>
            </p:nvSpPr>
            <p:spPr>
              <a:xfrm>
                <a:off x="4325700" y="3927475"/>
                <a:ext cx="19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8" extrusionOk="0">
                    <a:moveTo>
                      <a:pt x="381" y="1"/>
                    </a:moveTo>
                    <a:cubicBezTo>
                      <a:pt x="317" y="1"/>
                      <a:pt x="253" y="22"/>
                      <a:pt x="200" y="64"/>
                    </a:cubicBezTo>
                    <a:cubicBezTo>
                      <a:pt x="0" y="228"/>
                      <a:pt x="97" y="550"/>
                      <a:pt x="354" y="575"/>
                    </a:cubicBezTo>
                    <a:cubicBezTo>
                      <a:pt x="366" y="577"/>
                      <a:pt x="377" y="577"/>
                      <a:pt x="388" y="577"/>
                    </a:cubicBezTo>
                    <a:cubicBezTo>
                      <a:pt x="622" y="577"/>
                      <a:pt x="761" y="300"/>
                      <a:pt x="608" y="109"/>
                    </a:cubicBezTo>
                    <a:cubicBezTo>
                      <a:pt x="549" y="38"/>
                      <a:pt x="465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20"/>
              <p:cNvSpPr/>
              <p:nvPr/>
            </p:nvSpPr>
            <p:spPr>
              <a:xfrm>
                <a:off x="4312450" y="3910975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9" y="1"/>
                    </a:moveTo>
                    <a:cubicBezTo>
                      <a:pt x="307" y="1"/>
                      <a:pt x="245" y="21"/>
                      <a:pt x="193" y="62"/>
                    </a:cubicBezTo>
                    <a:cubicBezTo>
                      <a:pt x="0" y="220"/>
                      <a:pt x="93" y="532"/>
                      <a:pt x="341" y="557"/>
                    </a:cubicBezTo>
                    <a:cubicBezTo>
                      <a:pt x="351" y="558"/>
                      <a:pt x="362" y="559"/>
                      <a:pt x="372" y="559"/>
                    </a:cubicBezTo>
                    <a:cubicBezTo>
                      <a:pt x="601" y="559"/>
                      <a:pt x="736" y="289"/>
                      <a:pt x="585" y="104"/>
                    </a:cubicBezTo>
                    <a:cubicBezTo>
                      <a:pt x="530" y="36"/>
                      <a:pt x="450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20"/>
              <p:cNvSpPr/>
              <p:nvPr/>
            </p:nvSpPr>
            <p:spPr>
              <a:xfrm>
                <a:off x="4299175" y="3894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8" y="1"/>
                      <a:pt x="237" y="21"/>
                      <a:pt x="187" y="62"/>
                    </a:cubicBezTo>
                    <a:cubicBezTo>
                      <a:pt x="1" y="210"/>
                      <a:pt x="91" y="512"/>
                      <a:pt x="329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1" y="279"/>
                      <a:pt x="567" y="101"/>
                    </a:cubicBezTo>
                    <a:cubicBezTo>
                      <a:pt x="514" y="35"/>
                      <a:pt x="436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20"/>
              <p:cNvSpPr/>
              <p:nvPr/>
            </p:nvSpPr>
            <p:spPr>
              <a:xfrm>
                <a:off x="4285925" y="3877900"/>
                <a:ext cx="17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0" extrusionOk="0">
                    <a:moveTo>
                      <a:pt x="345" y="0"/>
                    </a:moveTo>
                    <a:cubicBezTo>
                      <a:pt x="288" y="0"/>
                      <a:pt x="229" y="19"/>
                      <a:pt x="181" y="58"/>
                    </a:cubicBezTo>
                    <a:cubicBezTo>
                      <a:pt x="1" y="203"/>
                      <a:pt x="84" y="492"/>
                      <a:pt x="316" y="518"/>
                    </a:cubicBezTo>
                    <a:cubicBezTo>
                      <a:pt x="326" y="519"/>
                      <a:pt x="336" y="519"/>
                      <a:pt x="346" y="519"/>
                    </a:cubicBezTo>
                    <a:cubicBezTo>
                      <a:pt x="557" y="519"/>
                      <a:pt x="685" y="269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20"/>
              <p:cNvSpPr/>
              <p:nvPr/>
            </p:nvSpPr>
            <p:spPr>
              <a:xfrm>
                <a:off x="4272600" y="3861400"/>
                <a:ext cx="16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1" extrusionOk="0">
                    <a:moveTo>
                      <a:pt x="334" y="0"/>
                    </a:moveTo>
                    <a:cubicBezTo>
                      <a:pt x="279" y="0"/>
                      <a:pt x="223" y="18"/>
                      <a:pt x="177" y="56"/>
                    </a:cubicBezTo>
                    <a:cubicBezTo>
                      <a:pt x="0" y="198"/>
                      <a:pt x="84" y="477"/>
                      <a:pt x="305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41" y="501"/>
                      <a:pt x="663" y="261"/>
                      <a:pt x="527" y="91"/>
                    </a:cubicBezTo>
                    <a:cubicBezTo>
                      <a:pt x="478" y="31"/>
                      <a:pt x="406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20"/>
              <p:cNvSpPr/>
              <p:nvPr/>
            </p:nvSpPr>
            <p:spPr>
              <a:xfrm>
                <a:off x="4259425" y="3844825"/>
                <a:ext cx="158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3" extrusionOk="0">
                    <a:moveTo>
                      <a:pt x="316" y="1"/>
                    </a:moveTo>
                    <a:cubicBezTo>
                      <a:pt x="263" y="1"/>
                      <a:pt x="209" y="18"/>
                      <a:pt x="164" y="54"/>
                    </a:cubicBezTo>
                    <a:cubicBezTo>
                      <a:pt x="0" y="189"/>
                      <a:pt x="80" y="459"/>
                      <a:pt x="293" y="481"/>
                    </a:cubicBezTo>
                    <a:cubicBezTo>
                      <a:pt x="302" y="482"/>
                      <a:pt x="311" y="483"/>
                      <a:pt x="319" y="483"/>
                    </a:cubicBezTo>
                    <a:cubicBezTo>
                      <a:pt x="516" y="483"/>
                      <a:pt x="634" y="249"/>
                      <a:pt x="505" y="92"/>
                    </a:cubicBezTo>
                    <a:cubicBezTo>
                      <a:pt x="457" y="32"/>
                      <a:pt x="387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20"/>
              <p:cNvSpPr/>
              <p:nvPr/>
            </p:nvSpPr>
            <p:spPr>
              <a:xfrm>
                <a:off x="4246075" y="3828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7" y="1"/>
                    </a:moveTo>
                    <a:cubicBezTo>
                      <a:pt x="256" y="1"/>
                      <a:pt x="204" y="17"/>
                      <a:pt x="161" y="52"/>
                    </a:cubicBezTo>
                    <a:cubicBezTo>
                      <a:pt x="1" y="184"/>
                      <a:pt x="78" y="444"/>
                      <a:pt x="283" y="463"/>
                    </a:cubicBezTo>
                    <a:cubicBezTo>
                      <a:pt x="293" y="464"/>
                      <a:pt x="302" y="465"/>
                      <a:pt x="310" y="465"/>
                    </a:cubicBezTo>
                    <a:cubicBezTo>
                      <a:pt x="500" y="465"/>
                      <a:pt x="615" y="241"/>
                      <a:pt x="489" y="87"/>
                    </a:cubicBezTo>
                    <a:cubicBezTo>
                      <a:pt x="443" y="30"/>
                      <a:pt x="375" y="1"/>
                      <a:pt x="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20"/>
              <p:cNvSpPr/>
              <p:nvPr/>
            </p:nvSpPr>
            <p:spPr>
              <a:xfrm>
                <a:off x="4232825" y="3811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5" y="0"/>
                    </a:moveTo>
                    <a:cubicBezTo>
                      <a:pt x="246" y="0"/>
                      <a:pt x="196" y="17"/>
                      <a:pt x="155" y="52"/>
                    </a:cubicBezTo>
                    <a:cubicBezTo>
                      <a:pt x="0" y="174"/>
                      <a:pt x="74" y="425"/>
                      <a:pt x="270" y="447"/>
                    </a:cubicBezTo>
                    <a:cubicBezTo>
                      <a:pt x="278" y="448"/>
                      <a:pt x="286" y="448"/>
                      <a:pt x="294" y="448"/>
                    </a:cubicBezTo>
                    <a:cubicBezTo>
                      <a:pt x="479" y="448"/>
                      <a:pt x="590" y="232"/>
                      <a:pt x="470" y="84"/>
                    </a:cubicBezTo>
                    <a:cubicBezTo>
                      <a:pt x="424" y="29"/>
                      <a:pt x="36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20"/>
              <p:cNvSpPr/>
              <p:nvPr/>
            </p:nvSpPr>
            <p:spPr>
              <a:xfrm>
                <a:off x="4219575" y="3795225"/>
                <a:ext cx="140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9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49"/>
                    </a:cubicBezTo>
                    <a:cubicBezTo>
                      <a:pt x="0" y="167"/>
                      <a:pt x="71" y="409"/>
                      <a:pt x="260" y="428"/>
                    </a:cubicBezTo>
                    <a:cubicBezTo>
                      <a:pt x="268" y="429"/>
                      <a:pt x="276" y="429"/>
                      <a:pt x="283" y="429"/>
                    </a:cubicBezTo>
                    <a:cubicBezTo>
                      <a:pt x="456" y="429"/>
                      <a:pt x="561" y="222"/>
                      <a:pt x="447" y="81"/>
                    </a:cubicBezTo>
                    <a:cubicBezTo>
                      <a:pt x="405" y="28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20"/>
              <p:cNvSpPr/>
              <p:nvPr/>
            </p:nvSpPr>
            <p:spPr>
              <a:xfrm>
                <a:off x="4206225" y="3778750"/>
                <a:ext cx="134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0" extrusionOk="0">
                    <a:moveTo>
                      <a:pt x="272" y="0"/>
                    </a:moveTo>
                    <a:cubicBezTo>
                      <a:pt x="227" y="0"/>
                      <a:pt x="181" y="15"/>
                      <a:pt x="142" y="46"/>
                    </a:cubicBezTo>
                    <a:cubicBezTo>
                      <a:pt x="1" y="161"/>
                      <a:pt x="68" y="389"/>
                      <a:pt x="251" y="409"/>
                    </a:cubicBezTo>
                    <a:cubicBezTo>
                      <a:pt x="259" y="410"/>
                      <a:pt x="267" y="410"/>
                      <a:pt x="274" y="410"/>
                    </a:cubicBezTo>
                    <a:cubicBezTo>
                      <a:pt x="441" y="410"/>
                      <a:pt x="539" y="213"/>
                      <a:pt x="431" y="78"/>
                    </a:cubicBezTo>
                    <a:cubicBezTo>
                      <a:pt x="391" y="26"/>
                      <a:pt x="332" y="0"/>
                      <a:pt x="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20"/>
              <p:cNvSpPr/>
              <p:nvPr/>
            </p:nvSpPr>
            <p:spPr>
              <a:xfrm>
                <a:off x="4192975" y="376217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3"/>
                    </a:cubicBezTo>
                    <a:cubicBezTo>
                      <a:pt x="0" y="156"/>
                      <a:pt x="65" y="371"/>
                      <a:pt x="238" y="390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20"/>
              <p:cNvSpPr/>
              <p:nvPr/>
            </p:nvSpPr>
            <p:spPr>
              <a:xfrm>
                <a:off x="4179725" y="3745675"/>
                <a:ext cx="1225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71" extrusionOk="0">
                    <a:moveTo>
                      <a:pt x="244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4"/>
                      <a:pt x="61" y="353"/>
                      <a:pt x="225" y="369"/>
                    </a:cubicBezTo>
                    <a:cubicBezTo>
                      <a:pt x="233" y="370"/>
                      <a:pt x="241" y="370"/>
                      <a:pt x="248" y="370"/>
                    </a:cubicBezTo>
                    <a:cubicBezTo>
                      <a:pt x="401" y="370"/>
                      <a:pt x="490" y="193"/>
                      <a:pt x="389" y="70"/>
                    </a:cubicBezTo>
                    <a:cubicBezTo>
                      <a:pt x="352" y="24"/>
                      <a:pt x="299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20"/>
              <p:cNvSpPr/>
              <p:nvPr/>
            </p:nvSpPr>
            <p:spPr>
              <a:xfrm>
                <a:off x="4166450" y="3729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3" y="0"/>
                      <a:pt x="154" y="13"/>
                      <a:pt x="123" y="39"/>
                    </a:cubicBezTo>
                    <a:cubicBezTo>
                      <a:pt x="1" y="139"/>
                      <a:pt x="59" y="338"/>
                      <a:pt x="216" y="354"/>
                    </a:cubicBezTo>
                    <a:cubicBezTo>
                      <a:pt x="223" y="355"/>
                      <a:pt x="229" y="355"/>
                      <a:pt x="235" y="355"/>
                    </a:cubicBezTo>
                    <a:cubicBezTo>
                      <a:pt x="378" y="355"/>
                      <a:pt x="466" y="185"/>
                      <a:pt x="370" y="68"/>
                    </a:cubicBezTo>
                    <a:cubicBezTo>
                      <a:pt x="335" y="24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20"/>
              <p:cNvSpPr/>
              <p:nvPr/>
            </p:nvSpPr>
            <p:spPr>
              <a:xfrm>
                <a:off x="4153200" y="3712575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1" y="131"/>
                      <a:pt x="55" y="321"/>
                      <a:pt x="203" y="334"/>
                    </a:cubicBezTo>
                    <a:cubicBezTo>
                      <a:pt x="210" y="334"/>
                      <a:pt x="216" y="335"/>
                      <a:pt x="222" y="335"/>
                    </a:cubicBezTo>
                    <a:cubicBezTo>
                      <a:pt x="359" y="335"/>
                      <a:pt x="440" y="174"/>
                      <a:pt x="351" y="64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20"/>
              <p:cNvSpPr/>
              <p:nvPr/>
            </p:nvSpPr>
            <p:spPr>
              <a:xfrm>
                <a:off x="4139875" y="36960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09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198" y="316"/>
                      <a:pt x="204" y="316"/>
                      <a:pt x="209" y="316"/>
                    </a:cubicBezTo>
                    <a:cubicBezTo>
                      <a:pt x="341" y="316"/>
                      <a:pt x="418" y="164"/>
                      <a:pt x="331" y="58"/>
                    </a:cubicBezTo>
                    <a:cubicBezTo>
                      <a:pt x="300" y="20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20"/>
              <p:cNvSpPr/>
              <p:nvPr/>
            </p:nvSpPr>
            <p:spPr>
              <a:xfrm>
                <a:off x="4343625" y="3913025"/>
                <a:ext cx="190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7" extrusionOk="0">
                    <a:moveTo>
                      <a:pt x="381" y="0"/>
                    </a:moveTo>
                    <a:cubicBezTo>
                      <a:pt x="318" y="0"/>
                      <a:pt x="253" y="21"/>
                      <a:pt x="199" y="64"/>
                    </a:cubicBezTo>
                    <a:cubicBezTo>
                      <a:pt x="0" y="225"/>
                      <a:pt x="97" y="549"/>
                      <a:pt x="350" y="575"/>
                    </a:cubicBezTo>
                    <a:cubicBezTo>
                      <a:pt x="361" y="576"/>
                      <a:pt x="371" y="577"/>
                      <a:pt x="382" y="577"/>
                    </a:cubicBezTo>
                    <a:cubicBezTo>
                      <a:pt x="620" y="577"/>
                      <a:pt x="761" y="297"/>
                      <a:pt x="604" y="106"/>
                    </a:cubicBezTo>
                    <a:cubicBezTo>
                      <a:pt x="548" y="36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20"/>
              <p:cNvSpPr/>
              <p:nvPr/>
            </p:nvSpPr>
            <p:spPr>
              <a:xfrm>
                <a:off x="4330350" y="3896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0"/>
                    </a:moveTo>
                    <a:cubicBezTo>
                      <a:pt x="309" y="0"/>
                      <a:pt x="246" y="21"/>
                      <a:pt x="194" y="63"/>
                    </a:cubicBezTo>
                    <a:cubicBezTo>
                      <a:pt x="1" y="220"/>
                      <a:pt x="94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7" y="286"/>
                      <a:pt x="586" y="101"/>
                    </a:cubicBezTo>
                    <a:cubicBezTo>
                      <a:pt x="531" y="35"/>
                      <a:pt x="452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20"/>
              <p:cNvSpPr/>
              <p:nvPr/>
            </p:nvSpPr>
            <p:spPr>
              <a:xfrm>
                <a:off x="4317100" y="3879925"/>
                <a:ext cx="177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2" extrusionOk="0">
                    <a:moveTo>
                      <a:pt x="357" y="1"/>
                    </a:moveTo>
                    <a:cubicBezTo>
                      <a:pt x="297" y="1"/>
                      <a:pt x="237" y="20"/>
                      <a:pt x="187" y="61"/>
                    </a:cubicBezTo>
                    <a:cubicBezTo>
                      <a:pt x="1" y="212"/>
                      <a:pt x="87" y="514"/>
                      <a:pt x="328" y="540"/>
                    </a:cubicBezTo>
                    <a:cubicBezTo>
                      <a:pt x="339" y="541"/>
                      <a:pt x="349" y="541"/>
                      <a:pt x="359" y="541"/>
                    </a:cubicBezTo>
                    <a:cubicBezTo>
                      <a:pt x="579" y="541"/>
                      <a:pt x="711" y="281"/>
                      <a:pt x="566" y="102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20"/>
              <p:cNvSpPr/>
              <p:nvPr/>
            </p:nvSpPr>
            <p:spPr>
              <a:xfrm>
                <a:off x="4303775" y="3863375"/>
                <a:ext cx="1720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2" extrusionOk="0">
                    <a:moveTo>
                      <a:pt x="345" y="1"/>
                    </a:moveTo>
                    <a:cubicBezTo>
                      <a:pt x="288" y="1"/>
                      <a:pt x="231" y="19"/>
                      <a:pt x="183" y="57"/>
                    </a:cubicBezTo>
                    <a:cubicBezTo>
                      <a:pt x="0" y="202"/>
                      <a:pt x="87" y="495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8" y="271"/>
                      <a:pt x="546" y="99"/>
                    </a:cubicBezTo>
                    <a:cubicBezTo>
                      <a:pt x="497" y="35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20"/>
              <p:cNvSpPr/>
              <p:nvPr/>
            </p:nvSpPr>
            <p:spPr>
              <a:xfrm>
                <a:off x="4290500" y="3846850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6"/>
                    </a:cubicBezTo>
                    <a:cubicBezTo>
                      <a:pt x="1" y="198"/>
                      <a:pt x="84" y="477"/>
                      <a:pt x="306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9" y="505"/>
                      <a:pt x="663" y="261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20"/>
              <p:cNvSpPr/>
              <p:nvPr/>
            </p:nvSpPr>
            <p:spPr>
              <a:xfrm>
                <a:off x="4277250" y="3830350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8" y="250"/>
                      <a:pt x="508" y="90"/>
                    </a:cubicBezTo>
                    <a:cubicBezTo>
                      <a:pt x="461" y="31"/>
                      <a:pt x="390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20"/>
              <p:cNvSpPr/>
              <p:nvPr/>
            </p:nvSpPr>
            <p:spPr>
              <a:xfrm>
                <a:off x="4264000" y="3813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1"/>
                    </a:moveTo>
                    <a:cubicBezTo>
                      <a:pt x="258" y="1"/>
                      <a:pt x="206" y="18"/>
                      <a:pt x="161" y="54"/>
                    </a:cubicBezTo>
                    <a:cubicBezTo>
                      <a:pt x="0" y="183"/>
                      <a:pt x="77" y="443"/>
                      <a:pt x="286" y="466"/>
                    </a:cubicBezTo>
                    <a:cubicBezTo>
                      <a:pt x="294" y="466"/>
                      <a:pt x="302" y="467"/>
                      <a:pt x="310" y="467"/>
                    </a:cubicBezTo>
                    <a:cubicBezTo>
                      <a:pt x="501" y="467"/>
                      <a:pt x="615" y="241"/>
                      <a:pt x="489" y="87"/>
                    </a:cubicBezTo>
                    <a:cubicBezTo>
                      <a:pt x="443" y="30"/>
                      <a:pt x="377" y="1"/>
                      <a:pt x="3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20"/>
              <p:cNvSpPr/>
              <p:nvPr/>
            </p:nvSpPr>
            <p:spPr>
              <a:xfrm>
                <a:off x="4250750" y="3797300"/>
                <a:ext cx="1465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446" extrusionOk="0">
                    <a:moveTo>
                      <a:pt x="294" y="0"/>
                    </a:moveTo>
                    <a:cubicBezTo>
                      <a:pt x="245" y="0"/>
                      <a:pt x="196" y="16"/>
                      <a:pt x="154" y="49"/>
                    </a:cubicBezTo>
                    <a:cubicBezTo>
                      <a:pt x="0" y="174"/>
                      <a:pt x="74" y="425"/>
                      <a:pt x="270" y="444"/>
                    </a:cubicBezTo>
                    <a:cubicBezTo>
                      <a:pt x="279" y="445"/>
                      <a:pt x="288" y="446"/>
                      <a:pt x="297" y="446"/>
                    </a:cubicBezTo>
                    <a:cubicBezTo>
                      <a:pt x="480" y="446"/>
                      <a:pt x="586" y="228"/>
                      <a:pt x="466" y="81"/>
                    </a:cubicBezTo>
                    <a:cubicBezTo>
                      <a:pt x="422" y="28"/>
                      <a:pt x="358" y="0"/>
                      <a:pt x="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20"/>
              <p:cNvSpPr/>
              <p:nvPr/>
            </p:nvSpPr>
            <p:spPr>
              <a:xfrm>
                <a:off x="4237400" y="3780725"/>
                <a:ext cx="14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31" extrusionOk="0">
                    <a:moveTo>
                      <a:pt x="285" y="1"/>
                    </a:moveTo>
                    <a:cubicBezTo>
                      <a:pt x="237" y="1"/>
                      <a:pt x="189" y="17"/>
                      <a:pt x="148" y="50"/>
                    </a:cubicBezTo>
                    <a:cubicBezTo>
                      <a:pt x="1" y="169"/>
                      <a:pt x="71" y="407"/>
                      <a:pt x="261" y="429"/>
                    </a:cubicBezTo>
                    <a:cubicBezTo>
                      <a:pt x="269" y="430"/>
                      <a:pt x="277" y="431"/>
                      <a:pt x="284" y="431"/>
                    </a:cubicBezTo>
                    <a:cubicBezTo>
                      <a:pt x="460" y="431"/>
                      <a:pt x="567" y="224"/>
                      <a:pt x="450" y="79"/>
                    </a:cubicBezTo>
                    <a:cubicBezTo>
                      <a:pt x="409" y="28"/>
                      <a:pt x="34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20"/>
              <p:cNvSpPr/>
              <p:nvPr/>
            </p:nvSpPr>
            <p:spPr>
              <a:xfrm>
                <a:off x="4224150" y="3764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72" y="0"/>
                    </a:moveTo>
                    <a:cubicBezTo>
                      <a:pt x="226" y="0"/>
                      <a:pt x="180" y="15"/>
                      <a:pt x="142" y="46"/>
                    </a:cubicBezTo>
                    <a:cubicBezTo>
                      <a:pt x="0" y="162"/>
                      <a:pt x="68" y="390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1" y="27"/>
                      <a:pt x="332" y="0"/>
                      <a:pt x="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20"/>
              <p:cNvSpPr/>
              <p:nvPr/>
            </p:nvSpPr>
            <p:spPr>
              <a:xfrm>
                <a:off x="4210875" y="3747700"/>
                <a:ext cx="129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92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9" y="391"/>
                    </a:cubicBezTo>
                    <a:cubicBezTo>
                      <a:pt x="245" y="392"/>
                      <a:pt x="252" y="392"/>
                      <a:pt x="258" y="392"/>
                    </a:cubicBezTo>
                    <a:cubicBezTo>
                      <a:pt x="420" y="392"/>
                      <a:pt x="517" y="203"/>
                      <a:pt x="412" y="73"/>
                    </a:cubicBezTo>
                    <a:cubicBezTo>
                      <a:pt x="372" y="25"/>
                      <a:pt x="315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20"/>
              <p:cNvSpPr/>
              <p:nvPr/>
            </p:nvSpPr>
            <p:spPr>
              <a:xfrm>
                <a:off x="4197625" y="3731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2"/>
                    </a:cubicBezTo>
                    <a:cubicBezTo>
                      <a:pt x="1" y="148"/>
                      <a:pt x="62" y="357"/>
                      <a:pt x="226" y="373"/>
                    </a:cubicBezTo>
                    <a:cubicBezTo>
                      <a:pt x="232" y="373"/>
                      <a:pt x="239" y="374"/>
                      <a:pt x="245" y="374"/>
                    </a:cubicBezTo>
                    <a:cubicBezTo>
                      <a:pt x="398" y="374"/>
                      <a:pt x="491" y="194"/>
                      <a:pt x="390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20"/>
              <p:cNvSpPr/>
              <p:nvPr/>
            </p:nvSpPr>
            <p:spPr>
              <a:xfrm>
                <a:off x="4184375" y="3714625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2" y="1"/>
                    </a:moveTo>
                    <a:cubicBezTo>
                      <a:pt x="193" y="1"/>
                      <a:pt x="154" y="13"/>
                      <a:pt x="123" y="40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79" y="353"/>
                      <a:pt x="465" y="181"/>
                      <a:pt x="370" y="65"/>
                    </a:cubicBezTo>
                    <a:cubicBezTo>
                      <a:pt x="335" y="23"/>
                      <a:pt x="284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20"/>
              <p:cNvSpPr/>
              <p:nvPr/>
            </p:nvSpPr>
            <p:spPr>
              <a:xfrm>
                <a:off x="4171025" y="3698100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3" y="1"/>
                    </a:moveTo>
                    <a:cubicBezTo>
                      <a:pt x="185" y="1"/>
                      <a:pt x="148" y="13"/>
                      <a:pt x="117" y="39"/>
                    </a:cubicBezTo>
                    <a:cubicBezTo>
                      <a:pt x="1" y="132"/>
                      <a:pt x="56" y="318"/>
                      <a:pt x="203" y="334"/>
                    </a:cubicBezTo>
                    <a:cubicBezTo>
                      <a:pt x="210" y="335"/>
                      <a:pt x="217" y="335"/>
                      <a:pt x="223" y="335"/>
                    </a:cubicBezTo>
                    <a:cubicBezTo>
                      <a:pt x="362" y="335"/>
                      <a:pt x="443" y="172"/>
                      <a:pt x="351" y="61"/>
                    </a:cubicBezTo>
                    <a:cubicBezTo>
                      <a:pt x="319" y="21"/>
                      <a:pt x="271" y="1"/>
                      <a:pt x="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20"/>
              <p:cNvSpPr/>
              <p:nvPr/>
            </p:nvSpPr>
            <p:spPr>
              <a:xfrm>
                <a:off x="4157775" y="3681550"/>
                <a:ext cx="10475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9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5"/>
                    </a:cubicBezTo>
                    <a:cubicBezTo>
                      <a:pt x="1" y="125"/>
                      <a:pt x="52" y="302"/>
                      <a:pt x="194" y="318"/>
                    </a:cubicBezTo>
                    <a:cubicBezTo>
                      <a:pt x="199" y="319"/>
                      <a:pt x="204" y="319"/>
                      <a:pt x="209" y="319"/>
                    </a:cubicBezTo>
                    <a:cubicBezTo>
                      <a:pt x="341" y="319"/>
                      <a:pt x="418" y="166"/>
                      <a:pt x="332" y="61"/>
                    </a:cubicBezTo>
                    <a:cubicBezTo>
                      <a:pt x="301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20"/>
              <p:cNvSpPr/>
              <p:nvPr/>
            </p:nvSpPr>
            <p:spPr>
              <a:xfrm>
                <a:off x="4348275" y="3881975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1"/>
                    </a:moveTo>
                    <a:cubicBezTo>
                      <a:pt x="306" y="1"/>
                      <a:pt x="244" y="21"/>
                      <a:pt x="193" y="62"/>
                    </a:cubicBezTo>
                    <a:cubicBezTo>
                      <a:pt x="0" y="220"/>
                      <a:pt x="94" y="531"/>
                      <a:pt x="341" y="557"/>
                    </a:cubicBezTo>
                    <a:cubicBezTo>
                      <a:pt x="352" y="558"/>
                      <a:pt x="362" y="559"/>
                      <a:pt x="372" y="559"/>
                    </a:cubicBezTo>
                    <a:cubicBezTo>
                      <a:pt x="601" y="559"/>
                      <a:pt x="736" y="289"/>
                      <a:pt x="585" y="104"/>
                    </a:cubicBezTo>
                    <a:cubicBezTo>
                      <a:pt x="530" y="36"/>
                      <a:pt x="449" y="1"/>
                      <a:pt x="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20"/>
              <p:cNvSpPr/>
              <p:nvPr/>
            </p:nvSpPr>
            <p:spPr>
              <a:xfrm>
                <a:off x="4335025" y="3865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1"/>
                      <a:pt x="187" y="62"/>
                    </a:cubicBezTo>
                    <a:cubicBezTo>
                      <a:pt x="0" y="210"/>
                      <a:pt x="87" y="512"/>
                      <a:pt x="328" y="538"/>
                    </a:cubicBezTo>
                    <a:cubicBezTo>
                      <a:pt x="338" y="539"/>
                      <a:pt x="349" y="540"/>
                      <a:pt x="359" y="540"/>
                    </a:cubicBezTo>
                    <a:cubicBezTo>
                      <a:pt x="578" y="540"/>
                      <a:pt x="710" y="279"/>
                      <a:pt x="566" y="101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20"/>
              <p:cNvSpPr/>
              <p:nvPr/>
            </p:nvSpPr>
            <p:spPr>
              <a:xfrm>
                <a:off x="4321675" y="3848875"/>
                <a:ext cx="1725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24" extrusionOk="0">
                    <a:moveTo>
                      <a:pt x="345" y="1"/>
                    </a:moveTo>
                    <a:cubicBezTo>
                      <a:pt x="288" y="1"/>
                      <a:pt x="229" y="20"/>
                      <a:pt x="181" y="59"/>
                    </a:cubicBezTo>
                    <a:cubicBezTo>
                      <a:pt x="1" y="207"/>
                      <a:pt x="88" y="496"/>
                      <a:pt x="319" y="522"/>
                    </a:cubicBezTo>
                    <a:cubicBezTo>
                      <a:pt x="328" y="523"/>
                      <a:pt x="337" y="523"/>
                      <a:pt x="346" y="523"/>
                    </a:cubicBezTo>
                    <a:cubicBezTo>
                      <a:pt x="561" y="523"/>
                      <a:pt x="689" y="270"/>
                      <a:pt x="547" y="98"/>
                    </a:cubicBezTo>
                    <a:cubicBezTo>
                      <a:pt x="496" y="34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20"/>
              <p:cNvSpPr/>
              <p:nvPr/>
            </p:nvSpPr>
            <p:spPr>
              <a:xfrm>
                <a:off x="4308425" y="3832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4" y="0"/>
                    </a:moveTo>
                    <a:cubicBezTo>
                      <a:pt x="278" y="0"/>
                      <a:pt x="221" y="18"/>
                      <a:pt x="174" y="56"/>
                    </a:cubicBezTo>
                    <a:cubicBezTo>
                      <a:pt x="0" y="197"/>
                      <a:pt x="84" y="477"/>
                      <a:pt x="306" y="499"/>
                    </a:cubicBezTo>
                    <a:cubicBezTo>
                      <a:pt x="316" y="501"/>
                      <a:pt x="326" y="501"/>
                      <a:pt x="336" y="501"/>
                    </a:cubicBezTo>
                    <a:cubicBezTo>
                      <a:pt x="543" y="501"/>
                      <a:pt x="662" y="257"/>
                      <a:pt x="528" y="91"/>
                    </a:cubicBezTo>
                    <a:cubicBezTo>
                      <a:pt x="478" y="31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20"/>
              <p:cNvSpPr/>
              <p:nvPr/>
            </p:nvSpPr>
            <p:spPr>
              <a:xfrm>
                <a:off x="4295175" y="381582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0"/>
                    </a:moveTo>
                    <a:cubicBezTo>
                      <a:pt x="265" y="0"/>
                      <a:pt x="211" y="18"/>
                      <a:pt x="167" y="54"/>
                    </a:cubicBezTo>
                    <a:cubicBezTo>
                      <a:pt x="0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49"/>
                      <a:pt x="508" y="92"/>
                    </a:cubicBezTo>
                    <a:cubicBezTo>
                      <a:pt x="460" y="32"/>
                      <a:pt x="389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20"/>
              <p:cNvSpPr/>
              <p:nvPr/>
            </p:nvSpPr>
            <p:spPr>
              <a:xfrm>
                <a:off x="4281900" y="3799325"/>
                <a:ext cx="153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5" extrusionOk="0">
                    <a:moveTo>
                      <a:pt x="306" y="1"/>
                    </a:moveTo>
                    <a:cubicBezTo>
                      <a:pt x="255" y="1"/>
                      <a:pt x="204" y="17"/>
                      <a:pt x="162" y="52"/>
                    </a:cubicBezTo>
                    <a:cubicBezTo>
                      <a:pt x="1" y="183"/>
                      <a:pt x="78" y="444"/>
                      <a:pt x="284" y="463"/>
                    </a:cubicBezTo>
                    <a:cubicBezTo>
                      <a:pt x="293" y="464"/>
                      <a:pt x="302" y="465"/>
                      <a:pt x="311" y="465"/>
                    </a:cubicBezTo>
                    <a:cubicBezTo>
                      <a:pt x="500" y="465"/>
                      <a:pt x="612" y="241"/>
                      <a:pt x="486" y="87"/>
                    </a:cubicBezTo>
                    <a:cubicBezTo>
                      <a:pt x="440" y="30"/>
                      <a:pt x="373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20"/>
              <p:cNvSpPr/>
              <p:nvPr/>
            </p:nvSpPr>
            <p:spPr>
              <a:xfrm>
                <a:off x="4268575" y="3782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6" y="0"/>
                    </a:moveTo>
                    <a:cubicBezTo>
                      <a:pt x="246" y="0"/>
                      <a:pt x="196" y="17"/>
                      <a:pt x="155" y="52"/>
                    </a:cubicBezTo>
                    <a:cubicBezTo>
                      <a:pt x="0" y="174"/>
                      <a:pt x="74" y="424"/>
                      <a:pt x="274" y="447"/>
                    </a:cubicBezTo>
                    <a:cubicBezTo>
                      <a:pt x="282" y="448"/>
                      <a:pt x="289" y="448"/>
                      <a:pt x="297" y="448"/>
                    </a:cubicBezTo>
                    <a:cubicBezTo>
                      <a:pt x="482" y="448"/>
                      <a:pt x="590" y="232"/>
                      <a:pt x="470" y="84"/>
                    </a:cubicBezTo>
                    <a:cubicBezTo>
                      <a:pt x="426" y="29"/>
                      <a:pt x="361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20"/>
              <p:cNvSpPr/>
              <p:nvPr/>
            </p:nvSpPr>
            <p:spPr>
              <a:xfrm>
                <a:off x="4255325" y="3766225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4" y="1"/>
                    </a:moveTo>
                    <a:cubicBezTo>
                      <a:pt x="237" y="1"/>
                      <a:pt x="188" y="16"/>
                      <a:pt x="148" y="48"/>
                    </a:cubicBezTo>
                    <a:cubicBezTo>
                      <a:pt x="0" y="167"/>
                      <a:pt x="71" y="408"/>
                      <a:pt x="261" y="428"/>
                    </a:cubicBezTo>
                    <a:cubicBezTo>
                      <a:pt x="268" y="428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8" y="28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20"/>
              <p:cNvSpPr/>
              <p:nvPr/>
            </p:nvSpPr>
            <p:spPr>
              <a:xfrm>
                <a:off x="4242050" y="3749725"/>
                <a:ext cx="1350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8" extrusionOk="0">
                    <a:moveTo>
                      <a:pt x="272" y="1"/>
                    </a:moveTo>
                    <a:cubicBezTo>
                      <a:pt x="226" y="1"/>
                      <a:pt x="180" y="16"/>
                      <a:pt x="142" y="46"/>
                    </a:cubicBezTo>
                    <a:cubicBezTo>
                      <a:pt x="1" y="159"/>
                      <a:pt x="68" y="390"/>
                      <a:pt x="252" y="406"/>
                    </a:cubicBezTo>
                    <a:cubicBezTo>
                      <a:pt x="259" y="407"/>
                      <a:pt x="267" y="408"/>
                      <a:pt x="275" y="408"/>
                    </a:cubicBezTo>
                    <a:cubicBezTo>
                      <a:pt x="441" y="408"/>
                      <a:pt x="539" y="211"/>
                      <a:pt x="432" y="75"/>
                    </a:cubicBezTo>
                    <a:cubicBezTo>
                      <a:pt x="392" y="26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20"/>
              <p:cNvSpPr/>
              <p:nvPr/>
            </p:nvSpPr>
            <p:spPr>
              <a:xfrm>
                <a:off x="4228800" y="3733150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59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7"/>
                      <a:pt x="65" y="372"/>
                      <a:pt x="238" y="391"/>
                    </a:cubicBezTo>
                    <a:cubicBezTo>
                      <a:pt x="246" y="392"/>
                      <a:pt x="254" y="393"/>
                      <a:pt x="261" y="393"/>
                    </a:cubicBezTo>
                    <a:cubicBezTo>
                      <a:pt x="421" y="393"/>
                      <a:pt x="516" y="202"/>
                      <a:pt x="412" y="73"/>
                    </a:cubicBezTo>
                    <a:cubicBezTo>
                      <a:pt x="374" y="26"/>
                      <a:pt x="31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20"/>
              <p:cNvSpPr/>
              <p:nvPr/>
            </p:nvSpPr>
            <p:spPr>
              <a:xfrm>
                <a:off x="4215550" y="3716675"/>
                <a:ext cx="122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374" extrusionOk="0">
                    <a:moveTo>
                      <a:pt x="243" y="0"/>
                    </a:moveTo>
                    <a:cubicBezTo>
                      <a:pt x="203" y="0"/>
                      <a:pt x="162" y="14"/>
                      <a:pt x="129" y="41"/>
                    </a:cubicBezTo>
                    <a:cubicBezTo>
                      <a:pt x="0" y="144"/>
                      <a:pt x="61" y="353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88" y="193"/>
                      <a:pt x="389" y="70"/>
                    </a:cubicBezTo>
                    <a:cubicBezTo>
                      <a:pt x="352" y="24"/>
                      <a:pt x="298" y="0"/>
                      <a:pt x="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20"/>
              <p:cNvSpPr/>
              <p:nvPr/>
            </p:nvSpPr>
            <p:spPr>
              <a:xfrm>
                <a:off x="4202200" y="3700100"/>
                <a:ext cx="117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55" extrusionOk="0">
                    <a:moveTo>
                      <a:pt x="236" y="1"/>
                    </a:moveTo>
                    <a:cubicBezTo>
                      <a:pt x="196" y="1"/>
                      <a:pt x="156" y="14"/>
                      <a:pt x="123" y="42"/>
                    </a:cubicBezTo>
                    <a:cubicBezTo>
                      <a:pt x="1" y="139"/>
                      <a:pt x="62" y="338"/>
                      <a:pt x="216" y="354"/>
                    </a:cubicBezTo>
                    <a:cubicBezTo>
                      <a:pt x="223" y="355"/>
                      <a:pt x="229" y="355"/>
                      <a:pt x="236" y="355"/>
                    </a:cubicBezTo>
                    <a:cubicBezTo>
                      <a:pt x="382" y="355"/>
                      <a:pt x="469" y="185"/>
                      <a:pt x="374" y="68"/>
                    </a:cubicBezTo>
                    <a:cubicBezTo>
                      <a:pt x="339" y="24"/>
                      <a:pt x="288" y="1"/>
                      <a:pt x="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20"/>
              <p:cNvSpPr/>
              <p:nvPr/>
            </p:nvSpPr>
            <p:spPr>
              <a:xfrm>
                <a:off x="4188950" y="3683575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3" y="0"/>
                    </a:moveTo>
                    <a:cubicBezTo>
                      <a:pt x="186" y="0"/>
                      <a:pt x="148" y="13"/>
                      <a:pt x="116" y="38"/>
                    </a:cubicBezTo>
                    <a:cubicBezTo>
                      <a:pt x="1" y="131"/>
                      <a:pt x="55" y="321"/>
                      <a:pt x="206" y="334"/>
                    </a:cubicBezTo>
                    <a:cubicBezTo>
                      <a:pt x="213" y="334"/>
                      <a:pt x="219" y="335"/>
                      <a:pt x="226" y="335"/>
                    </a:cubicBezTo>
                    <a:cubicBezTo>
                      <a:pt x="362" y="335"/>
                      <a:pt x="443" y="174"/>
                      <a:pt x="354" y="64"/>
                    </a:cubicBezTo>
                    <a:cubicBezTo>
                      <a:pt x="320" y="22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20"/>
              <p:cNvSpPr/>
              <p:nvPr/>
            </p:nvSpPr>
            <p:spPr>
              <a:xfrm>
                <a:off x="4175700" y="36670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6"/>
                    </a:cubicBezTo>
                    <a:cubicBezTo>
                      <a:pt x="0" y="123"/>
                      <a:pt x="52" y="299"/>
                      <a:pt x="193" y="315"/>
                    </a:cubicBezTo>
                    <a:cubicBezTo>
                      <a:pt x="198" y="316"/>
                      <a:pt x="204" y="316"/>
                      <a:pt x="209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20"/>
              <p:cNvSpPr/>
              <p:nvPr/>
            </p:nvSpPr>
            <p:spPr>
              <a:xfrm>
                <a:off x="4339600" y="3834375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2" y="1"/>
                    </a:moveTo>
                    <a:cubicBezTo>
                      <a:pt x="285" y="1"/>
                      <a:pt x="228" y="19"/>
                      <a:pt x="180" y="57"/>
                    </a:cubicBezTo>
                    <a:cubicBezTo>
                      <a:pt x="0" y="202"/>
                      <a:pt x="84" y="494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99"/>
                    </a:cubicBezTo>
                    <a:cubicBezTo>
                      <a:pt x="495" y="34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20"/>
              <p:cNvSpPr/>
              <p:nvPr/>
            </p:nvSpPr>
            <p:spPr>
              <a:xfrm>
                <a:off x="4326350" y="3817850"/>
                <a:ext cx="16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5" extrusionOk="0">
                    <a:moveTo>
                      <a:pt x="331" y="1"/>
                    </a:moveTo>
                    <a:cubicBezTo>
                      <a:pt x="275" y="1"/>
                      <a:pt x="219" y="19"/>
                      <a:pt x="174" y="56"/>
                    </a:cubicBezTo>
                    <a:cubicBezTo>
                      <a:pt x="0" y="198"/>
                      <a:pt x="84" y="477"/>
                      <a:pt x="305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8" y="504"/>
                      <a:pt x="663" y="261"/>
                      <a:pt x="527" y="95"/>
                    </a:cubicBezTo>
                    <a:cubicBezTo>
                      <a:pt x="478" y="33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20"/>
              <p:cNvSpPr/>
              <p:nvPr/>
            </p:nvSpPr>
            <p:spPr>
              <a:xfrm>
                <a:off x="4313075" y="3801350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2"/>
                    </a:cubicBezTo>
                    <a:cubicBezTo>
                      <a:pt x="303" y="483"/>
                      <a:pt x="312" y="483"/>
                      <a:pt x="321" y="483"/>
                    </a:cubicBezTo>
                    <a:cubicBezTo>
                      <a:pt x="519" y="483"/>
                      <a:pt x="635" y="250"/>
                      <a:pt x="509" y="90"/>
                    </a:cubicBezTo>
                    <a:cubicBezTo>
                      <a:pt x="461" y="31"/>
                      <a:pt x="391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20"/>
              <p:cNvSpPr/>
              <p:nvPr/>
            </p:nvSpPr>
            <p:spPr>
              <a:xfrm>
                <a:off x="4299750" y="3784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0"/>
                    </a:moveTo>
                    <a:cubicBezTo>
                      <a:pt x="258" y="0"/>
                      <a:pt x="206" y="18"/>
                      <a:pt x="161" y="54"/>
                    </a:cubicBezTo>
                    <a:cubicBezTo>
                      <a:pt x="0" y="183"/>
                      <a:pt x="78" y="443"/>
                      <a:pt x="286" y="466"/>
                    </a:cubicBezTo>
                    <a:cubicBezTo>
                      <a:pt x="294" y="466"/>
                      <a:pt x="302" y="467"/>
                      <a:pt x="310" y="467"/>
                    </a:cubicBezTo>
                    <a:cubicBezTo>
                      <a:pt x="502" y="467"/>
                      <a:pt x="616" y="241"/>
                      <a:pt x="489" y="86"/>
                    </a:cubicBezTo>
                    <a:cubicBezTo>
                      <a:pt x="443" y="30"/>
                      <a:pt x="377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20"/>
              <p:cNvSpPr/>
              <p:nvPr/>
            </p:nvSpPr>
            <p:spPr>
              <a:xfrm>
                <a:off x="4286500" y="3768275"/>
                <a:ext cx="147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47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4" y="50"/>
                    </a:cubicBezTo>
                    <a:cubicBezTo>
                      <a:pt x="0" y="175"/>
                      <a:pt x="74" y="426"/>
                      <a:pt x="273" y="445"/>
                    </a:cubicBezTo>
                    <a:cubicBezTo>
                      <a:pt x="282" y="446"/>
                      <a:pt x="291" y="447"/>
                      <a:pt x="300" y="447"/>
                    </a:cubicBezTo>
                    <a:cubicBezTo>
                      <a:pt x="480" y="447"/>
                      <a:pt x="589" y="229"/>
                      <a:pt x="469" y="82"/>
                    </a:cubicBezTo>
                    <a:cubicBezTo>
                      <a:pt x="425" y="29"/>
                      <a:pt x="360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20"/>
              <p:cNvSpPr/>
              <p:nvPr/>
            </p:nvSpPr>
            <p:spPr>
              <a:xfrm>
                <a:off x="4273225" y="3751725"/>
                <a:ext cx="141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1" extrusionOk="0">
                    <a:moveTo>
                      <a:pt x="284" y="1"/>
                    </a:moveTo>
                    <a:cubicBezTo>
                      <a:pt x="236" y="1"/>
                      <a:pt x="189" y="17"/>
                      <a:pt x="149" y="50"/>
                    </a:cubicBezTo>
                    <a:cubicBezTo>
                      <a:pt x="1" y="169"/>
                      <a:pt x="72" y="407"/>
                      <a:pt x="261" y="429"/>
                    </a:cubicBezTo>
                    <a:cubicBezTo>
                      <a:pt x="269" y="430"/>
                      <a:pt x="277" y="430"/>
                      <a:pt x="284" y="430"/>
                    </a:cubicBezTo>
                    <a:cubicBezTo>
                      <a:pt x="460" y="430"/>
                      <a:pt x="565" y="224"/>
                      <a:pt x="451" y="82"/>
                    </a:cubicBezTo>
                    <a:cubicBezTo>
                      <a:pt x="409" y="29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20"/>
              <p:cNvSpPr/>
              <p:nvPr/>
            </p:nvSpPr>
            <p:spPr>
              <a:xfrm>
                <a:off x="4259975" y="3735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0"/>
                    </a:moveTo>
                    <a:cubicBezTo>
                      <a:pt x="224" y="0"/>
                      <a:pt x="179" y="15"/>
                      <a:pt x="142" y="46"/>
                    </a:cubicBezTo>
                    <a:cubicBezTo>
                      <a:pt x="1" y="161"/>
                      <a:pt x="68" y="390"/>
                      <a:pt x="248" y="409"/>
                    </a:cubicBezTo>
                    <a:cubicBezTo>
                      <a:pt x="256" y="410"/>
                      <a:pt x="264" y="410"/>
                      <a:pt x="272" y="410"/>
                    </a:cubicBezTo>
                    <a:cubicBezTo>
                      <a:pt x="441" y="410"/>
                      <a:pt x="539" y="213"/>
                      <a:pt x="428" y="78"/>
                    </a:cubicBezTo>
                    <a:cubicBezTo>
                      <a:pt x="388" y="27"/>
                      <a:pt x="329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20"/>
              <p:cNvSpPr/>
              <p:nvPr/>
            </p:nvSpPr>
            <p:spPr>
              <a:xfrm>
                <a:off x="4246725" y="3718700"/>
                <a:ext cx="128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89" extrusionOk="0">
                    <a:moveTo>
                      <a:pt x="257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3"/>
                      <a:pt x="65" y="371"/>
                      <a:pt x="238" y="388"/>
                    </a:cubicBezTo>
                    <a:cubicBezTo>
                      <a:pt x="246" y="388"/>
                      <a:pt x="253" y="389"/>
                      <a:pt x="261" y="389"/>
                    </a:cubicBezTo>
                    <a:cubicBezTo>
                      <a:pt x="418" y="389"/>
                      <a:pt x="513" y="201"/>
                      <a:pt x="408" y="73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20"/>
              <p:cNvSpPr/>
              <p:nvPr/>
            </p:nvSpPr>
            <p:spPr>
              <a:xfrm>
                <a:off x="4233375" y="3702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7"/>
                      <a:pt x="62" y="356"/>
                      <a:pt x="229" y="372"/>
                    </a:cubicBezTo>
                    <a:cubicBezTo>
                      <a:pt x="236" y="373"/>
                      <a:pt x="242" y="373"/>
                      <a:pt x="248" y="373"/>
                    </a:cubicBezTo>
                    <a:cubicBezTo>
                      <a:pt x="401" y="373"/>
                      <a:pt x="492" y="194"/>
                      <a:pt x="393" y="70"/>
                    </a:cubicBezTo>
                    <a:cubicBezTo>
                      <a:pt x="356" y="24"/>
                      <a:pt x="302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20"/>
              <p:cNvSpPr/>
              <p:nvPr/>
            </p:nvSpPr>
            <p:spPr>
              <a:xfrm>
                <a:off x="4220125" y="3685625"/>
                <a:ext cx="116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3" extrusionOk="0">
                    <a:moveTo>
                      <a:pt x="234" y="1"/>
                    </a:moveTo>
                    <a:cubicBezTo>
                      <a:pt x="195" y="1"/>
                      <a:pt x="156" y="13"/>
                      <a:pt x="123" y="39"/>
                    </a:cubicBezTo>
                    <a:cubicBezTo>
                      <a:pt x="1" y="139"/>
                      <a:pt x="58" y="335"/>
                      <a:pt x="216" y="351"/>
                    </a:cubicBezTo>
                    <a:cubicBezTo>
                      <a:pt x="224" y="352"/>
                      <a:pt x="231" y="353"/>
                      <a:pt x="239" y="353"/>
                    </a:cubicBezTo>
                    <a:cubicBezTo>
                      <a:pt x="382" y="353"/>
                      <a:pt x="465" y="181"/>
                      <a:pt x="373" y="65"/>
                    </a:cubicBezTo>
                    <a:cubicBezTo>
                      <a:pt x="337" y="23"/>
                      <a:pt x="285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20"/>
              <p:cNvSpPr/>
              <p:nvPr/>
            </p:nvSpPr>
            <p:spPr>
              <a:xfrm>
                <a:off x="4206875" y="3669100"/>
                <a:ext cx="110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0" y="132"/>
                      <a:pt x="55" y="318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62" y="335"/>
                      <a:pt x="443" y="172"/>
                      <a:pt x="351" y="61"/>
                    </a:cubicBezTo>
                    <a:cubicBezTo>
                      <a:pt x="318" y="21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20"/>
              <p:cNvSpPr/>
              <p:nvPr/>
            </p:nvSpPr>
            <p:spPr>
              <a:xfrm>
                <a:off x="4193625" y="3652550"/>
                <a:ext cx="10450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9" extrusionOk="0">
                    <a:moveTo>
                      <a:pt x="208" y="0"/>
                    </a:moveTo>
                    <a:cubicBezTo>
                      <a:pt x="173" y="0"/>
                      <a:pt x="138" y="12"/>
                      <a:pt x="109" y="35"/>
                    </a:cubicBezTo>
                    <a:cubicBezTo>
                      <a:pt x="0" y="125"/>
                      <a:pt x="51" y="302"/>
                      <a:pt x="193" y="318"/>
                    </a:cubicBezTo>
                    <a:cubicBezTo>
                      <a:pt x="198" y="318"/>
                      <a:pt x="204" y="319"/>
                      <a:pt x="209" y="319"/>
                    </a:cubicBezTo>
                    <a:cubicBezTo>
                      <a:pt x="341" y="319"/>
                      <a:pt x="418" y="166"/>
                      <a:pt x="331" y="61"/>
                    </a:cubicBezTo>
                    <a:cubicBezTo>
                      <a:pt x="300" y="21"/>
                      <a:pt x="254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20"/>
              <p:cNvSpPr/>
              <p:nvPr/>
            </p:nvSpPr>
            <p:spPr>
              <a:xfrm>
                <a:off x="4344250" y="3803375"/>
                <a:ext cx="166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2" extrusionOk="0">
                    <a:moveTo>
                      <a:pt x="333" y="1"/>
                    </a:moveTo>
                    <a:cubicBezTo>
                      <a:pt x="277" y="1"/>
                      <a:pt x="220" y="19"/>
                      <a:pt x="174" y="57"/>
                    </a:cubicBezTo>
                    <a:cubicBezTo>
                      <a:pt x="1" y="198"/>
                      <a:pt x="84" y="478"/>
                      <a:pt x="306" y="500"/>
                    </a:cubicBezTo>
                    <a:cubicBezTo>
                      <a:pt x="315" y="501"/>
                      <a:pt x="324" y="502"/>
                      <a:pt x="333" y="502"/>
                    </a:cubicBezTo>
                    <a:cubicBezTo>
                      <a:pt x="539" y="502"/>
                      <a:pt x="663" y="259"/>
                      <a:pt x="528" y="92"/>
                    </a:cubicBezTo>
                    <a:cubicBezTo>
                      <a:pt x="479" y="32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20"/>
              <p:cNvSpPr/>
              <p:nvPr/>
            </p:nvSpPr>
            <p:spPr>
              <a:xfrm>
                <a:off x="4331000" y="378682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89"/>
                      <a:pt x="81" y="458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6" y="482"/>
                      <a:pt x="634" y="249"/>
                      <a:pt x="505" y="92"/>
                    </a:cubicBezTo>
                    <a:cubicBezTo>
                      <a:pt x="457" y="31"/>
                      <a:pt x="387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20"/>
              <p:cNvSpPr/>
              <p:nvPr/>
            </p:nvSpPr>
            <p:spPr>
              <a:xfrm>
                <a:off x="4317675" y="3770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6" y="0"/>
                    </a:moveTo>
                    <a:cubicBezTo>
                      <a:pt x="255" y="0"/>
                      <a:pt x="203" y="17"/>
                      <a:pt x="161" y="52"/>
                    </a:cubicBezTo>
                    <a:cubicBezTo>
                      <a:pt x="0" y="183"/>
                      <a:pt x="77" y="444"/>
                      <a:pt x="283" y="463"/>
                    </a:cubicBezTo>
                    <a:cubicBezTo>
                      <a:pt x="292" y="464"/>
                      <a:pt x="301" y="464"/>
                      <a:pt x="310" y="464"/>
                    </a:cubicBezTo>
                    <a:cubicBezTo>
                      <a:pt x="503" y="464"/>
                      <a:pt x="614" y="240"/>
                      <a:pt x="489" y="87"/>
                    </a:cubicBezTo>
                    <a:cubicBezTo>
                      <a:pt x="443" y="30"/>
                      <a:pt x="375" y="0"/>
                      <a:pt x="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20"/>
              <p:cNvSpPr/>
              <p:nvPr/>
            </p:nvSpPr>
            <p:spPr>
              <a:xfrm>
                <a:off x="4304400" y="3753775"/>
                <a:ext cx="147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8" extrusionOk="0">
                    <a:moveTo>
                      <a:pt x="296" y="0"/>
                    </a:moveTo>
                    <a:cubicBezTo>
                      <a:pt x="247" y="0"/>
                      <a:pt x="197" y="17"/>
                      <a:pt x="155" y="52"/>
                    </a:cubicBezTo>
                    <a:cubicBezTo>
                      <a:pt x="1" y="174"/>
                      <a:pt x="75" y="424"/>
                      <a:pt x="274" y="447"/>
                    </a:cubicBezTo>
                    <a:cubicBezTo>
                      <a:pt x="282" y="448"/>
                      <a:pt x="290" y="448"/>
                      <a:pt x="297" y="448"/>
                    </a:cubicBezTo>
                    <a:cubicBezTo>
                      <a:pt x="480" y="448"/>
                      <a:pt x="590" y="232"/>
                      <a:pt x="470" y="84"/>
                    </a:cubicBezTo>
                    <a:cubicBezTo>
                      <a:pt x="426" y="29"/>
                      <a:pt x="362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20"/>
              <p:cNvSpPr/>
              <p:nvPr/>
            </p:nvSpPr>
            <p:spPr>
              <a:xfrm>
                <a:off x="4291150" y="3737225"/>
                <a:ext cx="140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9" extrusionOk="0">
                    <a:moveTo>
                      <a:pt x="282" y="1"/>
                    </a:moveTo>
                    <a:cubicBezTo>
                      <a:pt x="235" y="1"/>
                      <a:pt x="187" y="16"/>
                      <a:pt x="148" y="48"/>
                    </a:cubicBezTo>
                    <a:cubicBezTo>
                      <a:pt x="1" y="167"/>
                      <a:pt x="71" y="408"/>
                      <a:pt x="261" y="427"/>
                    </a:cubicBezTo>
                    <a:cubicBezTo>
                      <a:pt x="269" y="428"/>
                      <a:pt x="276" y="429"/>
                      <a:pt x="284" y="429"/>
                    </a:cubicBezTo>
                    <a:cubicBezTo>
                      <a:pt x="457" y="429"/>
                      <a:pt x="561" y="222"/>
                      <a:pt x="447" y="80"/>
                    </a:cubicBezTo>
                    <a:cubicBezTo>
                      <a:pt x="405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20"/>
              <p:cNvSpPr/>
              <p:nvPr/>
            </p:nvSpPr>
            <p:spPr>
              <a:xfrm>
                <a:off x="4277900" y="372072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1" y="407"/>
                    </a:cubicBezTo>
                    <a:cubicBezTo>
                      <a:pt x="440" y="407"/>
                      <a:pt x="538" y="210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20"/>
              <p:cNvSpPr/>
              <p:nvPr/>
            </p:nvSpPr>
            <p:spPr>
              <a:xfrm>
                <a:off x="4264625" y="3704150"/>
                <a:ext cx="1285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3" extrusionOk="0">
                    <a:moveTo>
                      <a:pt x="257" y="1"/>
                    </a:moveTo>
                    <a:cubicBezTo>
                      <a:pt x="214" y="1"/>
                      <a:pt x="170" y="15"/>
                      <a:pt x="133" y="44"/>
                    </a:cubicBezTo>
                    <a:cubicBezTo>
                      <a:pt x="1" y="156"/>
                      <a:pt x="65" y="372"/>
                      <a:pt x="239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18" y="392"/>
                      <a:pt x="514" y="202"/>
                      <a:pt x="409" y="73"/>
                    </a:cubicBezTo>
                    <a:cubicBezTo>
                      <a:pt x="371" y="25"/>
                      <a:pt x="315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20"/>
              <p:cNvSpPr/>
              <p:nvPr/>
            </p:nvSpPr>
            <p:spPr>
              <a:xfrm>
                <a:off x="4251300" y="3687650"/>
                <a:ext cx="122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2" extrusionOk="0">
                    <a:moveTo>
                      <a:pt x="247" y="1"/>
                    </a:moveTo>
                    <a:cubicBezTo>
                      <a:pt x="206" y="1"/>
                      <a:pt x="164" y="14"/>
                      <a:pt x="129" y="42"/>
                    </a:cubicBezTo>
                    <a:cubicBezTo>
                      <a:pt x="1" y="145"/>
                      <a:pt x="62" y="354"/>
                      <a:pt x="229" y="370"/>
                    </a:cubicBezTo>
                    <a:cubicBezTo>
                      <a:pt x="236" y="371"/>
                      <a:pt x="244" y="371"/>
                      <a:pt x="252" y="371"/>
                    </a:cubicBezTo>
                    <a:cubicBezTo>
                      <a:pt x="402" y="371"/>
                      <a:pt x="491" y="193"/>
                      <a:pt x="393" y="68"/>
                    </a:cubicBezTo>
                    <a:cubicBezTo>
                      <a:pt x="356" y="24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20"/>
              <p:cNvSpPr/>
              <p:nvPr/>
            </p:nvSpPr>
            <p:spPr>
              <a:xfrm>
                <a:off x="4238050" y="3671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4" y="1"/>
                    </a:moveTo>
                    <a:cubicBezTo>
                      <a:pt x="195" y="1"/>
                      <a:pt x="156" y="14"/>
                      <a:pt x="122" y="42"/>
                    </a:cubicBezTo>
                    <a:cubicBezTo>
                      <a:pt x="0" y="138"/>
                      <a:pt x="58" y="338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81" y="355"/>
                      <a:pt x="465" y="185"/>
                      <a:pt x="370" y="68"/>
                    </a:cubicBezTo>
                    <a:cubicBezTo>
                      <a:pt x="335" y="24"/>
                      <a:pt x="285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20"/>
              <p:cNvSpPr/>
              <p:nvPr/>
            </p:nvSpPr>
            <p:spPr>
              <a:xfrm>
                <a:off x="4224775" y="3654575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0"/>
                    </a:moveTo>
                    <a:cubicBezTo>
                      <a:pt x="185" y="0"/>
                      <a:pt x="147" y="13"/>
                      <a:pt x="117" y="38"/>
                    </a:cubicBezTo>
                    <a:cubicBezTo>
                      <a:pt x="1" y="131"/>
                      <a:pt x="56" y="321"/>
                      <a:pt x="203" y="333"/>
                    </a:cubicBezTo>
                    <a:cubicBezTo>
                      <a:pt x="210" y="334"/>
                      <a:pt x="216" y="334"/>
                      <a:pt x="223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20"/>
              <p:cNvSpPr/>
              <p:nvPr/>
            </p:nvSpPr>
            <p:spPr>
              <a:xfrm>
                <a:off x="4211525" y="3638075"/>
                <a:ext cx="1040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16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2"/>
                      <a:pt x="52" y="299"/>
                      <a:pt x="190" y="315"/>
                    </a:cubicBezTo>
                    <a:cubicBezTo>
                      <a:pt x="196" y="316"/>
                      <a:pt x="201" y="316"/>
                      <a:pt x="206" y="316"/>
                    </a:cubicBezTo>
                    <a:cubicBezTo>
                      <a:pt x="338" y="316"/>
                      <a:pt x="415" y="163"/>
                      <a:pt x="332" y="58"/>
                    </a:cubicBezTo>
                    <a:cubicBezTo>
                      <a:pt x="301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20"/>
              <p:cNvSpPr/>
              <p:nvPr/>
            </p:nvSpPr>
            <p:spPr>
              <a:xfrm>
                <a:off x="4348925" y="377235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1"/>
                    </a:moveTo>
                    <a:cubicBezTo>
                      <a:pt x="265" y="1"/>
                      <a:pt x="211" y="18"/>
                      <a:pt x="167" y="54"/>
                    </a:cubicBezTo>
                    <a:cubicBezTo>
                      <a:pt x="0" y="192"/>
                      <a:pt x="81" y="459"/>
                      <a:pt x="293" y="482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53"/>
                      <a:pt x="508" y="93"/>
                    </a:cubicBezTo>
                    <a:cubicBezTo>
                      <a:pt x="460" y="32"/>
                      <a:pt x="389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20"/>
              <p:cNvSpPr/>
              <p:nvPr/>
            </p:nvSpPr>
            <p:spPr>
              <a:xfrm>
                <a:off x="4335575" y="3755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09" y="0"/>
                    </a:moveTo>
                    <a:cubicBezTo>
                      <a:pt x="257" y="0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4" y="465"/>
                    </a:cubicBezTo>
                    <a:cubicBezTo>
                      <a:pt x="291" y="466"/>
                      <a:pt x="299" y="467"/>
                      <a:pt x="307" y="467"/>
                    </a:cubicBezTo>
                    <a:cubicBezTo>
                      <a:pt x="499" y="467"/>
                      <a:pt x="616" y="241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20"/>
              <p:cNvSpPr/>
              <p:nvPr/>
            </p:nvSpPr>
            <p:spPr>
              <a:xfrm>
                <a:off x="4322325" y="3739275"/>
                <a:ext cx="147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7" extrusionOk="0">
                    <a:moveTo>
                      <a:pt x="294" y="1"/>
                    </a:moveTo>
                    <a:cubicBezTo>
                      <a:pt x="245" y="1"/>
                      <a:pt x="196" y="17"/>
                      <a:pt x="155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80" y="446"/>
                      <a:pt x="288" y="447"/>
                      <a:pt x="297" y="447"/>
                    </a:cubicBezTo>
                    <a:cubicBezTo>
                      <a:pt x="481" y="447"/>
                      <a:pt x="589" y="229"/>
                      <a:pt x="470" y="82"/>
                    </a:cubicBezTo>
                    <a:cubicBezTo>
                      <a:pt x="424" y="29"/>
                      <a:pt x="359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20"/>
              <p:cNvSpPr/>
              <p:nvPr/>
            </p:nvSpPr>
            <p:spPr>
              <a:xfrm>
                <a:off x="4309075" y="3722725"/>
                <a:ext cx="141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1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50"/>
                    </a:cubicBezTo>
                    <a:cubicBezTo>
                      <a:pt x="0" y="169"/>
                      <a:pt x="71" y="407"/>
                      <a:pt x="260" y="429"/>
                    </a:cubicBezTo>
                    <a:cubicBezTo>
                      <a:pt x="268" y="430"/>
                      <a:pt x="276" y="430"/>
                      <a:pt x="284" y="430"/>
                    </a:cubicBezTo>
                    <a:cubicBezTo>
                      <a:pt x="460" y="430"/>
                      <a:pt x="564" y="224"/>
                      <a:pt x="447" y="82"/>
                    </a:cubicBezTo>
                    <a:cubicBezTo>
                      <a:pt x="405" y="29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20"/>
              <p:cNvSpPr/>
              <p:nvPr/>
            </p:nvSpPr>
            <p:spPr>
              <a:xfrm>
                <a:off x="4295725" y="3706200"/>
                <a:ext cx="135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10" extrusionOk="0">
                    <a:moveTo>
                      <a:pt x="273" y="0"/>
                    </a:moveTo>
                    <a:cubicBezTo>
                      <a:pt x="228" y="0"/>
                      <a:pt x="183" y="15"/>
                      <a:pt x="145" y="46"/>
                    </a:cubicBezTo>
                    <a:cubicBezTo>
                      <a:pt x="1" y="161"/>
                      <a:pt x="71" y="389"/>
                      <a:pt x="251" y="409"/>
                    </a:cubicBezTo>
                    <a:cubicBezTo>
                      <a:pt x="259" y="410"/>
                      <a:pt x="267" y="410"/>
                      <a:pt x="274" y="410"/>
                    </a:cubicBezTo>
                    <a:cubicBezTo>
                      <a:pt x="441" y="410"/>
                      <a:pt x="542" y="213"/>
                      <a:pt x="431" y="78"/>
                    </a:cubicBezTo>
                    <a:cubicBezTo>
                      <a:pt x="391" y="26"/>
                      <a:pt x="332" y="0"/>
                      <a:pt x="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20"/>
              <p:cNvSpPr/>
              <p:nvPr/>
            </p:nvSpPr>
            <p:spPr>
              <a:xfrm>
                <a:off x="4282475" y="3689700"/>
                <a:ext cx="129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89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4"/>
                    </a:cubicBezTo>
                    <a:cubicBezTo>
                      <a:pt x="0" y="153"/>
                      <a:pt x="65" y="371"/>
                      <a:pt x="238" y="387"/>
                    </a:cubicBezTo>
                    <a:cubicBezTo>
                      <a:pt x="246" y="388"/>
                      <a:pt x="254" y="389"/>
                      <a:pt x="262" y="389"/>
                    </a:cubicBezTo>
                    <a:cubicBezTo>
                      <a:pt x="421" y="389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20"/>
              <p:cNvSpPr/>
              <p:nvPr/>
            </p:nvSpPr>
            <p:spPr>
              <a:xfrm>
                <a:off x="4269225" y="3673125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400" y="373"/>
                      <a:pt x="491" y="194"/>
                      <a:pt x="392" y="70"/>
                    </a:cubicBezTo>
                    <a:cubicBezTo>
                      <a:pt x="354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20"/>
              <p:cNvSpPr/>
              <p:nvPr/>
            </p:nvSpPr>
            <p:spPr>
              <a:xfrm>
                <a:off x="4255875" y="3656625"/>
                <a:ext cx="117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3" extrusionOk="0">
                    <a:moveTo>
                      <a:pt x="235" y="0"/>
                    </a:moveTo>
                    <a:cubicBezTo>
                      <a:pt x="196" y="0"/>
                      <a:pt x="156" y="13"/>
                      <a:pt x="123" y="39"/>
                    </a:cubicBezTo>
                    <a:cubicBezTo>
                      <a:pt x="1" y="139"/>
                      <a:pt x="62" y="335"/>
                      <a:pt x="216" y="351"/>
                    </a:cubicBezTo>
                    <a:cubicBezTo>
                      <a:pt x="224" y="352"/>
                      <a:pt x="231" y="352"/>
                      <a:pt x="239" y="352"/>
                    </a:cubicBezTo>
                    <a:cubicBezTo>
                      <a:pt x="383" y="352"/>
                      <a:pt x="468" y="181"/>
                      <a:pt x="373" y="65"/>
                    </a:cubicBezTo>
                    <a:cubicBezTo>
                      <a:pt x="339" y="23"/>
                      <a:pt x="287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20"/>
              <p:cNvSpPr/>
              <p:nvPr/>
            </p:nvSpPr>
            <p:spPr>
              <a:xfrm>
                <a:off x="4242700" y="36401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1" y="131"/>
                      <a:pt x="55" y="318"/>
                      <a:pt x="203" y="334"/>
                    </a:cubicBezTo>
                    <a:cubicBezTo>
                      <a:pt x="210" y="335"/>
                      <a:pt x="216" y="335"/>
                      <a:pt x="222" y="335"/>
                    </a:cubicBezTo>
                    <a:cubicBezTo>
                      <a:pt x="359" y="335"/>
                      <a:pt x="440" y="171"/>
                      <a:pt x="351" y="61"/>
                    </a:cubicBezTo>
                    <a:cubicBezTo>
                      <a:pt x="318" y="21"/>
                      <a:pt x="271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20"/>
              <p:cNvSpPr/>
              <p:nvPr/>
            </p:nvSpPr>
            <p:spPr>
              <a:xfrm>
                <a:off x="4229375" y="362352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2" y="1"/>
                    </a:moveTo>
                    <a:cubicBezTo>
                      <a:pt x="176" y="1"/>
                      <a:pt x="140" y="12"/>
                      <a:pt x="109" y="36"/>
                    </a:cubicBezTo>
                    <a:cubicBezTo>
                      <a:pt x="0" y="123"/>
                      <a:pt x="52" y="300"/>
                      <a:pt x="193" y="316"/>
                    </a:cubicBezTo>
                    <a:cubicBezTo>
                      <a:pt x="199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4" y="58"/>
                    </a:cubicBezTo>
                    <a:cubicBezTo>
                      <a:pt x="303" y="20"/>
                      <a:pt x="258" y="1"/>
                      <a:pt x="2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20"/>
              <p:cNvSpPr/>
              <p:nvPr/>
            </p:nvSpPr>
            <p:spPr>
              <a:xfrm>
                <a:off x="4340250" y="3724750"/>
                <a:ext cx="146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9" extrusionOk="0">
                    <a:moveTo>
                      <a:pt x="295" y="1"/>
                    </a:moveTo>
                    <a:cubicBezTo>
                      <a:pt x="246" y="1"/>
                      <a:pt x="196" y="18"/>
                      <a:pt x="154" y="52"/>
                    </a:cubicBezTo>
                    <a:cubicBezTo>
                      <a:pt x="0" y="174"/>
                      <a:pt x="74" y="425"/>
                      <a:pt x="270" y="448"/>
                    </a:cubicBezTo>
                    <a:cubicBezTo>
                      <a:pt x="278" y="448"/>
                      <a:pt x="286" y="449"/>
                      <a:pt x="294" y="449"/>
                    </a:cubicBezTo>
                    <a:cubicBezTo>
                      <a:pt x="479" y="449"/>
                      <a:pt x="587" y="233"/>
                      <a:pt x="469" y="84"/>
                    </a:cubicBezTo>
                    <a:cubicBezTo>
                      <a:pt x="424" y="30"/>
                      <a:pt x="359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20"/>
              <p:cNvSpPr/>
              <p:nvPr/>
            </p:nvSpPr>
            <p:spPr>
              <a:xfrm>
                <a:off x="4326975" y="3708225"/>
                <a:ext cx="140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9" extrusionOk="0">
                    <a:moveTo>
                      <a:pt x="282" y="0"/>
                    </a:moveTo>
                    <a:cubicBezTo>
                      <a:pt x="235" y="0"/>
                      <a:pt x="188" y="16"/>
                      <a:pt x="149" y="48"/>
                    </a:cubicBezTo>
                    <a:cubicBezTo>
                      <a:pt x="1" y="167"/>
                      <a:pt x="72" y="408"/>
                      <a:pt x="258" y="427"/>
                    </a:cubicBezTo>
                    <a:cubicBezTo>
                      <a:pt x="266" y="428"/>
                      <a:pt x="274" y="429"/>
                      <a:pt x="281" y="429"/>
                    </a:cubicBezTo>
                    <a:cubicBezTo>
                      <a:pt x="457" y="429"/>
                      <a:pt x="562" y="222"/>
                      <a:pt x="448" y="80"/>
                    </a:cubicBezTo>
                    <a:cubicBezTo>
                      <a:pt x="406" y="27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20"/>
              <p:cNvSpPr/>
              <p:nvPr/>
            </p:nvSpPr>
            <p:spPr>
              <a:xfrm>
                <a:off x="4313725" y="369172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1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2" y="407"/>
                    </a:cubicBezTo>
                    <a:cubicBezTo>
                      <a:pt x="441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20"/>
              <p:cNvSpPr/>
              <p:nvPr/>
            </p:nvSpPr>
            <p:spPr>
              <a:xfrm>
                <a:off x="4300400" y="3675150"/>
                <a:ext cx="129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93" extrusionOk="0">
                    <a:moveTo>
                      <a:pt x="257" y="1"/>
                    </a:moveTo>
                    <a:cubicBezTo>
                      <a:pt x="214" y="1"/>
                      <a:pt x="171" y="15"/>
                      <a:pt x="135" y="44"/>
                    </a:cubicBezTo>
                    <a:cubicBezTo>
                      <a:pt x="0" y="156"/>
                      <a:pt x="64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21" y="392"/>
                      <a:pt x="516" y="202"/>
                      <a:pt x="411" y="73"/>
                    </a:cubicBezTo>
                    <a:cubicBezTo>
                      <a:pt x="371" y="25"/>
                      <a:pt x="314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20"/>
              <p:cNvSpPr/>
              <p:nvPr/>
            </p:nvSpPr>
            <p:spPr>
              <a:xfrm>
                <a:off x="4287125" y="365865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2"/>
                    </a:cubicBezTo>
                    <a:cubicBezTo>
                      <a:pt x="1" y="145"/>
                      <a:pt x="62" y="354"/>
                      <a:pt x="226" y="370"/>
                    </a:cubicBezTo>
                    <a:cubicBezTo>
                      <a:pt x="234" y="371"/>
                      <a:pt x="241" y="371"/>
                      <a:pt x="249" y="371"/>
                    </a:cubicBezTo>
                    <a:cubicBezTo>
                      <a:pt x="399" y="371"/>
                      <a:pt x="491" y="193"/>
                      <a:pt x="390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20"/>
              <p:cNvSpPr/>
              <p:nvPr/>
            </p:nvSpPr>
            <p:spPr>
              <a:xfrm>
                <a:off x="4273875" y="3642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2" y="0"/>
                      <a:pt x="154" y="13"/>
                      <a:pt x="123" y="39"/>
                    </a:cubicBezTo>
                    <a:cubicBezTo>
                      <a:pt x="1" y="138"/>
                      <a:pt x="58" y="337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78" y="355"/>
                      <a:pt x="466" y="184"/>
                      <a:pt x="370" y="68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20"/>
              <p:cNvSpPr/>
              <p:nvPr/>
            </p:nvSpPr>
            <p:spPr>
              <a:xfrm>
                <a:off x="4260550" y="362557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4" y="0"/>
                    </a:moveTo>
                    <a:cubicBezTo>
                      <a:pt x="187" y="0"/>
                      <a:pt x="150" y="13"/>
                      <a:pt x="119" y="38"/>
                    </a:cubicBezTo>
                    <a:cubicBezTo>
                      <a:pt x="0" y="131"/>
                      <a:pt x="58" y="320"/>
                      <a:pt x="206" y="333"/>
                    </a:cubicBezTo>
                    <a:cubicBezTo>
                      <a:pt x="212" y="334"/>
                      <a:pt x="219" y="334"/>
                      <a:pt x="225" y="334"/>
                    </a:cubicBezTo>
                    <a:cubicBezTo>
                      <a:pt x="361" y="334"/>
                      <a:pt x="443" y="174"/>
                      <a:pt x="354" y="63"/>
                    </a:cubicBezTo>
                    <a:cubicBezTo>
                      <a:pt x="321" y="21"/>
                      <a:pt x="273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20"/>
              <p:cNvSpPr/>
              <p:nvPr/>
            </p:nvSpPr>
            <p:spPr>
              <a:xfrm>
                <a:off x="4247275" y="3609075"/>
                <a:ext cx="104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6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2"/>
                      <a:pt x="55" y="299"/>
                      <a:pt x="194" y="315"/>
                    </a:cubicBezTo>
                    <a:cubicBezTo>
                      <a:pt x="199" y="316"/>
                      <a:pt x="204" y="316"/>
                      <a:pt x="210" y="316"/>
                    </a:cubicBezTo>
                    <a:cubicBezTo>
                      <a:pt x="341" y="316"/>
                      <a:pt x="418" y="163"/>
                      <a:pt x="332" y="58"/>
                    </a:cubicBezTo>
                    <a:cubicBezTo>
                      <a:pt x="301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20"/>
              <p:cNvSpPr/>
              <p:nvPr/>
            </p:nvSpPr>
            <p:spPr>
              <a:xfrm>
                <a:off x="4344825" y="3693725"/>
                <a:ext cx="141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1" extrusionOk="0">
                    <a:moveTo>
                      <a:pt x="283" y="1"/>
                    </a:moveTo>
                    <a:cubicBezTo>
                      <a:pt x="236" y="1"/>
                      <a:pt x="188" y="16"/>
                      <a:pt x="148" y="50"/>
                    </a:cubicBezTo>
                    <a:cubicBezTo>
                      <a:pt x="0" y="169"/>
                      <a:pt x="71" y="406"/>
                      <a:pt x="261" y="429"/>
                    </a:cubicBezTo>
                    <a:cubicBezTo>
                      <a:pt x="269" y="430"/>
                      <a:pt x="276" y="430"/>
                      <a:pt x="284" y="430"/>
                    </a:cubicBezTo>
                    <a:cubicBezTo>
                      <a:pt x="460" y="430"/>
                      <a:pt x="564" y="223"/>
                      <a:pt x="450" y="82"/>
                    </a:cubicBezTo>
                    <a:cubicBezTo>
                      <a:pt x="408" y="29"/>
                      <a:pt x="346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20"/>
              <p:cNvSpPr/>
              <p:nvPr/>
            </p:nvSpPr>
            <p:spPr>
              <a:xfrm>
                <a:off x="4331575" y="3677200"/>
                <a:ext cx="134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0" extrusionOk="0">
                    <a:moveTo>
                      <a:pt x="270" y="0"/>
                    </a:moveTo>
                    <a:cubicBezTo>
                      <a:pt x="224" y="0"/>
                      <a:pt x="179" y="15"/>
                      <a:pt x="141" y="45"/>
                    </a:cubicBezTo>
                    <a:cubicBezTo>
                      <a:pt x="0" y="161"/>
                      <a:pt x="68" y="389"/>
                      <a:pt x="251" y="409"/>
                    </a:cubicBezTo>
                    <a:cubicBezTo>
                      <a:pt x="259" y="409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0" y="26"/>
                      <a:pt x="330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3616;p20"/>
              <p:cNvSpPr/>
              <p:nvPr/>
            </p:nvSpPr>
            <p:spPr>
              <a:xfrm>
                <a:off x="4318300" y="3660700"/>
                <a:ext cx="12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89" extrusionOk="0">
                    <a:moveTo>
                      <a:pt x="258" y="0"/>
                    </a:moveTo>
                    <a:cubicBezTo>
                      <a:pt x="215" y="0"/>
                      <a:pt x="172" y="14"/>
                      <a:pt x="136" y="43"/>
                    </a:cubicBezTo>
                    <a:cubicBezTo>
                      <a:pt x="1" y="153"/>
                      <a:pt x="65" y="371"/>
                      <a:pt x="239" y="387"/>
                    </a:cubicBezTo>
                    <a:cubicBezTo>
                      <a:pt x="246" y="388"/>
                      <a:pt x="254" y="389"/>
                      <a:pt x="262" y="389"/>
                    </a:cubicBezTo>
                    <a:cubicBezTo>
                      <a:pt x="421" y="389"/>
                      <a:pt x="513" y="201"/>
                      <a:pt x="409" y="72"/>
                    </a:cubicBezTo>
                    <a:cubicBezTo>
                      <a:pt x="371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20"/>
              <p:cNvSpPr/>
              <p:nvPr/>
            </p:nvSpPr>
            <p:spPr>
              <a:xfrm>
                <a:off x="4305050" y="3644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7"/>
                      <a:pt x="62" y="356"/>
                      <a:pt x="225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3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20"/>
              <p:cNvSpPr/>
              <p:nvPr/>
            </p:nvSpPr>
            <p:spPr>
              <a:xfrm>
                <a:off x="4291800" y="3627625"/>
                <a:ext cx="1157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52" extrusionOk="0">
                    <a:moveTo>
                      <a:pt x="231" y="0"/>
                    </a:moveTo>
                    <a:cubicBezTo>
                      <a:pt x="192" y="0"/>
                      <a:pt x="152" y="13"/>
                      <a:pt x="119" y="39"/>
                    </a:cubicBezTo>
                    <a:cubicBezTo>
                      <a:pt x="0" y="139"/>
                      <a:pt x="58" y="335"/>
                      <a:pt x="212" y="351"/>
                    </a:cubicBezTo>
                    <a:cubicBezTo>
                      <a:pt x="219" y="352"/>
                      <a:pt x="225" y="352"/>
                      <a:pt x="232" y="352"/>
                    </a:cubicBezTo>
                    <a:cubicBezTo>
                      <a:pt x="378" y="352"/>
                      <a:pt x="462" y="182"/>
                      <a:pt x="370" y="65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20"/>
              <p:cNvSpPr/>
              <p:nvPr/>
            </p:nvSpPr>
            <p:spPr>
              <a:xfrm>
                <a:off x="4278450" y="3611100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6" y="0"/>
                    </a:moveTo>
                    <a:cubicBezTo>
                      <a:pt x="188" y="0"/>
                      <a:pt x="151" y="13"/>
                      <a:pt x="120" y="38"/>
                    </a:cubicBezTo>
                    <a:cubicBezTo>
                      <a:pt x="1" y="131"/>
                      <a:pt x="59" y="318"/>
                      <a:pt x="206" y="334"/>
                    </a:cubicBezTo>
                    <a:cubicBezTo>
                      <a:pt x="213" y="334"/>
                      <a:pt x="219" y="335"/>
                      <a:pt x="225" y="335"/>
                    </a:cubicBezTo>
                    <a:cubicBezTo>
                      <a:pt x="362" y="335"/>
                      <a:pt x="443" y="171"/>
                      <a:pt x="354" y="61"/>
                    </a:cubicBezTo>
                    <a:cubicBezTo>
                      <a:pt x="322" y="21"/>
                      <a:pt x="274" y="0"/>
                      <a:pt x="2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20"/>
              <p:cNvSpPr/>
              <p:nvPr/>
            </p:nvSpPr>
            <p:spPr>
              <a:xfrm>
                <a:off x="4265200" y="359452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0" y="126"/>
                      <a:pt x="52" y="303"/>
                      <a:pt x="193" y="315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1" y="58"/>
                    </a:cubicBezTo>
                    <a:cubicBezTo>
                      <a:pt x="301" y="20"/>
                      <a:pt x="255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20"/>
              <p:cNvSpPr/>
              <p:nvPr/>
            </p:nvSpPr>
            <p:spPr>
              <a:xfrm>
                <a:off x="4336225" y="3646150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8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6"/>
                      <a:pt x="65" y="371"/>
                      <a:pt x="238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21" y="392"/>
                      <a:pt x="513" y="202"/>
                      <a:pt x="409" y="73"/>
                    </a:cubicBezTo>
                    <a:cubicBezTo>
                      <a:pt x="370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20"/>
              <p:cNvSpPr/>
              <p:nvPr/>
            </p:nvSpPr>
            <p:spPr>
              <a:xfrm>
                <a:off x="4322875" y="362965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7" y="1"/>
                    </a:moveTo>
                    <a:cubicBezTo>
                      <a:pt x="206" y="1"/>
                      <a:pt x="166" y="14"/>
                      <a:pt x="133" y="42"/>
                    </a:cubicBezTo>
                    <a:cubicBezTo>
                      <a:pt x="1" y="145"/>
                      <a:pt x="62" y="353"/>
                      <a:pt x="229" y="369"/>
                    </a:cubicBezTo>
                    <a:cubicBezTo>
                      <a:pt x="237" y="370"/>
                      <a:pt x="245" y="371"/>
                      <a:pt x="252" y="371"/>
                    </a:cubicBezTo>
                    <a:cubicBezTo>
                      <a:pt x="402" y="371"/>
                      <a:pt x="491" y="193"/>
                      <a:pt x="393" y="71"/>
                    </a:cubicBezTo>
                    <a:cubicBezTo>
                      <a:pt x="356" y="25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20"/>
              <p:cNvSpPr/>
              <p:nvPr/>
            </p:nvSpPr>
            <p:spPr>
              <a:xfrm>
                <a:off x="4309625" y="3613075"/>
                <a:ext cx="116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6" extrusionOk="0">
                    <a:moveTo>
                      <a:pt x="234" y="1"/>
                    </a:moveTo>
                    <a:cubicBezTo>
                      <a:pt x="195" y="1"/>
                      <a:pt x="156" y="13"/>
                      <a:pt x="123" y="39"/>
                    </a:cubicBezTo>
                    <a:cubicBezTo>
                      <a:pt x="1" y="139"/>
                      <a:pt x="59" y="338"/>
                      <a:pt x="216" y="354"/>
                    </a:cubicBezTo>
                    <a:cubicBezTo>
                      <a:pt x="223" y="355"/>
                      <a:pt x="229" y="355"/>
                      <a:pt x="236" y="355"/>
                    </a:cubicBezTo>
                    <a:cubicBezTo>
                      <a:pt x="381" y="355"/>
                      <a:pt x="466" y="185"/>
                      <a:pt x="373" y="68"/>
                    </a:cubicBezTo>
                    <a:cubicBezTo>
                      <a:pt x="338" y="24"/>
                      <a:pt x="286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20"/>
              <p:cNvSpPr/>
              <p:nvPr/>
            </p:nvSpPr>
            <p:spPr>
              <a:xfrm>
                <a:off x="4296375" y="3596550"/>
                <a:ext cx="110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6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0" y="132"/>
                      <a:pt x="55" y="321"/>
                      <a:pt x="206" y="334"/>
                    </a:cubicBezTo>
                    <a:cubicBezTo>
                      <a:pt x="213" y="335"/>
                      <a:pt x="219" y="335"/>
                      <a:pt x="225" y="335"/>
                    </a:cubicBezTo>
                    <a:cubicBezTo>
                      <a:pt x="362" y="335"/>
                      <a:pt x="443" y="175"/>
                      <a:pt x="351" y="64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20"/>
              <p:cNvSpPr/>
              <p:nvPr/>
            </p:nvSpPr>
            <p:spPr>
              <a:xfrm>
                <a:off x="4283125" y="3580075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5"/>
                    </a:cubicBezTo>
                    <a:cubicBezTo>
                      <a:pt x="0" y="122"/>
                      <a:pt x="52" y="299"/>
                      <a:pt x="193" y="315"/>
                    </a:cubicBezTo>
                    <a:cubicBezTo>
                      <a:pt x="198" y="315"/>
                      <a:pt x="203" y="316"/>
                      <a:pt x="208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20"/>
              <p:cNvSpPr/>
              <p:nvPr/>
            </p:nvSpPr>
            <p:spPr>
              <a:xfrm>
                <a:off x="4340800" y="361512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5" y="0"/>
                    </a:moveTo>
                    <a:cubicBezTo>
                      <a:pt x="204" y="0"/>
                      <a:pt x="164" y="13"/>
                      <a:pt x="129" y="41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3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20"/>
              <p:cNvSpPr/>
              <p:nvPr/>
            </p:nvSpPr>
            <p:spPr>
              <a:xfrm>
                <a:off x="4327550" y="3598625"/>
                <a:ext cx="11650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2" extrusionOk="0">
                    <a:moveTo>
                      <a:pt x="233" y="0"/>
                    </a:moveTo>
                    <a:cubicBezTo>
                      <a:pt x="195" y="0"/>
                      <a:pt x="156" y="13"/>
                      <a:pt x="122" y="39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2" y="351"/>
                      <a:pt x="229" y="352"/>
                      <a:pt x="235" y="352"/>
                    </a:cubicBezTo>
                    <a:cubicBezTo>
                      <a:pt x="381" y="352"/>
                      <a:pt x="465" y="182"/>
                      <a:pt x="370" y="65"/>
                    </a:cubicBezTo>
                    <a:cubicBezTo>
                      <a:pt x="335" y="22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20"/>
              <p:cNvSpPr/>
              <p:nvPr/>
            </p:nvSpPr>
            <p:spPr>
              <a:xfrm>
                <a:off x="4314300" y="3582100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2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18"/>
                      <a:pt x="203" y="334"/>
                    </a:cubicBezTo>
                    <a:cubicBezTo>
                      <a:pt x="209" y="334"/>
                      <a:pt x="215" y="335"/>
                      <a:pt x="222" y="335"/>
                    </a:cubicBezTo>
                    <a:cubicBezTo>
                      <a:pt x="358" y="335"/>
                      <a:pt x="440" y="171"/>
                      <a:pt x="350" y="60"/>
                    </a:cubicBezTo>
                    <a:cubicBezTo>
                      <a:pt x="318" y="21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20"/>
              <p:cNvSpPr/>
              <p:nvPr/>
            </p:nvSpPr>
            <p:spPr>
              <a:xfrm>
                <a:off x="4301025" y="3565550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8" y="0"/>
                    </a:moveTo>
                    <a:cubicBezTo>
                      <a:pt x="173" y="0"/>
                      <a:pt x="139" y="11"/>
                      <a:pt x="110" y="35"/>
                    </a:cubicBezTo>
                    <a:cubicBezTo>
                      <a:pt x="1" y="125"/>
                      <a:pt x="52" y="301"/>
                      <a:pt x="190" y="314"/>
                    </a:cubicBezTo>
                    <a:cubicBezTo>
                      <a:pt x="197" y="315"/>
                      <a:pt x="203" y="315"/>
                      <a:pt x="210" y="315"/>
                    </a:cubicBezTo>
                    <a:cubicBezTo>
                      <a:pt x="340" y="315"/>
                      <a:pt x="418" y="161"/>
                      <a:pt x="332" y="57"/>
                    </a:cubicBezTo>
                    <a:cubicBezTo>
                      <a:pt x="300" y="20"/>
                      <a:pt x="254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30" name="Google Shape;3630;p20"/>
            <p:cNvSpPr/>
            <p:nvPr/>
          </p:nvSpPr>
          <p:spPr>
            <a:xfrm rot="10800000" flipH="1">
              <a:off x="8119025" y="-8884"/>
              <a:ext cx="1060558" cy="2032721"/>
            </a:xfrm>
            <a:custGeom>
              <a:avLst/>
              <a:gdLst/>
              <a:ahLst/>
              <a:cxnLst/>
              <a:rect l="l" t="t" r="r" b="b"/>
              <a:pathLst>
                <a:path w="20290" h="38887" extrusionOk="0">
                  <a:moveTo>
                    <a:pt x="20289" y="38887"/>
                  </a:moveTo>
                  <a:lnTo>
                    <a:pt x="1" y="38887"/>
                  </a:lnTo>
                  <a:cubicBezTo>
                    <a:pt x="11272" y="34905"/>
                    <a:pt x="8897" y="23307"/>
                    <a:pt x="12461" y="11651"/>
                  </a:cubicBezTo>
                  <a:cubicBezTo>
                    <a:pt x="14411" y="5278"/>
                    <a:pt x="17413" y="1839"/>
                    <a:pt x="20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20"/>
            <p:cNvSpPr/>
            <p:nvPr/>
          </p:nvSpPr>
          <p:spPr>
            <a:xfrm>
              <a:off x="6636775" y="-8900"/>
              <a:ext cx="2542768" cy="1325952"/>
            </a:xfrm>
            <a:custGeom>
              <a:avLst/>
              <a:gdLst/>
              <a:ahLst/>
              <a:cxnLst/>
              <a:rect l="l" t="t" r="r" b="b"/>
              <a:pathLst>
                <a:path w="38910" h="20290" extrusionOk="0">
                  <a:moveTo>
                    <a:pt x="38887" y="1"/>
                  </a:moveTo>
                  <a:lnTo>
                    <a:pt x="38910" y="20289"/>
                  </a:lnTo>
                  <a:cubicBezTo>
                    <a:pt x="34915" y="9022"/>
                    <a:pt x="23320" y="11410"/>
                    <a:pt x="11660" y="7858"/>
                  </a:cubicBezTo>
                  <a:cubicBezTo>
                    <a:pt x="5284" y="5914"/>
                    <a:pt x="1842" y="2916"/>
                    <a:pt x="1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2" name="Google Shape;3632;p20"/>
          <p:cNvSpPr/>
          <p:nvPr/>
        </p:nvSpPr>
        <p:spPr>
          <a:xfrm rot="5400000">
            <a:off x="139169" y="4052043"/>
            <a:ext cx="966067" cy="1272040"/>
          </a:xfrm>
          <a:custGeom>
            <a:avLst/>
            <a:gdLst/>
            <a:ahLst/>
            <a:cxnLst/>
            <a:rect l="l" t="t" r="r" b="b"/>
            <a:pathLst>
              <a:path w="10574" h="13923" extrusionOk="0">
                <a:moveTo>
                  <a:pt x="0" y="13922"/>
                </a:moveTo>
                <a:cubicBezTo>
                  <a:pt x="848" y="9545"/>
                  <a:pt x="3436" y="666"/>
                  <a:pt x="10573" y="0"/>
                </a:cubicBezTo>
                <a:lnTo>
                  <a:pt x="10573" y="1392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3" name="Google Shape;3633;p20"/>
          <p:cNvSpPr/>
          <p:nvPr/>
        </p:nvSpPr>
        <p:spPr>
          <a:xfrm rot="5400000">
            <a:off x="-478706" y="464854"/>
            <a:ext cx="2266409" cy="1322852"/>
          </a:xfrm>
          <a:custGeom>
            <a:avLst/>
            <a:gdLst/>
            <a:ahLst/>
            <a:cxnLst/>
            <a:rect l="l" t="t" r="r" b="b"/>
            <a:pathLst>
              <a:path w="33402" h="19496" extrusionOk="0">
                <a:moveTo>
                  <a:pt x="1" y="19495"/>
                </a:moveTo>
                <a:lnTo>
                  <a:pt x="1" y="1"/>
                </a:lnTo>
                <a:cubicBezTo>
                  <a:pt x="2453" y="16275"/>
                  <a:pt x="13103" y="11972"/>
                  <a:pt x="24345" y="14623"/>
                </a:cubicBezTo>
                <a:cubicBezTo>
                  <a:pt x="28806" y="15677"/>
                  <a:pt x="31624" y="17522"/>
                  <a:pt x="33401" y="1949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4" name="Google Shape;3634;p20"/>
          <p:cNvSpPr/>
          <p:nvPr/>
        </p:nvSpPr>
        <p:spPr>
          <a:xfrm>
            <a:off x="3778919" y="807564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p20"/>
          <p:cNvSpPr/>
          <p:nvPr/>
        </p:nvSpPr>
        <p:spPr>
          <a:xfrm>
            <a:off x="2250731" y="4038456"/>
            <a:ext cx="190482" cy="190398"/>
          </a:xfrm>
          <a:custGeom>
            <a:avLst/>
            <a:gdLst/>
            <a:ahLst/>
            <a:cxnLst/>
            <a:rect l="l" t="t" r="r" b="b"/>
            <a:pathLst>
              <a:path w="2274" h="2273" fill="none" extrusionOk="0">
                <a:moveTo>
                  <a:pt x="2273" y="971"/>
                </a:moveTo>
                <a:cubicBezTo>
                  <a:pt x="2273" y="1839"/>
                  <a:pt x="1225" y="2273"/>
                  <a:pt x="612" y="1659"/>
                </a:cubicBezTo>
                <a:cubicBezTo>
                  <a:pt x="1" y="1048"/>
                  <a:pt x="435" y="1"/>
                  <a:pt x="1299" y="1"/>
                </a:cubicBezTo>
                <a:cubicBezTo>
                  <a:pt x="1836" y="1"/>
                  <a:pt x="2273" y="435"/>
                  <a:pt x="2273" y="97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6" name="Google Shape;3636;p20"/>
          <p:cNvSpPr/>
          <p:nvPr/>
        </p:nvSpPr>
        <p:spPr>
          <a:xfrm rot="2191243">
            <a:off x="7421585" y="4638613"/>
            <a:ext cx="324759" cy="375102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7" name="Google Shape;3637;p20"/>
          <p:cNvSpPr/>
          <p:nvPr/>
        </p:nvSpPr>
        <p:spPr>
          <a:xfrm>
            <a:off x="3652825" y="3713645"/>
            <a:ext cx="324775" cy="324794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38" name="Google Shape;3638;p20"/>
          <p:cNvGrpSpPr/>
          <p:nvPr/>
        </p:nvGrpSpPr>
        <p:grpSpPr>
          <a:xfrm>
            <a:off x="245050" y="3523896"/>
            <a:ext cx="281055" cy="346846"/>
            <a:chOff x="368125" y="2950571"/>
            <a:chExt cx="281055" cy="346846"/>
          </a:xfrm>
        </p:grpSpPr>
        <p:sp>
          <p:nvSpPr>
            <p:cNvPr id="3639" name="Google Shape;3639;p20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20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1" name="Google Shape;3641;p20"/>
          <p:cNvGrpSpPr/>
          <p:nvPr/>
        </p:nvGrpSpPr>
        <p:grpSpPr>
          <a:xfrm>
            <a:off x="987011" y="807580"/>
            <a:ext cx="402369" cy="316376"/>
            <a:chOff x="1163250" y="1972063"/>
            <a:chExt cx="106800" cy="83975"/>
          </a:xfrm>
        </p:grpSpPr>
        <p:sp>
          <p:nvSpPr>
            <p:cNvPr id="3642" name="Google Shape;3642;p20"/>
            <p:cNvSpPr/>
            <p:nvPr/>
          </p:nvSpPr>
          <p:spPr>
            <a:xfrm>
              <a:off x="1251000" y="2007013"/>
              <a:ext cx="16725" cy="14325"/>
            </a:xfrm>
            <a:custGeom>
              <a:avLst/>
              <a:gdLst/>
              <a:ahLst/>
              <a:cxnLst/>
              <a:rect l="l" t="t" r="r" b="b"/>
              <a:pathLst>
                <a:path w="669" h="573" extrusionOk="0">
                  <a:moveTo>
                    <a:pt x="380" y="1"/>
                  </a:moveTo>
                  <a:cubicBezTo>
                    <a:pt x="310" y="1"/>
                    <a:pt x="238" y="27"/>
                    <a:pt x="180" y="84"/>
                  </a:cubicBezTo>
                  <a:cubicBezTo>
                    <a:pt x="0" y="264"/>
                    <a:pt x="129" y="572"/>
                    <a:pt x="383" y="572"/>
                  </a:cubicBezTo>
                  <a:cubicBezTo>
                    <a:pt x="540" y="572"/>
                    <a:pt x="665" y="444"/>
                    <a:pt x="669" y="286"/>
                  </a:cubicBezTo>
                  <a:cubicBezTo>
                    <a:pt x="669" y="114"/>
                    <a:pt x="527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20"/>
            <p:cNvSpPr/>
            <p:nvPr/>
          </p:nvSpPr>
          <p:spPr>
            <a:xfrm>
              <a:off x="1253400" y="2041788"/>
              <a:ext cx="16650" cy="14250"/>
            </a:xfrm>
            <a:custGeom>
              <a:avLst/>
              <a:gdLst/>
              <a:ahLst/>
              <a:cxnLst/>
              <a:rect l="l" t="t" r="r" b="b"/>
              <a:pathLst>
                <a:path w="666" h="570" extrusionOk="0">
                  <a:moveTo>
                    <a:pt x="287" y="1"/>
                  </a:moveTo>
                  <a:cubicBezTo>
                    <a:pt x="129" y="1"/>
                    <a:pt x="1" y="126"/>
                    <a:pt x="1" y="283"/>
                  </a:cubicBezTo>
                  <a:cubicBezTo>
                    <a:pt x="1" y="455"/>
                    <a:pt x="142" y="570"/>
                    <a:pt x="288" y="570"/>
                  </a:cubicBezTo>
                  <a:cubicBezTo>
                    <a:pt x="358" y="570"/>
                    <a:pt x="429" y="544"/>
                    <a:pt x="486" y="486"/>
                  </a:cubicBezTo>
                  <a:cubicBezTo>
                    <a:pt x="666" y="306"/>
                    <a:pt x="540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20"/>
            <p:cNvSpPr/>
            <p:nvPr/>
          </p:nvSpPr>
          <p:spPr>
            <a:xfrm>
              <a:off x="1253400" y="1972363"/>
              <a:ext cx="14325" cy="14425"/>
            </a:xfrm>
            <a:custGeom>
              <a:avLst/>
              <a:gdLst/>
              <a:ahLst/>
              <a:cxnLst/>
              <a:rect l="l" t="t" r="r" b="b"/>
              <a:pathLst>
                <a:path w="573" h="577" extrusionOk="0">
                  <a:moveTo>
                    <a:pt x="287" y="1"/>
                  </a:moveTo>
                  <a:cubicBezTo>
                    <a:pt x="129" y="1"/>
                    <a:pt x="1" y="126"/>
                    <a:pt x="1" y="284"/>
                  </a:cubicBezTo>
                  <a:lnTo>
                    <a:pt x="1" y="287"/>
                  </a:lnTo>
                  <a:lnTo>
                    <a:pt x="1" y="290"/>
                  </a:lnTo>
                  <a:cubicBezTo>
                    <a:pt x="1" y="448"/>
                    <a:pt x="129" y="576"/>
                    <a:pt x="287" y="576"/>
                  </a:cubicBezTo>
                  <a:cubicBezTo>
                    <a:pt x="444" y="576"/>
                    <a:pt x="573" y="448"/>
                    <a:pt x="573" y="290"/>
                  </a:cubicBezTo>
                  <a:lnTo>
                    <a:pt x="573" y="287"/>
                  </a:lnTo>
                  <a:lnTo>
                    <a:pt x="573" y="284"/>
                  </a:lnTo>
                  <a:cubicBezTo>
                    <a:pt x="569" y="126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20"/>
            <p:cNvSpPr/>
            <p:nvPr/>
          </p:nvSpPr>
          <p:spPr>
            <a:xfrm>
              <a:off x="1206075" y="2007013"/>
              <a:ext cx="16650" cy="14325"/>
            </a:xfrm>
            <a:custGeom>
              <a:avLst/>
              <a:gdLst/>
              <a:ahLst/>
              <a:cxnLst/>
              <a:rect l="l" t="t" r="r" b="b"/>
              <a:pathLst>
                <a:path w="666" h="573" extrusionOk="0">
                  <a:moveTo>
                    <a:pt x="379" y="1"/>
                  </a:moveTo>
                  <a:cubicBezTo>
                    <a:pt x="310" y="1"/>
                    <a:pt x="239" y="27"/>
                    <a:pt x="181" y="84"/>
                  </a:cubicBezTo>
                  <a:cubicBezTo>
                    <a:pt x="1" y="264"/>
                    <a:pt x="126" y="572"/>
                    <a:pt x="380" y="572"/>
                  </a:cubicBezTo>
                  <a:cubicBezTo>
                    <a:pt x="537" y="572"/>
                    <a:pt x="666" y="444"/>
                    <a:pt x="666" y="286"/>
                  </a:cubicBezTo>
                  <a:cubicBezTo>
                    <a:pt x="666" y="114"/>
                    <a:pt x="526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20"/>
            <p:cNvSpPr/>
            <p:nvPr/>
          </p:nvSpPr>
          <p:spPr>
            <a:xfrm>
              <a:off x="1206075" y="2041738"/>
              <a:ext cx="16650" cy="14300"/>
            </a:xfrm>
            <a:custGeom>
              <a:avLst/>
              <a:gdLst/>
              <a:ahLst/>
              <a:cxnLst/>
              <a:rect l="l" t="t" r="r" b="b"/>
              <a:pathLst>
                <a:path w="666" h="572" extrusionOk="0">
                  <a:moveTo>
                    <a:pt x="378" y="0"/>
                  </a:moveTo>
                  <a:cubicBezTo>
                    <a:pt x="308" y="0"/>
                    <a:pt x="238" y="26"/>
                    <a:pt x="181" y="83"/>
                  </a:cubicBezTo>
                  <a:cubicBezTo>
                    <a:pt x="1" y="263"/>
                    <a:pt x="126" y="571"/>
                    <a:pt x="380" y="571"/>
                  </a:cubicBezTo>
                  <a:cubicBezTo>
                    <a:pt x="537" y="571"/>
                    <a:pt x="666" y="443"/>
                    <a:pt x="666" y="285"/>
                  </a:cubicBezTo>
                  <a:cubicBezTo>
                    <a:pt x="666" y="113"/>
                    <a:pt x="524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20"/>
            <p:cNvSpPr/>
            <p:nvPr/>
          </p:nvSpPr>
          <p:spPr>
            <a:xfrm>
              <a:off x="1163250" y="2007063"/>
              <a:ext cx="14500" cy="14275"/>
            </a:xfrm>
            <a:custGeom>
              <a:avLst/>
              <a:gdLst/>
              <a:ahLst/>
              <a:cxnLst/>
              <a:rect l="l" t="t" r="r" b="b"/>
              <a:pathLst>
                <a:path w="580" h="571" extrusionOk="0">
                  <a:moveTo>
                    <a:pt x="285" y="1"/>
                  </a:moveTo>
                  <a:cubicBezTo>
                    <a:pt x="129" y="1"/>
                    <a:pt x="1" y="127"/>
                    <a:pt x="1" y="284"/>
                  </a:cubicBezTo>
                  <a:cubicBezTo>
                    <a:pt x="1" y="441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70"/>
                  </a:cubicBezTo>
                  <a:cubicBezTo>
                    <a:pt x="454" y="570"/>
                    <a:pt x="579" y="442"/>
                    <a:pt x="579" y="284"/>
                  </a:cubicBezTo>
                  <a:cubicBezTo>
                    <a:pt x="579" y="127"/>
                    <a:pt x="454" y="1"/>
                    <a:pt x="296" y="1"/>
                  </a:cubicBezTo>
                  <a:cubicBezTo>
                    <a:pt x="293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20"/>
            <p:cNvSpPr/>
            <p:nvPr/>
          </p:nvSpPr>
          <p:spPr>
            <a:xfrm>
              <a:off x="1163250" y="2041788"/>
              <a:ext cx="14500" cy="14250"/>
            </a:xfrm>
            <a:custGeom>
              <a:avLst/>
              <a:gdLst/>
              <a:ahLst/>
              <a:cxnLst/>
              <a:rect l="l" t="t" r="r" b="b"/>
              <a:pathLst>
                <a:path w="580" h="570" extrusionOk="0">
                  <a:moveTo>
                    <a:pt x="285" y="0"/>
                  </a:moveTo>
                  <a:cubicBezTo>
                    <a:pt x="129" y="0"/>
                    <a:pt x="1" y="127"/>
                    <a:pt x="1" y="283"/>
                  </a:cubicBezTo>
                  <a:cubicBezTo>
                    <a:pt x="1" y="440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69"/>
                  </a:cubicBezTo>
                  <a:cubicBezTo>
                    <a:pt x="454" y="569"/>
                    <a:pt x="579" y="441"/>
                    <a:pt x="579" y="283"/>
                  </a:cubicBezTo>
                  <a:cubicBezTo>
                    <a:pt x="579" y="126"/>
                    <a:pt x="454" y="1"/>
                    <a:pt x="296" y="1"/>
                  </a:cubicBezTo>
                  <a:cubicBezTo>
                    <a:pt x="293" y="0"/>
                    <a:pt x="28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20"/>
            <p:cNvSpPr/>
            <p:nvPr/>
          </p:nvSpPr>
          <p:spPr>
            <a:xfrm>
              <a:off x="1208325" y="1972063"/>
              <a:ext cx="14575" cy="14950"/>
            </a:xfrm>
            <a:custGeom>
              <a:avLst/>
              <a:gdLst/>
              <a:ahLst/>
              <a:cxnLst/>
              <a:rect l="l" t="t" r="r" b="b"/>
              <a:pathLst>
                <a:path w="583" h="598" extrusionOk="0">
                  <a:moveTo>
                    <a:pt x="290" y="0"/>
                  </a:moveTo>
                  <a:cubicBezTo>
                    <a:pt x="129" y="0"/>
                    <a:pt x="1" y="135"/>
                    <a:pt x="7" y="296"/>
                  </a:cubicBezTo>
                  <a:lnTo>
                    <a:pt x="7" y="302"/>
                  </a:lnTo>
                  <a:cubicBezTo>
                    <a:pt x="1" y="463"/>
                    <a:pt x="129" y="598"/>
                    <a:pt x="290" y="598"/>
                  </a:cubicBezTo>
                  <a:cubicBezTo>
                    <a:pt x="454" y="598"/>
                    <a:pt x="582" y="463"/>
                    <a:pt x="576" y="302"/>
                  </a:cubicBezTo>
                  <a:lnTo>
                    <a:pt x="576" y="299"/>
                  </a:lnTo>
                  <a:lnTo>
                    <a:pt x="576" y="296"/>
                  </a:lnTo>
                  <a:cubicBezTo>
                    <a:pt x="582" y="135"/>
                    <a:pt x="454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20"/>
            <p:cNvSpPr/>
            <p:nvPr/>
          </p:nvSpPr>
          <p:spPr>
            <a:xfrm>
              <a:off x="1163500" y="1972363"/>
              <a:ext cx="14250" cy="14425"/>
            </a:xfrm>
            <a:custGeom>
              <a:avLst/>
              <a:gdLst/>
              <a:ahLst/>
              <a:cxnLst/>
              <a:rect l="l" t="t" r="r" b="b"/>
              <a:pathLst>
                <a:path w="570" h="577" extrusionOk="0">
                  <a:moveTo>
                    <a:pt x="286" y="1"/>
                  </a:moveTo>
                  <a:cubicBezTo>
                    <a:pt x="129" y="1"/>
                    <a:pt x="0" y="126"/>
                    <a:pt x="0" y="284"/>
                  </a:cubicBezTo>
                  <a:lnTo>
                    <a:pt x="0" y="287"/>
                  </a:lnTo>
                  <a:lnTo>
                    <a:pt x="0" y="290"/>
                  </a:lnTo>
                  <a:cubicBezTo>
                    <a:pt x="0" y="448"/>
                    <a:pt x="129" y="576"/>
                    <a:pt x="286" y="576"/>
                  </a:cubicBezTo>
                  <a:cubicBezTo>
                    <a:pt x="444" y="576"/>
                    <a:pt x="569" y="448"/>
                    <a:pt x="569" y="290"/>
                  </a:cubicBezTo>
                  <a:lnTo>
                    <a:pt x="569" y="287"/>
                  </a:lnTo>
                  <a:lnTo>
                    <a:pt x="569" y="284"/>
                  </a:lnTo>
                  <a:cubicBezTo>
                    <a:pt x="569" y="126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4_1_1"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3"/>
          <p:cNvSpPr txBox="1">
            <a:spLocks noGrp="1"/>
          </p:cNvSpPr>
          <p:nvPr>
            <p:ph type="title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98" name="Google Shape;3698;p23"/>
          <p:cNvSpPr/>
          <p:nvPr/>
        </p:nvSpPr>
        <p:spPr>
          <a:xfrm rot="10800000" flipH="1">
            <a:off x="0" y="3971948"/>
            <a:ext cx="1664541" cy="1197852"/>
          </a:xfrm>
          <a:custGeom>
            <a:avLst/>
            <a:gdLst/>
            <a:ahLst/>
            <a:cxnLst/>
            <a:rect l="l" t="t" r="r" b="b"/>
            <a:pathLst>
              <a:path w="33231" h="23914" extrusionOk="0">
                <a:moveTo>
                  <a:pt x="58" y="100"/>
                </a:moveTo>
                <a:lnTo>
                  <a:pt x="0" y="23914"/>
                </a:lnTo>
                <a:cubicBezTo>
                  <a:pt x="2770" y="23544"/>
                  <a:pt x="8089" y="21555"/>
                  <a:pt x="11653" y="12219"/>
                </a:cubicBezTo>
                <a:cubicBezTo>
                  <a:pt x="16313" y="0"/>
                  <a:pt x="28101" y="8407"/>
                  <a:pt x="33230" y="18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9" name="Google Shape;3699;p23"/>
          <p:cNvGrpSpPr/>
          <p:nvPr/>
        </p:nvGrpSpPr>
        <p:grpSpPr>
          <a:xfrm>
            <a:off x="6147152" y="-3"/>
            <a:ext cx="3010666" cy="1569939"/>
            <a:chOff x="6154029" y="-6878"/>
            <a:chExt cx="3010666" cy="1569939"/>
          </a:xfrm>
        </p:grpSpPr>
        <p:sp>
          <p:nvSpPr>
            <p:cNvPr id="3700" name="Google Shape;3700;p23"/>
            <p:cNvSpPr/>
            <p:nvPr/>
          </p:nvSpPr>
          <p:spPr>
            <a:xfrm>
              <a:off x="6154029" y="-6878"/>
              <a:ext cx="3010661" cy="1569939"/>
            </a:xfrm>
            <a:custGeom>
              <a:avLst/>
              <a:gdLst/>
              <a:ahLst/>
              <a:cxnLst/>
              <a:rect l="l" t="t" r="r" b="b"/>
              <a:pathLst>
                <a:path w="38910" h="20290" extrusionOk="0">
                  <a:moveTo>
                    <a:pt x="38887" y="1"/>
                  </a:moveTo>
                  <a:lnTo>
                    <a:pt x="38910" y="20289"/>
                  </a:lnTo>
                  <a:cubicBezTo>
                    <a:pt x="34915" y="9022"/>
                    <a:pt x="23320" y="11410"/>
                    <a:pt x="11660" y="7858"/>
                  </a:cubicBezTo>
                  <a:cubicBezTo>
                    <a:pt x="5284" y="5914"/>
                    <a:pt x="1842" y="2916"/>
                    <a:pt x="1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23"/>
            <p:cNvSpPr/>
            <p:nvPr/>
          </p:nvSpPr>
          <p:spPr>
            <a:xfrm>
              <a:off x="8426525" y="-6851"/>
              <a:ext cx="738170" cy="797783"/>
            </a:xfrm>
            <a:custGeom>
              <a:avLst/>
              <a:gdLst/>
              <a:ahLst/>
              <a:cxnLst/>
              <a:rect l="l" t="t" r="r" b="b"/>
              <a:pathLst>
                <a:path w="10513" h="11362" extrusionOk="0">
                  <a:moveTo>
                    <a:pt x="1" y="17"/>
                  </a:moveTo>
                  <a:cubicBezTo>
                    <a:pt x="846" y="3587"/>
                    <a:pt x="3426" y="10828"/>
                    <a:pt x="10513" y="11361"/>
                  </a:cubicBezTo>
                  <a:lnTo>
                    <a:pt x="10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2" name="Google Shape;3702;p23"/>
          <p:cNvSpPr/>
          <p:nvPr/>
        </p:nvSpPr>
        <p:spPr>
          <a:xfrm>
            <a:off x="2939606" y="4726889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3" name="Google Shape;3703;p23"/>
          <p:cNvSpPr/>
          <p:nvPr/>
        </p:nvSpPr>
        <p:spPr>
          <a:xfrm>
            <a:off x="5895259" y="4383325"/>
            <a:ext cx="324757" cy="375100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4" name="Google Shape;3704;p23"/>
          <p:cNvGrpSpPr/>
          <p:nvPr/>
        </p:nvGrpSpPr>
        <p:grpSpPr>
          <a:xfrm>
            <a:off x="8603700" y="3173746"/>
            <a:ext cx="281055" cy="346846"/>
            <a:chOff x="368125" y="2950571"/>
            <a:chExt cx="281055" cy="346846"/>
          </a:xfrm>
        </p:grpSpPr>
        <p:sp>
          <p:nvSpPr>
            <p:cNvPr id="3705" name="Google Shape;3705;p23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23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7" name="Google Shape;3707;p23"/>
          <p:cNvSpPr/>
          <p:nvPr/>
        </p:nvSpPr>
        <p:spPr>
          <a:xfrm>
            <a:off x="257100" y="3171289"/>
            <a:ext cx="351373" cy="351770"/>
          </a:xfrm>
          <a:custGeom>
            <a:avLst/>
            <a:gdLst/>
            <a:ahLst/>
            <a:cxnLst/>
            <a:rect l="l" t="t" r="r" b="b"/>
            <a:pathLst>
              <a:path w="2701" h="2704" fill="none" extrusionOk="0">
                <a:moveTo>
                  <a:pt x="2035" y="2665"/>
                </a:moveTo>
                <a:lnTo>
                  <a:pt x="2700" y="1958"/>
                </a:lnTo>
                <a:lnTo>
                  <a:pt x="2035" y="1331"/>
                </a:lnTo>
                <a:lnTo>
                  <a:pt x="2662" y="666"/>
                </a:lnTo>
                <a:lnTo>
                  <a:pt x="1955" y="0"/>
                </a:lnTo>
                <a:lnTo>
                  <a:pt x="1328" y="669"/>
                </a:lnTo>
                <a:lnTo>
                  <a:pt x="663" y="42"/>
                </a:lnTo>
                <a:lnTo>
                  <a:pt x="1" y="749"/>
                </a:lnTo>
                <a:lnTo>
                  <a:pt x="666" y="1373"/>
                </a:lnTo>
                <a:lnTo>
                  <a:pt x="39" y="2038"/>
                </a:lnTo>
                <a:lnTo>
                  <a:pt x="746" y="2703"/>
                </a:lnTo>
                <a:lnTo>
                  <a:pt x="1370" y="2038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8" name="Google Shape;3708;p23"/>
          <p:cNvSpPr/>
          <p:nvPr/>
        </p:nvSpPr>
        <p:spPr>
          <a:xfrm>
            <a:off x="1021800" y="1291551"/>
            <a:ext cx="351394" cy="379120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4_1_1_1">
    <p:spTree>
      <p:nvGrpSpPr>
        <p:cNvPr id="1" name="Shape 3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0" name="Google Shape;3710;p24"/>
          <p:cNvSpPr txBox="1">
            <a:spLocks noGrp="1"/>
          </p:cNvSpPr>
          <p:nvPr>
            <p:ph type="title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11" name="Google Shape;3711;p24"/>
          <p:cNvSpPr/>
          <p:nvPr/>
        </p:nvSpPr>
        <p:spPr>
          <a:xfrm rot="5400000">
            <a:off x="8257264" y="42416"/>
            <a:ext cx="952376" cy="853730"/>
          </a:xfrm>
          <a:custGeom>
            <a:avLst/>
            <a:gdLst/>
            <a:ahLst/>
            <a:cxnLst/>
            <a:rect l="l" t="t" r="r" b="b"/>
            <a:pathLst>
              <a:path w="10311" h="9243" extrusionOk="0">
                <a:moveTo>
                  <a:pt x="10310" y="0"/>
                </a:moveTo>
                <a:cubicBezTo>
                  <a:pt x="9517" y="2880"/>
                  <a:pt x="7048" y="8735"/>
                  <a:pt x="94" y="9243"/>
                </a:cubicBezTo>
                <a:lnTo>
                  <a:pt x="1" y="1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2" name="Google Shape;3712;p24"/>
          <p:cNvSpPr/>
          <p:nvPr/>
        </p:nvSpPr>
        <p:spPr>
          <a:xfrm rot="-5400000">
            <a:off x="7536564" y="3538038"/>
            <a:ext cx="2114175" cy="1119476"/>
          </a:xfrm>
          <a:custGeom>
            <a:avLst/>
            <a:gdLst/>
            <a:ahLst/>
            <a:cxnLst/>
            <a:rect l="l" t="t" r="r" b="b"/>
            <a:pathLst>
              <a:path w="40343" h="21362" extrusionOk="0">
                <a:moveTo>
                  <a:pt x="0" y="21362"/>
                </a:moveTo>
                <a:lnTo>
                  <a:pt x="0" y="0"/>
                </a:lnTo>
                <a:cubicBezTo>
                  <a:pt x="4133" y="11868"/>
                  <a:pt x="16162" y="9368"/>
                  <a:pt x="28255" y="13122"/>
                </a:cubicBezTo>
                <a:cubicBezTo>
                  <a:pt x="34869" y="15175"/>
                  <a:pt x="38436" y="18338"/>
                  <a:pt x="40342" y="2136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3" name="Google Shape;3713;p24"/>
          <p:cNvSpPr/>
          <p:nvPr/>
        </p:nvSpPr>
        <p:spPr>
          <a:xfrm flipH="1">
            <a:off x="-13818" y="4337715"/>
            <a:ext cx="1450216" cy="826519"/>
          </a:xfrm>
          <a:custGeom>
            <a:avLst/>
            <a:gdLst/>
            <a:ahLst/>
            <a:cxnLst/>
            <a:rect l="l" t="t" r="r" b="b"/>
            <a:pathLst>
              <a:path w="37331" h="21276" extrusionOk="0">
                <a:moveTo>
                  <a:pt x="37218" y="21247"/>
                </a:moveTo>
                <a:lnTo>
                  <a:pt x="37331" y="1"/>
                </a:lnTo>
                <a:cubicBezTo>
                  <a:pt x="34220" y="322"/>
                  <a:pt x="28249" y="2074"/>
                  <a:pt x="24232" y="10391"/>
                </a:cubicBezTo>
                <a:cubicBezTo>
                  <a:pt x="18977" y="21276"/>
                  <a:pt x="5772" y="13730"/>
                  <a:pt x="0" y="210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4" name="Google Shape;3714;p24"/>
          <p:cNvSpPr/>
          <p:nvPr/>
        </p:nvSpPr>
        <p:spPr>
          <a:xfrm>
            <a:off x="6608819" y="1144839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5" name="Google Shape;3715;p24"/>
          <p:cNvSpPr/>
          <p:nvPr/>
        </p:nvSpPr>
        <p:spPr>
          <a:xfrm>
            <a:off x="311144" y="3473056"/>
            <a:ext cx="190482" cy="190398"/>
          </a:xfrm>
          <a:custGeom>
            <a:avLst/>
            <a:gdLst/>
            <a:ahLst/>
            <a:cxnLst/>
            <a:rect l="l" t="t" r="r" b="b"/>
            <a:pathLst>
              <a:path w="2274" h="2273" fill="none" extrusionOk="0">
                <a:moveTo>
                  <a:pt x="2273" y="971"/>
                </a:moveTo>
                <a:cubicBezTo>
                  <a:pt x="2273" y="1839"/>
                  <a:pt x="1225" y="2273"/>
                  <a:pt x="612" y="1659"/>
                </a:cubicBezTo>
                <a:cubicBezTo>
                  <a:pt x="1" y="1048"/>
                  <a:pt x="435" y="1"/>
                  <a:pt x="1299" y="1"/>
                </a:cubicBezTo>
                <a:cubicBezTo>
                  <a:pt x="1836" y="1"/>
                  <a:pt x="2273" y="435"/>
                  <a:pt x="2273" y="97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6" name="Google Shape;3716;p24"/>
          <p:cNvGrpSpPr/>
          <p:nvPr/>
        </p:nvGrpSpPr>
        <p:grpSpPr>
          <a:xfrm>
            <a:off x="8600100" y="2398321"/>
            <a:ext cx="281055" cy="346846"/>
            <a:chOff x="368125" y="2950571"/>
            <a:chExt cx="281055" cy="346846"/>
          </a:xfrm>
        </p:grpSpPr>
        <p:sp>
          <p:nvSpPr>
            <p:cNvPr id="3717" name="Google Shape;3717;p24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24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9" name="Google Shape;3719;p24"/>
          <p:cNvSpPr/>
          <p:nvPr/>
        </p:nvSpPr>
        <p:spPr>
          <a:xfrm>
            <a:off x="230688" y="809363"/>
            <a:ext cx="351394" cy="379120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4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3" name="Google Shape;4663;p31"/>
          <p:cNvGrpSpPr/>
          <p:nvPr/>
        </p:nvGrpSpPr>
        <p:grpSpPr>
          <a:xfrm>
            <a:off x="-22695" y="-15770"/>
            <a:ext cx="1690448" cy="1915602"/>
            <a:chOff x="-22695" y="-15770"/>
            <a:chExt cx="1690448" cy="1915602"/>
          </a:xfrm>
        </p:grpSpPr>
        <p:grpSp>
          <p:nvGrpSpPr>
            <p:cNvPr id="4664" name="Google Shape;4664;p31"/>
            <p:cNvGrpSpPr/>
            <p:nvPr/>
          </p:nvGrpSpPr>
          <p:grpSpPr>
            <a:xfrm>
              <a:off x="486797" y="632665"/>
              <a:ext cx="952368" cy="1100498"/>
              <a:chOff x="341650" y="1947263"/>
              <a:chExt cx="334000" cy="385950"/>
            </a:xfrm>
          </p:grpSpPr>
          <p:sp>
            <p:nvSpPr>
              <p:cNvPr id="4665" name="Google Shape;4665;p31"/>
              <p:cNvSpPr/>
              <p:nvPr/>
            </p:nvSpPr>
            <p:spPr>
              <a:xfrm>
                <a:off x="462150" y="1947263"/>
                <a:ext cx="213500" cy="192550"/>
              </a:xfrm>
              <a:custGeom>
                <a:avLst/>
                <a:gdLst/>
                <a:ahLst/>
                <a:cxnLst/>
                <a:rect l="l" t="t" r="r" b="b"/>
                <a:pathLst>
                  <a:path w="8540" h="7702" extrusionOk="0">
                    <a:moveTo>
                      <a:pt x="820" y="0"/>
                    </a:moveTo>
                    <a:cubicBezTo>
                      <a:pt x="547" y="0"/>
                      <a:pt x="274" y="14"/>
                      <a:pt x="1" y="43"/>
                    </a:cubicBezTo>
                    <a:lnTo>
                      <a:pt x="8540" y="7701"/>
                    </a:lnTo>
                    <a:cubicBezTo>
                      <a:pt x="8536" y="7238"/>
                      <a:pt x="8495" y="6779"/>
                      <a:pt x="8411" y="6322"/>
                    </a:cubicBezTo>
                    <a:lnTo>
                      <a:pt x="1386" y="20"/>
                    </a:lnTo>
                    <a:cubicBezTo>
                      <a:pt x="1198" y="7"/>
                      <a:pt x="1009" y="0"/>
                      <a:pt x="8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6" name="Google Shape;4666;p31"/>
              <p:cNvSpPr/>
              <p:nvPr/>
            </p:nvSpPr>
            <p:spPr>
              <a:xfrm>
                <a:off x="527000" y="1952413"/>
                <a:ext cx="1376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4937" extrusionOk="0">
                    <a:moveTo>
                      <a:pt x="0" y="1"/>
                    </a:moveTo>
                    <a:lnTo>
                      <a:pt x="5505" y="4937"/>
                    </a:lnTo>
                    <a:cubicBezTo>
                      <a:pt x="5075" y="3719"/>
                      <a:pt x="4342" y="2629"/>
                      <a:pt x="3381" y="1768"/>
                    </a:cubicBezTo>
                    <a:cubicBezTo>
                      <a:pt x="2420" y="904"/>
                      <a:pt x="1257" y="29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7" name="Google Shape;4667;p31"/>
              <p:cNvSpPr/>
              <p:nvPr/>
            </p:nvSpPr>
            <p:spPr>
              <a:xfrm>
                <a:off x="385100" y="2125713"/>
                <a:ext cx="204100" cy="1878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7512" extrusionOk="0">
                    <a:moveTo>
                      <a:pt x="341" y="1"/>
                    </a:moveTo>
                    <a:lnTo>
                      <a:pt x="1" y="958"/>
                    </a:lnTo>
                    <a:lnTo>
                      <a:pt x="7306" y="7511"/>
                    </a:lnTo>
                    <a:cubicBezTo>
                      <a:pt x="7601" y="7366"/>
                      <a:pt x="7890" y="7199"/>
                      <a:pt x="8164" y="701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8" name="Google Shape;4668;p31"/>
              <p:cNvSpPr/>
              <p:nvPr/>
            </p:nvSpPr>
            <p:spPr>
              <a:xfrm>
                <a:off x="399725" y="2084738"/>
                <a:ext cx="220900" cy="206350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8254" extrusionOk="0">
                    <a:moveTo>
                      <a:pt x="341" y="1"/>
                    </a:moveTo>
                    <a:lnTo>
                      <a:pt x="1" y="958"/>
                    </a:lnTo>
                    <a:lnTo>
                      <a:pt x="8131" y="8253"/>
                    </a:lnTo>
                    <a:cubicBezTo>
                      <a:pt x="8379" y="8057"/>
                      <a:pt x="8613" y="7845"/>
                      <a:pt x="8835" y="7617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9" name="Google Shape;4669;p31"/>
              <p:cNvSpPr/>
              <p:nvPr/>
            </p:nvSpPr>
            <p:spPr>
              <a:xfrm>
                <a:off x="414275" y="2043688"/>
                <a:ext cx="231400" cy="219050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8762" extrusionOk="0">
                    <a:moveTo>
                      <a:pt x="344" y="0"/>
                    </a:moveTo>
                    <a:lnTo>
                      <a:pt x="0" y="958"/>
                    </a:lnTo>
                    <a:lnTo>
                      <a:pt x="8700" y="8761"/>
                    </a:lnTo>
                    <a:cubicBezTo>
                      <a:pt x="8899" y="8517"/>
                      <a:pt x="9086" y="8263"/>
                      <a:pt x="9256" y="7996"/>
                    </a:cubicBez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0" name="Google Shape;4670;p31"/>
              <p:cNvSpPr/>
              <p:nvPr/>
            </p:nvSpPr>
            <p:spPr>
              <a:xfrm>
                <a:off x="370575" y="2166688"/>
                <a:ext cx="1802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7209" h="6480" extrusionOk="0">
                    <a:moveTo>
                      <a:pt x="341" y="1"/>
                    </a:moveTo>
                    <a:lnTo>
                      <a:pt x="0" y="962"/>
                    </a:lnTo>
                    <a:lnTo>
                      <a:pt x="6148" y="6479"/>
                    </a:lnTo>
                    <a:cubicBezTo>
                      <a:pt x="6508" y="6399"/>
                      <a:pt x="6865" y="6293"/>
                      <a:pt x="7208" y="6165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1" name="Google Shape;4671;p31"/>
              <p:cNvSpPr/>
              <p:nvPr/>
            </p:nvSpPr>
            <p:spPr>
              <a:xfrm>
                <a:off x="443425" y="1961663"/>
                <a:ext cx="231100" cy="226825"/>
              </a:xfrm>
              <a:custGeom>
                <a:avLst/>
                <a:gdLst/>
                <a:ahLst/>
                <a:cxnLst/>
                <a:rect l="l" t="t" r="r" b="b"/>
                <a:pathLst>
                  <a:path w="9244" h="9073" extrusionOk="0">
                    <a:moveTo>
                      <a:pt x="342" y="0"/>
                    </a:moveTo>
                    <a:lnTo>
                      <a:pt x="1" y="958"/>
                    </a:lnTo>
                    <a:lnTo>
                      <a:pt x="9044" y="9073"/>
                    </a:lnTo>
                    <a:cubicBezTo>
                      <a:pt x="9138" y="8713"/>
                      <a:pt x="9202" y="8349"/>
                      <a:pt x="9244" y="7983"/>
                    </a:cubicBez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2" name="Google Shape;4672;p31"/>
              <p:cNvSpPr/>
              <p:nvPr/>
            </p:nvSpPr>
            <p:spPr>
              <a:xfrm>
                <a:off x="428900" y="2002638"/>
                <a:ext cx="235275" cy="226100"/>
              </a:xfrm>
              <a:custGeom>
                <a:avLst/>
                <a:gdLst/>
                <a:ahLst/>
                <a:cxnLst/>
                <a:rect l="l" t="t" r="r" b="b"/>
                <a:pathLst>
                  <a:path w="9411" h="9044" extrusionOk="0">
                    <a:moveTo>
                      <a:pt x="341" y="0"/>
                    </a:moveTo>
                    <a:lnTo>
                      <a:pt x="0" y="961"/>
                    </a:lnTo>
                    <a:lnTo>
                      <a:pt x="9012" y="9044"/>
                    </a:lnTo>
                    <a:cubicBezTo>
                      <a:pt x="9163" y="8751"/>
                      <a:pt x="9294" y="8446"/>
                      <a:pt x="9410" y="8137"/>
                    </a:cubicBez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3" name="Google Shape;4673;p31"/>
              <p:cNvSpPr/>
              <p:nvPr/>
            </p:nvSpPr>
            <p:spPr>
              <a:xfrm>
                <a:off x="356025" y="2207738"/>
                <a:ext cx="147125" cy="125475"/>
              </a:xfrm>
              <a:custGeom>
                <a:avLst/>
                <a:gdLst/>
                <a:ahLst/>
                <a:cxnLst/>
                <a:rect l="l" t="t" r="r" b="b"/>
                <a:pathLst>
                  <a:path w="5885" h="5019" extrusionOk="0">
                    <a:moveTo>
                      <a:pt x="341" y="1"/>
                    </a:moveTo>
                    <a:lnTo>
                      <a:pt x="0" y="959"/>
                    </a:lnTo>
                    <a:lnTo>
                      <a:pt x="4500" y="4998"/>
                    </a:lnTo>
                    <a:cubicBezTo>
                      <a:pt x="4689" y="5011"/>
                      <a:pt x="4879" y="5018"/>
                      <a:pt x="5068" y="5018"/>
                    </a:cubicBezTo>
                    <a:cubicBezTo>
                      <a:pt x="5341" y="5018"/>
                      <a:pt x="5613" y="5004"/>
                      <a:pt x="5885" y="4976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4" name="Google Shape;4674;p31"/>
              <p:cNvSpPr/>
              <p:nvPr/>
            </p:nvSpPr>
            <p:spPr>
              <a:xfrm>
                <a:off x="341650" y="2248713"/>
                <a:ext cx="96675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3867" h="3173" extrusionOk="0">
                    <a:moveTo>
                      <a:pt x="331" y="1"/>
                    </a:moveTo>
                    <a:lnTo>
                      <a:pt x="0" y="926"/>
                    </a:lnTo>
                    <a:cubicBezTo>
                      <a:pt x="154" y="1094"/>
                      <a:pt x="315" y="1251"/>
                      <a:pt x="485" y="1405"/>
                    </a:cubicBezTo>
                    <a:cubicBezTo>
                      <a:pt x="1446" y="2270"/>
                      <a:pt x="2610" y="2877"/>
                      <a:pt x="3866" y="3173"/>
                    </a:cubicBez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75" name="Google Shape;4675;p31"/>
            <p:cNvSpPr/>
            <p:nvPr/>
          </p:nvSpPr>
          <p:spPr>
            <a:xfrm>
              <a:off x="-22695" y="-15770"/>
              <a:ext cx="1690448" cy="1915602"/>
            </a:xfrm>
            <a:custGeom>
              <a:avLst/>
              <a:gdLst/>
              <a:ahLst/>
              <a:cxnLst/>
              <a:rect l="l" t="t" r="r" b="b"/>
              <a:pathLst>
                <a:path w="19791" h="22427" extrusionOk="0">
                  <a:moveTo>
                    <a:pt x="1" y="200"/>
                  </a:moveTo>
                  <a:lnTo>
                    <a:pt x="19791" y="1"/>
                  </a:lnTo>
                  <a:cubicBezTo>
                    <a:pt x="8819" y="2389"/>
                    <a:pt x="11204" y="8993"/>
                    <a:pt x="7791" y="15690"/>
                  </a:cubicBezTo>
                  <a:cubicBezTo>
                    <a:pt x="5927" y="19354"/>
                    <a:pt x="3018" y="21346"/>
                    <a:pt x="226" y="224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31"/>
            <p:cNvSpPr/>
            <p:nvPr/>
          </p:nvSpPr>
          <p:spPr>
            <a:xfrm>
              <a:off x="-22695" y="-13728"/>
              <a:ext cx="952376" cy="853730"/>
            </a:xfrm>
            <a:custGeom>
              <a:avLst/>
              <a:gdLst/>
              <a:ahLst/>
              <a:cxnLst/>
              <a:rect l="l" t="t" r="r" b="b"/>
              <a:pathLst>
                <a:path w="10311" h="9243" extrusionOk="0">
                  <a:moveTo>
                    <a:pt x="10310" y="0"/>
                  </a:moveTo>
                  <a:cubicBezTo>
                    <a:pt x="9517" y="2880"/>
                    <a:pt x="7048" y="8735"/>
                    <a:pt x="94" y="9243"/>
                  </a:cubicBezTo>
                  <a:lnTo>
                    <a:pt x="1" y="10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7" name="Google Shape;4677;p31"/>
          <p:cNvSpPr/>
          <p:nvPr/>
        </p:nvSpPr>
        <p:spPr>
          <a:xfrm>
            <a:off x="-14275" y="4083834"/>
            <a:ext cx="2036515" cy="1078407"/>
          </a:xfrm>
          <a:custGeom>
            <a:avLst/>
            <a:gdLst/>
            <a:ahLst/>
            <a:cxnLst/>
            <a:rect l="l" t="t" r="r" b="b"/>
            <a:pathLst>
              <a:path w="40343" h="21362" extrusionOk="0">
                <a:moveTo>
                  <a:pt x="0" y="21362"/>
                </a:moveTo>
                <a:lnTo>
                  <a:pt x="0" y="0"/>
                </a:lnTo>
                <a:cubicBezTo>
                  <a:pt x="4133" y="11868"/>
                  <a:pt x="16162" y="9368"/>
                  <a:pt x="28255" y="13122"/>
                </a:cubicBezTo>
                <a:cubicBezTo>
                  <a:pt x="34869" y="15175"/>
                  <a:pt x="38436" y="18338"/>
                  <a:pt x="40342" y="2136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78" name="Google Shape;4678;p31"/>
          <p:cNvGrpSpPr/>
          <p:nvPr/>
        </p:nvGrpSpPr>
        <p:grpSpPr>
          <a:xfrm>
            <a:off x="6928153" y="-12998"/>
            <a:ext cx="2247425" cy="5184899"/>
            <a:chOff x="6928153" y="-12998"/>
            <a:chExt cx="2247425" cy="5184899"/>
          </a:xfrm>
        </p:grpSpPr>
        <p:grpSp>
          <p:nvGrpSpPr>
            <p:cNvPr id="4679" name="Google Shape;4679;p31"/>
            <p:cNvGrpSpPr/>
            <p:nvPr/>
          </p:nvGrpSpPr>
          <p:grpSpPr>
            <a:xfrm>
              <a:off x="7123441" y="-12998"/>
              <a:ext cx="2052136" cy="4962220"/>
              <a:chOff x="7123441" y="-12998"/>
              <a:chExt cx="2052136" cy="4962220"/>
            </a:xfrm>
          </p:grpSpPr>
          <p:sp>
            <p:nvSpPr>
              <p:cNvPr id="4680" name="Google Shape;4680;p31"/>
              <p:cNvSpPr/>
              <p:nvPr/>
            </p:nvSpPr>
            <p:spPr>
              <a:xfrm>
                <a:off x="7672798" y="-12998"/>
                <a:ext cx="1502780" cy="3260198"/>
              </a:xfrm>
              <a:custGeom>
                <a:avLst/>
                <a:gdLst/>
                <a:ahLst/>
                <a:cxnLst/>
                <a:rect l="l" t="t" r="r" b="b"/>
                <a:pathLst>
                  <a:path w="17156" h="37219" extrusionOk="0">
                    <a:moveTo>
                      <a:pt x="17052" y="0"/>
                    </a:moveTo>
                    <a:lnTo>
                      <a:pt x="0" y="0"/>
                    </a:lnTo>
                    <a:cubicBezTo>
                      <a:pt x="270" y="3108"/>
                      <a:pt x="1707" y="9072"/>
                      <a:pt x="8398" y="13045"/>
                    </a:cubicBezTo>
                    <a:cubicBezTo>
                      <a:pt x="17155" y="18241"/>
                      <a:pt x="11155" y="31488"/>
                      <a:pt x="17052" y="372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81" name="Google Shape;4681;p31"/>
              <p:cNvGrpSpPr/>
              <p:nvPr/>
            </p:nvGrpSpPr>
            <p:grpSpPr>
              <a:xfrm>
                <a:off x="7123441" y="2793741"/>
                <a:ext cx="2036531" cy="2155481"/>
                <a:chOff x="3844200" y="3565550"/>
                <a:chExt cx="524325" cy="554950"/>
              </a:xfrm>
            </p:grpSpPr>
            <p:sp>
              <p:nvSpPr>
                <p:cNvPr id="4682" name="Google Shape;4682;p31"/>
                <p:cNvSpPr/>
                <p:nvPr/>
              </p:nvSpPr>
              <p:spPr>
                <a:xfrm>
                  <a:off x="3937150" y="4105850"/>
                  <a:ext cx="15950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4" extrusionOk="0">
                      <a:moveTo>
                        <a:pt x="319" y="1"/>
                      </a:moveTo>
                      <a:cubicBezTo>
                        <a:pt x="265" y="1"/>
                        <a:pt x="212" y="18"/>
                        <a:pt x="168" y="54"/>
                      </a:cubicBezTo>
                      <a:cubicBezTo>
                        <a:pt x="1" y="192"/>
                        <a:pt x="81" y="459"/>
                        <a:pt x="293" y="482"/>
                      </a:cubicBezTo>
                      <a:cubicBezTo>
                        <a:pt x="302" y="483"/>
                        <a:pt x="312" y="483"/>
                        <a:pt x="320" y="483"/>
                      </a:cubicBezTo>
                      <a:cubicBezTo>
                        <a:pt x="520" y="483"/>
                        <a:pt x="638" y="250"/>
                        <a:pt x="509" y="93"/>
                      </a:cubicBezTo>
                      <a:cubicBezTo>
                        <a:pt x="461" y="32"/>
                        <a:pt x="390" y="1"/>
                        <a:pt x="31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3" name="Google Shape;4683;p31"/>
                <p:cNvSpPr/>
                <p:nvPr/>
              </p:nvSpPr>
              <p:spPr>
                <a:xfrm>
                  <a:off x="3923900" y="4089375"/>
                  <a:ext cx="1530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465" extrusionOk="0">
                      <a:moveTo>
                        <a:pt x="305" y="0"/>
                      </a:moveTo>
                      <a:cubicBezTo>
                        <a:pt x="254" y="0"/>
                        <a:pt x="202" y="17"/>
                        <a:pt x="158" y="51"/>
                      </a:cubicBezTo>
                      <a:cubicBezTo>
                        <a:pt x="0" y="183"/>
                        <a:pt x="74" y="440"/>
                        <a:pt x="280" y="463"/>
                      </a:cubicBezTo>
                      <a:cubicBezTo>
                        <a:pt x="289" y="464"/>
                        <a:pt x="298" y="464"/>
                        <a:pt x="307" y="464"/>
                      </a:cubicBezTo>
                      <a:cubicBezTo>
                        <a:pt x="497" y="464"/>
                        <a:pt x="612" y="240"/>
                        <a:pt x="486" y="87"/>
                      </a:cubicBezTo>
                      <a:cubicBezTo>
                        <a:pt x="440" y="30"/>
                        <a:pt x="373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4" name="Google Shape;4684;p31"/>
                <p:cNvSpPr/>
                <p:nvPr/>
              </p:nvSpPr>
              <p:spPr>
                <a:xfrm>
                  <a:off x="3910575" y="4072850"/>
                  <a:ext cx="147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47" extrusionOk="0">
                      <a:moveTo>
                        <a:pt x="297" y="0"/>
                      </a:moveTo>
                      <a:cubicBezTo>
                        <a:pt x="247" y="0"/>
                        <a:pt x="196" y="17"/>
                        <a:pt x="154" y="50"/>
                      </a:cubicBezTo>
                      <a:cubicBezTo>
                        <a:pt x="0" y="176"/>
                        <a:pt x="74" y="423"/>
                        <a:pt x="273" y="445"/>
                      </a:cubicBezTo>
                      <a:cubicBezTo>
                        <a:pt x="281" y="446"/>
                        <a:pt x="289" y="447"/>
                        <a:pt x="296" y="447"/>
                      </a:cubicBezTo>
                      <a:cubicBezTo>
                        <a:pt x="479" y="447"/>
                        <a:pt x="590" y="230"/>
                        <a:pt x="469" y="82"/>
                      </a:cubicBezTo>
                      <a:cubicBezTo>
                        <a:pt x="426" y="28"/>
                        <a:pt x="362" y="0"/>
                        <a:pt x="29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5" name="Google Shape;4685;p31"/>
                <p:cNvSpPr/>
                <p:nvPr/>
              </p:nvSpPr>
              <p:spPr>
                <a:xfrm>
                  <a:off x="3897300" y="4056275"/>
                  <a:ext cx="141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29" extrusionOk="0">
                      <a:moveTo>
                        <a:pt x="285" y="0"/>
                      </a:moveTo>
                      <a:cubicBezTo>
                        <a:pt x="237" y="0"/>
                        <a:pt x="189" y="16"/>
                        <a:pt x="149" y="48"/>
                      </a:cubicBezTo>
                      <a:cubicBezTo>
                        <a:pt x="1" y="170"/>
                        <a:pt x="71" y="408"/>
                        <a:pt x="261" y="427"/>
                      </a:cubicBezTo>
                      <a:cubicBezTo>
                        <a:pt x="269" y="428"/>
                        <a:pt x="277" y="428"/>
                        <a:pt x="284" y="428"/>
                      </a:cubicBezTo>
                      <a:cubicBezTo>
                        <a:pt x="460" y="428"/>
                        <a:pt x="565" y="222"/>
                        <a:pt x="451" y="80"/>
                      </a:cubicBezTo>
                      <a:cubicBezTo>
                        <a:pt x="409" y="27"/>
                        <a:pt x="347" y="0"/>
                        <a:pt x="2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6" name="Google Shape;4686;p31"/>
                <p:cNvSpPr/>
                <p:nvPr/>
              </p:nvSpPr>
              <p:spPr>
                <a:xfrm>
                  <a:off x="3884050" y="4039775"/>
                  <a:ext cx="13475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8" extrusionOk="0">
                      <a:moveTo>
                        <a:pt x="270" y="0"/>
                      </a:moveTo>
                      <a:cubicBezTo>
                        <a:pt x="225" y="0"/>
                        <a:pt x="180" y="15"/>
                        <a:pt x="142" y="46"/>
                      </a:cubicBezTo>
                      <a:cubicBezTo>
                        <a:pt x="0" y="158"/>
                        <a:pt x="68" y="390"/>
                        <a:pt x="248" y="406"/>
                      </a:cubicBezTo>
                      <a:cubicBezTo>
                        <a:pt x="256" y="407"/>
                        <a:pt x="264" y="407"/>
                        <a:pt x="271" y="407"/>
                      </a:cubicBezTo>
                      <a:cubicBezTo>
                        <a:pt x="440" y="407"/>
                        <a:pt x="539" y="210"/>
                        <a:pt x="428" y="75"/>
                      </a:cubicBezTo>
                      <a:cubicBezTo>
                        <a:pt x="388" y="26"/>
                        <a:pt x="329" y="0"/>
                        <a:pt x="2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7" name="Google Shape;4687;p31"/>
                <p:cNvSpPr/>
                <p:nvPr/>
              </p:nvSpPr>
              <p:spPr>
                <a:xfrm>
                  <a:off x="3870800" y="4023200"/>
                  <a:ext cx="128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393" extrusionOk="0">
                      <a:moveTo>
                        <a:pt x="257" y="0"/>
                      </a:moveTo>
                      <a:cubicBezTo>
                        <a:pt x="214" y="0"/>
                        <a:pt x="171" y="15"/>
                        <a:pt x="135" y="44"/>
                      </a:cubicBezTo>
                      <a:cubicBezTo>
                        <a:pt x="0" y="153"/>
                        <a:pt x="64" y="371"/>
                        <a:pt x="238" y="391"/>
                      </a:cubicBezTo>
                      <a:cubicBezTo>
                        <a:pt x="246" y="392"/>
                        <a:pt x="253" y="392"/>
                        <a:pt x="261" y="392"/>
                      </a:cubicBezTo>
                      <a:cubicBezTo>
                        <a:pt x="418" y="392"/>
                        <a:pt x="513" y="202"/>
                        <a:pt x="408" y="73"/>
                      </a:cubicBezTo>
                      <a:cubicBezTo>
                        <a:pt x="370" y="25"/>
                        <a:pt x="314" y="0"/>
                        <a:pt x="2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8" name="Google Shape;4688;p31"/>
                <p:cNvSpPr/>
                <p:nvPr/>
              </p:nvSpPr>
              <p:spPr>
                <a:xfrm>
                  <a:off x="3857450" y="4006700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7" y="1"/>
                      </a:moveTo>
                      <a:cubicBezTo>
                        <a:pt x="206" y="1"/>
                        <a:pt x="166" y="14"/>
                        <a:pt x="132" y="42"/>
                      </a:cubicBezTo>
                      <a:cubicBezTo>
                        <a:pt x="1" y="144"/>
                        <a:pt x="65" y="353"/>
                        <a:pt x="229" y="373"/>
                      </a:cubicBezTo>
                      <a:cubicBezTo>
                        <a:pt x="235" y="373"/>
                        <a:pt x="242" y="374"/>
                        <a:pt x="248" y="374"/>
                      </a:cubicBezTo>
                      <a:cubicBezTo>
                        <a:pt x="401" y="374"/>
                        <a:pt x="492" y="194"/>
                        <a:pt x="393" y="71"/>
                      </a:cubicBezTo>
                      <a:cubicBezTo>
                        <a:pt x="356" y="25"/>
                        <a:pt x="301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9" name="Google Shape;4689;p31"/>
                <p:cNvSpPr/>
                <p:nvPr/>
              </p:nvSpPr>
              <p:spPr>
                <a:xfrm>
                  <a:off x="3844200" y="3990175"/>
                  <a:ext cx="11650" cy="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4" extrusionOk="0">
                      <a:moveTo>
                        <a:pt x="235" y="1"/>
                      </a:moveTo>
                      <a:cubicBezTo>
                        <a:pt x="196" y="1"/>
                        <a:pt x="156" y="14"/>
                        <a:pt x="123" y="41"/>
                      </a:cubicBezTo>
                      <a:cubicBezTo>
                        <a:pt x="0" y="137"/>
                        <a:pt x="58" y="336"/>
                        <a:pt x="216" y="352"/>
                      </a:cubicBezTo>
                      <a:cubicBezTo>
                        <a:pt x="222" y="353"/>
                        <a:pt x="229" y="353"/>
                        <a:pt x="235" y="353"/>
                      </a:cubicBezTo>
                      <a:cubicBezTo>
                        <a:pt x="381" y="353"/>
                        <a:pt x="465" y="183"/>
                        <a:pt x="370" y="66"/>
                      </a:cubicBezTo>
                      <a:cubicBezTo>
                        <a:pt x="336" y="23"/>
                        <a:pt x="286" y="1"/>
                        <a:pt x="23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0" name="Google Shape;4690;p31"/>
                <p:cNvSpPr/>
                <p:nvPr/>
              </p:nvSpPr>
              <p:spPr>
                <a:xfrm>
                  <a:off x="3968325" y="4107900"/>
                  <a:ext cx="16525" cy="1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504" extrusionOk="0">
                      <a:moveTo>
                        <a:pt x="330" y="0"/>
                      </a:moveTo>
                      <a:cubicBezTo>
                        <a:pt x="275" y="0"/>
                        <a:pt x="220" y="18"/>
                        <a:pt x="174" y="56"/>
                      </a:cubicBezTo>
                      <a:cubicBezTo>
                        <a:pt x="1" y="197"/>
                        <a:pt x="84" y="480"/>
                        <a:pt x="306" y="503"/>
                      </a:cubicBezTo>
                      <a:cubicBezTo>
                        <a:pt x="315" y="503"/>
                        <a:pt x="324" y="504"/>
                        <a:pt x="333" y="504"/>
                      </a:cubicBezTo>
                      <a:cubicBezTo>
                        <a:pt x="539" y="504"/>
                        <a:pt x="660" y="261"/>
                        <a:pt x="528" y="94"/>
                      </a:cubicBezTo>
                      <a:cubicBezTo>
                        <a:pt x="477" y="32"/>
                        <a:pt x="403" y="0"/>
                        <a:pt x="3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1" name="Google Shape;4691;p31"/>
                <p:cNvSpPr/>
                <p:nvPr/>
              </p:nvSpPr>
              <p:spPr>
                <a:xfrm>
                  <a:off x="3955075" y="4091400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8" y="0"/>
                      </a:moveTo>
                      <a:cubicBezTo>
                        <a:pt x="264" y="0"/>
                        <a:pt x="210" y="18"/>
                        <a:pt x="164" y="54"/>
                      </a:cubicBezTo>
                      <a:cubicBezTo>
                        <a:pt x="0" y="189"/>
                        <a:pt x="81" y="459"/>
                        <a:pt x="293" y="481"/>
                      </a:cubicBezTo>
                      <a:cubicBezTo>
                        <a:pt x="302" y="482"/>
                        <a:pt x="311" y="483"/>
                        <a:pt x="320" y="483"/>
                      </a:cubicBezTo>
                      <a:cubicBezTo>
                        <a:pt x="516" y="483"/>
                        <a:pt x="634" y="249"/>
                        <a:pt x="505" y="89"/>
                      </a:cubicBezTo>
                      <a:cubicBezTo>
                        <a:pt x="457" y="31"/>
                        <a:pt x="388" y="0"/>
                        <a:pt x="3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2" name="Google Shape;4692;p31"/>
                <p:cNvSpPr/>
                <p:nvPr/>
              </p:nvSpPr>
              <p:spPr>
                <a:xfrm>
                  <a:off x="3941725" y="4074825"/>
                  <a:ext cx="15400" cy="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68" extrusionOk="0">
                      <a:moveTo>
                        <a:pt x="309" y="1"/>
                      </a:moveTo>
                      <a:cubicBezTo>
                        <a:pt x="257" y="1"/>
                        <a:pt x="205" y="18"/>
                        <a:pt x="162" y="55"/>
                      </a:cubicBezTo>
                      <a:cubicBezTo>
                        <a:pt x="1" y="183"/>
                        <a:pt x="78" y="444"/>
                        <a:pt x="284" y="466"/>
                      </a:cubicBezTo>
                      <a:cubicBezTo>
                        <a:pt x="293" y="467"/>
                        <a:pt x="302" y="468"/>
                        <a:pt x="310" y="468"/>
                      </a:cubicBezTo>
                      <a:cubicBezTo>
                        <a:pt x="501" y="468"/>
                        <a:pt x="615" y="241"/>
                        <a:pt x="489" y="87"/>
                      </a:cubicBezTo>
                      <a:cubicBezTo>
                        <a:pt x="444" y="31"/>
                        <a:pt x="377" y="1"/>
                        <a:pt x="3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3" name="Google Shape;4693;p31"/>
                <p:cNvSpPr/>
                <p:nvPr/>
              </p:nvSpPr>
              <p:spPr>
                <a:xfrm>
                  <a:off x="3928475" y="4058325"/>
                  <a:ext cx="14775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46" extrusionOk="0">
                      <a:moveTo>
                        <a:pt x="295" y="0"/>
                      </a:moveTo>
                      <a:cubicBezTo>
                        <a:pt x="246" y="0"/>
                        <a:pt x="196" y="16"/>
                        <a:pt x="155" y="50"/>
                      </a:cubicBezTo>
                      <a:cubicBezTo>
                        <a:pt x="1" y="175"/>
                        <a:pt x="75" y="426"/>
                        <a:pt x="274" y="445"/>
                      </a:cubicBezTo>
                      <a:cubicBezTo>
                        <a:pt x="282" y="446"/>
                        <a:pt x="289" y="446"/>
                        <a:pt x="297" y="446"/>
                      </a:cubicBezTo>
                      <a:cubicBezTo>
                        <a:pt x="480" y="446"/>
                        <a:pt x="590" y="230"/>
                        <a:pt x="470" y="82"/>
                      </a:cubicBezTo>
                      <a:cubicBezTo>
                        <a:pt x="426" y="28"/>
                        <a:pt x="361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4" name="Google Shape;4694;p31"/>
                <p:cNvSpPr/>
                <p:nvPr/>
              </p:nvSpPr>
              <p:spPr>
                <a:xfrm>
                  <a:off x="3915225" y="4041800"/>
                  <a:ext cx="141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29" extrusionOk="0">
                      <a:moveTo>
                        <a:pt x="282" y="1"/>
                      </a:moveTo>
                      <a:cubicBezTo>
                        <a:pt x="235" y="1"/>
                        <a:pt x="187" y="16"/>
                        <a:pt x="148" y="48"/>
                      </a:cubicBezTo>
                      <a:cubicBezTo>
                        <a:pt x="0" y="167"/>
                        <a:pt x="71" y="405"/>
                        <a:pt x="261" y="428"/>
                      </a:cubicBezTo>
                      <a:cubicBezTo>
                        <a:pt x="269" y="428"/>
                        <a:pt x="276" y="429"/>
                        <a:pt x="284" y="429"/>
                      </a:cubicBezTo>
                      <a:cubicBezTo>
                        <a:pt x="460" y="429"/>
                        <a:pt x="564" y="222"/>
                        <a:pt x="450" y="81"/>
                      </a:cubicBezTo>
                      <a:cubicBezTo>
                        <a:pt x="407" y="28"/>
                        <a:pt x="344" y="1"/>
                        <a:pt x="2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5" name="Google Shape;4695;p31"/>
                <p:cNvSpPr/>
                <p:nvPr/>
              </p:nvSpPr>
              <p:spPr>
                <a:xfrm>
                  <a:off x="3901975" y="4025225"/>
                  <a:ext cx="13475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11" extrusionOk="0">
                      <a:moveTo>
                        <a:pt x="269" y="1"/>
                      </a:moveTo>
                      <a:cubicBezTo>
                        <a:pt x="224" y="1"/>
                        <a:pt x="179" y="16"/>
                        <a:pt x="142" y="46"/>
                      </a:cubicBezTo>
                      <a:cubicBezTo>
                        <a:pt x="0" y="162"/>
                        <a:pt x="68" y="390"/>
                        <a:pt x="248" y="409"/>
                      </a:cubicBezTo>
                      <a:cubicBezTo>
                        <a:pt x="256" y="410"/>
                        <a:pt x="263" y="411"/>
                        <a:pt x="271" y="411"/>
                      </a:cubicBezTo>
                      <a:cubicBezTo>
                        <a:pt x="440" y="411"/>
                        <a:pt x="538" y="214"/>
                        <a:pt x="428" y="78"/>
                      </a:cubicBezTo>
                      <a:cubicBezTo>
                        <a:pt x="387" y="27"/>
                        <a:pt x="328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6" name="Google Shape;4696;p31"/>
                <p:cNvSpPr/>
                <p:nvPr/>
              </p:nvSpPr>
              <p:spPr>
                <a:xfrm>
                  <a:off x="3888625" y="4008725"/>
                  <a:ext cx="129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0" extrusionOk="0">
                      <a:moveTo>
                        <a:pt x="260" y="1"/>
                      </a:moveTo>
                      <a:cubicBezTo>
                        <a:pt x="217" y="1"/>
                        <a:pt x="173" y="15"/>
                        <a:pt x="136" y="44"/>
                      </a:cubicBezTo>
                      <a:cubicBezTo>
                        <a:pt x="1" y="153"/>
                        <a:pt x="68" y="372"/>
                        <a:pt x="238" y="388"/>
                      </a:cubicBezTo>
                      <a:cubicBezTo>
                        <a:pt x="246" y="389"/>
                        <a:pt x="254" y="389"/>
                        <a:pt x="262" y="389"/>
                      </a:cubicBezTo>
                      <a:cubicBezTo>
                        <a:pt x="422" y="389"/>
                        <a:pt x="516" y="202"/>
                        <a:pt x="412" y="73"/>
                      </a:cubicBezTo>
                      <a:cubicBezTo>
                        <a:pt x="374" y="26"/>
                        <a:pt x="31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7" name="Google Shape;4697;p31"/>
                <p:cNvSpPr/>
                <p:nvPr/>
              </p:nvSpPr>
              <p:spPr>
                <a:xfrm>
                  <a:off x="3875375" y="3992175"/>
                  <a:ext cx="12300" cy="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3" extrusionOk="0">
                      <a:moveTo>
                        <a:pt x="248" y="1"/>
                      </a:moveTo>
                      <a:cubicBezTo>
                        <a:pt x="206" y="1"/>
                        <a:pt x="164" y="15"/>
                        <a:pt x="129" y="44"/>
                      </a:cubicBezTo>
                      <a:cubicBezTo>
                        <a:pt x="0" y="147"/>
                        <a:pt x="61" y="356"/>
                        <a:pt x="229" y="372"/>
                      </a:cubicBezTo>
                      <a:cubicBezTo>
                        <a:pt x="235" y="373"/>
                        <a:pt x="242" y="373"/>
                        <a:pt x="248" y="373"/>
                      </a:cubicBezTo>
                      <a:cubicBezTo>
                        <a:pt x="400" y="373"/>
                        <a:pt x="491" y="193"/>
                        <a:pt x="392" y="70"/>
                      </a:cubicBezTo>
                      <a:cubicBezTo>
                        <a:pt x="356" y="25"/>
                        <a:pt x="302" y="1"/>
                        <a:pt x="24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8" name="Google Shape;4698;p31"/>
                <p:cNvSpPr/>
                <p:nvPr/>
              </p:nvSpPr>
              <p:spPr>
                <a:xfrm>
                  <a:off x="3862125" y="3975675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3" y="0"/>
                      </a:moveTo>
                      <a:cubicBezTo>
                        <a:pt x="194" y="0"/>
                        <a:pt x="155" y="13"/>
                        <a:pt x="122" y="39"/>
                      </a:cubicBezTo>
                      <a:cubicBezTo>
                        <a:pt x="0" y="139"/>
                        <a:pt x="58" y="335"/>
                        <a:pt x="215" y="354"/>
                      </a:cubicBezTo>
                      <a:cubicBezTo>
                        <a:pt x="222" y="355"/>
                        <a:pt x="228" y="355"/>
                        <a:pt x="235" y="355"/>
                      </a:cubicBezTo>
                      <a:cubicBezTo>
                        <a:pt x="381" y="355"/>
                        <a:pt x="465" y="182"/>
                        <a:pt x="370" y="65"/>
                      </a:cubicBezTo>
                      <a:cubicBezTo>
                        <a:pt x="335" y="22"/>
                        <a:pt x="284" y="0"/>
                        <a:pt x="2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9" name="Google Shape;4699;p31"/>
                <p:cNvSpPr/>
                <p:nvPr/>
              </p:nvSpPr>
              <p:spPr>
                <a:xfrm>
                  <a:off x="3848850" y="3959150"/>
                  <a:ext cx="1102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5" extrusionOk="0">
                      <a:moveTo>
                        <a:pt x="223" y="0"/>
                      </a:moveTo>
                      <a:cubicBezTo>
                        <a:pt x="185" y="0"/>
                        <a:pt x="148" y="13"/>
                        <a:pt x="117" y="38"/>
                      </a:cubicBezTo>
                      <a:cubicBezTo>
                        <a:pt x="1" y="131"/>
                        <a:pt x="55" y="318"/>
                        <a:pt x="203" y="334"/>
                      </a:cubicBezTo>
                      <a:cubicBezTo>
                        <a:pt x="210" y="334"/>
                        <a:pt x="216" y="335"/>
                        <a:pt x="222" y="335"/>
                      </a:cubicBezTo>
                      <a:cubicBezTo>
                        <a:pt x="359" y="335"/>
                        <a:pt x="440" y="171"/>
                        <a:pt x="351" y="60"/>
                      </a:cubicBezTo>
                      <a:cubicBezTo>
                        <a:pt x="319" y="21"/>
                        <a:pt x="271" y="0"/>
                        <a:pt x="2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0" name="Google Shape;4700;p31"/>
                <p:cNvSpPr/>
                <p:nvPr/>
              </p:nvSpPr>
              <p:spPr>
                <a:xfrm>
                  <a:off x="3986250" y="4093425"/>
                  <a:ext cx="165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" h="502" extrusionOk="0">
                      <a:moveTo>
                        <a:pt x="331" y="0"/>
                      </a:moveTo>
                      <a:cubicBezTo>
                        <a:pt x="276" y="0"/>
                        <a:pt x="220" y="19"/>
                        <a:pt x="174" y="56"/>
                      </a:cubicBezTo>
                      <a:cubicBezTo>
                        <a:pt x="0" y="198"/>
                        <a:pt x="81" y="477"/>
                        <a:pt x="306" y="500"/>
                      </a:cubicBezTo>
                      <a:cubicBezTo>
                        <a:pt x="316" y="501"/>
                        <a:pt x="326" y="502"/>
                        <a:pt x="336" y="502"/>
                      </a:cubicBezTo>
                      <a:cubicBezTo>
                        <a:pt x="540" y="502"/>
                        <a:pt x="659" y="257"/>
                        <a:pt x="527" y="92"/>
                      </a:cubicBezTo>
                      <a:cubicBezTo>
                        <a:pt x="476" y="32"/>
                        <a:pt x="404" y="0"/>
                        <a:pt x="3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1" name="Google Shape;4701;p31"/>
                <p:cNvSpPr/>
                <p:nvPr/>
              </p:nvSpPr>
              <p:spPr>
                <a:xfrm>
                  <a:off x="3973000" y="4076850"/>
                  <a:ext cx="158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483" extrusionOk="0">
                      <a:moveTo>
                        <a:pt x="316" y="1"/>
                      </a:moveTo>
                      <a:cubicBezTo>
                        <a:pt x="263" y="1"/>
                        <a:pt x="209" y="18"/>
                        <a:pt x="164" y="54"/>
                      </a:cubicBezTo>
                      <a:cubicBezTo>
                        <a:pt x="0" y="192"/>
                        <a:pt x="80" y="459"/>
                        <a:pt x="293" y="482"/>
                      </a:cubicBezTo>
                      <a:cubicBezTo>
                        <a:pt x="302" y="482"/>
                        <a:pt x="311" y="483"/>
                        <a:pt x="319" y="483"/>
                      </a:cubicBezTo>
                      <a:cubicBezTo>
                        <a:pt x="516" y="483"/>
                        <a:pt x="634" y="250"/>
                        <a:pt x="505" y="93"/>
                      </a:cubicBezTo>
                      <a:cubicBezTo>
                        <a:pt x="457" y="32"/>
                        <a:pt x="387" y="1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2" name="Google Shape;4702;p31"/>
                <p:cNvSpPr/>
                <p:nvPr/>
              </p:nvSpPr>
              <p:spPr>
                <a:xfrm>
                  <a:off x="3959650" y="4060350"/>
                  <a:ext cx="1530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465" extrusionOk="0">
                      <a:moveTo>
                        <a:pt x="307" y="1"/>
                      </a:moveTo>
                      <a:cubicBezTo>
                        <a:pt x="256" y="1"/>
                        <a:pt x="204" y="18"/>
                        <a:pt x="161" y="52"/>
                      </a:cubicBezTo>
                      <a:cubicBezTo>
                        <a:pt x="1" y="184"/>
                        <a:pt x="78" y="441"/>
                        <a:pt x="283" y="463"/>
                      </a:cubicBezTo>
                      <a:cubicBezTo>
                        <a:pt x="293" y="464"/>
                        <a:pt x="302" y="465"/>
                        <a:pt x="310" y="465"/>
                      </a:cubicBezTo>
                      <a:cubicBezTo>
                        <a:pt x="500" y="465"/>
                        <a:pt x="612" y="241"/>
                        <a:pt x="489" y="87"/>
                      </a:cubicBezTo>
                      <a:cubicBezTo>
                        <a:pt x="443" y="31"/>
                        <a:pt x="375" y="1"/>
                        <a:pt x="3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3" name="Google Shape;4703;p31"/>
                <p:cNvSpPr/>
                <p:nvPr/>
              </p:nvSpPr>
              <p:spPr>
                <a:xfrm>
                  <a:off x="3946400" y="4043800"/>
                  <a:ext cx="14675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46" extrusionOk="0">
                      <a:moveTo>
                        <a:pt x="295" y="1"/>
                      </a:moveTo>
                      <a:cubicBezTo>
                        <a:pt x="246" y="1"/>
                        <a:pt x="196" y="17"/>
                        <a:pt x="155" y="52"/>
                      </a:cubicBezTo>
                      <a:cubicBezTo>
                        <a:pt x="0" y="177"/>
                        <a:pt x="74" y="425"/>
                        <a:pt x="270" y="444"/>
                      </a:cubicBezTo>
                      <a:cubicBezTo>
                        <a:pt x="280" y="445"/>
                        <a:pt x="289" y="446"/>
                        <a:pt x="297" y="446"/>
                      </a:cubicBezTo>
                      <a:cubicBezTo>
                        <a:pt x="480" y="446"/>
                        <a:pt x="586" y="231"/>
                        <a:pt x="470" y="84"/>
                      </a:cubicBezTo>
                      <a:cubicBezTo>
                        <a:pt x="424" y="29"/>
                        <a:pt x="360" y="1"/>
                        <a:pt x="2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4" name="Google Shape;4704;p31"/>
                <p:cNvSpPr/>
                <p:nvPr/>
              </p:nvSpPr>
              <p:spPr>
                <a:xfrm>
                  <a:off x="3933150" y="4027275"/>
                  <a:ext cx="14100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29" extrusionOk="0">
                      <a:moveTo>
                        <a:pt x="281" y="0"/>
                      </a:moveTo>
                      <a:cubicBezTo>
                        <a:pt x="234" y="0"/>
                        <a:pt x="187" y="16"/>
                        <a:pt x="148" y="48"/>
                      </a:cubicBezTo>
                      <a:cubicBezTo>
                        <a:pt x="0" y="170"/>
                        <a:pt x="71" y="408"/>
                        <a:pt x="260" y="427"/>
                      </a:cubicBezTo>
                      <a:cubicBezTo>
                        <a:pt x="268" y="428"/>
                        <a:pt x="276" y="428"/>
                        <a:pt x="284" y="428"/>
                      </a:cubicBezTo>
                      <a:cubicBezTo>
                        <a:pt x="459" y="428"/>
                        <a:pt x="564" y="222"/>
                        <a:pt x="447" y="80"/>
                      </a:cubicBezTo>
                      <a:cubicBezTo>
                        <a:pt x="405" y="27"/>
                        <a:pt x="343" y="0"/>
                        <a:pt x="2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5" name="Google Shape;4705;p31"/>
                <p:cNvSpPr/>
                <p:nvPr/>
              </p:nvSpPr>
              <p:spPr>
                <a:xfrm>
                  <a:off x="3919800" y="4010775"/>
                  <a:ext cx="13550" cy="1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" h="407" extrusionOk="0">
                      <a:moveTo>
                        <a:pt x="274" y="0"/>
                      </a:moveTo>
                      <a:cubicBezTo>
                        <a:pt x="228" y="0"/>
                        <a:pt x="183" y="15"/>
                        <a:pt x="145" y="46"/>
                      </a:cubicBezTo>
                      <a:cubicBezTo>
                        <a:pt x="1" y="158"/>
                        <a:pt x="71" y="390"/>
                        <a:pt x="251" y="406"/>
                      </a:cubicBezTo>
                      <a:cubicBezTo>
                        <a:pt x="259" y="407"/>
                        <a:pt x="267" y="407"/>
                        <a:pt x="274" y="407"/>
                      </a:cubicBezTo>
                      <a:cubicBezTo>
                        <a:pt x="441" y="407"/>
                        <a:pt x="542" y="210"/>
                        <a:pt x="431" y="75"/>
                      </a:cubicBezTo>
                      <a:cubicBezTo>
                        <a:pt x="391" y="26"/>
                        <a:pt x="333" y="0"/>
                        <a:pt x="2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6" name="Google Shape;4706;p31"/>
                <p:cNvSpPr/>
                <p:nvPr/>
              </p:nvSpPr>
              <p:spPr>
                <a:xfrm>
                  <a:off x="3906550" y="3994200"/>
                  <a:ext cx="12925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2" extrusionOk="0">
                      <a:moveTo>
                        <a:pt x="259" y="0"/>
                      </a:moveTo>
                      <a:cubicBezTo>
                        <a:pt x="215" y="0"/>
                        <a:pt x="171" y="14"/>
                        <a:pt x="135" y="44"/>
                      </a:cubicBezTo>
                      <a:cubicBezTo>
                        <a:pt x="0" y="153"/>
                        <a:pt x="65" y="371"/>
                        <a:pt x="238" y="391"/>
                      </a:cubicBezTo>
                      <a:cubicBezTo>
                        <a:pt x="246" y="391"/>
                        <a:pt x="254" y="392"/>
                        <a:pt x="261" y="392"/>
                      </a:cubicBezTo>
                      <a:cubicBezTo>
                        <a:pt x="421" y="392"/>
                        <a:pt x="516" y="201"/>
                        <a:pt x="412" y="72"/>
                      </a:cubicBezTo>
                      <a:cubicBezTo>
                        <a:pt x="373" y="25"/>
                        <a:pt x="316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7" name="Google Shape;4707;p31"/>
                <p:cNvSpPr/>
                <p:nvPr/>
              </p:nvSpPr>
              <p:spPr>
                <a:xfrm>
                  <a:off x="3893300" y="3977700"/>
                  <a:ext cx="12275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4" extrusionOk="0">
                      <a:moveTo>
                        <a:pt x="244" y="1"/>
                      </a:moveTo>
                      <a:cubicBezTo>
                        <a:pt x="204" y="1"/>
                        <a:pt x="163" y="14"/>
                        <a:pt x="129" y="42"/>
                      </a:cubicBezTo>
                      <a:cubicBezTo>
                        <a:pt x="0" y="144"/>
                        <a:pt x="61" y="353"/>
                        <a:pt x="228" y="373"/>
                      </a:cubicBezTo>
                      <a:cubicBezTo>
                        <a:pt x="235" y="373"/>
                        <a:pt x="241" y="373"/>
                        <a:pt x="248" y="373"/>
                      </a:cubicBezTo>
                      <a:cubicBezTo>
                        <a:pt x="400" y="373"/>
                        <a:pt x="491" y="194"/>
                        <a:pt x="389" y="70"/>
                      </a:cubicBezTo>
                      <a:cubicBezTo>
                        <a:pt x="352" y="24"/>
                        <a:pt x="299" y="1"/>
                        <a:pt x="2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8" name="Google Shape;4708;p31"/>
                <p:cNvSpPr/>
                <p:nvPr/>
              </p:nvSpPr>
              <p:spPr>
                <a:xfrm>
                  <a:off x="3880025" y="3961150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3" y="0"/>
                      </a:moveTo>
                      <a:cubicBezTo>
                        <a:pt x="194" y="0"/>
                        <a:pt x="155" y="14"/>
                        <a:pt x="123" y="41"/>
                      </a:cubicBezTo>
                      <a:cubicBezTo>
                        <a:pt x="1" y="138"/>
                        <a:pt x="59" y="337"/>
                        <a:pt x="216" y="353"/>
                      </a:cubicBezTo>
                      <a:cubicBezTo>
                        <a:pt x="223" y="354"/>
                        <a:pt x="229" y="354"/>
                        <a:pt x="235" y="354"/>
                      </a:cubicBezTo>
                      <a:cubicBezTo>
                        <a:pt x="378" y="354"/>
                        <a:pt x="466" y="184"/>
                        <a:pt x="370" y="67"/>
                      </a:cubicBezTo>
                      <a:cubicBezTo>
                        <a:pt x="336" y="23"/>
                        <a:pt x="284" y="0"/>
                        <a:pt x="2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9" name="Google Shape;4709;p31"/>
                <p:cNvSpPr/>
                <p:nvPr/>
              </p:nvSpPr>
              <p:spPr>
                <a:xfrm>
                  <a:off x="3866775" y="3944625"/>
                  <a:ext cx="11000" cy="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334" extrusionOk="0">
                      <a:moveTo>
                        <a:pt x="219" y="1"/>
                      </a:moveTo>
                      <a:cubicBezTo>
                        <a:pt x="182" y="1"/>
                        <a:pt x="144" y="13"/>
                        <a:pt x="113" y="37"/>
                      </a:cubicBezTo>
                      <a:cubicBezTo>
                        <a:pt x="1" y="130"/>
                        <a:pt x="55" y="317"/>
                        <a:pt x="203" y="333"/>
                      </a:cubicBezTo>
                      <a:cubicBezTo>
                        <a:pt x="210" y="334"/>
                        <a:pt x="216" y="334"/>
                        <a:pt x="222" y="334"/>
                      </a:cubicBezTo>
                      <a:cubicBezTo>
                        <a:pt x="359" y="334"/>
                        <a:pt x="440" y="174"/>
                        <a:pt x="351" y="63"/>
                      </a:cubicBezTo>
                      <a:cubicBezTo>
                        <a:pt x="318" y="22"/>
                        <a:pt x="268" y="1"/>
                        <a:pt x="21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0" name="Google Shape;4710;p31"/>
                <p:cNvSpPr/>
                <p:nvPr/>
              </p:nvSpPr>
              <p:spPr>
                <a:xfrm>
                  <a:off x="3853450" y="3928100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11" y="1"/>
                      </a:moveTo>
                      <a:cubicBezTo>
                        <a:pt x="176" y="1"/>
                        <a:pt x="140" y="12"/>
                        <a:pt x="109" y="36"/>
                      </a:cubicBezTo>
                      <a:cubicBezTo>
                        <a:pt x="0" y="123"/>
                        <a:pt x="55" y="300"/>
                        <a:pt x="193" y="316"/>
                      </a:cubicBezTo>
                      <a:cubicBezTo>
                        <a:pt x="199" y="317"/>
                        <a:pt x="206" y="317"/>
                        <a:pt x="212" y="317"/>
                      </a:cubicBezTo>
                      <a:cubicBezTo>
                        <a:pt x="342" y="317"/>
                        <a:pt x="417" y="163"/>
                        <a:pt x="334" y="59"/>
                      </a:cubicBezTo>
                      <a:cubicBezTo>
                        <a:pt x="302" y="21"/>
                        <a:pt x="257" y="1"/>
                        <a:pt x="2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1" name="Google Shape;4711;p31"/>
                <p:cNvSpPr/>
                <p:nvPr/>
              </p:nvSpPr>
              <p:spPr>
                <a:xfrm>
                  <a:off x="4017350" y="4095400"/>
                  <a:ext cx="17200" cy="1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" h="523" extrusionOk="0">
                      <a:moveTo>
                        <a:pt x="345" y="1"/>
                      </a:moveTo>
                      <a:cubicBezTo>
                        <a:pt x="288" y="1"/>
                        <a:pt x="231" y="19"/>
                        <a:pt x="183" y="58"/>
                      </a:cubicBezTo>
                      <a:cubicBezTo>
                        <a:pt x="0" y="202"/>
                        <a:pt x="87" y="495"/>
                        <a:pt x="318" y="520"/>
                      </a:cubicBezTo>
                      <a:cubicBezTo>
                        <a:pt x="329" y="522"/>
                        <a:pt x="339" y="522"/>
                        <a:pt x="349" y="522"/>
                      </a:cubicBezTo>
                      <a:cubicBezTo>
                        <a:pt x="559" y="522"/>
                        <a:pt x="688" y="271"/>
                        <a:pt x="550" y="99"/>
                      </a:cubicBezTo>
                      <a:cubicBezTo>
                        <a:pt x="498" y="35"/>
                        <a:pt x="422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2" name="Google Shape;4712;p31"/>
                <p:cNvSpPr/>
                <p:nvPr/>
              </p:nvSpPr>
              <p:spPr>
                <a:xfrm>
                  <a:off x="4004075" y="4078875"/>
                  <a:ext cx="16600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505" extrusionOk="0">
                      <a:moveTo>
                        <a:pt x="333" y="1"/>
                      </a:moveTo>
                      <a:cubicBezTo>
                        <a:pt x="277" y="1"/>
                        <a:pt x="221" y="19"/>
                        <a:pt x="174" y="57"/>
                      </a:cubicBezTo>
                      <a:cubicBezTo>
                        <a:pt x="1" y="198"/>
                        <a:pt x="84" y="481"/>
                        <a:pt x="306" y="503"/>
                      </a:cubicBezTo>
                      <a:cubicBezTo>
                        <a:pt x="315" y="504"/>
                        <a:pt x="325" y="505"/>
                        <a:pt x="334" y="505"/>
                      </a:cubicBezTo>
                      <a:cubicBezTo>
                        <a:pt x="542" y="505"/>
                        <a:pt x="663" y="262"/>
                        <a:pt x="528" y="95"/>
                      </a:cubicBezTo>
                      <a:cubicBezTo>
                        <a:pt x="478" y="33"/>
                        <a:pt x="406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3" name="Google Shape;4713;p31"/>
                <p:cNvSpPr/>
                <p:nvPr/>
              </p:nvSpPr>
              <p:spPr>
                <a:xfrm>
                  <a:off x="3990825" y="4062400"/>
                  <a:ext cx="159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3" extrusionOk="0">
                      <a:moveTo>
                        <a:pt x="320" y="0"/>
                      </a:moveTo>
                      <a:cubicBezTo>
                        <a:pt x="266" y="0"/>
                        <a:pt x="212" y="18"/>
                        <a:pt x="168" y="54"/>
                      </a:cubicBezTo>
                      <a:cubicBezTo>
                        <a:pt x="1" y="189"/>
                        <a:pt x="81" y="459"/>
                        <a:pt x="296" y="481"/>
                      </a:cubicBezTo>
                      <a:cubicBezTo>
                        <a:pt x="305" y="482"/>
                        <a:pt x="314" y="482"/>
                        <a:pt x="323" y="482"/>
                      </a:cubicBezTo>
                      <a:cubicBezTo>
                        <a:pt x="519" y="482"/>
                        <a:pt x="638" y="249"/>
                        <a:pt x="508" y="89"/>
                      </a:cubicBezTo>
                      <a:cubicBezTo>
                        <a:pt x="461" y="30"/>
                        <a:pt x="390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4" name="Google Shape;4714;p31"/>
                <p:cNvSpPr/>
                <p:nvPr/>
              </p:nvSpPr>
              <p:spPr>
                <a:xfrm>
                  <a:off x="3977575" y="4045825"/>
                  <a:ext cx="15300" cy="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468" extrusionOk="0">
                      <a:moveTo>
                        <a:pt x="309" y="1"/>
                      </a:moveTo>
                      <a:cubicBezTo>
                        <a:pt x="257" y="1"/>
                        <a:pt x="204" y="18"/>
                        <a:pt x="161" y="55"/>
                      </a:cubicBezTo>
                      <a:cubicBezTo>
                        <a:pt x="0" y="183"/>
                        <a:pt x="77" y="443"/>
                        <a:pt x="283" y="466"/>
                      </a:cubicBezTo>
                      <a:cubicBezTo>
                        <a:pt x="292" y="467"/>
                        <a:pt x="301" y="467"/>
                        <a:pt x="310" y="467"/>
                      </a:cubicBezTo>
                      <a:cubicBezTo>
                        <a:pt x="500" y="467"/>
                        <a:pt x="612" y="240"/>
                        <a:pt x="489" y="87"/>
                      </a:cubicBezTo>
                      <a:cubicBezTo>
                        <a:pt x="443" y="30"/>
                        <a:pt x="376" y="1"/>
                        <a:pt x="3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5" name="Google Shape;4715;p31"/>
                <p:cNvSpPr/>
                <p:nvPr/>
              </p:nvSpPr>
              <p:spPr>
                <a:xfrm>
                  <a:off x="3964325" y="4029325"/>
                  <a:ext cx="14675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46" extrusionOk="0">
                      <a:moveTo>
                        <a:pt x="294" y="0"/>
                      </a:moveTo>
                      <a:cubicBezTo>
                        <a:pt x="245" y="0"/>
                        <a:pt x="196" y="16"/>
                        <a:pt x="154" y="49"/>
                      </a:cubicBezTo>
                      <a:cubicBezTo>
                        <a:pt x="0" y="175"/>
                        <a:pt x="74" y="425"/>
                        <a:pt x="270" y="445"/>
                      </a:cubicBezTo>
                      <a:cubicBezTo>
                        <a:pt x="278" y="445"/>
                        <a:pt x="286" y="446"/>
                        <a:pt x="293" y="446"/>
                      </a:cubicBezTo>
                      <a:cubicBezTo>
                        <a:pt x="479" y="446"/>
                        <a:pt x="586" y="230"/>
                        <a:pt x="466" y="81"/>
                      </a:cubicBezTo>
                      <a:cubicBezTo>
                        <a:pt x="422" y="28"/>
                        <a:pt x="358" y="0"/>
                        <a:pt x="2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6" name="Google Shape;4716;p31"/>
                <p:cNvSpPr/>
                <p:nvPr/>
              </p:nvSpPr>
              <p:spPr>
                <a:xfrm>
                  <a:off x="3951050" y="4012800"/>
                  <a:ext cx="14025" cy="1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426" extrusionOk="0">
                      <a:moveTo>
                        <a:pt x="282" y="1"/>
                      </a:moveTo>
                      <a:cubicBezTo>
                        <a:pt x="235" y="1"/>
                        <a:pt x="188" y="16"/>
                        <a:pt x="149" y="48"/>
                      </a:cubicBezTo>
                      <a:cubicBezTo>
                        <a:pt x="1" y="167"/>
                        <a:pt x="71" y="405"/>
                        <a:pt x="261" y="424"/>
                      </a:cubicBezTo>
                      <a:cubicBezTo>
                        <a:pt x="270" y="425"/>
                        <a:pt x="279" y="426"/>
                        <a:pt x="288" y="426"/>
                      </a:cubicBezTo>
                      <a:cubicBezTo>
                        <a:pt x="458" y="426"/>
                        <a:pt x="561" y="221"/>
                        <a:pt x="447" y="80"/>
                      </a:cubicBezTo>
                      <a:cubicBezTo>
                        <a:pt x="406" y="28"/>
                        <a:pt x="344" y="1"/>
                        <a:pt x="2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7" name="Google Shape;4717;p31"/>
                <p:cNvSpPr/>
                <p:nvPr/>
              </p:nvSpPr>
              <p:spPr>
                <a:xfrm>
                  <a:off x="3937725" y="3996225"/>
                  <a:ext cx="13550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" h="411" extrusionOk="0">
                      <a:moveTo>
                        <a:pt x="272" y="1"/>
                      </a:moveTo>
                      <a:cubicBezTo>
                        <a:pt x="226" y="1"/>
                        <a:pt x="180" y="16"/>
                        <a:pt x="142" y="46"/>
                      </a:cubicBezTo>
                      <a:cubicBezTo>
                        <a:pt x="0" y="162"/>
                        <a:pt x="68" y="390"/>
                        <a:pt x="251" y="409"/>
                      </a:cubicBezTo>
                      <a:cubicBezTo>
                        <a:pt x="259" y="410"/>
                        <a:pt x="266" y="410"/>
                        <a:pt x="274" y="410"/>
                      </a:cubicBezTo>
                      <a:cubicBezTo>
                        <a:pt x="441" y="410"/>
                        <a:pt x="542" y="213"/>
                        <a:pt x="431" y="78"/>
                      </a:cubicBezTo>
                      <a:cubicBezTo>
                        <a:pt x="391" y="27"/>
                        <a:pt x="332" y="1"/>
                        <a:pt x="27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8" name="Google Shape;4718;p31"/>
                <p:cNvSpPr/>
                <p:nvPr/>
              </p:nvSpPr>
              <p:spPr>
                <a:xfrm>
                  <a:off x="3924450" y="3979725"/>
                  <a:ext cx="129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0" extrusionOk="0">
                      <a:moveTo>
                        <a:pt x="258" y="1"/>
                      </a:moveTo>
                      <a:cubicBezTo>
                        <a:pt x="215" y="1"/>
                        <a:pt x="172" y="15"/>
                        <a:pt x="136" y="44"/>
                      </a:cubicBezTo>
                      <a:cubicBezTo>
                        <a:pt x="1" y="153"/>
                        <a:pt x="65" y="372"/>
                        <a:pt x="239" y="388"/>
                      </a:cubicBezTo>
                      <a:cubicBezTo>
                        <a:pt x="247" y="389"/>
                        <a:pt x="254" y="389"/>
                        <a:pt x="262" y="389"/>
                      </a:cubicBezTo>
                      <a:cubicBezTo>
                        <a:pt x="422" y="389"/>
                        <a:pt x="517" y="202"/>
                        <a:pt x="412" y="73"/>
                      </a:cubicBezTo>
                      <a:cubicBezTo>
                        <a:pt x="372" y="25"/>
                        <a:pt x="315" y="1"/>
                        <a:pt x="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9" name="Google Shape;4719;p31"/>
                <p:cNvSpPr/>
                <p:nvPr/>
              </p:nvSpPr>
              <p:spPr>
                <a:xfrm>
                  <a:off x="3911200" y="3963175"/>
                  <a:ext cx="12300" cy="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3" extrusionOk="0">
                      <a:moveTo>
                        <a:pt x="247" y="1"/>
                      </a:moveTo>
                      <a:cubicBezTo>
                        <a:pt x="206" y="1"/>
                        <a:pt x="164" y="15"/>
                        <a:pt x="129" y="44"/>
                      </a:cubicBezTo>
                      <a:cubicBezTo>
                        <a:pt x="1" y="147"/>
                        <a:pt x="62" y="356"/>
                        <a:pt x="226" y="372"/>
                      </a:cubicBezTo>
                      <a:cubicBezTo>
                        <a:pt x="232" y="372"/>
                        <a:pt x="239" y="373"/>
                        <a:pt x="245" y="373"/>
                      </a:cubicBezTo>
                      <a:cubicBezTo>
                        <a:pt x="401" y="373"/>
                        <a:pt x="491" y="193"/>
                        <a:pt x="390" y="70"/>
                      </a:cubicBezTo>
                      <a:cubicBezTo>
                        <a:pt x="353" y="24"/>
                        <a:pt x="301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0" name="Google Shape;4720;p31"/>
                <p:cNvSpPr/>
                <p:nvPr/>
              </p:nvSpPr>
              <p:spPr>
                <a:xfrm>
                  <a:off x="3897950" y="3946675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2" y="0"/>
                      </a:moveTo>
                      <a:cubicBezTo>
                        <a:pt x="193" y="0"/>
                        <a:pt x="154" y="13"/>
                        <a:pt x="123" y="39"/>
                      </a:cubicBezTo>
                      <a:cubicBezTo>
                        <a:pt x="0" y="138"/>
                        <a:pt x="58" y="334"/>
                        <a:pt x="216" y="354"/>
                      </a:cubicBezTo>
                      <a:cubicBezTo>
                        <a:pt x="222" y="354"/>
                        <a:pt x="228" y="355"/>
                        <a:pt x="235" y="355"/>
                      </a:cubicBezTo>
                      <a:cubicBezTo>
                        <a:pt x="378" y="355"/>
                        <a:pt x="466" y="182"/>
                        <a:pt x="370" y="65"/>
                      </a:cubicBezTo>
                      <a:cubicBezTo>
                        <a:pt x="335" y="22"/>
                        <a:pt x="284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1" name="Google Shape;4721;p31"/>
                <p:cNvSpPr/>
                <p:nvPr/>
              </p:nvSpPr>
              <p:spPr>
                <a:xfrm>
                  <a:off x="3884600" y="3930150"/>
                  <a:ext cx="1110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5" extrusionOk="0">
                      <a:moveTo>
                        <a:pt x="226" y="0"/>
                      </a:moveTo>
                      <a:cubicBezTo>
                        <a:pt x="189" y="0"/>
                        <a:pt x="151" y="12"/>
                        <a:pt x="120" y="38"/>
                      </a:cubicBezTo>
                      <a:cubicBezTo>
                        <a:pt x="1" y="131"/>
                        <a:pt x="59" y="317"/>
                        <a:pt x="207" y="333"/>
                      </a:cubicBezTo>
                      <a:cubicBezTo>
                        <a:pt x="213" y="334"/>
                        <a:pt x="219" y="334"/>
                        <a:pt x="226" y="334"/>
                      </a:cubicBezTo>
                      <a:cubicBezTo>
                        <a:pt x="362" y="334"/>
                        <a:pt x="444" y="171"/>
                        <a:pt x="354" y="60"/>
                      </a:cubicBezTo>
                      <a:cubicBezTo>
                        <a:pt x="322" y="21"/>
                        <a:pt x="274" y="0"/>
                        <a:pt x="2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2" name="Google Shape;4722;p31"/>
                <p:cNvSpPr/>
                <p:nvPr/>
              </p:nvSpPr>
              <p:spPr>
                <a:xfrm>
                  <a:off x="3871350" y="3913575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09" y="0"/>
                      </a:moveTo>
                      <a:cubicBezTo>
                        <a:pt x="174" y="0"/>
                        <a:pt x="139" y="12"/>
                        <a:pt x="110" y="36"/>
                      </a:cubicBezTo>
                      <a:cubicBezTo>
                        <a:pt x="1" y="126"/>
                        <a:pt x="55" y="302"/>
                        <a:pt x="194" y="315"/>
                      </a:cubicBezTo>
                      <a:cubicBezTo>
                        <a:pt x="200" y="316"/>
                        <a:pt x="207" y="316"/>
                        <a:pt x="213" y="316"/>
                      </a:cubicBezTo>
                      <a:cubicBezTo>
                        <a:pt x="343" y="316"/>
                        <a:pt x="417" y="165"/>
                        <a:pt x="332" y="61"/>
                      </a:cubicBezTo>
                      <a:cubicBezTo>
                        <a:pt x="301" y="21"/>
                        <a:pt x="25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3" name="Google Shape;4723;p31"/>
                <p:cNvSpPr/>
                <p:nvPr/>
              </p:nvSpPr>
              <p:spPr>
                <a:xfrm>
                  <a:off x="4048525" y="4097525"/>
                  <a:ext cx="17850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540" extrusionOk="0">
                      <a:moveTo>
                        <a:pt x="358" y="0"/>
                      </a:moveTo>
                      <a:cubicBezTo>
                        <a:pt x="298" y="0"/>
                        <a:pt x="239" y="20"/>
                        <a:pt x="190" y="59"/>
                      </a:cubicBezTo>
                      <a:cubicBezTo>
                        <a:pt x="0" y="210"/>
                        <a:pt x="90" y="513"/>
                        <a:pt x="331" y="538"/>
                      </a:cubicBezTo>
                      <a:cubicBezTo>
                        <a:pt x="341" y="539"/>
                        <a:pt x="352" y="540"/>
                        <a:pt x="362" y="540"/>
                      </a:cubicBezTo>
                      <a:cubicBezTo>
                        <a:pt x="581" y="540"/>
                        <a:pt x="713" y="279"/>
                        <a:pt x="569" y="101"/>
                      </a:cubicBezTo>
                      <a:cubicBezTo>
                        <a:pt x="515" y="35"/>
                        <a:pt x="437" y="0"/>
                        <a:pt x="3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4" name="Google Shape;4724;p31"/>
                <p:cNvSpPr/>
                <p:nvPr/>
              </p:nvSpPr>
              <p:spPr>
                <a:xfrm>
                  <a:off x="4035250" y="4080925"/>
                  <a:ext cx="17150" cy="1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" h="520" extrusionOk="0">
                      <a:moveTo>
                        <a:pt x="345" y="0"/>
                      </a:moveTo>
                      <a:cubicBezTo>
                        <a:pt x="288" y="0"/>
                        <a:pt x="229" y="19"/>
                        <a:pt x="181" y="58"/>
                      </a:cubicBezTo>
                      <a:cubicBezTo>
                        <a:pt x="1" y="203"/>
                        <a:pt x="88" y="495"/>
                        <a:pt x="316" y="518"/>
                      </a:cubicBezTo>
                      <a:cubicBezTo>
                        <a:pt x="326" y="519"/>
                        <a:pt x="337" y="520"/>
                        <a:pt x="347" y="520"/>
                      </a:cubicBezTo>
                      <a:cubicBezTo>
                        <a:pt x="560" y="520"/>
                        <a:pt x="685" y="272"/>
                        <a:pt x="547" y="97"/>
                      </a:cubicBezTo>
                      <a:cubicBezTo>
                        <a:pt x="496" y="33"/>
                        <a:pt x="421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5" name="Google Shape;4725;p31"/>
                <p:cNvSpPr/>
                <p:nvPr/>
              </p:nvSpPr>
              <p:spPr>
                <a:xfrm>
                  <a:off x="4022000" y="4064425"/>
                  <a:ext cx="16575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2" extrusionOk="0">
                      <a:moveTo>
                        <a:pt x="334" y="0"/>
                      </a:moveTo>
                      <a:cubicBezTo>
                        <a:pt x="278" y="0"/>
                        <a:pt x="221" y="19"/>
                        <a:pt x="174" y="56"/>
                      </a:cubicBezTo>
                      <a:cubicBezTo>
                        <a:pt x="0" y="198"/>
                        <a:pt x="84" y="477"/>
                        <a:pt x="306" y="500"/>
                      </a:cubicBezTo>
                      <a:cubicBezTo>
                        <a:pt x="316" y="501"/>
                        <a:pt x="326" y="501"/>
                        <a:pt x="336" y="501"/>
                      </a:cubicBezTo>
                      <a:cubicBezTo>
                        <a:pt x="543" y="501"/>
                        <a:pt x="662" y="257"/>
                        <a:pt x="528" y="92"/>
                      </a:cubicBezTo>
                      <a:cubicBezTo>
                        <a:pt x="478" y="31"/>
                        <a:pt x="407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6" name="Google Shape;4726;p31"/>
                <p:cNvSpPr/>
                <p:nvPr/>
              </p:nvSpPr>
              <p:spPr>
                <a:xfrm>
                  <a:off x="4008750" y="4047850"/>
                  <a:ext cx="159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3" extrusionOk="0">
                      <a:moveTo>
                        <a:pt x="318" y="1"/>
                      </a:moveTo>
                      <a:cubicBezTo>
                        <a:pt x="265" y="1"/>
                        <a:pt x="211" y="18"/>
                        <a:pt x="167" y="54"/>
                      </a:cubicBezTo>
                      <a:cubicBezTo>
                        <a:pt x="0" y="192"/>
                        <a:pt x="81" y="459"/>
                        <a:pt x="296" y="481"/>
                      </a:cubicBezTo>
                      <a:cubicBezTo>
                        <a:pt x="305" y="482"/>
                        <a:pt x="314" y="483"/>
                        <a:pt x="323" y="483"/>
                      </a:cubicBezTo>
                      <a:cubicBezTo>
                        <a:pt x="519" y="483"/>
                        <a:pt x="637" y="249"/>
                        <a:pt x="508" y="92"/>
                      </a:cubicBezTo>
                      <a:cubicBezTo>
                        <a:pt x="460" y="32"/>
                        <a:pt x="389" y="1"/>
                        <a:pt x="31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7" name="Google Shape;4727;p31"/>
                <p:cNvSpPr/>
                <p:nvPr/>
              </p:nvSpPr>
              <p:spPr>
                <a:xfrm>
                  <a:off x="3995475" y="4031350"/>
                  <a:ext cx="153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465" extrusionOk="0">
                      <a:moveTo>
                        <a:pt x="306" y="1"/>
                      </a:moveTo>
                      <a:cubicBezTo>
                        <a:pt x="255" y="1"/>
                        <a:pt x="204" y="17"/>
                        <a:pt x="162" y="52"/>
                      </a:cubicBezTo>
                      <a:cubicBezTo>
                        <a:pt x="1" y="184"/>
                        <a:pt x="78" y="441"/>
                        <a:pt x="284" y="463"/>
                      </a:cubicBezTo>
                      <a:cubicBezTo>
                        <a:pt x="293" y="464"/>
                        <a:pt x="302" y="465"/>
                        <a:pt x="311" y="465"/>
                      </a:cubicBezTo>
                      <a:cubicBezTo>
                        <a:pt x="500" y="465"/>
                        <a:pt x="612" y="241"/>
                        <a:pt x="489" y="87"/>
                      </a:cubicBezTo>
                      <a:cubicBezTo>
                        <a:pt x="442" y="30"/>
                        <a:pt x="374" y="1"/>
                        <a:pt x="3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8" name="Google Shape;4728;p31"/>
                <p:cNvSpPr/>
                <p:nvPr/>
              </p:nvSpPr>
              <p:spPr>
                <a:xfrm>
                  <a:off x="3982225" y="4014800"/>
                  <a:ext cx="14675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46" extrusionOk="0">
                      <a:moveTo>
                        <a:pt x="293" y="0"/>
                      </a:moveTo>
                      <a:cubicBezTo>
                        <a:pt x="243" y="0"/>
                        <a:pt x="193" y="17"/>
                        <a:pt x="152" y="52"/>
                      </a:cubicBezTo>
                      <a:cubicBezTo>
                        <a:pt x="1" y="177"/>
                        <a:pt x="75" y="425"/>
                        <a:pt x="271" y="444"/>
                      </a:cubicBezTo>
                      <a:cubicBezTo>
                        <a:pt x="280" y="445"/>
                        <a:pt x="289" y="445"/>
                        <a:pt x="297" y="445"/>
                      </a:cubicBezTo>
                      <a:cubicBezTo>
                        <a:pt x="478" y="445"/>
                        <a:pt x="586" y="231"/>
                        <a:pt x="467" y="84"/>
                      </a:cubicBezTo>
                      <a:cubicBezTo>
                        <a:pt x="423" y="29"/>
                        <a:pt x="358" y="0"/>
                        <a:pt x="2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9" name="Google Shape;4729;p31"/>
                <p:cNvSpPr/>
                <p:nvPr/>
              </p:nvSpPr>
              <p:spPr>
                <a:xfrm>
                  <a:off x="3968900" y="3998250"/>
                  <a:ext cx="14125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30" extrusionOk="0">
                      <a:moveTo>
                        <a:pt x="284" y="1"/>
                      </a:moveTo>
                      <a:cubicBezTo>
                        <a:pt x="237" y="1"/>
                        <a:pt x="188" y="17"/>
                        <a:pt x="148" y="49"/>
                      </a:cubicBezTo>
                      <a:cubicBezTo>
                        <a:pt x="0" y="171"/>
                        <a:pt x="71" y="409"/>
                        <a:pt x="261" y="428"/>
                      </a:cubicBezTo>
                      <a:cubicBezTo>
                        <a:pt x="268" y="429"/>
                        <a:pt x="276" y="429"/>
                        <a:pt x="284" y="429"/>
                      </a:cubicBezTo>
                      <a:cubicBezTo>
                        <a:pt x="460" y="429"/>
                        <a:pt x="564" y="222"/>
                        <a:pt x="450" y="81"/>
                      </a:cubicBezTo>
                      <a:cubicBezTo>
                        <a:pt x="408" y="28"/>
                        <a:pt x="347" y="1"/>
                        <a:pt x="2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0" name="Google Shape;4730;p31"/>
                <p:cNvSpPr/>
                <p:nvPr/>
              </p:nvSpPr>
              <p:spPr>
                <a:xfrm>
                  <a:off x="3955625" y="3981750"/>
                  <a:ext cx="13500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408" extrusionOk="0">
                      <a:moveTo>
                        <a:pt x="271" y="1"/>
                      </a:moveTo>
                      <a:cubicBezTo>
                        <a:pt x="226" y="1"/>
                        <a:pt x="180" y="16"/>
                        <a:pt x="142" y="47"/>
                      </a:cubicBezTo>
                      <a:cubicBezTo>
                        <a:pt x="1" y="159"/>
                        <a:pt x="68" y="390"/>
                        <a:pt x="252" y="407"/>
                      </a:cubicBezTo>
                      <a:cubicBezTo>
                        <a:pt x="259" y="407"/>
                        <a:pt x="267" y="408"/>
                        <a:pt x="275" y="408"/>
                      </a:cubicBezTo>
                      <a:cubicBezTo>
                        <a:pt x="441" y="408"/>
                        <a:pt x="539" y="211"/>
                        <a:pt x="432" y="76"/>
                      </a:cubicBezTo>
                      <a:cubicBezTo>
                        <a:pt x="390" y="26"/>
                        <a:pt x="330" y="1"/>
                        <a:pt x="27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1" name="Google Shape;4731;p31"/>
                <p:cNvSpPr/>
                <p:nvPr/>
              </p:nvSpPr>
              <p:spPr>
                <a:xfrm>
                  <a:off x="3942375" y="3965200"/>
                  <a:ext cx="1285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392" extrusionOk="0">
                      <a:moveTo>
                        <a:pt x="258" y="0"/>
                      </a:moveTo>
                      <a:cubicBezTo>
                        <a:pt x="215" y="0"/>
                        <a:pt x="172" y="14"/>
                        <a:pt x="136" y="43"/>
                      </a:cubicBezTo>
                      <a:cubicBezTo>
                        <a:pt x="1" y="153"/>
                        <a:pt x="65" y="371"/>
                        <a:pt x="238" y="390"/>
                      </a:cubicBezTo>
                      <a:cubicBezTo>
                        <a:pt x="246" y="391"/>
                        <a:pt x="254" y="392"/>
                        <a:pt x="261" y="392"/>
                      </a:cubicBezTo>
                      <a:cubicBezTo>
                        <a:pt x="421" y="392"/>
                        <a:pt x="513" y="201"/>
                        <a:pt x="409" y="72"/>
                      </a:cubicBezTo>
                      <a:cubicBezTo>
                        <a:pt x="370" y="25"/>
                        <a:pt x="314" y="0"/>
                        <a:pt x="2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2" name="Google Shape;4732;p31"/>
                <p:cNvSpPr/>
                <p:nvPr/>
              </p:nvSpPr>
              <p:spPr>
                <a:xfrm>
                  <a:off x="3929125" y="3948625"/>
                  <a:ext cx="12275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4" extrusionOk="0">
                      <a:moveTo>
                        <a:pt x="247" y="1"/>
                      </a:moveTo>
                      <a:cubicBezTo>
                        <a:pt x="206" y="1"/>
                        <a:pt x="164" y="15"/>
                        <a:pt x="129" y="44"/>
                      </a:cubicBezTo>
                      <a:cubicBezTo>
                        <a:pt x="0" y="147"/>
                        <a:pt x="61" y="356"/>
                        <a:pt x="225" y="372"/>
                      </a:cubicBezTo>
                      <a:cubicBezTo>
                        <a:pt x="233" y="373"/>
                        <a:pt x="241" y="373"/>
                        <a:pt x="248" y="373"/>
                      </a:cubicBezTo>
                      <a:cubicBezTo>
                        <a:pt x="399" y="373"/>
                        <a:pt x="490" y="193"/>
                        <a:pt x="389" y="70"/>
                      </a:cubicBezTo>
                      <a:cubicBezTo>
                        <a:pt x="353" y="25"/>
                        <a:pt x="300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3" name="Google Shape;4733;p31"/>
                <p:cNvSpPr/>
                <p:nvPr/>
              </p:nvSpPr>
              <p:spPr>
                <a:xfrm>
                  <a:off x="3915775" y="3932150"/>
                  <a:ext cx="117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" h="355" extrusionOk="0">
                      <a:moveTo>
                        <a:pt x="236" y="0"/>
                      </a:moveTo>
                      <a:cubicBezTo>
                        <a:pt x="197" y="0"/>
                        <a:pt x="158" y="14"/>
                        <a:pt x="126" y="41"/>
                      </a:cubicBezTo>
                      <a:cubicBezTo>
                        <a:pt x="1" y="138"/>
                        <a:pt x="62" y="337"/>
                        <a:pt x="216" y="353"/>
                      </a:cubicBezTo>
                      <a:cubicBezTo>
                        <a:pt x="223" y="354"/>
                        <a:pt x="229" y="354"/>
                        <a:pt x="236" y="354"/>
                      </a:cubicBezTo>
                      <a:cubicBezTo>
                        <a:pt x="382" y="354"/>
                        <a:pt x="469" y="184"/>
                        <a:pt x="374" y="67"/>
                      </a:cubicBezTo>
                      <a:cubicBezTo>
                        <a:pt x="339" y="23"/>
                        <a:pt x="288" y="0"/>
                        <a:pt x="2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4" name="Google Shape;4734;p31"/>
                <p:cNvSpPr/>
                <p:nvPr/>
              </p:nvSpPr>
              <p:spPr>
                <a:xfrm>
                  <a:off x="3902525" y="3915625"/>
                  <a:ext cx="11100" cy="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4" extrusionOk="0">
                      <a:moveTo>
                        <a:pt x="221" y="1"/>
                      </a:moveTo>
                      <a:cubicBezTo>
                        <a:pt x="184" y="1"/>
                        <a:pt x="148" y="12"/>
                        <a:pt x="116" y="37"/>
                      </a:cubicBezTo>
                      <a:cubicBezTo>
                        <a:pt x="1" y="130"/>
                        <a:pt x="58" y="317"/>
                        <a:pt x="206" y="333"/>
                      </a:cubicBezTo>
                      <a:cubicBezTo>
                        <a:pt x="213" y="333"/>
                        <a:pt x="219" y="334"/>
                        <a:pt x="226" y="334"/>
                      </a:cubicBezTo>
                      <a:cubicBezTo>
                        <a:pt x="362" y="334"/>
                        <a:pt x="443" y="173"/>
                        <a:pt x="351" y="63"/>
                      </a:cubicBezTo>
                      <a:cubicBezTo>
                        <a:pt x="318" y="22"/>
                        <a:pt x="270" y="1"/>
                        <a:pt x="2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5" name="Google Shape;4735;p31"/>
                <p:cNvSpPr/>
                <p:nvPr/>
              </p:nvSpPr>
              <p:spPr>
                <a:xfrm>
                  <a:off x="3889275" y="3899100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13" y="1"/>
                      </a:moveTo>
                      <a:cubicBezTo>
                        <a:pt x="178" y="1"/>
                        <a:pt x="142" y="12"/>
                        <a:pt x="113" y="36"/>
                      </a:cubicBezTo>
                      <a:cubicBezTo>
                        <a:pt x="0" y="123"/>
                        <a:pt x="55" y="300"/>
                        <a:pt x="193" y="316"/>
                      </a:cubicBezTo>
                      <a:cubicBezTo>
                        <a:pt x="200" y="316"/>
                        <a:pt x="206" y="317"/>
                        <a:pt x="212" y="317"/>
                      </a:cubicBezTo>
                      <a:cubicBezTo>
                        <a:pt x="342" y="317"/>
                        <a:pt x="417" y="163"/>
                        <a:pt x="335" y="59"/>
                      </a:cubicBezTo>
                      <a:cubicBezTo>
                        <a:pt x="304" y="20"/>
                        <a:pt x="258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6" name="Google Shape;4736;p31"/>
                <p:cNvSpPr/>
                <p:nvPr/>
              </p:nvSpPr>
              <p:spPr>
                <a:xfrm>
                  <a:off x="4079775" y="4099525"/>
                  <a:ext cx="183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557" extrusionOk="0">
                      <a:moveTo>
                        <a:pt x="369" y="0"/>
                      </a:moveTo>
                      <a:cubicBezTo>
                        <a:pt x="307" y="0"/>
                        <a:pt x="245" y="21"/>
                        <a:pt x="193" y="63"/>
                      </a:cubicBezTo>
                      <a:cubicBezTo>
                        <a:pt x="0" y="220"/>
                        <a:pt x="93" y="532"/>
                        <a:pt x="341" y="555"/>
                      </a:cubicBezTo>
                      <a:cubicBezTo>
                        <a:pt x="351" y="556"/>
                        <a:pt x="361" y="556"/>
                        <a:pt x="371" y="556"/>
                      </a:cubicBezTo>
                      <a:cubicBezTo>
                        <a:pt x="598" y="556"/>
                        <a:pt x="733" y="286"/>
                        <a:pt x="585" y="102"/>
                      </a:cubicBezTo>
                      <a:cubicBezTo>
                        <a:pt x="529" y="35"/>
                        <a:pt x="449" y="0"/>
                        <a:pt x="3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7" name="Google Shape;4737;p31"/>
                <p:cNvSpPr/>
                <p:nvPr/>
              </p:nvSpPr>
              <p:spPr>
                <a:xfrm>
                  <a:off x="4066425" y="4082975"/>
                  <a:ext cx="17800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" h="540" extrusionOk="0">
                      <a:moveTo>
                        <a:pt x="356" y="1"/>
                      </a:moveTo>
                      <a:cubicBezTo>
                        <a:pt x="298" y="1"/>
                        <a:pt x="238" y="20"/>
                        <a:pt x="187" y="60"/>
                      </a:cubicBezTo>
                      <a:cubicBezTo>
                        <a:pt x="1" y="211"/>
                        <a:pt x="91" y="513"/>
                        <a:pt x="328" y="539"/>
                      </a:cubicBezTo>
                      <a:cubicBezTo>
                        <a:pt x="338" y="539"/>
                        <a:pt x="347" y="540"/>
                        <a:pt x="356" y="540"/>
                      </a:cubicBezTo>
                      <a:cubicBezTo>
                        <a:pt x="581" y="540"/>
                        <a:pt x="711" y="281"/>
                        <a:pt x="566" y="102"/>
                      </a:cubicBezTo>
                      <a:cubicBezTo>
                        <a:pt x="513" y="35"/>
                        <a:pt x="435" y="1"/>
                        <a:pt x="35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8" name="Google Shape;4738;p31"/>
                <p:cNvSpPr/>
                <p:nvPr/>
              </p:nvSpPr>
              <p:spPr>
                <a:xfrm>
                  <a:off x="4053175" y="4066450"/>
                  <a:ext cx="17125" cy="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521" extrusionOk="0">
                      <a:moveTo>
                        <a:pt x="345" y="1"/>
                      </a:moveTo>
                      <a:cubicBezTo>
                        <a:pt x="287" y="1"/>
                        <a:pt x="229" y="20"/>
                        <a:pt x="180" y="59"/>
                      </a:cubicBezTo>
                      <a:cubicBezTo>
                        <a:pt x="0" y="203"/>
                        <a:pt x="87" y="493"/>
                        <a:pt x="315" y="518"/>
                      </a:cubicBezTo>
                      <a:cubicBezTo>
                        <a:pt x="326" y="519"/>
                        <a:pt x="336" y="520"/>
                        <a:pt x="346" y="520"/>
                      </a:cubicBezTo>
                      <a:cubicBezTo>
                        <a:pt x="559" y="520"/>
                        <a:pt x="685" y="269"/>
                        <a:pt x="547" y="97"/>
                      </a:cubicBezTo>
                      <a:cubicBezTo>
                        <a:pt x="496" y="33"/>
                        <a:pt x="421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9" name="Google Shape;4739;p31"/>
                <p:cNvSpPr/>
                <p:nvPr/>
              </p:nvSpPr>
              <p:spPr>
                <a:xfrm>
                  <a:off x="4039925" y="4049875"/>
                  <a:ext cx="16575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5" extrusionOk="0">
                      <a:moveTo>
                        <a:pt x="331" y="1"/>
                      </a:moveTo>
                      <a:cubicBezTo>
                        <a:pt x="275" y="1"/>
                        <a:pt x="219" y="19"/>
                        <a:pt x="174" y="56"/>
                      </a:cubicBezTo>
                      <a:cubicBezTo>
                        <a:pt x="0" y="198"/>
                        <a:pt x="84" y="481"/>
                        <a:pt x="305" y="503"/>
                      </a:cubicBezTo>
                      <a:cubicBezTo>
                        <a:pt x="315" y="504"/>
                        <a:pt x="324" y="505"/>
                        <a:pt x="333" y="505"/>
                      </a:cubicBezTo>
                      <a:cubicBezTo>
                        <a:pt x="538" y="505"/>
                        <a:pt x="663" y="261"/>
                        <a:pt x="527" y="95"/>
                      </a:cubicBezTo>
                      <a:cubicBezTo>
                        <a:pt x="478" y="33"/>
                        <a:pt x="404" y="1"/>
                        <a:pt x="33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0" name="Google Shape;4740;p31"/>
                <p:cNvSpPr/>
                <p:nvPr/>
              </p:nvSpPr>
              <p:spPr>
                <a:xfrm>
                  <a:off x="4026650" y="4033375"/>
                  <a:ext cx="15875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4" extrusionOk="0">
                      <a:moveTo>
                        <a:pt x="320" y="1"/>
                      </a:moveTo>
                      <a:cubicBezTo>
                        <a:pt x="266" y="1"/>
                        <a:pt x="212" y="18"/>
                        <a:pt x="168" y="54"/>
                      </a:cubicBezTo>
                      <a:cubicBezTo>
                        <a:pt x="1" y="189"/>
                        <a:pt x="81" y="459"/>
                        <a:pt x="293" y="482"/>
                      </a:cubicBezTo>
                      <a:cubicBezTo>
                        <a:pt x="303" y="483"/>
                        <a:pt x="312" y="483"/>
                        <a:pt x="321" y="483"/>
                      </a:cubicBezTo>
                      <a:cubicBezTo>
                        <a:pt x="519" y="483"/>
                        <a:pt x="635" y="250"/>
                        <a:pt x="509" y="90"/>
                      </a:cubicBezTo>
                      <a:cubicBezTo>
                        <a:pt x="461" y="31"/>
                        <a:pt x="391" y="1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1" name="Google Shape;4741;p31"/>
                <p:cNvSpPr/>
                <p:nvPr/>
              </p:nvSpPr>
              <p:spPr>
                <a:xfrm>
                  <a:off x="4013400" y="4016825"/>
                  <a:ext cx="15325" cy="1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467" extrusionOk="0">
                      <a:moveTo>
                        <a:pt x="308" y="1"/>
                      </a:moveTo>
                      <a:cubicBezTo>
                        <a:pt x="256" y="1"/>
                        <a:pt x="205" y="18"/>
                        <a:pt x="161" y="54"/>
                      </a:cubicBezTo>
                      <a:cubicBezTo>
                        <a:pt x="1" y="183"/>
                        <a:pt x="78" y="443"/>
                        <a:pt x="283" y="466"/>
                      </a:cubicBezTo>
                      <a:cubicBezTo>
                        <a:pt x="291" y="467"/>
                        <a:pt x="299" y="467"/>
                        <a:pt x="307" y="467"/>
                      </a:cubicBezTo>
                      <a:cubicBezTo>
                        <a:pt x="499" y="467"/>
                        <a:pt x="613" y="241"/>
                        <a:pt x="486" y="87"/>
                      </a:cubicBezTo>
                      <a:cubicBezTo>
                        <a:pt x="440" y="30"/>
                        <a:pt x="374" y="1"/>
                        <a:pt x="3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2" name="Google Shape;4742;p31"/>
                <p:cNvSpPr/>
                <p:nvPr/>
              </p:nvSpPr>
              <p:spPr>
                <a:xfrm>
                  <a:off x="4000075" y="4000325"/>
                  <a:ext cx="14750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46" extrusionOk="0">
                      <a:moveTo>
                        <a:pt x="295" y="0"/>
                      </a:moveTo>
                      <a:cubicBezTo>
                        <a:pt x="246" y="0"/>
                        <a:pt x="196" y="16"/>
                        <a:pt x="154" y="49"/>
                      </a:cubicBezTo>
                      <a:cubicBezTo>
                        <a:pt x="0" y="175"/>
                        <a:pt x="74" y="425"/>
                        <a:pt x="273" y="444"/>
                      </a:cubicBezTo>
                      <a:cubicBezTo>
                        <a:pt x="281" y="445"/>
                        <a:pt x="289" y="446"/>
                        <a:pt x="296" y="446"/>
                      </a:cubicBezTo>
                      <a:cubicBezTo>
                        <a:pt x="479" y="446"/>
                        <a:pt x="590" y="229"/>
                        <a:pt x="469" y="81"/>
                      </a:cubicBezTo>
                      <a:cubicBezTo>
                        <a:pt x="425" y="28"/>
                        <a:pt x="360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3" name="Google Shape;4743;p31"/>
                <p:cNvSpPr/>
                <p:nvPr/>
              </p:nvSpPr>
              <p:spPr>
                <a:xfrm>
                  <a:off x="3986800" y="3983800"/>
                  <a:ext cx="14100" cy="1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26" extrusionOk="0">
                      <a:moveTo>
                        <a:pt x="285" y="0"/>
                      </a:moveTo>
                      <a:cubicBezTo>
                        <a:pt x="237" y="0"/>
                        <a:pt x="189" y="16"/>
                        <a:pt x="149" y="48"/>
                      </a:cubicBezTo>
                      <a:cubicBezTo>
                        <a:pt x="1" y="167"/>
                        <a:pt x="72" y="405"/>
                        <a:pt x="261" y="424"/>
                      </a:cubicBezTo>
                      <a:cubicBezTo>
                        <a:pt x="270" y="425"/>
                        <a:pt x="279" y="426"/>
                        <a:pt x="288" y="426"/>
                      </a:cubicBezTo>
                      <a:cubicBezTo>
                        <a:pt x="462" y="426"/>
                        <a:pt x="564" y="221"/>
                        <a:pt x="451" y="80"/>
                      </a:cubicBezTo>
                      <a:cubicBezTo>
                        <a:pt x="409" y="27"/>
                        <a:pt x="347" y="0"/>
                        <a:pt x="2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4" name="Google Shape;4744;p31"/>
                <p:cNvSpPr/>
                <p:nvPr/>
              </p:nvSpPr>
              <p:spPr>
                <a:xfrm>
                  <a:off x="3973550" y="3967225"/>
                  <a:ext cx="13475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11" extrusionOk="0">
                      <a:moveTo>
                        <a:pt x="269" y="1"/>
                      </a:moveTo>
                      <a:cubicBezTo>
                        <a:pt x="224" y="1"/>
                        <a:pt x="179" y="16"/>
                        <a:pt x="142" y="46"/>
                      </a:cubicBezTo>
                      <a:cubicBezTo>
                        <a:pt x="1" y="162"/>
                        <a:pt x="68" y="390"/>
                        <a:pt x="248" y="409"/>
                      </a:cubicBezTo>
                      <a:cubicBezTo>
                        <a:pt x="256" y="410"/>
                        <a:pt x="264" y="410"/>
                        <a:pt x="272" y="410"/>
                      </a:cubicBezTo>
                      <a:cubicBezTo>
                        <a:pt x="441" y="410"/>
                        <a:pt x="539" y="213"/>
                        <a:pt x="428" y="78"/>
                      </a:cubicBezTo>
                      <a:cubicBezTo>
                        <a:pt x="388" y="27"/>
                        <a:pt x="329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5" name="Google Shape;4745;p31"/>
                <p:cNvSpPr/>
                <p:nvPr/>
              </p:nvSpPr>
              <p:spPr>
                <a:xfrm>
                  <a:off x="3960300" y="3950725"/>
                  <a:ext cx="1285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392" extrusionOk="0">
                      <a:moveTo>
                        <a:pt x="257" y="1"/>
                      </a:moveTo>
                      <a:cubicBezTo>
                        <a:pt x="215" y="1"/>
                        <a:pt x="171" y="15"/>
                        <a:pt x="135" y="44"/>
                      </a:cubicBezTo>
                      <a:cubicBezTo>
                        <a:pt x="0" y="153"/>
                        <a:pt x="65" y="372"/>
                        <a:pt x="238" y="391"/>
                      </a:cubicBezTo>
                      <a:cubicBezTo>
                        <a:pt x="245" y="392"/>
                        <a:pt x="251" y="392"/>
                        <a:pt x="257" y="392"/>
                      </a:cubicBezTo>
                      <a:cubicBezTo>
                        <a:pt x="417" y="392"/>
                        <a:pt x="514" y="203"/>
                        <a:pt x="408" y="73"/>
                      </a:cubicBezTo>
                      <a:cubicBezTo>
                        <a:pt x="370" y="25"/>
                        <a:pt x="314" y="1"/>
                        <a:pt x="2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6" name="Google Shape;4746;p31"/>
                <p:cNvSpPr/>
                <p:nvPr/>
              </p:nvSpPr>
              <p:spPr>
                <a:xfrm>
                  <a:off x="3946950" y="3934175"/>
                  <a:ext cx="12300" cy="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3" extrusionOk="0">
                      <a:moveTo>
                        <a:pt x="249" y="0"/>
                      </a:moveTo>
                      <a:cubicBezTo>
                        <a:pt x="208" y="0"/>
                        <a:pt x="166" y="15"/>
                        <a:pt x="133" y="44"/>
                      </a:cubicBezTo>
                      <a:cubicBezTo>
                        <a:pt x="1" y="147"/>
                        <a:pt x="65" y="356"/>
                        <a:pt x="229" y="372"/>
                      </a:cubicBezTo>
                      <a:cubicBezTo>
                        <a:pt x="236" y="372"/>
                        <a:pt x="242" y="373"/>
                        <a:pt x="248" y="373"/>
                      </a:cubicBezTo>
                      <a:cubicBezTo>
                        <a:pt x="401" y="373"/>
                        <a:pt x="492" y="193"/>
                        <a:pt x="393" y="70"/>
                      </a:cubicBezTo>
                      <a:cubicBezTo>
                        <a:pt x="357" y="24"/>
                        <a:pt x="303" y="0"/>
                        <a:pt x="2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7" name="Google Shape;4747;p31"/>
                <p:cNvSpPr/>
                <p:nvPr/>
              </p:nvSpPr>
              <p:spPr>
                <a:xfrm>
                  <a:off x="3933700" y="3917600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6" y="0"/>
                      </a:moveTo>
                      <a:cubicBezTo>
                        <a:pt x="196" y="0"/>
                        <a:pt x="156" y="14"/>
                        <a:pt x="123" y="42"/>
                      </a:cubicBezTo>
                      <a:cubicBezTo>
                        <a:pt x="1" y="138"/>
                        <a:pt x="58" y="337"/>
                        <a:pt x="216" y="353"/>
                      </a:cubicBezTo>
                      <a:cubicBezTo>
                        <a:pt x="223" y="354"/>
                        <a:pt x="229" y="354"/>
                        <a:pt x="235" y="354"/>
                      </a:cubicBezTo>
                      <a:cubicBezTo>
                        <a:pt x="381" y="354"/>
                        <a:pt x="466" y="184"/>
                        <a:pt x="373" y="67"/>
                      </a:cubicBezTo>
                      <a:cubicBezTo>
                        <a:pt x="339" y="24"/>
                        <a:pt x="287" y="0"/>
                        <a:pt x="2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8" name="Google Shape;4748;p31"/>
                <p:cNvSpPr/>
                <p:nvPr/>
              </p:nvSpPr>
              <p:spPr>
                <a:xfrm>
                  <a:off x="3920450" y="3901125"/>
                  <a:ext cx="11000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336" extrusionOk="0">
                      <a:moveTo>
                        <a:pt x="222" y="1"/>
                      </a:moveTo>
                      <a:cubicBezTo>
                        <a:pt x="185" y="1"/>
                        <a:pt x="147" y="13"/>
                        <a:pt x="116" y="39"/>
                      </a:cubicBezTo>
                      <a:cubicBezTo>
                        <a:pt x="0" y="132"/>
                        <a:pt x="55" y="318"/>
                        <a:pt x="203" y="334"/>
                      </a:cubicBezTo>
                      <a:cubicBezTo>
                        <a:pt x="209" y="335"/>
                        <a:pt x="216" y="335"/>
                        <a:pt x="222" y="335"/>
                      </a:cubicBezTo>
                      <a:cubicBezTo>
                        <a:pt x="358" y="335"/>
                        <a:pt x="440" y="172"/>
                        <a:pt x="351" y="61"/>
                      </a:cubicBezTo>
                      <a:cubicBezTo>
                        <a:pt x="318" y="21"/>
                        <a:pt x="270" y="1"/>
                        <a:pt x="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9" name="Google Shape;4749;p31"/>
                <p:cNvSpPr/>
                <p:nvPr/>
              </p:nvSpPr>
              <p:spPr>
                <a:xfrm>
                  <a:off x="3907200" y="3884650"/>
                  <a:ext cx="10450" cy="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6" extrusionOk="0">
                      <a:moveTo>
                        <a:pt x="209" y="0"/>
                      </a:moveTo>
                      <a:cubicBezTo>
                        <a:pt x="174" y="0"/>
                        <a:pt x="139" y="12"/>
                        <a:pt x="109" y="36"/>
                      </a:cubicBezTo>
                      <a:cubicBezTo>
                        <a:pt x="0" y="122"/>
                        <a:pt x="51" y="299"/>
                        <a:pt x="193" y="315"/>
                      </a:cubicBezTo>
                      <a:cubicBezTo>
                        <a:pt x="198" y="316"/>
                        <a:pt x="203" y="316"/>
                        <a:pt x="208" y="316"/>
                      </a:cubicBezTo>
                      <a:cubicBezTo>
                        <a:pt x="338" y="316"/>
                        <a:pt x="418" y="163"/>
                        <a:pt x="331" y="58"/>
                      </a:cubicBezTo>
                      <a:cubicBezTo>
                        <a:pt x="300" y="20"/>
                        <a:pt x="25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0" name="Google Shape;4750;p31"/>
                <p:cNvSpPr/>
                <p:nvPr/>
              </p:nvSpPr>
              <p:spPr>
                <a:xfrm>
                  <a:off x="4110950" y="4101525"/>
                  <a:ext cx="18950" cy="1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577" extrusionOk="0">
                      <a:moveTo>
                        <a:pt x="381" y="0"/>
                      </a:moveTo>
                      <a:cubicBezTo>
                        <a:pt x="317" y="0"/>
                        <a:pt x="252" y="22"/>
                        <a:pt x="199" y="67"/>
                      </a:cubicBezTo>
                      <a:cubicBezTo>
                        <a:pt x="0" y="227"/>
                        <a:pt x="93" y="549"/>
                        <a:pt x="350" y="574"/>
                      </a:cubicBezTo>
                      <a:cubicBezTo>
                        <a:pt x="362" y="576"/>
                        <a:pt x="374" y="576"/>
                        <a:pt x="385" y="576"/>
                      </a:cubicBezTo>
                      <a:cubicBezTo>
                        <a:pt x="618" y="576"/>
                        <a:pt x="758" y="298"/>
                        <a:pt x="604" y="108"/>
                      </a:cubicBezTo>
                      <a:cubicBezTo>
                        <a:pt x="548" y="37"/>
                        <a:pt x="465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1" name="Google Shape;4751;p31"/>
                <p:cNvSpPr/>
                <p:nvPr/>
              </p:nvSpPr>
              <p:spPr>
                <a:xfrm>
                  <a:off x="4097600" y="4085000"/>
                  <a:ext cx="18500" cy="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559" extrusionOk="0">
                      <a:moveTo>
                        <a:pt x="369" y="1"/>
                      </a:moveTo>
                      <a:cubicBezTo>
                        <a:pt x="308" y="1"/>
                        <a:pt x="246" y="21"/>
                        <a:pt x="193" y="62"/>
                      </a:cubicBezTo>
                      <a:cubicBezTo>
                        <a:pt x="1" y="220"/>
                        <a:pt x="94" y="532"/>
                        <a:pt x="341" y="557"/>
                      </a:cubicBezTo>
                      <a:cubicBezTo>
                        <a:pt x="352" y="558"/>
                        <a:pt x="362" y="559"/>
                        <a:pt x="372" y="559"/>
                      </a:cubicBezTo>
                      <a:cubicBezTo>
                        <a:pt x="602" y="559"/>
                        <a:pt x="740" y="289"/>
                        <a:pt x="589" y="104"/>
                      </a:cubicBezTo>
                      <a:cubicBezTo>
                        <a:pt x="532" y="36"/>
                        <a:pt x="451" y="1"/>
                        <a:pt x="3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2" name="Google Shape;4752;p31"/>
                <p:cNvSpPr/>
                <p:nvPr/>
              </p:nvSpPr>
              <p:spPr>
                <a:xfrm>
                  <a:off x="4084350" y="4068450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7" y="1"/>
                      </a:moveTo>
                      <a:cubicBezTo>
                        <a:pt x="297" y="1"/>
                        <a:pt x="237" y="21"/>
                        <a:pt x="187" y="62"/>
                      </a:cubicBezTo>
                      <a:cubicBezTo>
                        <a:pt x="0" y="213"/>
                        <a:pt x="90" y="512"/>
                        <a:pt x="328" y="538"/>
                      </a:cubicBezTo>
                      <a:cubicBezTo>
                        <a:pt x="339" y="539"/>
                        <a:pt x="349" y="540"/>
                        <a:pt x="359" y="540"/>
                      </a:cubicBezTo>
                      <a:cubicBezTo>
                        <a:pt x="582" y="540"/>
                        <a:pt x="710" y="279"/>
                        <a:pt x="566" y="101"/>
                      </a:cubicBezTo>
                      <a:cubicBezTo>
                        <a:pt x="513" y="35"/>
                        <a:pt x="435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3" name="Google Shape;4753;p31"/>
                <p:cNvSpPr/>
                <p:nvPr/>
              </p:nvSpPr>
              <p:spPr>
                <a:xfrm>
                  <a:off x="4071100" y="4051925"/>
                  <a:ext cx="17125" cy="1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520" extrusionOk="0">
                      <a:moveTo>
                        <a:pt x="345" y="0"/>
                      </a:moveTo>
                      <a:cubicBezTo>
                        <a:pt x="287" y="0"/>
                        <a:pt x="229" y="19"/>
                        <a:pt x="180" y="58"/>
                      </a:cubicBezTo>
                      <a:cubicBezTo>
                        <a:pt x="0" y="203"/>
                        <a:pt x="84" y="495"/>
                        <a:pt x="315" y="518"/>
                      </a:cubicBezTo>
                      <a:cubicBezTo>
                        <a:pt x="326" y="519"/>
                        <a:pt x="336" y="519"/>
                        <a:pt x="346" y="519"/>
                      </a:cubicBezTo>
                      <a:cubicBezTo>
                        <a:pt x="559" y="519"/>
                        <a:pt x="684" y="271"/>
                        <a:pt x="546" y="97"/>
                      </a:cubicBezTo>
                      <a:cubicBezTo>
                        <a:pt x="495" y="33"/>
                        <a:pt x="421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4" name="Google Shape;4754;p31"/>
                <p:cNvSpPr/>
                <p:nvPr/>
              </p:nvSpPr>
              <p:spPr>
                <a:xfrm>
                  <a:off x="4057825" y="4035425"/>
                  <a:ext cx="16600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505" extrusionOk="0">
                      <a:moveTo>
                        <a:pt x="331" y="0"/>
                      </a:moveTo>
                      <a:cubicBezTo>
                        <a:pt x="276" y="0"/>
                        <a:pt x="220" y="19"/>
                        <a:pt x="174" y="56"/>
                      </a:cubicBezTo>
                      <a:cubicBezTo>
                        <a:pt x="1" y="197"/>
                        <a:pt x="84" y="477"/>
                        <a:pt x="306" y="503"/>
                      </a:cubicBezTo>
                      <a:cubicBezTo>
                        <a:pt x="315" y="504"/>
                        <a:pt x="324" y="504"/>
                        <a:pt x="333" y="504"/>
                      </a:cubicBezTo>
                      <a:cubicBezTo>
                        <a:pt x="539" y="504"/>
                        <a:pt x="663" y="261"/>
                        <a:pt x="528" y="95"/>
                      </a:cubicBezTo>
                      <a:cubicBezTo>
                        <a:pt x="478" y="32"/>
                        <a:pt x="405" y="0"/>
                        <a:pt x="3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5" name="Google Shape;4755;p31"/>
                <p:cNvSpPr/>
                <p:nvPr/>
              </p:nvSpPr>
              <p:spPr>
                <a:xfrm>
                  <a:off x="4044575" y="4018850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7" y="0"/>
                      </a:moveTo>
                      <a:cubicBezTo>
                        <a:pt x="265" y="0"/>
                        <a:pt x="212" y="18"/>
                        <a:pt x="168" y="54"/>
                      </a:cubicBezTo>
                      <a:cubicBezTo>
                        <a:pt x="1" y="192"/>
                        <a:pt x="81" y="459"/>
                        <a:pt x="293" y="481"/>
                      </a:cubicBezTo>
                      <a:cubicBezTo>
                        <a:pt x="302" y="482"/>
                        <a:pt x="311" y="483"/>
                        <a:pt x="320" y="483"/>
                      </a:cubicBezTo>
                      <a:cubicBezTo>
                        <a:pt x="519" y="483"/>
                        <a:pt x="634" y="249"/>
                        <a:pt x="508" y="92"/>
                      </a:cubicBezTo>
                      <a:cubicBezTo>
                        <a:pt x="459" y="32"/>
                        <a:pt x="388" y="0"/>
                        <a:pt x="3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6" name="Google Shape;4756;p31"/>
                <p:cNvSpPr/>
                <p:nvPr/>
              </p:nvSpPr>
              <p:spPr>
                <a:xfrm>
                  <a:off x="4031250" y="4002350"/>
                  <a:ext cx="1537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" h="465" extrusionOk="0">
                      <a:moveTo>
                        <a:pt x="306" y="1"/>
                      </a:moveTo>
                      <a:cubicBezTo>
                        <a:pt x="255" y="1"/>
                        <a:pt x="203" y="17"/>
                        <a:pt x="161" y="52"/>
                      </a:cubicBezTo>
                      <a:cubicBezTo>
                        <a:pt x="0" y="184"/>
                        <a:pt x="77" y="444"/>
                        <a:pt x="283" y="463"/>
                      </a:cubicBezTo>
                      <a:cubicBezTo>
                        <a:pt x="292" y="464"/>
                        <a:pt x="301" y="465"/>
                        <a:pt x="310" y="465"/>
                      </a:cubicBezTo>
                      <a:cubicBezTo>
                        <a:pt x="503" y="465"/>
                        <a:pt x="614" y="241"/>
                        <a:pt x="489" y="87"/>
                      </a:cubicBezTo>
                      <a:cubicBezTo>
                        <a:pt x="443" y="30"/>
                        <a:pt x="375" y="1"/>
                        <a:pt x="3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7" name="Google Shape;4757;p31"/>
                <p:cNvSpPr/>
                <p:nvPr/>
              </p:nvSpPr>
              <p:spPr>
                <a:xfrm>
                  <a:off x="4017975" y="3985800"/>
                  <a:ext cx="14775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49" extrusionOk="0">
                      <a:moveTo>
                        <a:pt x="296" y="0"/>
                      </a:moveTo>
                      <a:cubicBezTo>
                        <a:pt x="247" y="0"/>
                        <a:pt x="197" y="17"/>
                        <a:pt x="155" y="52"/>
                      </a:cubicBezTo>
                      <a:cubicBezTo>
                        <a:pt x="1" y="177"/>
                        <a:pt x="75" y="425"/>
                        <a:pt x="274" y="447"/>
                      </a:cubicBezTo>
                      <a:cubicBezTo>
                        <a:pt x="282" y="448"/>
                        <a:pt x="290" y="448"/>
                        <a:pt x="297" y="448"/>
                      </a:cubicBezTo>
                      <a:cubicBezTo>
                        <a:pt x="480" y="448"/>
                        <a:pt x="590" y="232"/>
                        <a:pt x="470" y="84"/>
                      </a:cubicBezTo>
                      <a:cubicBezTo>
                        <a:pt x="426" y="29"/>
                        <a:pt x="362" y="0"/>
                        <a:pt x="29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8" name="Google Shape;4758;p31"/>
                <p:cNvSpPr/>
                <p:nvPr/>
              </p:nvSpPr>
              <p:spPr>
                <a:xfrm>
                  <a:off x="4004725" y="3969250"/>
                  <a:ext cx="141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29" extrusionOk="0">
                      <a:moveTo>
                        <a:pt x="284" y="1"/>
                      </a:moveTo>
                      <a:cubicBezTo>
                        <a:pt x="236" y="1"/>
                        <a:pt x="189" y="16"/>
                        <a:pt x="148" y="48"/>
                      </a:cubicBezTo>
                      <a:cubicBezTo>
                        <a:pt x="1" y="171"/>
                        <a:pt x="71" y="408"/>
                        <a:pt x="261" y="428"/>
                      </a:cubicBezTo>
                      <a:cubicBezTo>
                        <a:pt x="269" y="429"/>
                        <a:pt x="277" y="429"/>
                        <a:pt x="284" y="429"/>
                      </a:cubicBezTo>
                      <a:cubicBezTo>
                        <a:pt x="460" y="429"/>
                        <a:pt x="564" y="222"/>
                        <a:pt x="450" y="81"/>
                      </a:cubicBezTo>
                      <a:cubicBezTo>
                        <a:pt x="407" y="28"/>
                        <a:pt x="345" y="1"/>
                        <a:pt x="2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9" name="Google Shape;4759;p31"/>
                <p:cNvSpPr/>
                <p:nvPr/>
              </p:nvSpPr>
              <p:spPr>
                <a:xfrm>
                  <a:off x="3991475" y="3952750"/>
                  <a:ext cx="13475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8" extrusionOk="0">
                      <a:moveTo>
                        <a:pt x="270" y="1"/>
                      </a:moveTo>
                      <a:cubicBezTo>
                        <a:pt x="225" y="1"/>
                        <a:pt x="179" y="16"/>
                        <a:pt x="142" y="46"/>
                      </a:cubicBezTo>
                      <a:cubicBezTo>
                        <a:pt x="0" y="159"/>
                        <a:pt x="68" y="390"/>
                        <a:pt x="248" y="406"/>
                      </a:cubicBezTo>
                      <a:cubicBezTo>
                        <a:pt x="256" y="407"/>
                        <a:pt x="264" y="408"/>
                        <a:pt x="271" y="408"/>
                      </a:cubicBezTo>
                      <a:cubicBezTo>
                        <a:pt x="440" y="408"/>
                        <a:pt x="538" y="211"/>
                        <a:pt x="428" y="75"/>
                      </a:cubicBezTo>
                      <a:cubicBezTo>
                        <a:pt x="388" y="26"/>
                        <a:pt x="329" y="1"/>
                        <a:pt x="27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0" name="Google Shape;4760;p31"/>
                <p:cNvSpPr/>
                <p:nvPr/>
              </p:nvSpPr>
              <p:spPr>
                <a:xfrm>
                  <a:off x="3978125" y="3936175"/>
                  <a:ext cx="129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3" extrusionOk="0">
                      <a:moveTo>
                        <a:pt x="260" y="1"/>
                      </a:moveTo>
                      <a:cubicBezTo>
                        <a:pt x="217" y="1"/>
                        <a:pt x="173" y="15"/>
                        <a:pt x="136" y="44"/>
                      </a:cubicBezTo>
                      <a:cubicBezTo>
                        <a:pt x="1" y="153"/>
                        <a:pt x="68" y="372"/>
                        <a:pt x="239" y="391"/>
                      </a:cubicBezTo>
                      <a:cubicBezTo>
                        <a:pt x="246" y="392"/>
                        <a:pt x="254" y="393"/>
                        <a:pt x="262" y="393"/>
                      </a:cubicBezTo>
                      <a:cubicBezTo>
                        <a:pt x="421" y="393"/>
                        <a:pt x="517" y="202"/>
                        <a:pt x="412" y="73"/>
                      </a:cubicBezTo>
                      <a:cubicBezTo>
                        <a:pt x="374" y="26"/>
                        <a:pt x="31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1" name="Google Shape;4761;p31"/>
                <p:cNvSpPr/>
                <p:nvPr/>
              </p:nvSpPr>
              <p:spPr>
                <a:xfrm>
                  <a:off x="3964875" y="3919700"/>
                  <a:ext cx="12275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1" extrusionOk="0">
                      <a:moveTo>
                        <a:pt x="246" y="0"/>
                      </a:moveTo>
                      <a:cubicBezTo>
                        <a:pt x="205" y="0"/>
                        <a:pt x="163" y="14"/>
                        <a:pt x="129" y="41"/>
                      </a:cubicBezTo>
                      <a:cubicBezTo>
                        <a:pt x="1" y="147"/>
                        <a:pt x="65" y="353"/>
                        <a:pt x="229" y="369"/>
                      </a:cubicBezTo>
                      <a:cubicBezTo>
                        <a:pt x="236" y="370"/>
                        <a:pt x="244" y="370"/>
                        <a:pt x="252" y="370"/>
                      </a:cubicBezTo>
                      <a:cubicBezTo>
                        <a:pt x="402" y="370"/>
                        <a:pt x="491" y="193"/>
                        <a:pt x="393" y="70"/>
                      </a:cubicBezTo>
                      <a:cubicBezTo>
                        <a:pt x="356" y="24"/>
                        <a:pt x="301" y="0"/>
                        <a:pt x="2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2" name="Google Shape;4762;p31"/>
                <p:cNvSpPr/>
                <p:nvPr/>
              </p:nvSpPr>
              <p:spPr>
                <a:xfrm>
                  <a:off x="3951625" y="3903150"/>
                  <a:ext cx="11650" cy="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4" extrusionOk="0">
                      <a:moveTo>
                        <a:pt x="234" y="0"/>
                      </a:moveTo>
                      <a:cubicBezTo>
                        <a:pt x="195" y="0"/>
                        <a:pt x="156" y="13"/>
                        <a:pt x="122" y="41"/>
                      </a:cubicBezTo>
                      <a:cubicBezTo>
                        <a:pt x="0" y="138"/>
                        <a:pt x="58" y="337"/>
                        <a:pt x="216" y="353"/>
                      </a:cubicBezTo>
                      <a:cubicBezTo>
                        <a:pt x="222" y="354"/>
                        <a:pt x="229" y="354"/>
                        <a:pt x="235" y="354"/>
                      </a:cubicBezTo>
                      <a:cubicBezTo>
                        <a:pt x="381" y="354"/>
                        <a:pt x="465" y="184"/>
                        <a:pt x="370" y="67"/>
                      </a:cubicBezTo>
                      <a:cubicBezTo>
                        <a:pt x="335" y="23"/>
                        <a:pt x="285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3" name="Google Shape;4763;p31"/>
                <p:cNvSpPr/>
                <p:nvPr/>
              </p:nvSpPr>
              <p:spPr>
                <a:xfrm>
                  <a:off x="3938350" y="3886600"/>
                  <a:ext cx="1102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5" extrusionOk="0">
                      <a:moveTo>
                        <a:pt x="222" y="0"/>
                      </a:moveTo>
                      <a:cubicBezTo>
                        <a:pt x="185" y="0"/>
                        <a:pt x="147" y="13"/>
                        <a:pt x="117" y="38"/>
                      </a:cubicBezTo>
                      <a:cubicBezTo>
                        <a:pt x="1" y="131"/>
                        <a:pt x="56" y="318"/>
                        <a:pt x="203" y="334"/>
                      </a:cubicBezTo>
                      <a:cubicBezTo>
                        <a:pt x="210" y="334"/>
                        <a:pt x="216" y="335"/>
                        <a:pt x="223" y="335"/>
                      </a:cubicBezTo>
                      <a:cubicBezTo>
                        <a:pt x="359" y="335"/>
                        <a:pt x="440" y="174"/>
                        <a:pt x="351" y="64"/>
                      </a:cubicBezTo>
                      <a:cubicBezTo>
                        <a:pt x="318" y="22"/>
                        <a:pt x="270" y="0"/>
                        <a:pt x="2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4" name="Google Shape;4764;p31"/>
                <p:cNvSpPr/>
                <p:nvPr/>
              </p:nvSpPr>
              <p:spPr>
                <a:xfrm>
                  <a:off x="3925100" y="3870100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10" y="1"/>
                      </a:moveTo>
                      <a:cubicBezTo>
                        <a:pt x="175" y="1"/>
                        <a:pt x="139" y="12"/>
                        <a:pt x="110" y="36"/>
                      </a:cubicBezTo>
                      <a:cubicBezTo>
                        <a:pt x="1" y="123"/>
                        <a:pt x="52" y="299"/>
                        <a:pt x="190" y="315"/>
                      </a:cubicBezTo>
                      <a:cubicBezTo>
                        <a:pt x="197" y="316"/>
                        <a:pt x="203" y="317"/>
                        <a:pt x="209" y="317"/>
                      </a:cubicBezTo>
                      <a:cubicBezTo>
                        <a:pt x="340" y="317"/>
                        <a:pt x="418" y="163"/>
                        <a:pt x="332" y="58"/>
                      </a:cubicBezTo>
                      <a:cubicBezTo>
                        <a:pt x="301" y="20"/>
                        <a:pt x="256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5" name="Google Shape;4765;p31"/>
                <p:cNvSpPr/>
                <p:nvPr/>
              </p:nvSpPr>
              <p:spPr>
                <a:xfrm>
                  <a:off x="4128775" y="4087050"/>
                  <a:ext cx="19075" cy="1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77" extrusionOk="0">
                      <a:moveTo>
                        <a:pt x="384" y="0"/>
                      </a:moveTo>
                      <a:cubicBezTo>
                        <a:pt x="320" y="0"/>
                        <a:pt x="256" y="21"/>
                        <a:pt x="203" y="64"/>
                      </a:cubicBezTo>
                      <a:cubicBezTo>
                        <a:pt x="1" y="225"/>
                        <a:pt x="97" y="549"/>
                        <a:pt x="354" y="575"/>
                      </a:cubicBezTo>
                      <a:cubicBezTo>
                        <a:pt x="364" y="576"/>
                        <a:pt x="375" y="576"/>
                        <a:pt x="385" y="576"/>
                      </a:cubicBezTo>
                      <a:cubicBezTo>
                        <a:pt x="621" y="576"/>
                        <a:pt x="762" y="297"/>
                        <a:pt x="608" y="106"/>
                      </a:cubicBezTo>
                      <a:cubicBezTo>
                        <a:pt x="551" y="36"/>
                        <a:pt x="468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6" name="Google Shape;4766;p31"/>
                <p:cNvSpPr/>
                <p:nvPr/>
              </p:nvSpPr>
              <p:spPr>
                <a:xfrm>
                  <a:off x="4115525" y="4070525"/>
                  <a:ext cx="1840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557" extrusionOk="0">
                      <a:moveTo>
                        <a:pt x="370" y="0"/>
                      </a:moveTo>
                      <a:cubicBezTo>
                        <a:pt x="308" y="0"/>
                        <a:pt x="245" y="21"/>
                        <a:pt x="193" y="63"/>
                      </a:cubicBezTo>
                      <a:cubicBezTo>
                        <a:pt x="0" y="220"/>
                        <a:pt x="93" y="532"/>
                        <a:pt x="341" y="555"/>
                      </a:cubicBezTo>
                      <a:cubicBezTo>
                        <a:pt x="351" y="556"/>
                        <a:pt x="362" y="556"/>
                        <a:pt x="372" y="556"/>
                      </a:cubicBezTo>
                      <a:cubicBezTo>
                        <a:pt x="601" y="556"/>
                        <a:pt x="736" y="286"/>
                        <a:pt x="585" y="101"/>
                      </a:cubicBezTo>
                      <a:cubicBezTo>
                        <a:pt x="531" y="34"/>
                        <a:pt x="451" y="0"/>
                        <a:pt x="3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7" name="Google Shape;4767;p31"/>
                <p:cNvSpPr/>
                <p:nvPr/>
              </p:nvSpPr>
              <p:spPr>
                <a:xfrm>
                  <a:off x="4102275" y="4053975"/>
                  <a:ext cx="17775" cy="1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1" extrusionOk="0">
                      <a:moveTo>
                        <a:pt x="354" y="0"/>
                      </a:moveTo>
                      <a:cubicBezTo>
                        <a:pt x="295" y="0"/>
                        <a:pt x="236" y="20"/>
                        <a:pt x="186" y="60"/>
                      </a:cubicBezTo>
                      <a:cubicBezTo>
                        <a:pt x="0" y="211"/>
                        <a:pt x="90" y="513"/>
                        <a:pt x="328" y="538"/>
                      </a:cubicBezTo>
                      <a:cubicBezTo>
                        <a:pt x="338" y="540"/>
                        <a:pt x="348" y="540"/>
                        <a:pt x="359" y="540"/>
                      </a:cubicBezTo>
                      <a:cubicBezTo>
                        <a:pt x="578" y="540"/>
                        <a:pt x="710" y="280"/>
                        <a:pt x="566" y="101"/>
                      </a:cubicBezTo>
                      <a:cubicBezTo>
                        <a:pt x="512" y="35"/>
                        <a:pt x="434" y="0"/>
                        <a:pt x="3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8" name="Google Shape;4768;p31"/>
                <p:cNvSpPr/>
                <p:nvPr/>
              </p:nvSpPr>
              <p:spPr>
                <a:xfrm>
                  <a:off x="4089000" y="4037400"/>
                  <a:ext cx="17150" cy="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" h="522" extrusionOk="0">
                      <a:moveTo>
                        <a:pt x="342" y="1"/>
                      </a:moveTo>
                      <a:cubicBezTo>
                        <a:pt x="286" y="1"/>
                        <a:pt x="229" y="19"/>
                        <a:pt x="181" y="57"/>
                      </a:cubicBezTo>
                      <a:cubicBezTo>
                        <a:pt x="1" y="202"/>
                        <a:pt x="84" y="494"/>
                        <a:pt x="316" y="520"/>
                      </a:cubicBezTo>
                      <a:cubicBezTo>
                        <a:pt x="326" y="521"/>
                        <a:pt x="336" y="522"/>
                        <a:pt x="346" y="522"/>
                      </a:cubicBezTo>
                      <a:cubicBezTo>
                        <a:pt x="557" y="522"/>
                        <a:pt x="685" y="271"/>
                        <a:pt x="547" y="99"/>
                      </a:cubicBezTo>
                      <a:cubicBezTo>
                        <a:pt x="495" y="34"/>
                        <a:pt x="419" y="1"/>
                        <a:pt x="34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9" name="Google Shape;4769;p31"/>
                <p:cNvSpPr/>
                <p:nvPr/>
              </p:nvSpPr>
              <p:spPr>
                <a:xfrm>
                  <a:off x="4075750" y="4020875"/>
                  <a:ext cx="16500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" h="505" extrusionOk="0">
                      <a:moveTo>
                        <a:pt x="330" y="1"/>
                      </a:moveTo>
                      <a:cubicBezTo>
                        <a:pt x="275" y="1"/>
                        <a:pt x="220" y="19"/>
                        <a:pt x="174" y="56"/>
                      </a:cubicBezTo>
                      <a:cubicBezTo>
                        <a:pt x="0" y="198"/>
                        <a:pt x="81" y="481"/>
                        <a:pt x="306" y="503"/>
                      </a:cubicBezTo>
                      <a:cubicBezTo>
                        <a:pt x="315" y="504"/>
                        <a:pt x="324" y="504"/>
                        <a:pt x="333" y="504"/>
                      </a:cubicBezTo>
                      <a:cubicBezTo>
                        <a:pt x="538" y="504"/>
                        <a:pt x="660" y="261"/>
                        <a:pt x="524" y="95"/>
                      </a:cubicBezTo>
                      <a:cubicBezTo>
                        <a:pt x="475" y="33"/>
                        <a:pt x="403" y="1"/>
                        <a:pt x="33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0" name="Google Shape;4770;p31"/>
                <p:cNvSpPr/>
                <p:nvPr/>
              </p:nvSpPr>
              <p:spPr>
                <a:xfrm>
                  <a:off x="4062500" y="4004375"/>
                  <a:ext cx="15850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484" extrusionOk="0">
                      <a:moveTo>
                        <a:pt x="317" y="1"/>
                      </a:moveTo>
                      <a:cubicBezTo>
                        <a:pt x="264" y="1"/>
                        <a:pt x="210" y="18"/>
                        <a:pt x="164" y="54"/>
                      </a:cubicBezTo>
                      <a:cubicBezTo>
                        <a:pt x="0" y="189"/>
                        <a:pt x="81" y="459"/>
                        <a:pt x="293" y="482"/>
                      </a:cubicBezTo>
                      <a:cubicBezTo>
                        <a:pt x="302" y="483"/>
                        <a:pt x="311" y="483"/>
                        <a:pt x="319" y="483"/>
                      </a:cubicBezTo>
                      <a:cubicBezTo>
                        <a:pt x="516" y="483"/>
                        <a:pt x="634" y="250"/>
                        <a:pt x="505" y="90"/>
                      </a:cubicBezTo>
                      <a:cubicBezTo>
                        <a:pt x="457" y="31"/>
                        <a:pt x="388" y="1"/>
                        <a:pt x="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1" name="Google Shape;4771;p31"/>
                <p:cNvSpPr/>
                <p:nvPr/>
              </p:nvSpPr>
              <p:spPr>
                <a:xfrm>
                  <a:off x="4049150" y="3987825"/>
                  <a:ext cx="15400" cy="1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67" extrusionOk="0">
                      <a:moveTo>
                        <a:pt x="309" y="0"/>
                      </a:moveTo>
                      <a:cubicBezTo>
                        <a:pt x="257" y="0"/>
                        <a:pt x="205" y="18"/>
                        <a:pt x="161" y="54"/>
                      </a:cubicBezTo>
                      <a:cubicBezTo>
                        <a:pt x="1" y="183"/>
                        <a:pt x="78" y="443"/>
                        <a:pt x="284" y="466"/>
                      </a:cubicBezTo>
                      <a:cubicBezTo>
                        <a:pt x="291" y="466"/>
                        <a:pt x="299" y="467"/>
                        <a:pt x="307" y="467"/>
                      </a:cubicBezTo>
                      <a:cubicBezTo>
                        <a:pt x="499" y="467"/>
                        <a:pt x="616" y="241"/>
                        <a:pt x="489" y="86"/>
                      </a:cubicBezTo>
                      <a:cubicBezTo>
                        <a:pt x="444" y="30"/>
                        <a:pt x="377" y="0"/>
                        <a:pt x="3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2" name="Google Shape;4772;p31"/>
                <p:cNvSpPr/>
                <p:nvPr/>
              </p:nvSpPr>
              <p:spPr>
                <a:xfrm>
                  <a:off x="4035900" y="3971300"/>
                  <a:ext cx="14675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47" extrusionOk="0">
                      <a:moveTo>
                        <a:pt x="295" y="1"/>
                      </a:moveTo>
                      <a:cubicBezTo>
                        <a:pt x="246" y="1"/>
                        <a:pt x="196" y="17"/>
                        <a:pt x="155" y="50"/>
                      </a:cubicBezTo>
                      <a:cubicBezTo>
                        <a:pt x="0" y="175"/>
                        <a:pt x="74" y="426"/>
                        <a:pt x="270" y="445"/>
                      </a:cubicBezTo>
                      <a:cubicBezTo>
                        <a:pt x="278" y="446"/>
                        <a:pt x="286" y="446"/>
                        <a:pt x="294" y="446"/>
                      </a:cubicBezTo>
                      <a:cubicBezTo>
                        <a:pt x="479" y="446"/>
                        <a:pt x="587" y="230"/>
                        <a:pt x="470" y="82"/>
                      </a:cubicBezTo>
                      <a:cubicBezTo>
                        <a:pt x="426" y="29"/>
                        <a:pt x="361" y="1"/>
                        <a:pt x="2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3" name="Google Shape;4773;p31"/>
                <p:cNvSpPr/>
                <p:nvPr/>
              </p:nvSpPr>
              <p:spPr>
                <a:xfrm>
                  <a:off x="4022650" y="3954750"/>
                  <a:ext cx="14100" cy="1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28" extrusionOk="0">
                      <a:moveTo>
                        <a:pt x="281" y="1"/>
                      </a:moveTo>
                      <a:cubicBezTo>
                        <a:pt x="234" y="1"/>
                        <a:pt x="187" y="17"/>
                        <a:pt x="148" y="50"/>
                      </a:cubicBezTo>
                      <a:cubicBezTo>
                        <a:pt x="0" y="169"/>
                        <a:pt x="71" y="407"/>
                        <a:pt x="261" y="426"/>
                      </a:cubicBezTo>
                      <a:cubicBezTo>
                        <a:pt x="270" y="427"/>
                        <a:pt x="279" y="428"/>
                        <a:pt x="287" y="428"/>
                      </a:cubicBezTo>
                      <a:cubicBezTo>
                        <a:pt x="461" y="428"/>
                        <a:pt x="563" y="223"/>
                        <a:pt x="447" y="82"/>
                      </a:cubicBezTo>
                      <a:cubicBezTo>
                        <a:pt x="405" y="29"/>
                        <a:pt x="343" y="1"/>
                        <a:pt x="2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4" name="Google Shape;4774;p31"/>
                <p:cNvSpPr/>
                <p:nvPr/>
              </p:nvSpPr>
              <p:spPr>
                <a:xfrm>
                  <a:off x="4009375" y="3938225"/>
                  <a:ext cx="13500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411" extrusionOk="0">
                      <a:moveTo>
                        <a:pt x="271" y="0"/>
                      </a:moveTo>
                      <a:cubicBezTo>
                        <a:pt x="225" y="0"/>
                        <a:pt x="180" y="15"/>
                        <a:pt x="142" y="46"/>
                      </a:cubicBezTo>
                      <a:cubicBezTo>
                        <a:pt x="1" y="161"/>
                        <a:pt x="68" y="390"/>
                        <a:pt x="252" y="409"/>
                      </a:cubicBezTo>
                      <a:cubicBezTo>
                        <a:pt x="259" y="410"/>
                        <a:pt x="267" y="410"/>
                        <a:pt x="275" y="410"/>
                      </a:cubicBezTo>
                      <a:cubicBezTo>
                        <a:pt x="441" y="410"/>
                        <a:pt x="539" y="213"/>
                        <a:pt x="432" y="78"/>
                      </a:cubicBezTo>
                      <a:cubicBezTo>
                        <a:pt x="391" y="27"/>
                        <a:pt x="331" y="0"/>
                        <a:pt x="2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5" name="Google Shape;4775;p31"/>
                <p:cNvSpPr/>
                <p:nvPr/>
              </p:nvSpPr>
              <p:spPr>
                <a:xfrm>
                  <a:off x="3996050" y="3921725"/>
                  <a:ext cx="12925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2" extrusionOk="0">
                      <a:moveTo>
                        <a:pt x="259" y="0"/>
                      </a:moveTo>
                      <a:cubicBezTo>
                        <a:pt x="215" y="0"/>
                        <a:pt x="171" y="15"/>
                        <a:pt x="135" y="44"/>
                      </a:cubicBezTo>
                      <a:cubicBezTo>
                        <a:pt x="0" y="153"/>
                        <a:pt x="65" y="372"/>
                        <a:pt x="238" y="391"/>
                      </a:cubicBezTo>
                      <a:cubicBezTo>
                        <a:pt x="245" y="391"/>
                        <a:pt x="251" y="392"/>
                        <a:pt x="258" y="392"/>
                      </a:cubicBezTo>
                      <a:cubicBezTo>
                        <a:pt x="420" y="392"/>
                        <a:pt x="517" y="202"/>
                        <a:pt x="412" y="73"/>
                      </a:cubicBezTo>
                      <a:cubicBezTo>
                        <a:pt x="373" y="25"/>
                        <a:pt x="316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6" name="Google Shape;4776;p31"/>
                <p:cNvSpPr/>
                <p:nvPr/>
              </p:nvSpPr>
              <p:spPr>
                <a:xfrm>
                  <a:off x="3982800" y="3905150"/>
                  <a:ext cx="12275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4" extrusionOk="0">
                      <a:moveTo>
                        <a:pt x="245" y="1"/>
                      </a:moveTo>
                      <a:cubicBezTo>
                        <a:pt x="204" y="1"/>
                        <a:pt x="163" y="14"/>
                        <a:pt x="129" y="42"/>
                      </a:cubicBezTo>
                      <a:cubicBezTo>
                        <a:pt x="0" y="148"/>
                        <a:pt x="61" y="353"/>
                        <a:pt x="225" y="373"/>
                      </a:cubicBezTo>
                      <a:cubicBezTo>
                        <a:pt x="232" y="373"/>
                        <a:pt x="238" y="373"/>
                        <a:pt x="245" y="373"/>
                      </a:cubicBezTo>
                      <a:cubicBezTo>
                        <a:pt x="397" y="373"/>
                        <a:pt x="491" y="194"/>
                        <a:pt x="389" y="70"/>
                      </a:cubicBezTo>
                      <a:cubicBezTo>
                        <a:pt x="352" y="24"/>
                        <a:pt x="299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7" name="Google Shape;4777;p31"/>
                <p:cNvSpPr/>
                <p:nvPr/>
              </p:nvSpPr>
              <p:spPr>
                <a:xfrm>
                  <a:off x="3969525" y="3888650"/>
                  <a:ext cx="11650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3" extrusionOk="0">
                      <a:moveTo>
                        <a:pt x="232" y="1"/>
                      </a:moveTo>
                      <a:cubicBezTo>
                        <a:pt x="194" y="1"/>
                        <a:pt x="155" y="13"/>
                        <a:pt x="123" y="39"/>
                      </a:cubicBezTo>
                      <a:cubicBezTo>
                        <a:pt x="1" y="139"/>
                        <a:pt x="59" y="335"/>
                        <a:pt x="216" y="351"/>
                      </a:cubicBezTo>
                      <a:cubicBezTo>
                        <a:pt x="224" y="352"/>
                        <a:pt x="231" y="353"/>
                        <a:pt x="239" y="353"/>
                      </a:cubicBezTo>
                      <a:cubicBezTo>
                        <a:pt x="380" y="353"/>
                        <a:pt x="465" y="181"/>
                        <a:pt x="370" y="65"/>
                      </a:cubicBezTo>
                      <a:cubicBezTo>
                        <a:pt x="336" y="23"/>
                        <a:pt x="284" y="1"/>
                        <a:pt x="2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8" name="Google Shape;4778;p31"/>
                <p:cNvSpPr/>
                <p:nvPr/>
              </p:nvSpPr>
              <p:spPr>
                <a:xfrm>
                  <a:off x="3956275" y="3872125"/>
                  <a:ext cx="11025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6" extrusionOk="0">
                      <a:moveTo>
                        <a:pt x="222" y="1"/>
                      </a:moveTo>
                      <a:cubicBezTo>
                        <a:pt x="185" y="1"/>
                        <a:pt x="147" y="13"/>
                        <a:pt x="116" y="38"/>
                      </a:cubicBezTo>
                      <a:cubicBezTo>
                        <a:pt x="1" y="132"/>
                        <a:pt x="55" y="318"/>
                        <a:pt x="203" y="334"/>
                      </a:cubicBezTo>
                      <a:cubicBezTo>
                        <a:pt x="210" y="335"/>
                        <a:pt x="216" y="335"/>
                        <a:pt x="222" y="335"/>
                      </a:cubicBezTo>
                      <a:cubicBezTo>
                        <a:pt x="359" y="335"/>
                        <a:pt x="440" y="172"/>
                        <a:pt x="351" y="61"/>
                      </a:cubicBezTo>
                      <a:cubicBezTo>
                        <a:pt x="318" y="21"/>
                        <a:pt x="271" y="1"/>
                        <a:pt x="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9" name="Google Shape;4779;p31"/>
                <p:cNvSpPr/>
                <p:nvPr/>
              </p:nvSpPr>
              <p:spPr>
                <a:xfrm>
                  <a:off x="3943025" y="3855550"/>
                  <a:ext cx="10375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317" extrusionOk="0">
                      <a:moveTo>
                        <a:pt x="209" y="1"/>
                      </a:moveTo>
                      <a:cubicBezTo>
                        <a:pt x="173" y="1"/>
                        <a:pt x="137" y="12"/>
                        <a:pt x="106" y="36"/>
                      </a:cubicBezTo>
                      <a:cubicBezTo>
                        <a:pt x="0" y="126"/>
                        <a:pt x="52" y="303"/>
                        <a:pt x="190" y="316"/>
                      </a:cubicBezTo>
                      <a:cubicBezTo>
                        <a:pt x="197" y="317"/>
                        <a:pt x="203" y="317"/>
                        <a:pt x="209" y="317"/>
                      </a:cubicBezTo>
                      <a:cubicBezTo>
                        <a:pt x="339" y="317"/>
                        <a:pt x="414" y="166"/>
                        <a:pt x="331" y="59"/>
                      </a:cubicBezTo>
                      <a:cubicBezTo>
                        <a:pt x="300" y="21"/>
                        <a:pt x="255" y="1"/>
                        <a:pt x="2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0" name="Google Shape;4780;p31"/>
                <p:cNvSpPr/>
                <p:nvPr/>
              </p:nvSpPr>
              <p:spPr>
                <a:xfrm>
                  <a:off x="4159950" y="4089075"/>
                  <a:ext cx="19675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596" extrusionOk="0">
                      <a:moveTo>
                        <a:pt x="395" y="0"/>
                      </a:moveTo>
                      <a:cubicBezTo>
                        <a:pt x="329" y="0"/>
                        <a:pt x="263" y="22"/>
                        <a:pt x="209" y="66"/>
                      </a:cubicBezTo>
                      <a:cubicBezTo>
                        <a:pt x="0" y="234"/>
                        <a:pt x="100" y="565"/>
                        <a:pt x="364" y="593"/>
                      </a:cubicBezTo>
                      <a:cubicBezTo>
                        <a:pt x="375" y="595"/>
                        <a:pt x="387" y="595"/>
                        <a:pt x="398" y="595"/>
                      </a:cubicBezTo>
                      <a:cubicBezTo>
                        <a:pt x="641" y="595"/>
                        <a:pt x="787" y="308"/>
                        <a:pt x="627" y="111"/>
                      </a:cubicBezTo>
                      <a:cubicBezTo>
                        <a:pt x="569" y="38"/>
                        <a:pt x="482" y="0"/>
                        <a:pt x="3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1" name="Google Shape;4781;p31"/>
                <p:cNvSpPr/>
                <p:nvPr/>
              </p:nvSpPr>
              <p:spPr>
                <a:xfrm>
                  <a:off x="4146700" y="4072525"/>
                  <a:ext cx="19025" cy="1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577" extrusionOk="0">
                      <a:moveTo>
                        <a:pt x="382" y="0"/>
                      </a:moveTo>
                      <a:cubicBezTo>
                        <a:pt x="318" y="0"/>
                        <a:pt x="254" y="22"/>
                        <a:pt x="199" y="66"/>
                      </a:cubicBezTo>
                      <a:cubicBezTo>
                        <a:pt x="0" y="227"/>
                        <a:pt x="97" y="548"/>
                        <a:pt x="351" y="574"/>
                      </a:cubicBezTo>
                      <a:cubicBezTo>
                        <a:pt x="362" y="575"/>
                        <a:pt x="374" y="576"/>
                        <a:pt x="385" y="576"/>
                      </a:cubicBezTo>
                      <a:cubicBezTo>
                        <a:pt x="622" y="576"/>
                        <a:pt x="761" y="298"/>
                        <a:pt x="608" y="108"/>
                      </a:cubicBezTo>
                      <a:cubicBezTo>
                        <a:pt x="549" y="37"/>
                        <a:pt x="466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2" name="Google Shape;4782;p31"/>
                <p:cNvSpPr/>
                <p:nvPr/>
              </p:nvSpPr>
              <p:spPr>
                <a:xfrm>
                  <a:off x="4133425" y="4056000"/>
                  <a:ext cx="18425" cy="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9" extrusionOk="0">
                      <a:moveTo>
                        <a:pt x="368" y="1"/>
                      </a:moveTo>
                      <a:cubicBezTo>
                        <a:pt x="307" y="1"/>
                        <a:pt x="245" y="21"/>
                        <a:pt x="194" y="62"/>
                      </a:cubicBezTo>
                      <a:cubicBezTo>
                        <a:pt x="1" y="220"/>
                        <a:pt x="94" y="531"/>
                        <a:pt x="342" y="557"/>
                      </a:cubicBezTo>
                      <a:cubicBezTo>
                        <a:pt x="352" y="558"/>
                        <a:pt x="362" y="559"/>
                        <a:pt x="373" y="559"/>
                      </a:cubicBezTo>
                      <a:cubicBezTo>
                        <a:pt x="602" y="559"/>
                        <a:pt x="737" y="289"/>
                        <a:pt x="586" y="104"/>
                      </a:cubicBezTo>
                      <a:cubicBezTo>
                        <a:pt x="531" y="36"/>
                        <a:pt x="450" y="1"/>
                        <a:pt x="36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3" name="Google Shape;4783;p31"/>
                <p:cNvSpPr/>
                <p:nvPr/>
              </p:nvSpPr>
              <p:spPr>
                <a:xfrm>
                  <a:off x="4120175" y="4039450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7" y="0"/>
                      </a:moveTo>
                      <a:cubicBezTo>
                        <a:pt x="297" y="0"/>
                        <a:pt x="237" y="20"/>
                        <a:pt x="187" y="62"/>
                      </a:cubicBezTo>
                      <a:cubicBezTo>
                        <a:pt x="1" y="213"/>
                        <a:pt x="87" y="512"/>
                        <a:pt x="328" y="538"/>
                      </a:cubicBezTo>
                      <a:cubicBezTo>
                        <a:pt x="339" y="539"/>
                        <a:pt x="349" y="539"/>
                        <a:pt x="359" y="539"/>
                      </a:cubicBezTo>
                      <a:cubicBezTo>
                        <a:pt x="579" y="539"/>
                        <a:pt x="711" y="279"/>
                        <a:pt x="566" y="101"/>
                      </a:cubicBezTo>
                      <a:cubicBezTo>
                        <a:pt x="513" y="35"/>
                        <a:pt x="436" y="0"/>
                        <a:pt x="3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4" name="Google Shape;4784;p31"/>
                <p:cNvSpPr/>
                <p:nvPr/>
              </p:nvSpPr>
              <p:spPr>
                <a:xfrm>
                  <a:off x="4106925" y="4022900"/>
                  <a:ext cx="17125" cy="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521" extrusionOk="0">
                      <a:moveTo>
                        <a:pt x="345" y="1"/>
                      </a:moveTo>
                      <a:cubicBezTo>
                        <a:pt x="287" y="1"/>
                        <a:pt x="229" y="20"/>
                        <a:pt x="180" y="59"/>
                      </a:cubicBezTo>
                      <a:cubicBezTo>
                        <a:pt x="0" y="204"/>
                        <a:pt x="84" y="496"/>
                        <a:pt x="315" y="518"/>
                      </a:cubicBezTo>
                      <a:cubicBezTo>
                        <a:pt x="326" y="520"/>
                        <a:pt x="336" y="520"/>
                        <a:pt x="346" y="520"/>
                      </a:cubicBezTo>
                      <a:cubicBezTo>
                        <a:pt x="556" y="520"/>
                        <a:pt x="685" y="272"/>
                        <a:pt x="547" y="97"/>
                      </a:cubicBezTo>
                      <a:cubicBezTo>
                        <a:pt x="496" y="34"/>
                        <a:pt x="421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5" name="Google Shape;4785;p31"/>
                <p:cNvSpPr/>
                <p:nvPr/>
              </p:nvSpPr>
              <p:spPr>
                <a:xfrm>
                  <a:off x="4093575" y="4006400"/>
                  <a:ext cx="165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3" extrusionOk="0">
                      <a:moveTo>
                        <a:pt x="334" y="1"/>
                      </a:moveTo>
                      <a:cubicBezTo>
                        <a:pt x="278" y="1"/>
                        <a:pt x="222" y="19"/>
                        <a:pt x="174" y="57"/>
                      </a:cubicBezTo>
                      <a:cubicBezTo>
                        <a:pt x="1" y="198"/>
                        <a:pt x="84" y="478"/>
                        <a:pt x="309" y="500"/>
                      </a:cubicBezTo>
                      <a:cubicBezTo>
                        <a:pt x="320" y="502"/>
                        <a:pt x="330" y="502"/>
                        <a:pt x="340" y="502"/>
                      </a:cubicBezTo>
                      <a:cubicBezTo>
                        <a:pt x="543" y="502"/>
                        <a:pt x="663" y="258"/>
                        <a:pt x="528" y="92"/>
                      </a:cubicBezTo>
                      <a:cubicBezTo>
                        <a:pt x="479" y="32"/>
                        <a:pt x="407" y="1"/>
                        <a:pt x="3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6" name="Google Shape;4786;p31"/>
                <p:cNvSpPr/>
                <p:nvPr/>
              </p:nvSpPr>
              <p:spPr>
                <a:xfrm>
                  <a:off x="4080400" y="3989850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7" y="0"/>
                      </a:moveTo>
                      <a:cubicBezTo>
                        <a:pt x="264" y="0"/>
                        <a:pt x="210" y="18"/>
                        <a:pt x="165" y="54"/>
                      </a:cubicBezTo>
                      <a:cubicBezTo>
                        <a:pt x="1" y="192"/>
                        <a:pt x="81" y="459"/>
                        <a:pt x="293" y="481"/>
                      </a:cubicBezTo>
                      <a:cubicBezTo>
                        <a:pt x="302" y="482"/>
                        <a:pt x="311" y="482"/>
                        <a:pt x="320" y="482"/>
                      </a:cubicBezTo>
                      <a:cubicBezTo>
                        <a:pt x="517" y="482"/>
                        <a:pt x="635" y="249"/>
                        <a:pt x="505" y="92"/>
                      </a:cubicBezTo>
                      <a:cubicBezTo>
                        <a:pt x="458" y="32"/>
                        <a:pt x="388" y="0"/>
                        <a:pt x="3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7" name="Google Shape;4787;p31"/>
                <p:cNvSpPr/>
                <p:nvPr/>
              </p:nvSpPr>
              <p:spPr>
                <a:xfrm>
                  <a:off x="4067075" y="3973350"/>
                  <a:ext cx="1530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465" extrusionOk="0">
                      <a:moveTo>
                        <a:pt x="307" y="0"/>
                      </a:moveTo>
                      <a:cubicBezTo>
                        <a:pt x="255" y="0"/>
                        <a:pt x="204" y="17"/>
                        <a:pt x="161" y="52"/>
                      </a:cubicBezTo>
                      <a:cubicBezTo>
                        <a:pt x="0" y="183"/>
                        <a:pt x="78" y="444"/>
                        <a:pt x="283" y="463"/>
                      </a:cubicBezTo>
                      <a:cubicBezTo>
                        <a:pt x="292" y="464"/>
                        <a:pt x="301" y="464"/>
                        <a:pt x="310" y="464"/>
                      </a:cubicBezTo>
                      <a:cubicBezTo>
                        <a:pt x="500" y="464"/>
                        <a:pt x="612" y="240"/>
                        <a:pt x="489" y="87"/>
                      </a:cubicBezTo>
                      <a:cubicBezTo>
                        <a:pt x="443" y="30"/>
                        <a:pt x="375" y="0"/>
                        <a:pt x="3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8" name="Google Shape;4788;p31"/>
                <p:cNvSpPr/>
                <p:nvPr/>
              </p:nvSpPr>
              <p:spPr>
                <a:xfrm>
                  <a:off x="4053825" y="3956800"/>
                  <a:ext cx="14675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48" extrusionOk="0">
                      <a:moveTo>
                        <a:pt x="295" y="0"/>
                      </a:moveTo>
                      <a:cubicBezTo>
                        <a:pt x="246" y="0"/>
                        <a:pt x="196" y="17"/>
                        <a:pt x="154" y="52"/>
                      </a:cubicBezTo>
                      <a:cubicBezTo>
                        <a:pt x="0" y="177"/>
                        <a:pt x="74" y="424"/>
                        <a:pt x="270" y="447"/>
                      </a:cubicBezTo>
                      <a:cubicBezTo>
                        <a:pt x="278" y="448"/>
                        <a:pt x="286" y="448"/>
                        <a:pt x="294" y="448"/>
                      </a:cubicBezTo>
                      <a:cubicBezTo>
                        <a:pt x="479" y="448"/>
                        <a:pt x="587" y="232"/>
                        <a:pt x="469" y="84"/>
                      </a:cubicBezTo>
                      <a:cubicBezTo>
                        <a:pt x="424" y="29"/>
                        <a:pt x="359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9" name="Google Shape;4789;p31"/>
                <p:cNvSpPr/>
                <p:nvPr/>
              </p:nvSpPr>
              <p:spPr>
                <a:xfrm>
                  <a:off x="4040475" y="3940250"/>
                  <a:ext cx="14200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29" extrusionOk="0">
                      <a:moveTo>
                        <a:pt x="285" y="1"/>
                      </a:moveTo>
                      <a:cubicBezTo>
                        <a:pt x="238" y="1"/>
                        <a:pt x="191" y="16"/>
                        <a:pt x="152" y="48"/>
                      </a:cubicBezTo>
                      <a:cubicBezTo>
                        <a:pt x="1" y="167"/>
                        <a:pt x="71" y="408"/>
                        <a:pt x="264" y="428"/>
                      </a:cubicBezTo>
                      <a:cubicBezTo>
                        <a:pt x="272" y="428"/>
                        <a:pt x="280" y="429"/>
                        <a:pt x="287" y="429"/>
                      </a:cubicBezTo>
                      <a:cubicBezTo>
                        <a:pt x="463" y="429"/>
                        <a:pt x="568" y="222"/>
                        <a:pt x="451" y="80"/>
                      </a:cubicBezTo>
                      <a:cubicBezTo>
                        <a:pt x="409" y="28"/>
                        <a:pt x="347" y="1"/>
                        <a:pt x="2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0" name="Google Shape;4790;p31"/>
                <p:cNvSpPr/>
                <p:nvPr/>
              </p:nvSpPr>
              <p:spPr>
                <a:xfrm>
                  <a:off x="4027225" y="3923750"/>
                  <a:ext cx="13550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" h="408" extrusionOk="0">
                      <a:moveTo>
                        <a:pt x="273" y="1"/>
                      </a:moveTo>
                      <a:cubicBezTo>
                        <a:pt x="227" y="1"/>
                        <a:pt x="181" y="16"/>
                        <a:pt x="142" y="46"/>
                      </a:cubicBezTo>
                      <a:cubicBezTo>
                        <a:pt x="0" y="159"/>
                        <a:pt x="68" y="390"/>
                        <a:pt x="251" y="406"/>
                      </a:cubicBezTo>
                      <a:cubicBezTo>
                        <a:pt x="259" y="407"/>
                        <a:pt x="267" y="407"/>
                        <a:pt x="274" y="407"/>
                      </a:cubicBezTo>
                      <a:cubicBezTo>
                        <a:pt x="441" y="407"/>
                        <a:pt x="542" y="210"/>
                        <a:pt x="431" y="75"/>
                      </a:cubicBezTo>
                      <a:cubicBezTo>
                        <a:pt x="391" y="26"/>
                        <a:pt x="332" y="1"/>
                        <a:pt x="2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1" name="Google Shape;4791;p31"/>
                <p:cNvSpPr/>
                <p:nvPr/>
              </p:nvSpPr>
              <p:spPr>
                <a:xfrm>
                  <a:off x="4013975" y="3907175"/>
                  <a:ext cx="12900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393" extrusionOk="0">
                      <a:moveTo>
                        <a:pt x="258" y="1"/>
                      </a:moveTo>
                      <a:cubicBezTo>
                        <a:pt x="215" y="1"/>
                        <a:pt x="171" y="15"/>
                        <a:pt x="135" y="44"/>
                      </a:cubicBezTo>
                      <a:cubicBezTo>
                        <a:pt x="0" y="153"/>
                        <a:pt x="64" y="372"/>
                        <a:pt x="238" y="391"/>
                      </a:cubicBezTo>
                      <a:cubicBezTo>
                        <a:pt x="246" y="392"/>
                        <a:pt x="253" y="392"/>
                        <a:pt x="261" y="392"/>
                      </a:cubicBezTo>
                      <a:cubicBezTo>
                        <a:pt x="421" y="392"/>
                        <a:pt x="516" y="202"/>
                        <a:pt x="411" y="73"/>
                      </a:cubicBezTo>
                      <a:cubicBezTo>
                        <a:pt x="373" y="25"/>
                        <a:pt x="316" y="1"/>
                        <a:pt x="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2" name="Google Shape;4792;p31"/>
                <p:cNvSpPr/>
                <p:nvPr/>
              </p:nvSpPr>
              <p:spPr>
                <a:xfrm>
                  <a:off x="4000700" y="3890700"/>
                  <a:ext cx="12275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1" extrusionOk="0">
                      <a:moveTo>
                        <a:pt x="245" y="0"/>
                      </a:moveTo>
                      <a:cubicBezTo>
                        <a:pt x="205" y="0"/>
                        <a:pt x="164" y="14"/>
                        <a:pt x="129" y="41"/>
                      </a:cubicBezTo>
                      <a:cubicBezTo>
                        <a:pt x="1" y="147"/>
                        <a:pt x="62" y="353"/>
                        <a:pt x="226" y="369"/>
                      </a:cubicBezTo>
                      <a:cubicBezTo>
                        <a:pt x="234" y="370"/>
                        <a:pt x="242" y="370"/>
                        <a:pt x="249" y="370"/>
                      </a:cubicBezTo>
                      <a:cubicBezTo>
                        <a:pt x="402" y="370"/>
                        <a:pt x="491" y="192"/>
                        <a:pt x="390" y="70"/>
                      </a:cubicBezTo>
                      <a:cubicBezTo>
                        <a:pt x="353" y="24"/>
                        <a:pt x="299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3" name="Google Shape;4793;p31"/>
                <p:cNvSpPr/>
                <p:nvPr/>
              </p:nvSpPr>
              <p:spPr>
                <a:xfrm>
                  <a:off x="3987450" y="3874125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1" y="0"/>
                      </a:moveTo>
                      <a:cubicBezTo>
                        <a:pt x="192" y="0"/>
                        <a:pt x="154" y="13"/>
                        <a:pt x="123" y="39"/>
                      </a:cubicBezTo>
                      <a:cubicBezTo>
                        <a:pt x="1" y="138"/>
                        <a:pt x="58" y="338"/>
                        <a:pt x="216" y="354"/>
                      </a:cubicBezTo>
                      <a:cubicBezTo>
                        <a:pt x="222" y="354"/>
                        <a:pt x="229" y="355"/>
                        <a:pt x="235" y="355"/>
                      </a:cubicBezTo>
                      <a:cubicBezTo>
                        <a:pt x="378" y="355"/>
                        <a:pt x="466" y="185"/>
                        <a:pt x="370" y="68"/>
                      </a:cubicBezTo>
                      <a:cubicBezTo>
                        <a:pt x="335" y="23"/>
                        <a:pt x="283" y="0"/>
                        <a:pt x="2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4" name="Google Shape;4794;p31"/>
                <p:cNvSpPr/>
                <p:nvPr/>
              </p:nvSpPr>
              <p:spPr>
                <a:xfrm>
                  <a:off x="3974200" y="3857600"/>
                  <a:ext cx="1100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335" extrusionOk="0">
                      <a:moveTo>
                        <a:pt x="221" y="0"/>
                      </a:moveTo>
                      <a:cubicBezTo>
                        <a:pt x="184" y="0"/>
                        <a:pt x="147" y="13"/>
                        <a:pt x="116" y="38"/>
                      </a:cubicBezTo>
                      <a:cubicBezTo>
                        <a:pt x="0" y="131"/>
                        <a:pt x="55" y="317"/>
                        <a:pt x="203" y="333"/>
                      </a:cubicBezTo>
                      <a:cubicBezTo>
                        <a:pt x="209" y="334"/>
                        <a:pt x="216" y="334"/>
                        <a:pt x="222" y="334"/>
                      </a:cubicBezTo>
                      <a:cubicBezTo>
                        <a:pt x="359" y="334"/>
                        <a:pt x="440" y="174"/>
                        <a:pt x="351" y="63"/>
                      </a:cubicBezTo>
                      <a:cubicBezTo>
                        <a:pt x="318" y="22"/>
                        <a:pt x="270" y="0"/>
                        <a:pt x="2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5" name="Google Shape;4795;p31"/>
                <p:cNvSpPr/>
                <p:nvPr/>
              </p:nvSpPr>
              <p:spPr>
                <a:xfrm>
                  <a:off x="3960850" y="3841100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10" y="0"/>
                      </a:moveTo>
                      <a:cubicBezTo>
                        <a:pt x="175" y="0"/>
                        <a:pt x="139" y="12"/>
                        <a:pt x="110" y="36"/>
                      </a:cubicBezTo>
                      <a:cubicBezTo>
                        <a:pt x="1" y="123"/>
                        <a:pt x="52" y="299"/>
                        <a:pt x="194" y="315"/>
                      </a:cubicBezTo>
                      <a:cubicBezTo>
                        <a:pt x="200" y="316"/>
                        <a:pt x="207" y="316"/>
                        <a:pt x="213" y="316"/>
                      </a:cubicBezTo>
                      <a:cubicBezTo>
                        <a:pt x="343" y="316"/>
                        <a:pt x="418" y="162"/>
                        <a:pt x="335" y="58"/>
                      </a:cubicBezTo>
                      <a:cubicBezTo>
                        <a:pt x="302" y="20"/>
                        <a:pt x="256" y="0"/>
                        <a:pt x="2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6" name="Google Shape;4796;p31"/>
                <p:cNvSpPr/>
                <p:nvPr/>
              </p:nvSpPr>
              <p:spPr>
                <a:xfrm>
                  <a:off x="4191125" y="4091100"/>
                  <a:ext cx="202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14" extrusionOk="0">
                      <a:moveTo>
                        <a:pt x="409" y="1"/>
                      </a:moveTo>
                      <a:cubicBezTo>
                        <a:pt x="341" y="1"/>
                        <a:pt x="273" y="23"/>
                        <a:pt x="216" y="69"/>
                      </a:cubicBezTo>
                      <a:cubicBezTo>
                        <a:pt x="0" y="239"/>
                        <a:pt x="103" y="583"/>
                        <a:pt x="376" y="612"/>
                      </a:cubicBezTo>
                      <a:cubicBezTo>
                        <a:pt x="388" y="613"/>
                        <a:pt x="400" y="614"/>
                        <a:pt x="411" y="614"/>
                      </a:cubicBezTo>
                      <a:cubicBezTo>
                        <a:pt x="660" y="614"/>
                        <a:pt x="809" y="317"/>
                        <a:pt x="646" y="114"/>
                      </a:cubicBezTo>
                      <a:cubicBezTo>
                        <a:pt x="586" y="39"/>
                        <a:pt x="498" y="1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7" name="Google Shape;4797;p31"/>
                <p:cNvSpPr/>
                <p:nvPr/>
              </p:nvSpPr>
              <p:spPr>
                <a:xfrm>
                  <a:off x="4177875" y="4074525"/>
                  <a:ext cx="19675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596" extrusionOk="0">
                      <a:moveTo>
                        <a:pt x="393" y="1"/>
                      </a:moveTo>
                      <a:cubicBezTo>
                        <a:pt x="327" y="1"/>
                        <a:pt x="261" y="22"/>
                        <a:pt x="206" y="67"/>
                      </a:cubicBezTo>
                      <a:cubicBezTo>
                        <a:pt x="0" y="234"/>
                        <a:pt x="100" y="568"/>
                        <a:pt x="363" y="594"/>
                      </a:cubicBezTo>
                      <a:cubicBezTo>
                        <a:pt x="375" y="595"/>
                        <a:pt x="387" y="596"/>
                        <a:pt x="398" y="596"/>
                      </a:cubicBezTo>
                      <a:cubicBezTo>
                        <a:pt x="641" y="596"/>
                        <a:pt x="786" y="308"/>
                        <a:pt x="627" y="112"/>
                      </a:cubicBezTo>
                      <a:cubicBezTo>
                        <a:pt x="566" y="39"/>
                        <a:pt x="480" y="1"/>
                        <a:pt x="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8" name="Google Shape;4798;p31"/>
                <p:cNvSpPr/>
                <p:nvPr/>
              </p:nvSpPr>
              <p:spPr>
                <a:xfrm>
                  <a:off x="4164600" y="4058025"/>
                  <a:ext cx="19075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78" extrusionOk="0">
                      <a:moveTo>
                        <a:pt x="382" y="1"/>
                      </a:moveTo>
                      <a:cubicBezTo>
                        <a:pt x="318" y="1"/>
                        <a:pt x="254" y="22"/>
                        <a:pt x="200" y="65"/>
                      </a:cubicBezTo>
                      <a:cubicBezTo>
                        <a:pt x="1" y="225"/>
                        <a:pt x="97" y="550"/>
                        <a:pt x="351" y="576"/>
                      </a:cubicBezTo>
                      <a:cubicBezTo>
                        <a:pt x="362" y="577"/>
                        <a:pt x="372" y="577"/>
                        <a:pt x="382" y="577"/>
                      </a:cubicBezTo>
                      <a:cubicBezTo>
                        <a:pt x="621" y="577"/>
                        <a:pt x="762" y="298"/>
                        <a:pt x="605" y="106"/>
                      </a:cubicBezTo>
                      <a:cubicBezTo>
                        <a:pt x="548" y="37"/>
                        <a:pt x="466" y="1"/>
                        <a:pt x="3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9" name="Google Shape;4799;p31"/>
                <p:cNvSpPr/>
                <p:nvPr/>
              </p:nvSpPr>
              <p:spPr>
                <a:xfrm>
                  <a:off x="4151350" y="4041500"/>
                  <a:ext cx="184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7" extrusionOk="0">
                      <a:moveTo>
                        <a:pt x="371" y="1"/>
                      </a:moveTo>
                      <a:cubicBezTo>
                        <a:pt x="308" y="1"/>
                        <a:pt x="245" y="22"/>
                        <a:pt x="193" y="64"/>
                      </a:cubicBezTo>
                      <a:cubicBezTo>
                        <a:pt x="1" y="221"/>
                        <a:pt x="94" y="533"/>
                        <a:pt x="341" y="555"/>
                      </a:cubicBezTo>
                      <a:cubicBezTo>
                        <a:pt x="352" y="556"/>
                        <a:pt x="362" y="557"/>
                        <a:pt x="372" y="557"/>
                      </a:cubicBezTo>
                      <a:cubicBezTo>
                        <a:pt x="601" y="557"/>
                        <a:pt x="736" y="287"/>
                        <a:pt x="586" y="102"/>
                      </a:cubicBezTo>
                      <a:cubicBezTo>
                        <a:pt x="531" y="35"/>
                        <a:pt x="451" y="1"/>
                        <a:pt x="37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0" name="Google Shape;4800;p31"/>
                <p:cNvSpPr/>
                <p:nvPr/>
              </p:nvSpPr>
              <p:spPr>
                <a:xfrm>
                  <a:off x="4138025" y="4024975"/>
                  <a:ext cx="17850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540" extrusionOk="0">
                      <a:moveTo>
                        <a:pt x="358" y="0"/>
                      </a:moveTo>
                      <a:cubicBezTo>
                        <a:pt x="299" y="0"/>
                        <a:pt x="239" y="20"/>
                        <a:pt x="190" y="59"/>
                      </a:cubicBezTo>
                      <a:cubicBezTo>
                        <a:pt x="0" y="210"/>
                        <a:pt x="90" y="513"/>
                        <a:pt x="331" y="538"/>
                      </a:cubicBezTo>
                      <a:cubicBezTo>
                        <a:pt x="342" y="539"/>
                        <a:pt x="352" y="540"/>
                        <a:pt x="362" y="540"/>
                      </a:cubicBezTo>
                      <a:cubicBezTo>
                        <a:pt x="582" y="540"/>
                        <a:pt x="713" y="279"/>
                        <a:pt x="569" y="101"/>
                      </a:cubicBezTo>
                      <a:cubicBezTo>
                        <a:pt x="516" y="35"/>
                        <a:pt x="437" y="0"/>
                        <a:pt x="3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1" name="Google Shape;4801;p31"/>
                <p:cNvSpPr/>
                <p:nvPr/>
              </p:nvSpPr>
              <p:spPr>
                <a:xfrm>
                  <a:off x="4124750" y="4008450"/>
                  <a:ext cx="17225" cy="1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" h="520" extrusionOk="0">
                      <a:moveTo>
                        <a:pt x="346" y="0"/>
                      </a:moveTo>
                      <a:cubicBezTo>
                        <a:pt x="289" y="0"/>
                        <a:pt x="231" y="19"/>
                        <a:pt x="184" y="58"/>
                      </a:cubicBezTo>
                      <a:cubicBezTo>
                        <a:pt x="1" y="203"/>
                        <a:pt x="88" y="495"/>
                        <a:pt x="319" y="518"/>
                      </a:cubicBezTo>
                      <a:cubicBezTo>
                        <a:pt x="329" y="519"/>
                        <a:pt x="340" y="520"/>
                        <a:pt x="350" y="520"/>
                      </a:cubicBezTo>
                      <a:cubicBezTo>
                        <a:pt x="563" y="520"/>
                        <a:pt x="688" y="269"/>
                        <a:pt x="550" y="97"/>
                      </a:cubicBezTo>
                      <a:cubicBezTo>
                        <a:pt x="498" y="33"/>
                        <a:pt x="422" y="0"/>
                        <a:pt x="3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2" name="Google Shape;4802;p31"/>
                <p:cNvSpPr/>
                <p:nvPr/>
              </p:nvSpPr>
              <p:spPr>
                <a:xfrm>
                  <a:off x="4111500" y="3991875"/>
                  <a:ext cx="16600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505" extrusionOk="0">
                      <a:moveTo>
                        <a:pt x="333" y="1"/>
                      </a:moveTo>
                      <a:cubicBezTo>
                        <a:pt x="277" y="1"/>
                        <a:pt x="221" y="19"/>
                        <a:pt x="174" y="56"/>
                      </a:cubicBezTo>
                      <a:cubicBezTo>
                        <a:pt x="1" y="198"/>
                        <a:pt x="84" y="480"/>
                        <a:pt x="306" y="503"/>
                      </a:cubicBezTo>
                      <a:cubicBezTo>
                        <a:pt x="315" y="504"/>
                        <a:pt x="324" y="504"/>
                        <a:pt x="333" y="504"/>
                      </a:cubicBezTo>
                      <a:cubicBezTo>
                        <a:pt x="542" y="504"/>
                        <a:pt x="663" y="261"/>
                        <a:pt x="528" y="95"/>
                      </a:cubicBezTo>
                      <a:cubicBezTo>
                        <a:pt x="478" y="33"/>
                        <a:pt x="406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3" name="Google Shape;4803;p31"/>
                <p:cNvSpPr/>
                <p:nvPr/>
              </p:nvSpPr>
              <p:spPr>
                <a:xfrm>
                  <a:off x="4098250" y="3975375"/>
                  <a:ext cx="159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3" extrusionOk="0">
                      <a:moveTo>
                        <a:pt x="319" y="1"/>
                      </a:moveTo>
                      <a:cubicBezTo>
                        <a:pt x="266" y="1"/>
                        <a:pt x="212" y="18"/>
                        <a:pt x="167" y="54"/>
                      </a:cubicBezTo>
                      <a:cubicBezTo>
                        <a:pt x="0" y="189"/>
                        <a:pt x="81" y="459"/>
                        <a:pt x="296" y="482"/>
                      </a:cubicBezTo>
                      <a:cubicBezTo>
                        <a:pt x="305" y="483"/>
                        <a:pt x="314" y="483"/>
                        <a:pt x="323" y="483"/>
                      </a:cubicBezTo>
                      <a:cubicBezTo>
                        <a:pt x="519" y="483"/>
                        <a:pt x="637" y="249"/>
                        <a:pt x="508" y="90"/>
                      </a:cubicBezTo>
                      <a:cubicBezTo>
                        <a:pt x="461" y="31"/>
                        <a:pt x="390" y="1"/>
                        <a:pt x="31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4" name="Google Shape;4804;p31"/>
                <p:cNvSpPr/>
                <p:nvPr/>
              </p:nvSpPr>
              <p:spPr>
                <a:xfrm>
                  <a:off x="4085000" y="3958825"/>
                  <a:ext cx="15325" cy="1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467" extrusionOk="0">
                      <a:moveTo>
                        <a:pt x="307" y="0"/>
                      </a:moveTo>
                      <a:cubicBezTo>
                        <a:pt x="256" y="0"/>
                        <a:pt x="204" y="18"/>
                        <a:pt x="161" y="54"/>
                      </a:cubicBezTo>
                      <a:cubicBezTo>
                        <a:pt x="0" y="183"/>
                        <a:pt x="77" y="443"/>
                        <a:pt x="283" y="465"/>
                      </a:cubicBezTo>
                      <a:cubicBezTo>
                        <a:pt x="291" y="466"/>
                        <a:pt x="299" y="467"/>
                        <a:pt x="306" y="467"/>
                      </a:cubicBezTo>
                      <a:cubicBezTo>
                        <a:pt x="498" y="467"/>
                        <a:pt x="612" y="241"/>
                        <a:pt x="489" y="86"/>
                      </a:cubicBezTo>
                      <a:cubicBezTo>
                        <a:pt x="441" y="30"/>
                        <a:pt x="375" y="0"/>
                        <a:pt x="3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5" name="Google Shape;4805;p31"/>
                <p:cNvSpPr/>
                <p:nvPr/>
              </p:nvSpPr>
              <p:spPr>
                <a:xfrm>
                  <a:off x="4071725" y="3942275"/>
                  <a:ext cx="1470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448" extrusionOk="0">
                      <a:moveTo>
                        <a:pt x="295" y="1"/>
                      </a:moveTo>
                      <a:cubicBezTo>
                        <a:pt x="245" y="1"/>
                        <a:pt x="196" y="17"/>
                        <a:pt x="155" y="51"/>
                      </a:cubicBezTo>
                      <a:cubicBezTo>
                        <a:pt x="1" y="176"/>
                        <a:pt x="75" y="424"/>
                        <a:pt x="271" y="446"/>
                      </a:cubicBezTo>
                      <a:cubicBezTo>
                        <a:pt x="279" y="447"/>
                        <a:pt x="287" y="447"/>
                        <a:pt x="294" y="447"/>
                      </a:cubicBezTo>
                      <a:cubicBezTo>
                        <a:pt x="479" y="447"/>
                        <a:pt x="587" y="231"/>
                        <a:pt x="467" y="83"/>
                      </a:cubicBezTo>
                      <a:cubicBezTo>
                        <a:pt x="423" y="29"/>
                        <a:pt x="359" y="1"/>
                        <a:pt x="2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6" name="Google Shape;4806;p31"/>
                <p:cNvSpPr/>
                <p:nvPr/>
              </p:nvSpPr>
              <p:spPr>
                <a:xfrm>
                  <a:off x="4058400" y="3925750"/>
                  <a:ext cx="14100" cy="1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28" extrusionOk="0">
                      <a:moveTo>
                        <a:pt x="283" y="1"/>
                      </a:moveTo>
                      <a:cubicBezTo>
                        <a:pt x="236" y="1"/>
                        <a:pt x="188" y="17"/>
                        <a:pt x="148" y="50"/>
                      </a:cubicBezTo>
                      <a:cubicBezTo>
                        <a:pt x="0" y="169"/>
                        <a:pt x="71" y="407"/>
                        <a:pt x="261" y="426"/>
                      </a:cubicBezTo>
                      <a:cubicBezTo>
                        <a:pt x="270" y="427"/>
                        <a:pt x="279" y="427"/>
                        <a:pt x="288" y="427"/>
                      </a:cubicBezTo>
                      <a:cubicBezTo>
                        <a:pt x="461" y="427"/>
                        <a:pt x="563" y="223"/>
                        <a:pt x="450" y="82"/>
                      </a:cubicBezTo>
                      <a:cubicBezTo>
                        <a:pt x="408" y="29"/>
                        <a:pt x="346" y="1"/>
                        <a:pt x="2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7" name="Google Shape;4807;p31"/>
                <p:cNvSpPr/>
                <p:nvPr/>
              </p:nvSpPr>
              <p:spPr>
                <a:xfrm>
                  <a:off x="4045150" y="3909225"/>
                  <a:ext cx="13475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11" extrusionOk="0">
                      <a:moveTo>
                        <a:pt x="270" y="0"/>
                      </a:moveTo>
                      <a:cubicBezTo>
                        <a:pt x="224" y="0"/>
                        <a:pt x="179" y="15"/>
                        <a:pt x="141" y="46"/>
                      </a:cubicBezTo>
                      <a:cubicBezTo>
                        <a:pt x="0" y="161"/>
                        <a:pt x="68" y="389"/>
                        <a:pt x="251" y="409"/>
                      </a:cubicBezTo>
                      <a:cubicBezTo>
                        <a:pt x="259" y="410"/>
                        <a:pt x="266" y="410"/>
                        <a:pt x="274" y="410"/>
                      </a:cubicBezTo>
                      <a:cubicBezTo>
                        <a:pt x="440" y="410"/>
                        <a:pt x="538" y="213"/>
                        <a:pt x="431" y="78"/>
                      </a:cubicBezTo>
                      <a:cubicBezTo>
                        <a:pt x="390" y="26"/>
                        <a:pt x="330" y="0"/>
                        <a:pt x="2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8" name="Google Shape;4808;p31"/>
                <p:cNvSpPr/>
                <p:nvPr/>
              </p:nvSpPr>
              <p:spPr>
                <a:xfrm>
                  <a:off x="4031875" y="3892725"/>
                  <a:ext cx="1285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392" extrusionOk="0">
                      <a:moveTo>
                        <a:pt x="258" y="0"/>
                      </a:moveTo>
                      <a:cubicBezTo>
                        <a:pt x="215" y="0"/>
                        <a:pt x="172" y="15"/>
                        <a:pt x="136" y="44"/>
                      </a:cubicBezTo>
                      <a:cubicBezTo>
                        <a:pt x="1" y="153"/>
                        <a:pt x="65" y="371"/>
                        <a:pt x="239" y="391"/>
                      </a:cubicBezTo>
                      <a:cubicBezTo>
                        <a:pt x="245" y="391"/>
                        <a:pt x="252" y="392"/>
                        <a:pt x="258" y="392"/>
                      </a:cubicBezTo>
                      <a:cubicBezTo>
                        <a:pt x="420" y="392"/>
                        <a:pt x="514" y="202"/>
                        <a:pt x="409" y="73"/>
                      </a:cubicBezTo>
                      <a:cubicBezTo>
                        <a:pt x="371" y="25"/>
                        <a:pt x="314" y="0"/>
                        <a:pt x="2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9" name="Google Shape;4809;p31"/>
                <p:cNvSpPr/>
                <p:nvPr/>
              </p:nvSpPr>
              <p:spPr>
                <a:xfrm>
                  <a:off x="4018625" y="3876150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5" y="0"/>
                      </a:moveTo>
                      <a:cubicBezTo>
                        <a:pt x="204" y="0"/>
                        <a:pt x="163" y="14"/>
                        <a:pt x="129" y="41"/>
                      </a:cubicBezTo>
                      <a:cubicBezTo>
                        <a:pt x="1" y="147"/>
                        <a:pt x="62" y="356"/>
                        <a:pt x="225" y="372"/>
                      </a:cubicBezTo>
                      <a:cubicBezTo>
                        <a:pt x="232" y="373"/>
                        <a:pt x="239" y="373"/>
                        <a:pt x="245" y="373"/>
                      </a:cubicBezTo>
                      <a:cubicBezTo>
                        <a:pt x="398" y="373"/>
                        <a:pt x="491" y="194"/>
                        <a:pt x="389" y="70"/>
                      </a:cubicBezTo>
                      <a:cubicBezTo>
                        <a:pt x="353" y="24"/>
                        <a:pt x="299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0" name="Google Shape;4810;p31"/>
                <p:cNvSpPr/>
                <p:nvPr/>
              </p:nvSpPr>
              <p:spPr>
                <a:xfrm>
                  <a:off x="4005300" y="3859650"/>
                  <a:ext cx="11700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353" extrusionOk="0">
                      <a:moveTo>
                        <a:pt x="234" y="1"/>
                      </a:moveTo>
                      <a:cubicBezTo>
                        <a:pt x="195" y="1"/>
                        <a:pt x="155" y="13"/>
                        <a:pt x="122" y="39"/>
                      </a:cubicBezTo>
                      <a:cubicBezTo>
                        <a:pt x="0" y="139"/>
                        <a:pt x="61" y="335"/>
                        <a:pt x="215" y="351"/>
                      </a:cubicBezTo>
                      <a:cubicBezTo>
                        <a:pt x="223" y="352"/>
                        <a:pt x="231" y="352"/>
                        <a:pt x="238" y="352"/>
                      </a:cubicBezTo>
                      <a:cubicBezTo>
                        <a:pt x="382" y="352"/>
                        <a:pt x="468" y="181"/>
                        <a:pt x="373" y="65"/>
                      </a:cubicBezTo>
                      <a:cubicBezTo>
                        <a:pt x="338" y="23"/>
                        <a:pt x="286" y="1"/>
                        <a:pt x="2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1" name="Google Shape;4811;p31"/>
                <p:cNvSpPr/>
                <p:nvPr/>
              </p:nvSpPr>
              <p:spPr>
                <a:xfrm>
                  <a:off x="3992025" y="3843100"/>
                  <a:ext cx="11100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6" extrusionOk="0">
                      <a:moveTo>
                        <a:pt x="223" y="0"/>
                      </a:moveTo>
                      <a:cubicBezTo>
                        <a:pt x="186" y="0"/>
                        <a:pt x="148" y="13"/>
                        <a:pt x="116" y="39"/>
                      </a:cubicBezTo>
                      <a:cubicBezTo>
                        <a:pt x="1" y="133"/>
                        <a:pt x="59" y="319"/>
                        <a:pt x="206" y="335"/>
                      </a:cubicBezTo>
                      <a:cubicBezTo>
                        <a:pt x="213" y="336"/>
                        <a:pt x="219" y="336"/>
                        <a:pt x="225" y="336"/>
                      </a:cubicBezTo>
                      <a:cubicBezTo>
                        <a:pt x="362" y="336"/>
                        <a:pt x="443" y="172"/>
                        <a:pt x="351" y="62"/>
                      </a:cubicBezTo>
                      <a:cubicBezTo>
                        <a:pt x="318" y="22"/>
                        <a:pt x="271" y="0"/>
                        <a:pt x="2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2" name="Google Shape;4812;p31"/>
                <p:cNvSpPr/>
                <p:nvPr/>
              </p:nvSpPr>
              <p:spPr>
                <a:xfrm>
                  <a:off x="3978775" y="3826550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08" y="1"/>
                      </a:moveTo>
                      <a:cubicBezTo>
                        <a:pt x="174" y="1"/>
                        <a:pt x="139" y="13"/>
                        <a:pt x="110" y="36"/>
                      </a:cubicBezTo>
                      <a:cubicBezTo>
                        <a:pt x="0" y="126"/>
                        <a:pt x="52" y="303"/>
                        <a:pt x="193" y="316"/>
                      </a:cubicBezTo>
                      <a:cubicBezTo>
                        <a:pt x="200" y="316"/>
                        <a:pt x="206" y="317"/>
                        <a:pt x="212" y="317"/>
                      </a:cubicBezTo>
                      <a:cubicBezTo>
                        <a:pt x="340" y="317"/>
                        <a:pt x="417" y="166"/>
                        <a:pt x="331" y="62"/>
                      </a:cubicBezTo>
                      <a:cubicBezTo>
                        <a:pt x="300" y="21"/>
                        <a:pt x="255" y="1"/>
                        <a:pt x="2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3" name="Google Shape;4813;p31"/>
                <p:cNvSpPr/>
                <p:nvPr/>
              </p:nvSpPr>
              <p:spPr>
                <a:xfrm>
                  <a:off x="4222300" y="4093100"/>
                  <a:ext cx="20875" cy="1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634" extrusionOk="0">
                      <a:moveTo>
                        <a:pt x="421" y="1"/>
                      </a:moveTo>
                      <a:cubicBezTo>
                        <a:pt x="351" y="1"/>
                        <a:pt x="280" y="24"/>
                        <a:pt x="222" y="73"/>
                      </a:cubicBezTo>
                      <a:cubicBezTo>
                        <a:pt x="0" y="249"/>
                        <a:pt x="106" y="603"/>
                        <a:pt x="386" y="632"/>
                      </a:cubicBezTo>
                      <a:cubicBezTo>
                        <a:pt x="398" y="633"/>
                        <a:pt x="409" y="634"/>
                        <a:pt x="421" y="634"/>
                      </a:cubicBezTo>
                      <a:cubicBezTo>
                        <a:pt x="680" y="634"/>
                        <a:pt x="835" y="327"/>
                        <a:pt x="666" y="118"/>
                      </a:cubicBezTo>
                      <a:cubicBezTo>
                        <a:pt x="604" y="41"/>
                        <a:pt x="513" y="1"/>
                        <a:pt x="4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4" name="Google Shape;4814;p31"/>
                <p:cNvSpPr/>
                <p:nvPr/>
              </p:nvSpPr>
              <p:spPr>
                <a:xfrm>
                  <a:off x="4209050" y="4076550"/>
                  <a:ext cx="20225" cy="1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" h="615" extrusionOk="0">
                      <a:moveTo>
                        <a:pt x="407" y="1"/>
                      </a:moveTo>
                      <a:cubicBezTo>
                        <a:pt x="338" y="1"/>
                        <a:pt x="269" y="23"/>
                        <a:pt x="212" y="69"/>
                      </a:cubicBezTo>
                      <a:cubicBezTo>
                        <a:pt x="0" y="243"/>
                        <a:pt x="103" y="587"/>
                        <a:pt x="376" y="612"/>
                      </a:cubicBezTo>
                      <a:cubicBezTo>
                        <a:pt x="388" y="614"/>
                        <a:pt x="399" y="614"/>
                        <a:pt x="411" y="614"/>
                      </a:cubicBezTo>
                      <a:cubicBezTo>
                        <a:pt x="660" y="614"/>
                        <a:pt x="809" y="320"/>
                        <a:pt x="646" y="114"/>
                      </a:cubicBezTo>
                      <a:cubicBezTo>
                        <a:pt x="586" y="40"/>
                        <a:pt x="497" y="1"/>
                        <a:pt x="4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5" name="Google Shape;4815;p31"/>
                <p:cNvSpPr/>
                <p:nvPr/>
              </p:nvSpPr>
              <p:spPr>
                <a:xfrm>
                  <a:off x="4195775" y="4060075"/>
                  <a:ext cx="19625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" h="599" extrusionOk="0">
                      <a:moveTo>
                        <a:pt x="396" y="1"/>
                      </a:moveTo>
                      <a:cubicBezTo>
                        <a:pt x="329" y="1"/>
                        <a:pt x="262" y="23"/>
                        <a:pt x="206" y="69"/>
                      </a:cubicBezTo>
                      <a:cubicBezTo>
                        <a:pt x="1" y="233"/>
                        <a:pt x="100" y="568"/>
                        <a:pt x="364" y="597"/>
                      </a:cubicBezTo>
                      <a:cubicBezTo>
                        <a:pt x="374" y="598"/>
                        <a:pt x="385" y="598"/>
                        <a:pt x="395" y="598"/>
                      </a:cubicBezTo>
                      <a:cubicBezTo>
                        <a:pt x="640" y="598"/>
                        <a:pt x="785" y="309"/>
                        <a:pt x="624" y="111"/>
                      </a:cubicBezTo>
                      <a:cubicBezTo>
                        <a:pt x="566" y="39"/>
                        <a:pt x="481" y="1"/>
                        <a:pt x="3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6" name="Google Shape;4816;p31"/>
                <p:cNvSpPr/>
                <p:nvPr/>
              </p:nvSpPr>
              <p:spPr>
                <a:xfrm>
                  <a:off x="4182525" y="4043525"/>
                  <a:ext cx="19050" cy="1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576" extrusionOk="0">
                      <a:moveTo>
                        <a:pt x="381" y="0"/>
                      </a:moveTo>
                      <a:cubicBezTo>
                        <a:pt x="317" y="0"/>
                        <a:pt x="253" y="22"/>
                        <a:pt x="200" y="66"/>
                      </a:cubicBezTo>
                      <a:cubicBezTo>
                        <a:pt x="1" y="227"/>
                        <a:pt x="97" y="548"/>
                        <a:pt x="351" y="574"/>
                      </a:cubicBezTo>
                      <a:cubicBezTo>
                        <a:pt x="363" y="575"/>
                        <a:pt x="374" y="576"/>
                        <a:pt x="386" y="576"/>
                      </a:cubicBezTo>
                      <a:cubicBezTo>
                        <a:pt x="622" y="576"/>
                        <a:pt x="761" y="298"/>
                        <a:pt x="605" y="108"/>
                      </a:cubicBezTo>
                      <a:cubicBezTo>
                        <a:pt x="548" y="37"/>
                        <a:pt x="465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7" name="Google Shape;4817;p31"/>
                <p:cNvSpPr/>
                <p:nvPr/>
              </p:nvSpPr>
              <p:spPr>
                <a:xfrm>
                  <a:off x="4169275" y="4027000"/>
                  <a:ext cx="18400" cy="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559" extrusionOk="0">
                      <a:moveTo>
                        <a:pt x="366" y="1"/>
                      </a:moveTo>
                      <a:cubicBezTo>
                        <a:pt x="305" y="1"/>
                        <a:pt x="244" y="21"/>
                        <a:pt x="193" y="62"/>
                      </a:cubicBezTo>
                      <a:cubicBezTo>
                        <a:pt x="0" y="219"/>
                        <a:pt x="93" y="531"/>
                        <a:pt x="341" y="557"/>
                      </a:cubicBezTo>
                      <a:cubicBezTo>
                        <a:pt x="351" y="558"/>
                        <a:pt x="362" y="559"/>
                        <a:pt x="372" y="559"/>
                      </a:cubicBezTo>
                      <a:cubicBezTo>
                        <a:pt x="601" y="559"/>
                        <a:pt x="736" y="288"/>
                        <a:pt x="585" y="104"/>
                      </a:cubicBezTo>
                      <a:cubicBezTo>
                        <a:pt x="528" y="36"/>
                        <a:pt x="447" y="1"/>
                        <a:pt x="36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8" name="Google Shape;4818;p31"/>
                <p:cNvSpPr/>
                <p:nvPr/>
              </p:nvSpPr>
              <p:spPr>
                <a:xfrm>
                  <a:off x="4155925" y="4010450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9" y="0"/>
                      </a:moveTo>
                      <a:cubicBezTo>
                        <a:pt x="300" y="0"/>
                        <a:pt x="240" y="20"/>
                        <a:pt x="190" y="62"/>
                      </a:cubicBezTo>
                      <a:cubicBezTo>
                        <a:pt x="1" y="210"/>
                        <a:pt x="91" y="512"/>
                        <a:pt x="329" y="538"/>
                      </a:cubicBezTo>
                      <a:cubicBezTo>
                        <a:pt x="339" y="539"/>
                        <a:pt x="350" y="539"/>
                        <a:pt x="360" y="539"/>
                      </a:cubicBezTo>
                      <a:cubicBezTo>
                        <a:pt x="582" y="539"/>
                        <a:pt x="711" y="279"/>
                        <a:pt x="570" y="101"/>
                      </a:cubicBezTo>
                      <a:cubicBezTo>
                        <a:pt x="515" y="35"/>
                        <a:pt x="437" y="0"/>
                        <a:pt x="3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9" name="Google Shape;4819;p31"/>
                <p:cNvSpPr/>
                <p:nvPr/>
              </p:nvSpPr>
              <p:spPr>
                <a:xfrm>
                  <a:off x="4142675" y="3993875"/>
                  <a:ext cx="17125" cy="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522" extrusionOk="0">
                      <a:moveTo>
                        <a:pt x="344" y="0"/>
                      </a:moveTo>
                      <a:cubicBezTo>
                        <a:pt x="287" y="0"/>
                        <a:pt x="229" y="20"/>
                        <a:pt x="180" y="60"/>
                      </a:cubicBezTo>
                      <a:cubicBezTo>
                        <a:pt x="1" y="204"/>
                        <a:pt x="87" y="494"/>
                        <a:pt x="315" y="519"/>
                      </a:cubicBezTo>
                      <a:cubicBezTo>
                        <a:pt x="326" y="520"/>
                        <a:pt x="336" y="521"/>
                        <a:pt x="346" y="521"/>
                      </a:cubicBezTo>
                      <a:cubicBezTo>
                        <a:pt x="559" y="521"/>
                        <a:pt x="685" y="270"/>
                        <a:pt x="547" y="98"/>
                      </a:cubicBezTo>
                      <a:cubicBezTo>
                        <a:pt x="496" y="34"/>
                        <a:pt x="420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0" name="Google Shape;4820;p31"/>
                <p:cNvSpPr/>
                <p:nvPr/>
              </p:nvSpPr>
              <p:spPr>
                <a:xfrm>
                  <a:off x="4129425" y="3977400"/>
                  <a:ext cx="16575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2" extrusionOk="0">
                      <a:moveTo>
                        <a:pt x="333" y="1"/>
                      </a:moveTo>
                      <a:cubicBezTo>
                        <a:pt x="278" y="1"/>
                        <a:pt x="221" y="19"/>
                        <a:pt x="174" y="57"/>
                      </a:cubicBezTo>
                      <a:cubicBezTo>
                        <a:pt x="0" y="198"/>
                        <a:pt x="84" y="478"/>
                        <a:pt x="306" y="500"/>
                      </a:cubicBezTo>
                      <a:cubicBezTo>
                        <a:pt x="316" y="501"/>
                        <a:pt x="326" y="502"/>
                        <a:pt x="336" y="502"/>
                      </a:cubicBezTo>
                      <a:cubicBezTo>
                        <a:pt x="540" y="502"/>
                        <a:pt x="662" y="258"/>
                        <a:pt x="527" y="92"/>
                      </a:cubicBezTo>
                      <a:cubicBezTo>
                        <a:pt x="478" y="32"/>
                        <a:pt x="406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1" name="Google Shape;4821;p31"/>
                <p:cNvSpPr/>
                <p:nvPr/>
              </p:nvSpPr>
              <p:spPr>
                <a:xfrm>
                  <a:off x="4116150" y="3960850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9" y="0"/>
                      </a:moveTo>
                      <a:cubicBezTo>
                        <a:pt x="266" y="0"/>
                        <a:pt x="212" y="18"/>
                        <a:pt x="168" y="53"/>
                      </a:cubicBezTo>
                      <a:cubicBezTo>
                        <a:pt x="1" y="188"/>
                        <a:pt x="81" y="458"/>
                        <a:pt x="293" y="481"/>
                      </a:cubicBezTo>
                      <a:cubicBezTo>
                        <a:pt x="303" y="482"/>
                        <a:pt x="312" y="482"/>
                        <a:pt x="321" y="482"/>
                      </a:cubicBezTo>
                      <a:cubicBezTo>
                        <a:pt x="520" y="482"/>
                        <a:pt x="635" y="249"/>
                        <a:pt x="509" y="92"/>
                      </a:cubicBezTo>
                      <a:cubicBezTo>
                        <a:pt x="461" y="31"/>
                        <a:pt x="390" y="0"/>
                        <a:pt x="3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2" name="Google Shape;4822;p31"/>
                <p:cNvSpPr/>
                <p:nvPr/>
              </p:nvSpPr>
              <p:spPr>
                <a:xfrm>
                  <a:off x="4102900" y="3944350"/>
                  <a:ext cx="1530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465" extrusionOk="0">
                      <a:moveTo>
                        <a:pt x="306" y="0"/>
                      </a:moveTo>
                      <a:cubicBezTo>
                        <a:pt x="255" y="0"/>
                        <a:pt x="204" y="17"/>
                        <a:pt x="161" y="51"/>
                      </a:cubicBezTo>
                      <a:cubicBezTo>
                        <a:pt x="1" y="183"/>
                        <a:pt x="78" y="444"/>
                        <a:pt x="284" y="463"/>
                      </a:cubicBezTo>
                      <a:cubicBezTo>
                        <a:pt x="293" y="464"/>
                        <a:pt x="302" y="464"/>
                        <a:pt x="311" y="464"/>
                      </a:cubicBezTo>
                      <a:cubicBezTo>
                        <a:pt x="500" y="464"/>
                        <a:pt x="612" y="240"/>
                        <a:pt x="486" y="87"/>
                      </a:cubicBezTo>
                      <a:cubicBezTo>
                        <a:pt x="440" y="30"/>
                        <a:pt x="373" y="0"/>
                        <a:pt x="3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3" name="Google Shape;4823;p31"/>
                <p:cNvSpPr/>
                <p:nvPr/>
              </p:nvSpPr>
              <p:spPr>
                <a:xfrm>
                  <a:off x="4089575" y="3927775"/>
                  <a:ext cx="14750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49" extrusionOk="0">
                      <a:moveTo>
                        <a:pt x="296" y="1"/>
                      </a:moveTo>
                      <a:cubicBezTo>
                        <a:pt x="246" y="1"/>
                        <a:pt x="196" y="18"/>
                        <a:pt x="154" y="52"/>
                      </a:cubicBezTo>
                      <a:cubicBezTo>
                        <a:pt x="0" y="178"/>
                        <a:pt x="74" y="425"/>
                        <a:pt x="273" y="448"/>
                      </a:cubicBezTo>
                      <a:cubicBezTo>
                        <a:pt x="281" y="448"/>
                        <a:pt x="289" y="449"/>
                        <a:pt x="297" y="449"/>
                      </a:cubicBezTo>
                      <a:cubicBezTo>
                        <a:pt x="479" y="449"/>
                        <a:pt x="590" y="233"/>
                        <a:pt x="469" y="85"/>
                      </a:cubicBezTo>
                      <a:cubicBezTo>
                        <a:pt x="426" y="30"/>
                        <a:pt x="361" y="1"/>
                        <a:pt x="2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4" name="Google Shape;4824;p31"/>
                <p:cNvSpPr/>
                <p:nvPr/>
              </p:nvSpPr>
              <p:spPr>
                <a:xfrm>
                  <a:off x="4076300" y="3911250"/>
                  <a:ext cx="141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29" extrusionOk="0">
                      <a:moveTo>
                        <a:pt x="285" y="0"/>
                      </a:moveTo>
                      <a:cubicBezTo>
                        <a:pt x="237" y="0"/>
                        <a:pt x="189" y="16"/>
                        <a:pt x="149" y="48"/>
                      </a:cubicBezTo>
                      <a:cubicBezTo>
                        <a:pt x="1" y="167"/>
                        <a:pt x="72" y="408"/>
                        <a:pt x="261" y="427"/>
                      </a:cubicBezTo>
                      <a:cubicBezTo>
                        <a:pt x="269" y="428"/>
                        <a:pt x="277" y="429"/>
                        <a:pt x="285" y="429"/>
                      </a:cubicBezTo>
                      <a:cubicBezTo>
                        <a:pt x="460" y="429"/>
                        <a:pt x="565" y="222"/>
                        <a:pt x="451" y="80"/>
                      </a:cubicBezTo>
                      <a:cubicBezTo>
                        <a:pt x="409" y="27"/>
                        <a:pt x="347" y="0"/>
                        <a:pt x="2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5" name="Google Shape;4825;p31"/>
                <p:cNvSpPr/>
                <p:nvPr/>
              </p:nvSpPr>
              <p:spPr>
                <a:xfrm>
                  <a:off x="4063050" y="3894750"/>
                  <a:ext cx="13475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8" extrusionOk="0">
                      <a:moveTo>
                        <a:pt x="271" y="1"/>
                      </a:moveTo>
                      <a:cubicBezTo>
                        <a:pt x="225" y="1"/>
                        <a:pt x="180" y="15"/>
                        <a:pt x="142" y="46"/>
                      </a:cubicBezTo>
                      <a:cubicBezTo>
                        <a:pt x="1" y="159"/>
                        <a:pt x="68" y="390"/>
                        <a:pt x="248" y="406"/>
                      </a:cubicBezTo>
                      <a:cubicBezTo>
                        <a:pt x="256" y="407"/>
                        <a:pt x="264" y="407"/>
                        <a:pt x="272" y="407"/>
                      </a:cubicBezTo>
                      <a:cubicBezTo>
                        <a:pt x="441" y="407"/>
                        <a:pt x="539" y="210"/>
                        <a:pt x="431" y="75"/>
                      </a:cubicBezTo>
                      <a:cubicBezTo>
                        <a:pt x="390" y="26"/>
                        <a:pt x="330" y="1"/>
                        <a:pt x="27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6" name="Google Shape;4826;p31"/>
                <p:cNvSpPr/>
                <p:nvPr/>
              </p:nvSpPr>
              <p:spPr>
                <a:xfrm>
                  <a:off x="4049800" y="3878175"/>
                  <a:ext cx="128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393" extrusionOk="0">
                      <a:moveTo>
                        <a:pt x="258" y="1"/>
                      </a:moveTo>
                      <a:cubicBezTo>
                        <a:pt x="215" y="1"/>
                        <a:pt x="171" y="15"/>
                        <a:pt x="135" y="44"/>
                      </a:cubicBezTo>
                      <a:cubicBezTo>
                        <a:pt x="0" y="153"/>
                        <a:pt x="65" y="372"/>
                        <a:pt x="238" y="391"/>
                      </a:cubicBezTo>
                      <a:cubicBezTo>
                        <a:pt x="246" y="392"/>
                        <a:pt x="253" y="392"/>
                        <a:pt x="261" y="392"/>
                      </a:cubicBezTo>
                      <a:cubicBezTo>
                        <a:pt x="418" y="392"/>
                        <a:pt x="513" y="202"/>
                        <a:pt x="409" y="73"/>
                      </a:cubicBezTo>
                      <a:cubicBezTo>
                        <a:pt x="370" y="25"/>
                        <a:pt x="314" y="1"/>
                        <a:pt x="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7" name="Google Shape;4827;p31"/>
                <p:cNvSpPr/>
                <p:nvPr/>
              </p:nvSpPr>
              <p:spPr>
                <a:xfrm>
                  <a:off x="4036450" y="3861675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7" y="1"/>
                      </a:moveTo>
                      <a:cubicBezTo>
                        <a:pt x="205" y="1"/>
                        <a:pt x="164" y="14"/>
                        <a:pt x="130" y="42"/>
                      </a:cubicBezTo>
                      <a:cubicBezTo>
                        <a:pt x="1" y="145"/>
                        <a:pt x="65" y="354"/>
                        <a:pt x="229" y="373"/>
                      </a:cubicBezTo>
                      <a:cubicBezTo>
                        <a:pt x="236" y="374"/>
                        <a:pt x="242" y="374"/>
                        <a:pt x="249" y="374"/>
                      </a:cubicBezTo>
                      <a:cubicBezTo>
                        <a:pt x="401" y="374"/>
                        <a:pt x="492" y="194"/>
                        <a:pt x="393" y="71"/>
                      </a:cubicBezTo>
                      <a:cubicBezTo>
                        <a:pt x="356" y="25"/>
                        <a:pt x="302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8" name="Google Shape;4828;p31"/>
                <p:cNvSpPr/>
                <p:nvPr/>
              </p:nvSpPr>
              <p:spPr>
                <a:xfrm>
                  <a:off x="4023200" y="3845125"/>
                  <a:ext cx="11725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" h="355" extrusionOk="0">
                      <a:moveTo>
                        <a:pt x="234" y="0"/>
                      </a:moveTo>
                      <a:cubicBezTo>
                        <a:pt x="195" y="0"/>
                        <a:pt x="156" y="13"/>
                        <a:pt x="123" y="39"/>
                      </a:cubicBezTo>
                      <a:cubicBezTo>
                        <a:pt x="1" y="138"/>
                        <a:pt x="59" y="338"/>
                        <a:pt x="216" y="354"/>
                      </a:cubicBezTo>
                      <a:cubicBezTo>
                        <a:pt x="223" y="354"/>
                        <a:pt x="229" y="355"/>
                        <a:pt x="236" y="355"/>
                      </a:cubicBezTo>
                      <a:cubicBezTo>
                        <a:pt x="382" y="355"/>
                        <a:pt x="469" y="185"/>
                        <a:pt x="373" y="68"/>
                      </a:cubicBezTo>
                      <a:cubicBezTo>
                        <a:pt x="338" y="23"/>
                        <a:pt x="286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9" name="Google Shape;4829;p31"/>
                <p:cNvSpPr/>
                <p:nvPr/>
              </p:nvSpPr>
              <p:spPr>
                <a:xfrm>
                  <a:off x="4009950" y="3828600"/>
                  <a:ext cx="11100" cy="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8" extrusionOk="0">
                      <a:moveTo>
                        <a:pt x="221" y="0"/>
                      </a:moveTo>
                      <a:cubicBezTo>
                        <a:pt x="184" y="0"/>
                        <a:pt x="147" y="13"/>
                        <a:pt x="116" y="38"/>
                      </a:cubicBezTo>
                      <a:cubicBezTo>
                        <a:pt x="0" y="131"/>
                        <a:pt x="55" y="320"/>
                        <a:pt x="203" y="337"/>
                      </a:cubicBezTo>
                      <a:cubicBezTo>
                        <a:pt x="208" y="337"/>
                        <a:pt x="214" y="337"/>
                        <a:pt x="219" y="337"/>
                      </a:cubicBezTo>
                      <a:cubicBezTo>
                        <a:pt x="360" y="337"/>
                        <a:pt x="444" y="175"/>
                        <a:pt x="351" y="63"/>
                      </a:cubicBezTo>
                      <a:cubicBezTo>
                        <a:pt x="318" y="21"/>
                        <a:pt x="270" y="0"/>
                        <a:pt x="2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0" name="Google Shape;4830;p31"/>
                <p:cNvSpPr/>
                <p:nvPr/>
              </p:nvSpPr>
              <p:spPr>
                <a:xfrm>
                  <a:off x="3996700" y="3812100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09" y="0"/>
                      </a:moveTo>
                      <a:cubicBezTo>
                        <a:pt x="174" y="0"/>
                        <a:pt x="139" y="12"/>
                        <a:pt x="109" y="36"/>
                      </a:cubicBezTo>
                      <a:cubicBezTo>
                        <a:pt x="0" y="122"/>
                        <a:pt x="52" y="299"/>
                        <a:pt x="193" y="315"/>
                      </a:cubicBezTo>
                      <a:cubicBezTo>
                        <a:pt x="199" y="316"/>
                        <a:pt x="206" y="316"/>
                        <a:pt x="212" y="316"/>
                      </a:cubicBezTo>
                      <a:cubicBezTo>
                        <a:pt x="339" y="316"/>
                        <a:pt x="417" y="162"/>
                        <a:pt x="331" y="58"/>
                      </a:cubicBezTo>
                      <a:cubicBezTo>
                        <a:pt x="300" y="20"/>
                        <a:pt x="25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1" name="Google Shape;4831;p31"/>
                <p:cNvSpPr/>
                <p:nvPr/>
              </p:nvSpPr>
              <p:spPr>
                <a:xfrm>
                  <a:off x="4253550" y="4095175"/>
                  <a:ext cx="21450" cy="1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654" extrusionOk="0">
                      <a:moveTo>
                        <a:pt x="430" y="0"/>
                      </a:moveTo>
                      <a:cubicBezTo>
                        <a:pt x="358" y="0"/>
                        <a:pt x="285" y="24"/>
                        <a:pt x="225" y="73"/>
                      </a:cubicBezTo>
                      <a:cubicBezTo>
                        <a:pt x="0" y="256"/>
                        <a:pt x="110" y="623"/>
                        <a:pt x="399" y="652"/>
                      </a:cubicBezTo>
                      <a:cubicBezTo>
                        <a:pt x="411" y="653"/>
                        <a:pt x="422" y="653"/>
                        <a:pt x="433" y="653"/>
                      </a:cubicBezTo>
                      <a:cubicBezTo>
                        <a:pt x="699" y="653"/>
                        <a:pt x="858" y="334"/>
                        <a:pt x="682" y="121"/>
                      </a:cubicBezTo>
                      <a:cubicBezTo>
                        <a:pt x="618" y="41"/>
                        <a:pt x="525" y="0"/>
                        <a:pt x="4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2" name="Google Shape;4832;p31"/>
                <p:cNvSpPr/>
                <p:nvPr/>
              </p:nvSpPr>
              <p:spPr>
                <a:xfrm>
                  <a:off x="4240225" y="4078600"/>
                  <a:ext cx="20850" cy="1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" h="633" extrusionOk="0">
                      <a:moveTo>
                        <a:pt x="420" y="0"/>
                      </a:moveTo>
                      <a:cubicBezTo>
                        <a:pt x="349" y="0"/>
                        <a:pt x="278" y="24"/>
                        <a:pt x="219" y="71"/>
                      </a:cubicBezTo>
                      <a:cubicBezTo>
                        <a:pt x="0" y="248"/>
                        <a:pt x="106" y="601"/>
                        <a:pt x="386" y="630"/>
                      </a:cubicBezTo>
                      <a:cubicBezTo>
                        <a:pt x="399" y="632"/>
                        <a:pt x="411" y="632"/>
                        <a:pt x="424" y="632"/>
                      </a:cubicBezTo>
                      <a:cubicBezTo>
                        <a:pt x="681" y="632"/>
                        <a:pt x="834" y="327"/>
                        <a:pt x="665" y="119"/>
                      </a:cubicBezTo>
                      <a:cubicBezTo>
                        <a:pt x="603" y="41"/>
                        <a:pt x="512" y="0"/>
                        <a:pt x="4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3" name="Google Shape;4833;p31"/>
                <p:cNvSpPr/>
                <p:nvPr/>
              </p:nvSpPr>
              <p:spPr>
                <a:xfrm>
                  <a:off x="4226950" y="4062100"/>
                  <a:ext cx="202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14" extrusionOk="0">
                      <a:moveTo>
                        <a:pt x="407" y="1"/>
                      </a:moveTo>
                      <a:cubicBezTo>
                        <a:pt x="339" y="1"/>
                        <a:pt x="270" y="23"/>
                        <a:pt x="213" y="69"/>
                      </a:cubicBezTo>
                      <a:cubicBezTo>
                        <a:pt x="1" y="239"/>
                        <a:pt x="104" y="583"/>
                        <a:pt x="377" y="612"/>
                      </a:cubicBezTo>
                      <a:cubicBezTo>
                        <a:pt x="388" y="613"/>
                        <a:pt x="400" y="614"/>
                        <a:pt x="411" y="614"/>
                      </a:cubicBezTo>
                      <a:cubicBezTo>
                        <a:pt x="661" y="614"/>
                        <a:pt x="810" y="317"/>
                        <a:pt x="647" y="114"/>
                      </a:cubicBezTo>
                      <a:cubicBezTo>
                        <a:pt x="587" y="39"/>
                        <a:pt x="497" y="1"/>
                        <a:pt x="4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4" name="Google Shape;4834;p31"/>
                <p:cNvSpPr/>
                <p:nvPr/>
              </p:nvSpPr>
              <p:spPr>
                <a:xfrm>
                  <a:off x="4213700" y="4045525"/>
                  <a:ext cx="19600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" h="596" extrusionOk="0">
                      <a:moveTo>
                        <a:pt x="393" y="1"/>
                      </a:moveTo>
                      <a:cubicBezTo>
                        <a:pt x="328" y="1"/>
                        <a:pt x="262" y="22"/>
                        <a:pt x="206" y="67"/>
                      </a:cubicBezTo>
                      <a:cubicBezTo>
                        <a:pt x="0" y="234"/>
                        <a:pt x="100" y="568"/>
                        <a:pt x="364" y="594"/>
                      </a:cubicBezTo>
                      <a:cubicBezTo>
                        <a:pt x="375" y="595"/>
                        <a:pt x="387" y="596"/>
                        <a:pt x="398" y="596"/>
                      </a:cubicBezTo>
                      <a:cubicBezTo>
                        <a:pt x="641" y="596"/>
                        <a:pt x="784" y="308"/>
                        <a:pt x="624" y="112"/>
                      </a:cubicBezTo>
                      <a:cubicBezTo>
                        <a:pt x="565" y="38"/>
                        <a:pt x="480" y="1"/>
                        <a:pt x="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5" name="Google Shape;4835;p31"/>
                <p:cNvSpPr/>
                <p:nvPr/>
              </p:nvSpPr>
              <p:spPr>
                <a:xfrm>
                  <a:off x="4200450" y="4029050"/>
                  <a:ext cx="18950" cy="1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577" extrusionOk="0">
                      <a:moveTo>
                        <a:pt x="381" y="1"/>
                      </a:moveTo>
                      <a:cubicBezTo>
                        <a:pt x="317" y="1"/>
                        <a:pt x="252" y="22"/>
                        <a:pt x="199" y="67"/>
                      </a:cubicBezTo>
                      <a:cubicBezTo>
                        <a:pt x="0" y="227"/>
                        <a:pt x="97" y="549"/>
                        <a:pt x="351" y="575"/>
                      </a:cubicBezTo>
                      <a:cubicBezTo>
                        <a:pt x="362" y="576"/>
                        <a:pt x="374" y="577"/>
                        <a:pt x="385" y="577"/>
                      </a:cubicBezTo>
                      <a:cubicBezTo>
                        <a:pt x="621" y="577"/>
                        <a:pt x="758" y="299"/>
                        <a:pt x="604" y="109"/>
                      </a:cubicBezTo>
                      <a:cubicBezTo>
                        <a:pt x="548" y="38"/>
                        <a:pt x="465" y="1"/>
                        <a:pt x="3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6" name="Google Shape;4836;p31"/>
                <p:cNvSpPr/>
                <p:nvPr/>
              </p:nvSpPr>
              <p:spPr>
                <a:xfrm>
                  <a:off x="4187175" y="4012500"/>
                  <a:ext cx="18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" h="557" extrusionOk="0">
                      <a:moveTo>
                        <a:pt x="370" y="1"/>
                      </a:moveTo>
                      <a:cubicBezTo>
                        <a:pt x="308" y="1"/>
                        <a:pt x="246" y="21"/>
                        <a:pt x="194" y="64"/>
                      </a:cubicBezTo>
                      <a:cubicBezTo>
                        <a:pt x="1" y="221"/>
                        <a:pt x="94" y="533"/>
                        <a:pt x="338" y="555"/>
                      </a:cubicBezTo>
                      <a:cubicBezTo>
                        <a:pt x="349" y="556"/>
                        <a:pt x="359" y="557"/>
                        <a:pt x="369" y="557"/>
                      </a:cubicBezTo>
                      <a:cubicBezTo>
                        <a:pt x="598" y="557"/>
                        <a:pt x="734" y="287"/>
                        <a:pt x="586" y="102"/>
                      </a:cubicBezTo>
                      <a:cubicBezTo>
                        <a:pt x="530" y="35"/>
                        <a:pt x="450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7" name="Google Shape;4837;p31"/>
                <p:cNvSpPr/>
                <p:nvPr/>
              </p:nvSpPr>
              <p:spPr>
                <a:xfrm>
                  <a:off x="4173850" y="3995950"/>
                  <a:ext cx="17775" cy="1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1" extrusionOk="0">
                      <a:moveTo>
                        <a:pt x="357" y="0"/>
                      </a:moveTo>
                      <a:cubicBezTo>
                        <a:pt x="297" y="0"/>
                        <a:pt x="237" y="20"/>
                        <a:pt x="187" y="60"/>
                      </a:cubicBezTo>
                      <a:cubicBezTo>
                        <a:pt x="0" y="211"/>
                        <a:pt x="90" y="513"/>
                        <a:pt x="328" y="539"/>
                      </a:cubicBezTo>
                      <a:cubicBezTo>
                        <a:pt x="339" y="540"/>
                        <a:pt x="349" y="541"/>
                        <a:pt x="359" y="541"/>
                      </a:cubicBezTo>
                      <a:cubicBezTo>
                        <a:pt x="582" y="541"/>
                        <a:pt x="711" y="280"/>
                        <a:pt x="566" y="102"/>
                      </a:cubicBezTo>
                      <a:cubicBezTo>
                        <a:pt x="513" y="35"/>
                        <a:pt x="435" y="0"/>
                        <a:pt x="3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8" name="Google Shape;4838;p31"/>
                <p:cNvSpPr/>
                <p:nvPr/>
              </p:nvSpPr>
              <p:spPr>
                <a:xfrm>
                  <a:off x="4160600" y="3979400"/>
                  <a:ext cx="17125" cy="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522" extrusionOk="0">
                      <a:moveTo>
                        <a:pt x="342" y="0"/>
                      </a:moveTo>
                      <a:cubicBezTo>
                        <a:pt x="285" y="0"/>
                        <a:pt x="228" y="19"/>
                        <a:pt x="180" y="57"/>
                      </a:cubicBezTo>
                      <a:cubicBezTo>
                        <a:pt x="0" y="202"/>
                        <a:pt x="84" y="494"/>
                        <a:pt x="315" y="520"/>
                      </a:cubicBezTo>
                      <a:cubicBezTo>
                        <a:pt x="326" y="521"/>
                        <a:pt x="336" y="522"/>
                        <a:pt x="346" y="522"/>
                      </a:cubicBezTo>
                      <a:cubicBezTo>
                        <a:pt x="559" y="522"/>
                        <a:pt x="685" y="271"/>
                        <a:pt x="547" y="99"/>
                      </a:cubicBezTo>
                      <a:cubicBezTo>
                        <a:pt x="495" y="34"/>
                        <a:pt x="419" y="0"/>
                        <a:pt x="3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9" name="Google Shape;4839;p31"/>
                <p:cNvSpPr/>
                <p:nvPr/>
              </p:nvSpPr>
              <p:spPr>
                <a:xfrm>
                  <a:off x="4147325" y="3962875"/>
                  <a:ext cx="16600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505" extrusionOk="0">
                      <a:moveTo>
                        <a:pt x="332" y="0"/>
                      </a:moveTo>
                      <a:cubicBezTo>
                        <a:pt x="276" y="0"/>
                        <a:pt x="220" y="19"/>
                        <a:pt x="174" y="56"/>
                      </a:cubicBezTo>
                      <a:cubicBezTo>
                        <a:pt x="1" y="197"/>
                        <a:pt x="84" y="477"/>
                        <a:pt x="306" y="503"/>
                      </a:cubicBezTo>
                      <a:cubicBezTo>
                        <a:pt x="315" y="504"/>
                        <a:pt x="324" y="504"/>
                        <a:pt x="333" y="504"/>
                      </a:cubicBezTo>
                      <a:cubicBezTo>
                        <a:pt x="539" y="504"/>
                        <a:pt x="664" y="261"/>
                        <a:pt x="528" y="95"/>
                      </a:cubicBezTo>
                      <a:cubicBezTo>
                        <a:pt x="479" y="32"/>
                        <a:pt x="405" y="0"/>
                        <a:pt x="3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0" name="Google Shape;4840;p31"/>
                <p:cNvSpPr/>
                <p:nvPr/>
              </p:nvSpPr>
              <p:spPr>
                <a:xfrm>
                  <a:off x="4134075" y="3946375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8" y="0"/>
                      </a:moveTo>
                      <a:cubicBezTo>
                        <a:pt x="265" y="0"/>
                        <a:pt x="212" y="18"/>
                        <a:pt x="168" y="54"/>
                      </a:cubicBezTo>
                      <a:cubicBezTo>
                        <a:pt x="1" y="189"/>
                        <a:pt x="81" y="459"/>
                        <a:pt x="293" y="481"/>
                      </a:cubicBezTo>
                      <a:cubicBezTo>
                        <a:pt x="302" y="482"/>
                        <a:pt x="311" y="483"/>
                        <a:pt x="320" y="483"/>
                      </a:cubicBezTo>
                      <a:cubicBezTo>
                        <a:pt x="519" y="483"/>
                        <a:pt x="634" y="249"/>
                        <a:pt x="505" y="89"/>
                      </a:cubicBezTo>
                      <a:cubicBezTo>
                        <a:pt x="458" y="31"/>
                        <a:pt x="388" y="0"/>
                        <a:pt x="3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1" name="Google Shape;4841;p31"/>
                <p:cNvSpPr/>
                <p:nvPr/>
              </p:nvSpPr>
              <p:spPr>
                <a:xfrm>
                  <a:off x="4120750" y="3929825"/>
                  <a:ext cx="15400" cy="1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67" extrusionOk="0">
                      <a:moveTo>
                        <a:pt x="310" y="0"/>
                      </a:moveTo>
                      <a:cubicBezTo>
                        <a:pt x="258" y="0"/>
                        <a:pt x="206" y="18"/>
                        <a:pt x="161" y="54"/>
                      </a:cubicBezTo>
                      <a:cubicBezTo>
                        <a:pt x="0" y="183"/>
                        <a:pt x="77" y="443"/>
                        <a:pt x="286" y="465"/>
                      </a:cubicBezTo>
                      <a:cubicBezTo>
                        <a:pt x="294" y="466"/>
                        <a:pt x="302" y="466"/>
                        <a:pt x="310" y="466"/>
                      </a:cubicBezTo>
                      <a:cubicBezTo>
                        <a:pt x="501" y="466"/>
                        <a:pt x="615" y="241"/>
                        <a:pt x="489" y="86"/>
                      </a:cubicBezTo>
                      <a:cubicBezTo>
                        <a:pt x="443" y="30"/>
                        <a:pt x="377" y="0"/>
                        <a:pt x="3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2" name="Google Shape;4842;p31"/>
                <p:cNvSpPr/>
                <p:nvPr/>
              </p:nvSpPr>
              <p:spPr>
                <a:xfrm>
                  <a:off x="4107475" y="3913300"/>
                  <a:ext cx="14775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47" extrusionOk="0">
                      <a:moveTo>
                        <a:pt x="296" y="1"/>
                      </a:moveTo>
                      <a:cubicBezTo>
                        <a:pt x="246" y="1"/>
                        <a:pt x="197" y="17"/>
                        <a:pt x="155" y="50"/>
                      </a:cubicBezTo>
                      <a:cubicBezTo>
                        <a:pt x="1" y="175"/>
                        <a:pt x="75" y="426"/>
                        <a:pt x="274" y="445"/>
                      </a:cubicBezTo>
                      <a:cubicBezTo>
                        <a:pt x="282" y="446"/>
                        <a:pt x="290" y="446"/>
                        <a:pt x="297" y="446"/>
                      </a:cubicBezTo>
                      <a:cubicBezTo>
                        <a:pt x="480" y="446"/>
                        <a:pt x="590" y="230"/>
                        <a:pt x="470" y="82"/>
                      </a:cubicBezTo>
                      <a:cubicBezTo>
                        <a:pt x="426" y="29"/>
                        <a:pt x="361" y="1"/>
                        <a:pt x="2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3" name="Google Shape;4843;p31"/>
                <p:cNvSpPr/>
                <p:nvPr/>
              </p:nvSpPr>
              <p:spPr>
                <a:xfrm>
                  <a:off x="4094300" y="3896750"/>
                  <a:ext cx="14025" cy="1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428" extrusionOk="0">
                      <a:moveTo>
                        <a:pt x="282" y="0"/>
                      </a:moveTo>
                      <a:cubicBezTo>
                        <a:pt x="235" y="0"/>
                        <a:pt x="188" y="16"/>
                        <a:pt x="149" y="50"/>
                      </a:cubicBezTo>
                      <a:cubicBezTo>
                        <a:pt x="1" y="169"/>
                        <a:pt x="72" y="406"/>
                        <a:pt x="261" y="426"/>
                      </a:cubicBezTo>
                      <a:cubicBezTo>
                        <a:pt x="270" y="427"/>
                        <a:pt x="279" y="427"/>
                        <a:pt x="288" y="427"/>
                      </a:cubicBezTo>
                      <a:cubicBezTo>
                        <a:pt x="458" y="427"/>
                        <a:pt x="561" y="222"/>
                        <a:pt x="448" y="79"/>
                      </a:cubicBezTo>
                      <a:cubicBezTo>
                        <a:pt x="406" y="28"/>
                        <a:pt x="344" y="0"/>
                        <a:pt x="2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4" name="Google Shape;4844;p31"/>
                <p:cNvSpPr/>
                <p:nvPr/>
              </p:nvSpPr>
              <p:spPr>
                <a:xfrm>
                  <a:off x="4080975" y="3880200"/>
                  <a:ext cx="13475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8" extrusionOk="0">
                      <a:moveTo>
                        <a:pt x="270" y="1"/>
                      </a:moveTo>
                      <a:cubicBezTo>
                        <a:pt x="225" y="1"/>
                        <a:pt x="179" y="16"/>
                        <a:pt x="142" y="46"/>
                      </a:cubicBezTo>
                      <a:cubicBezTo>
                        <a:pt x="0" y="159"/>
                        <a:pt x="68" y="390"/>
                        <a:pt x="248" y="406"/>
                      </a:cubicBezTo>
                      <a:cubicBezTo>
                        <a:pt x="256" y="407"/>
                        <a:pt x="264" y="408"/>
                        <a:pt x="271" y="408"/>
                      </a:cubicBezTo>
                      <a:cubicBezTo>
                        <a:pt x="440" y="408"/>
                        <a:pt x="538" y="211"/>
                        <a:pt x="428" y="75"/>
                      </a:cubicBezTo>
                      <a:cubicBezTo>
                        <a:pt x="388" y="26"/>
                        <a:pt x="329" y="1"/>
                        <a:pt x="27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5" name="Google Shape;4845;p31"/>
                <p:cNvSpPr/>
                <p:nvPr/>
              </p:nvSpPr>
              <p:spPr>
                <a:xfrm>
                  <a:off x="4067725" y="3863725"/>
                  <a:ext cx="1285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392" extrusionOk="0">
                      <a:moveTo>
                        <a:pt x="257" y="0"/>
                      </a:moveTo>
                      <a:cubicBezTo>
                        <a:pt x="214" y="0"/>
                        <a:pt x="171" y="14"/>
                        <a:pt x="135" y="43"/>
                      </a:cubicBezTo>
                      <a:cubicBezTo>
                        <a:pt x="0" y="153"/>
                        <a:pt x="64" y="371"/>
                        <a:pt x="235" y="391"/>
                      </a:cubicBezTo>
                      <a:cubicBezTo>
                        <a:pt x="241" y="391"/>
                        <a:pt x="248" y="391"/>
                        <a:pt x="254" y="391"/>
                      </a:cubicBezTo>
                      <a:cubicBezTo>
                        <a:pt x="416" y="391"/>
                        <a:pt x="513" y="202"/>
                        <a:pt x="408" y="72"/>
                      </a:cubicBezTo>
                      <a:cubicBezTo>
                        <a:pt x="370" y="25"/>
                        <a:pt x="314" y="0"/>
                        <a:pt x="2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6" name="Google Shape;4846;p31"/>
                <p:cNvSpPr/>
                <p:nvPr/>
              </p:nvSpPr>
              <p:spPr>
                <a:xfrm>
                  <a:off x="4054375" y="3847225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6" y="1"/>
                      </a:moveTo>
                      <a:cubicBezTo>
                        <a:pt x="205" y="1"/>
                        <a:pt x="164" y="14"/>
                        <a:pt x="129" y="41"/>
                      </a:cubicBezTo>
                      <a:cubicBezTo>
                        <a:pt x="1" y="147"/>
                        <a:pt x="65" y="353"/>
                        <a:pt x="229" y="372"/>
                      </a:cubicBezTo>
                      <a:cubicBezTo>
                        <a:pt x="235" y="373"/>
                        <a:pt x="242" y="373"/>
                        <a:pt x="248" y="373"/>
                      </a:cubicBezTo>
                      <a:cubicBezTo>
                        <a:pt x="401" y="373"/>
                        <a:pt x="491" y="194"/>
                        <a:pt x="393" y="70"/>
                      </a:cubicBezTo>
                      <a:cubicBezTo>
                        <a:pt x="356" y="24"/>
                        <a:pt x="301" y="1"/>
                        <a:pt x="2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7" name="Google Shape;4847;p31"/>
                <p:cNvSpPr/>
                <p:nvPr/>
              </p:nvSpPr>
              <p:spPr>
                <a:xfrm>
                  <a:off x="4041125" y="3830650"/>
                  <a:ext cx="11625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353" extrusionOk="0">
                      <a:moveTo>
                        <a:pt x="233" y="0"/>
                      </a:moveTo>
                      <a:cubicBezTo>
                        <a:pt x="195" y="0"/>
                        <a:pt x="156" y="13"/>
                        <a:pt x="122" y="39"/>
                      </a:cubicBezTo>
                      <a:cubicBezTo>
                        <a:pt x="0" y="139"/>
                        <a:pt x="58" y="335"/>
                        <a:pt x="216" y="351"/>
                      </a:cubicBezTo>
                      <a:cubicBezTo>
                        <a:pt x="223" y="352"/>
                        <a:pt x="231" y="352"/>
                        <a:pt x="238" y="352"/>
                      </a:cubicBezTo>
                      <a:cubicBezTo>
                        <a:pt x="382" y="352"/>
                        <a:pt x="465" y="181"/>
                        <a:pt x="373" y="65"/>
                      </a:cubicBezTo>
                      <a:cubicBezTo>
                        <a:pt x="336" y="23"/>
                        <a:pt x="285" y="0"/>
                        <a:pt x="2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8" name="Google Shape;4848;p31"/>
                <p:cNvSpPr/>
                <p:nvPr/>
              </p:nvSpPr>
              <p:spPr>
                <a:xfrm>
                  <a:off x="4027875" y="3814100"/>
                  <a:ext cx="11000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336" extrusionOk="0">
                      <a:moveTo>
                        <a:pt x="221" y="0"/>
                      </a:moveTo>
                      <a:cubicBezTo>
                        <a:pt x="184" y="0"/>
                        <a:pt x="146" y="13"/>
                        <a:pt x="116" y="39"/>
                      </a:cubicBezTo>
                      <a:cubicBezTo>
                        <a:pt x="0" y="132"/>
                        <a:pt x="55" y="319"/>
                        <a:pt x="203" y="335"/>
                      </a:cubicBezTo>
                      <a:cubicBezTo>
                        <a:pt x="209" y="336"/>
                        <a:pt x="215" y="336"/>
                        <a:pt x="222" y="336"/>
                      </a:cubicBezTo>
                      <a:cubicBezTo>
                        <a:pt x="358" y="336"/>
                        <a:pt x="440" y="172"/>
                        <a:pt x="350" y="62"/>
                      </a:cubicBezTo>
                      <a:cubicBezTo>
                        <a:pt x="318" y="22"/>
                        <a:pt x="269" y="0"/>
                        <a:pt x="2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9" name="Google Shape;4849;p31"/>
                <p:cNvSpPr/>
                <p:nvPr/>
              </p:nvSpPr>
              <p:spPr>
                <a:xfrm>
                  <a:off x="4014600" y="3797550"/>
                  <a:ext cx="10375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317" extrusionOk="0">
                      <a:moveTo>
                        <a:pt x="209" y="1"/>
                      </a:moveTo>
                      <a:cubicBezTo>
                        <a:pt x="174" y="1"/>
                        <a:pt x="139" y="12"/>
                        <a:pt x="110" y="36"/>
                      </a:cubicBezTo>
                      <a:cubicBezTo>
                        <a:pt x="1" y="126"/>
                        <a:pt x="52" y="303"/>
                        <a:pt x="194" y="316"/>
                      </a:cubicBezTo>
                      <a:cubicBezTo>
                        <a:pt x="200" y="316"/>
                        <a:pt x="206" y="317"/>
                        <a:pt x="213" y="317"/>
                      </a:cubicBezTo>
                      <a:cubicBezTo>
                        <a:pt x="340" y="317"/>
                        <a:pt x="415" y="166"/>
                        <a:pt x="332" y="62"/>
                      </a:cubicBezTo>
                      <a:cubicBezTo>
                        <a:pt x="301" y="21"/>
                        <a:pt x="255" y="1"/>
                        <a:pt x="2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0" name="Google Shape;4850;p31"/>
                <p:cNvSpPr/>
                <p:nvPr/>
              </p:nvSpPr>
              <p:spPr>
                <a:xfrm>
                  <a:off x="4271375" y="4080650"/>
                  <a:ext cx="21525" cy="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1" h="650" extrusionOk="0">
                      <a:moveTo>
                        <a:pt x="431" y="1"/>
                      </a:moveTo>
                      <a:cubicBezTo>
                        <a:pt x="359" y="1"/>
                        <a:pt x="287" y="24"/>
                        <a:pt x="226" y="72"/>
                      </a:cubicBezTo>
                      <a:cubicBezTo>
                        <a:pt x="1" y="256"/>
                        <a:pt x="110" y="619"/>
                        <a:pt x="399" y="648"/>
                      </a:cubicBezTo>
                      <a:cubicBezTo>
                        <a:pt x="412" y="649"/>
                        <a:pt x="425" y="650"/>
                        <a:pt x="438" y="650"/>
                      </a:cubicBezTo>
                      <a:cubicBezTo>
                        <a:pt x="701" y="650"/>
                        <a:pt x="860" y="335"/>
                        <a:pt x="685" y="121"/>
                      </a:cubicBezTo>
                      <a:cubicBezTo>
                        <a:pt x="621" y="42"/>
                        <a:pt x="527" y="1"/>
                        <a:pt x="43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1" name="Google Shape;4851;p31"/>
                <p:cNvSpPr/>
                <p:nvPr/>
              </p:nvSpPr>
              <p:spPr>
                <a:xfrm>
                  <a:off x="4258125" y="4064100"/>
                  <a:ext cx="20900" cy="1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634" extrusionOk="0">
                      <a:moveTo>
                        <a:pt x="418" y="0"/>
                      </a:moveTo>
                      <a:cubicBezTo>
                        <a:pt x="348" y="0"/>
                        <a:pt x="278" y="24"/>
                        <a:pt x="219" y="72"/>
                      </a:cubicBezTo>
                      <a:cubicBezTo>
                        <a:pt x="1" y="249"/>
                        <a:pt x="107" y="603"/>
                        <a:pt x="386" y="632"/>
                      </a:cubicBezTo>
                      <a:cubicBezTo>
                        <a:pt x="398" y="633"/>
                        <a:pt x="410" y="633"/>
                        <a:pt x="421" y="633"/>
                      </a:cubicBezTo>
                      <a:cubicBezTo>
                        <a:pt x="680" y="633"/>
                        <a:pt x="835" y="327"/>
                        <a:pt x="666" y="117"/>
                      </a:cubicBezTo>
                      <a:cubicBezTo>
                        <a:pt x="602" y="41"/>
                        <a:pt x="510" y="0"/>
                        <a:pt x="4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2" name="Google Shape;4852;p31"/>
                <p:cNvSpPr/>
                <p:nvPr/>
              </p:nvSpPr>
              <p:spPr>
                <a:xfrm>
                  <a:off x="4244875" y="4047550"/>
                  <a:ext cx="20250" cy="1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15" extrusionOk="0">
                      <a:moveTo>
                        <a:pt x="406" y="1"/>
                      </a:moveTo>
                      <a:cubicBezTo>
                        <a:pt x="338" y="1"/>
                        <a:pt x="270" y="23"/>
                        <a:pt x="213" y="69"/>
                      </a:cubicBezTo>
                      <a:cubicBezTo>
                        <a:pt x="0" y="243"/>
                        <a:pt x="103" y="587"/>
                        <a:pt x="373" y="612"/>
                      </a:cubicBezTo>
                      <a:cubicBezTo>
                        <a:pt x="385" y="614"/>
                        <a:pt x="397" y="614"/>
                        <a:pt x="408" y="614"/>
                      </a:cubicBezTo>
                      <a:cubicBezTo>
                        <a:pt x="661" y="614"/>
                        <a:pt x="809" y="320"/>
                        <a:pt x="643" y="114"/>
                      </a:cubicBezTo>
                      <a:cubicBezTo>
                        <a:pt x="583" y="39"/>
                        <a:pt x="495" y="1"/>
                        <a:pt x="4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3" name="Google Shape;4853;p31"/>
                <p:cNvSpPr/>
                <p:nvPr/>
              </p:nvSpPr>
              <p:spPr>
                <a:xfrm>
                  <a:off x="4231625" y="4031075"/>
                  <a:ext cx="19600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" h="596" extrusionOk="0">
                      <a:moveTo>
                        <a:pt x="392" y="0"/>
                      </a:moveTo>
                      <a:cubicBezTo>
                        <a:pt x="326" y="0"/>
                        <a:pt x="260" y="22"/>
                        <a:pt x="206" y="66"/>
                      </a:cubicBezTo>
                      <a:cubicBezTo>
                        <a:pt x="0" y="233"/>
                        <a:pt x="97" y="564"/>
                        <a:pt x="360" y="593"/>
                      </a:cubicBezTo>
                      <a:cubicBezTo>
                        <a:pt x="372" y="594"/>
                        <a:pt x="384" y="595"/>
                        <a:pt x="395" y="595"/>
                      </a:cubicBezTo>
                      <a:cubicBezTo>
                        <a:pt x="641" y="595"/>
                        <a:pt x="783" y="308"/>
                        <a:pt x="624" y="111"/>
                      </a:cubicBezTo>
                      <a:cubicBezTo>
                        <a:pt x="565" y="38"/>
                        <a:pt x="478" y="0"/>
                        <a:pt x="39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4" name="Google Shape;4854;p31"/>
                <p:cNvSpPr/>
                <p:nvPr/>
              </p:nvSpPr>
              <p:spPr>
                <a:xfrm>
                  <a:off x="4218275" y="4014500"/>
                  <a:ext cx="19050" cy="1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577" extrusionOk="0">
                      <a:moveTo>
                        <a:pt x="384" y="1"/>
                      </a:moveTo>
                      <a:cubicBezTo>
                        <a:pt x="319" y="1"/>
                        <a:pt x="254" y="23"/>
                        <a:pt x="200" y="67"/>
                      </a:cubicBezTo>
                      <a:cubicBezTo>
                        <a:pt x="1" y="228"/>
                        <a:pt x="97" y="549"/>
                        <a:pt x="354" y="575"/>
                      </a:cubicBezTo>
                      <a:cubicBezTo>
                        <a:pt x="366" y="576"/>
                        <a:pt x="377" y="577"/>
                        <a:pt x="389" y="577"/>
                      </a:cubicBezTo>
                      <a:cubicBezTo>
                        <a:pt x="622" y="577"/>
                        <a:pt x="761" y="299"/>
                        <a:pt x="608" y="109"/>
                      </a:cubicBezTo>
                      <a:cubicBezTo>
                        <a:pt x="552" y="38"/>
                        <a:pt x="468" y="1"/>
                        <a:pt x="3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5" name="Google Shape;4855;p31"/>
                <p:cNvSpPr/>
                <p:nvPr/>
              </p:nvSpPr>
              <p:spPr>
                <a:xfrm>
                  <a:off x="4205025" y="3998050"/>
                  <a:ext cx="184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7" extrusionOk="0">
                      <a:moveTo>
                        <a:pt x="372" y="0"/>
                      </a:moveTo>
                      <a:cubicBezTo>
                        <a:pt x="310" y="0"/>
                        <a:pt x="247" y="21"/>
                        <a:pt x="193" y="63"/>
                      </a:cubicBezTo>
                      <a:cubicBezTo>
                        <a:pt x="0" y="217"/>
                        <a:pt x="94" y="532"/>
                        <a:pt x="341" y="555"/>
                      </a:cubicBezTo>
                      <a:cubicBezTo>
                        <a:pt x="352" y="556"/>
                        <a:pt x="362" y="556"/>
                        <a:pt x="372" y="556"/>
                      </a:cubicBezTo>
                      <a:cubicBezTo>
                        <a:pt x="601" y="556"/>
                        <a:pt x="736" y="286"/>
                        <a:pt x="589" y="102"/>
                      </a:cubicBezTo>
                      <a:cubicBezTo>
                        <a:pt x="532" y="35"/>
                        <a:pt x="453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6" name="Google Shape;4856;p31"/>
                <p:cNvSpPr/>
                <p:nvPr/>
              </p:nvSpPr>
              <p:spPr>
                <a:xfrm>
                  <a:off x="4191775" y="3981450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7" y="0"/>
                      </a:moveTo>
                      <a:cubicBezTo>
                        <a:pt x="297" y="0"/>
                        <a:pt x="237" y="20"/>
                        <a:pt x="187" y="62"/>
                      </a:cubicBezTo>
                      <a:cubicBezTo>
                        <a:pt x="0" y="210"/>
                        <a:pt x="90" y="512"/>
                        <a:pt x="328" y="537"/>
                      </a:cubicBezTo>
                      <a:cubicBezTo>
                        <a:pt x="338" y="539"/>
                        <a:pt x="349" y="539"/>
                        <a:pt x="359" y="539"/>
                      </a:cubicBezTo>
                      <a:cubicBezTo>
                        <a:pt x="578" y="539"/>
                        <a:pt x="710" y="279"/>
                        <a:pt x="566" y="100"/>
                      </a:cubicBezTo>
                      <a:cubicBezTo>
                        <a:pt x="513" y="35"/>
                        <a:pt x="435" y="0"/>
                        <a:pt x="3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7" name="Google Shape;4857;p31"/>
                <p:cNvSpPr/>
                <p:nvPr/>
              </p:nvSpPr>
              <p:spPr>
                <a:xfrm>
                  <a:off x="4178500" y="3964875"/>
                  <a:ext cx="17150" cy="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" h="521" extrusionOk="0">
                      <a:moveTo>
                        <a:pt x="345" y="0"/>
                      </a:moveTo>
                      <a:cubicBezTo>
                        <a:pt x="287" y="0"/>
                        <a:pt x="229" y="19"/>
                        <a:pt x="181" y="60"/>
                      </a:cubicBezTo>
                      <a:cubicBezTo>
                        <a:pt x="1" y="204"/>
                        <a:pt x="84" y="493"/>
                        <a:pt x="316" y="519"/>
                      </a:cubicBezTo>
                      <a:cubicBezTo>
                        <a:pt x="326" y="520"/>
                        <a:pt x="336" y="521"/>
                        <a:pt x="346" y="521"/>
                      </a:cubicBezTo>
                      <a:cubicBezTo>
                        <a:pt x="557" y="521"/>
                        <a:pt x="685" y="270"/>
                        <a:pt x="547" y="98"/>
                      </a:cubicBezTo>
                      <a:cubicBezTo>
                        <a:pt x="496" y="34"/>
                        <a:pt x="421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8" name="Google Shape;4858;p31"/>
                <p:cNvSpPr/>
                <p:nvPr/>
              </p:nvSpPr>
              <p:spPr>
                <a:xfrm>
                  <a:off x="4165250" y="3948400"/>
                  <a:ext cx="165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" h="502" extrusionOk="0">
                      <a:moveTo>
                        <a:pt x="331" y="1"/>
                      </a:moveTo>
                      <a:cubicBezTo>
                        <a:pt x="276" y="1"/>
                        <a:pt x="220" y="19"/>
                        <a:pt x="174" y="57"/>
                      </a:cubicBezTo>
                      <a:cubicBezTo>
                        <a:pt x="1" y="198"/>
                        <a:pt x="81" y="478"/>
                        <a:pt x="306" y="500"/>
                      </a:cubicBezTo>
                      <a:cubicBezTo>
                        <a:pt x="316" y="501"/>
                        <a:pt x="326" y="502"/>
                        <a:pt x="336" y="502"/>
                      </a:cubicBezTo>
                      <a:cubicBezTo>
                        <a:pt x="540" y="502"/>
                        <a:pt x="659" y="260"/>
                        <a:pt x="528" y="92"/>
                      </a:cubicBezTo>
                      <a:cubicBezTo>
                        <a:pt x="477" y="32"/>
                        <a:pt x="404" y="1"/>
                        <a:pt x="33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9" name="Google Shape;4859;p31"/>
                <p:cNvSpPr/>
                <p:nvPr/>
              </p:nvSpPr>
              <p:spPr>
                <a:xfrm>
                  <a:off x="4152000" y="3931850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7" y="0"/>
                      </a:moveTo>
                      <a:cubicBezTo>
                        <a:pt x="264" y="0"/>
                        <a:pt x="211" y="18"/>
                        <a:pt x="167" y="53"/>
                      </a:cubicBezTo>
                      <a:cubicBezTo>
                        <a:pt x="0" y="188"/>
                        <a:pt x="81" y="458"/>
                        <a:pt x="293" y="481"/>
                      </a:cubicBezTo>
                      <a:cubicBezTo>
                        <a:pt x="302" y="482"/>
                        <a:pt x="311" y="482"/>
                        <a:pt x="320" y="482"/>
                      </a:cubicBezTo>
                      <a:cubicBezTo>
                        <a:pt x="516" y="482"/>
                        <a:pt x="634" y="249"/>
                        <a:pt x="505" y="92"/>
                      </a:cubicBezTo>
                      <a:cubicBezTo>
                        <a:pt x="457" y="31"/>
                        <a:pt x="387" y="0"/>
                        <a:pt x="3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0" name="Google Shape;4860;p31"/>
                <p:cNvSpPr/>
                <p:nvPr/>
              </p:nvSpPr>
              <p:spPr>
                <a:xfrm>
                  <a:off x="4138650" y="3915350"/>
                  <a:ext cx="1540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65" extrusionOk="0">
                      <a:moveTo>
                        <a:pt x="307" y="0"/>
                      </a:moveTo>
                      <a:cubicBezTo>
                        <a:pt x="256" y="0"/>
                        <a:pt x="204" y="17"/>
                        <a:pt x="162" y="51"/>
                      </a:cubicBezTo>
                      <a:cubicBezTo>
                        <a:pt x="1" y="183"/>
                        <a:pt x="78" y="443"/>
                        <a:pt x="284" y="463"/>
                      </a:cubicBezTo>
                      <a:cubicBezTo>
                        <a:pt x="293" y="464"/>
                        <a:pt x="302" y="464"/>
                        <a:pt x="311" y="464"/>
                      </a:cubicBezTo>
                      <a:cubicBezTo>
                        <a:pt x="501" y="464"/>
                        <a:pt x="615" y="240"/>
                        <a:pt x="489" y="87"/>
                      </a:cubicBezTo>
                      <a:cubicBezTo>
                        <a:pt x="443" y="30"/>
                        <a:pt x="376" y="0"/>
                        <a:pt x="3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1" name="Google Shape;4861;p31"/>
                <p:cNvSpPr/>
                <p:nvPr/>
              </p:nvSpPr>
              <p:spPr>
                <a:xfrm>
                  <a:off x="4125400" y="3898775"/>
                  <a:ext cx="14775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49" extrusionOk="0">
                      <a:moveTo>
                        <a:pt x="296" y="1"/>
                      </a:moveTo>
                      <a:cubicBezTo>
                        <a:pt x="247" y="1"/>
                        <a:pt x="196" y="18"/>
                        <a:pt x="155" y="52"/>
                      </a:cubicBezTo>
                      <a:cubicBezTo>
                        <a:pt x="1" y="178"/>
                        <a:pt x="74" y="425"/>
                        <a:pt x="274" y="448"/>
                      </a:cubicBezTo>
                      <a:cubicBezTo>
                        <a:pt x="282" y="448"/>
                        <a:pt x="289" y="449"/>
                        <a:pt x="297" y="449"/>
                      </a:cubicBezTo>
                      <a:cubicBezTo>
                        <a:pt x="479" y="449"/>
                        <a:pt x="590" y="232"/>
                        <a:pt x="470" y="84"/>
                      </a:cubicBezTo>
                      <a:cubicBezTo>
                        <a:pt x="426" y="30"/>
                        <a:pt x="361" y="1"/>
                        <a:pt x="2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2" name="Google Shape;4862;p31"/>
                <p:cNvSpPr/>
                <p:nvPr/>
              </p:nvSpPr>
              <p:spPr>
                <a:xfrm>
                  <a:off x="4112150" y="3882250"/>
                  <a:ext cx="141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29" extrusionOk="0">
                      <a:moveTo>
                        <a:pt x="282" y="0"/>
                      </a:moveTo>
                      <a:cubicBezTo>
                        <a:pt x="234" y="0"/>
                        <a:pt x="187" y="16"/>
                        <a:pt x="148" y="48"/>
                      </a:cubicBezTo>
                      <a:cubicBezTo>
                        <a:pt x="0" y="167"/>
                        <a:pt x="71" y="408"/>
                        <a:pt x="261" y="427"/>
                      </a:cubicBezTo>
                      <a:cubicBezTo>
                        <a:pt x="269" y="428"/>
                        <a:pt x="276" y="428"/>
                        <a:pt x="284" y="428"/>
                      </a:cubicBezTo>
                      <a:cubicBezTo>
                        <a:pt x="460" y="428"/>
                        <a:pt x="564" y="222"/>
                        <a:pt x="447" y="80"/>
                      </a:cubicBezTo>
                      <a:cubicBezTo>
                        <a:pt x="405" y="27"/>
                        <a:pt x="344" y="0"/>
                        <a:pt x="2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3" name="Google Shape;4863;p31"/>
                <p:cNvSpPr/>
                <p:nvPr/>
              </p:nvSpPr>
              <p:spPr>
                <a:xfrm>
                  <a:off x="4098900" y="3865750"/>
                  <a:ext cx="13475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8" extrusionOk="0">
                      <a:moveTo>
                        <a:pt x="270" y="0"/>
                      </a:moveTo>
                      <a:cubicBezTo>
                        <a:pt x="225" y="0"/>
                        <a:pt x="179" y="15"/>
                        <a:pt x="141" y="46"/>
                      </a:cubicBezTo>
                      <a:cubicBezTo>
                        <a:pt x="0" y="158"/>
                        <a:pt x="68" y="390"/>
                        <a:pt x="247" y="406"/>
                      </a:cubicBezTo>
                      <a:cubicBezTo>
                        <a:pt x="255" y="407"/>
                        <a:pt x="263" y="407"/>
                        <a:pt x="271" y="407"/>
                      </a:cubicBezTo>
                      <a:cubicBezTo>
                        <a:pt x="437" y="407"/>
                        <a:pt x="538" y="210"/>
                        <a:pt x="427" y="75"/>
                      </a:cubicBezTo>
                      <a:cubicBezTo>
                        <a:pt x="387" y="26"/>
                        <a:pt x="329" y="0"/>
                        <a:pt x="2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4" name="Google Shape;4864;p31"/>
                <p:cNvSpPr/>
                <p:nvPr/>
              </p:nvSpPr>
              <p:spPr>
                <a:xfrm>
                  <a:off x="4085550" y="3849175"/>
                  <a:ext cx="129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3" extrusionOk="0">
                      <a:moveTo>
                        <a:pt x="259" y="1"/>
                      </a:moveTo>
                      <a:cubicBezTo>
                        <a:pt x="215" y="1"/>
                        <a:pt x="172" y="15"/>
                        <a:pt x="136" y="44"/>
                      </a:cubicBezTo>
                      <a:cubicBezTo>
                        <a:pt x="1" y="153"/>
                        <a:pt x="65" y="372"/>
                        <a:pt x="238" y="391"/>
                      </a:cubicBezTo>
                      <a:cubicBezTo>
                        <a:pt x="246" y="392"/>
                        <a:pt x="254" y="392"/>
                        <a:pt x="261" y="392"/>
                      </a:cubicBezTo>
                      <a:cubicBezTo>
                        <a:pt x="421" y="392"/>
                        <a:pt x="516" y="202"/>
                        <a:pt x="412" y="73"/>
                      </a:cubicBezTo>
                      <a:cubicBezTo>
                        <a:pt x="374" y="25"/>
                        <a:pt x="316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5" name="Google Shape;4865;p31"/>
                <p:cNvSpPr/>
                <p:nvPr/>
              </p:nvSpPr>
              <p:spPr>
                <a:xfrm>
                  <a:off x="4072300" y="3832675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5" y="1"/>
                      </a:moveTo>
                      <a:cubicBezTo>
                        <a:pt x="204" y="1"/>
                        <a:pt x="163" y="14"/>
                        <a:pt x="129" y="42"/>
                      </a:cubicBezTo>
                      <a:cubicBezTo>
                        <a:pt x="0" y="145"/>
                        <a:pt x="61" y="353"/>
                        <a:pt x="228" y="373"/>
                      </a:cubicBezTo>
                      <a:cubicBezTo>
                        <a:pt x="235" y="373"/>
                        <a:pt x="242" y="374"/>
                        <a:pt x="248" y="374"/>
                      </a:cubicBezTo>
                      <a:cubicBezTo>
                        <a:pt x="400" y="374"/>
                        <a:pt x="491" y="194"/>
                        <a:pt x="392" y="71"/>
                      </a:cubicBezTo>
                      <a:cubicBezTo>
                        <a:pt x="354" y="25"/>
                        <a:pt x="299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6" name="Google Shape;4866;p31"/>
                <p:cNvSpPr/>
                <p:nvPr/>
              </p:nvSpPr>
              <p:spPr>
                <a:xfrm>
                  <a:off x="4059050" y="3816175"/>
                  <a:ext cx="11700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353" extrusionOk="0">
                      <a:moveTo>
                        <a:pt x="235" y="1"/>
                      </a:moveTo>
                      <a:cubicBezTo>
                        <a:pt x="196" y="1"/>
                        <a:pt x="157" y="14"/>
                        <a:pt x="125" y="40"/>
                      </a:cubicBezTo>
                      <a:cubicBezTo>
                        <a:pt x="0" y="139"/>
                        <a:pt x="61" y="335"/>
                        <a:pt x="215" y="351"/>
                      </a:cubicBezTo>
                      <a:cubicBezTo>
                        <a:pt x="223" y="352"/>
                        <a:pt x="231" y="353"/>
                        <a:pt x="238" y="353"/>
                      </a:cubicBezTo>
                      <a:cubicBezTo>
                        <a:pt x="382" y="353"/>
                        <a:pt x="468" y="182"/>
                        <a:pt x="373" y="65"/>
                      </a:cubicBezTo>
                      <a:cubicBezTo>
                        <a:pt x="338" y="23"/>
                        <a:pt x="286" y="1"/>
                        <a:pt x="23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7" name="Google Shape;4867;p31"/>
                <p:cNvSpPr/>
                <p:nvPr/>
              </p:nvSpPr>
              <p:spPr>
                <a:xfrm>
                  <a:off x="4045775" y="3799600"/>
                  <a:ext cx="1102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5" extrusionOk="0">
                      <a:moveTo>
                        <a:pt x="221" y="0"/>
                      </a:moveTo>
                      <a:cubicBezTo>
                        <a:pt x="184" y="0"/>
                        <a:pt x="147" y="12"/>
                        <a:pt x="116" y="37"/>
                      </a:cubicBezTo>
                      <a:cubicBezTo>
                        <a:pt x="1" y="131"/>
                        <a:pt x="55" y="320"/>
                        <a:pt x="203" y="333"/>
                      </a:cubicBezTo>
                      <a:cubicBezTo>
                        <a:pt x="210" y="334"/>
                        <a:pt x="216" y="334"/>
                        <a:pt x="223" y="334"/>
                      </a:cubicBezTo>
                      <a:cubicBezTo>
                        <a:pt x="359" y="334"/>
                        <a:pt x="440" y="174"/>
                        <a:pt x="351" y="63"/>
                      </a:cubicBezTo>
                      <a:cubicBezTo>
                        <a:pt x="318" y="21"/>
                        <a:pt x="270" y="0"/>
                        <a:pt x="2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8" name="Google Shape;4868;p31"/>
                <p:cNvSpPr/>
                <p:nvPr/>
              </p:nvSpPr>
              <p:spPr>
                <a:xfrm>
                  <a:off x="4032525" y="3783100"/>
                  <a:ext cx="10375" cy="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316" extrusionOk="0">
                      <a:moveTo>
                        <a:pt x="209" y="0"/>
                      </a:moveTo>
                      <a:cubicBezTo>
                        <a:pt x="173" y="0"/>
                        <a:pt x="137" y="12"/>
                        <a:pt x="107" y="35"/>
                      </a:cubicBezTo>
                      <a:cubicBezTo>
                        <a:pt x="0" y="122"/>
                        <a:pt x="52" y="299"/>
                        <a:pt x="190" y="315"/>
                      </a:cubicBezTo>
                      <a:cubicBezTo>
                        <a:pt x="195" y="316"/>
                        <a:pt x="201" y="316"/>
                        <a:pt x="206" y="316"/>
                      </a:cubicBezTo>
                      <a:cubicBezTo>
                        <a:pt x="338" y="316"/>
                        <a:pt x="415" y="163"/>
                        <a:pt x="331" y="58"/>
                      </a:cubicBezTo>
                      <a:cubicBezTo>
                        <a:pt x="301" y="20"/>
                        <a:pt x="25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9" name="Google Shape;4869;p31"/>
                <p:cNvSpPr/>
                <p:nvPr/>
              </p:nvSpPr>
              <p:spPr>
                <a:xfrm>
                  <a:off x="4302550" y="4082675"/>
                  <a:ext cx="22075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" h="669" extrusionOk="0">
                      <a:moveTo>
                        <a:pt x="444" y="1"/>
                      </a:moveTo>
                      <a:cubicBezTo>
                        <a:pt x="370" y="1"/>
                        <a:pt x="295" y="25"/>
                        <a:pt x="232" y="75"/>
                      </a:cubicBezTo>
                      <a:cubicBezTo>
                        <a:pt x="1" y="261"/>
                        <a:pt x="113" y="637"/>
                        <a:pt x="409" y="666"/>
                      </a:cubicBezTo>
                      <a:cubicBezTo>
                        <a:pt x="422" y="668"/>
                        <a:pt x="435" y="668"/>
                        <a:pt x="447" y="668"/>
                      </a:cubicBezTo>
                      <a:cubicBezTo>
                        <a:pt x="720" y="668"/>
                        <a:pt x="883" y="344"/>
                        <a:pt x="705" y="123"/>
                      </a:cubicBezTo>
                      <a:cubicBezTo>
                        <a:pt x="639" y="43"/>
                        <a:pt x="542" y="1"/>
                        <a:pt x="4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0" name="Google Shape;4870;p31"/>
                <p:cNvSpPr/>
                <p:nvPr/>
              </p:nvSpPr>
              <p:spPr>
                <a:xfrm>
                  <a:off x="4289300" y="4066125"/>
                  <a:ext cx="21425" cy="1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" h="653" extrusionOk="0">
                      <a:moveTo>
                        <a:pt x="429" y="1"/>
                      </a:moveTo>
                      <a:cubicBezTo>
                        <a:pt x="357" y="1"/>
                        <a:pt x="285" y="25"/>
                        <a:pt x="226" y="75"/>
                      </a:cubicBezTo>
                      <a:cubicBezTo>
                        <a:pt x="1" y="255"/>
                        <a:pt x="107" y="621"/>
                        <a:pt x="396" y="650"/>
                      </a:cubicBezTo>
                      <a:cubicBezTo>
                        <a:pt x="409" y="652"/>
                        <a:pt x="422" y="652"/>
                        <a:pt x="434" y="652"/>
                      </a:cubicBezTo>
                      <a:cubicBezTo>
                        <a:pt x="701" y="652"/>
                        <a:pt x="857" y="338"/>
                        <a:pt x="682" y="123"/>
                      </a:cubicBezTo>
                      <a:cubicBezTo>
                        <a:pt x="618" y="43"/>
                        <a:pt x="524" y="1"/>
                        <a:pt x="42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1" name="Google Shape;4871;p31"/>
                <p:cNvSpPr/>
                <p:nvPr/>
              </p:nvSpPr>
              <p:spPr>
                <a:xfrm>
                  <a:off x="4276050" y="4049600"/>
                  <a:ext cx="20850" cy="1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" h="633" extrusionOk="0">
                      <a:moveTo>
                        <a:pt x="417" y="0"/>
                      </a:moveTo>
                      <a:cubicBezTo>
                        <a:pt x="347" y="0"/>
                        <a:pt x="277" y="23"/>
                        <a:pt x="219" y="71"/>
                      </a:cubicBezTo>
                      <a:cubicBezTo>
                        <a:pt x="0" y="247"/>
                        <a:pt x="106" y="601"/>
                        <a:pt x="386" y="630"/>
                      </a:cubicBezTo>
                      <a:cubicBezTo>
                        <a:pt x="399" y="631"/>
                        <a:pt x="412" y="632"/>
                        <a:pt x="424" y="632"/>
                      </a:cubicBezTo>
                      <a:cubicBezTo>
                        <a:pt x="681" y="632"/>
                        <a:pt x="834" y="327"/>
                        <a:pt x="662" y="119"/>
                      </a:cubicBezTo>
                      <a:cubicBezTo>
                        <a:pt x="600" y="40"/>
                        <a:pt x="509" y="0"/>
                        <a:pt x="4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2" name="Google Shape;4872;p31"/>
                <p:cNvSpPr/>
                <p:nvPr/>
              </p:nvSpPr>
              <p:spPr>
                <a:xfrm>
                  <a:off x="4262800" y="4033100"/>
                  <a:ext cx="2022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" h="614" extrusionOk="0">
                      <a:moveTo>
                        <a:pt x="406" y="0"/>
                      </a:moveTo>
                      <a:cubicBezTo>
                        <a:pt x="338" y="0"/>
                        <a:pt x="269" y="23"/>
                        <a:pt x="212" y="69"/>
                      </a:cubicBezTo>
                      <a:cubicBezTo>
                        <a:pt x="0" y="239"/>
                        <a:pt x="100" y="583"/>
                        <a:pt x="373" y="612"/>
                      </a:cubicBezTo>
                      <a:cubicBezTo>
                        <a:pt x="385" y="613"/>
                        <a:pt x="396" y="614"/>
                        <a:pt x="407" y="614"/>
                      </a:cubicBezTo>
                      <a:cubicBezTo>
                        <a:pt x="657" y="614"/>
                        <a:pt x="809" y="317"/>
                        <a:pt x="643" y="114"/>
                      </a:cubicBezTo>
                      <a:cubicBezTo>
                        <a:pt x="583" y="39"/>
                        <a:pt x="495" y="0"/>
                        <a:pt x="4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3" name="Google Shape;4873;p31"/>
                <p:cNvSpPr/>
                <p:nvPr/>
              </p:nvSpPr>
              <p:spPr>
                <a:xfrm>
                  <a:off x="4249450" y="4016525"/>
                  <a:ext cx="19675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596" extrusionOk="0">
                      <a:moveTo>
                        <a:pt x="395" y="0"/>
                      </a:moveTo>
                      <a:cubicBezTo>
                        <a:pt x="329" y="0"/>
                        <a:pt x="263" y="22"/>
                        <a:pt x="209" y="66"/>
                      </a:cubicBezTo>
                      <a:cubicBezTo>
                        <a:pt x="1" y="234"/>
                        <a:pt x="100" y="568"/>
                        <a:pt x="364" y="593"/>
                      </a:cubicBezTo>
                      <a:cubicBezTo>
                        <a:pt x="375" y="595"/>
                        <a:pt x="387" y="595"/>
                        <a:pt x="398" y="595"/>
                      </a:cubicBezTo>
                      <a:cubicBezTo>
                        <a:pt x="641" y="595"/>
                        <a:pt x="787" y="308"/>
                        <a:pt x="627" y="111"/>
                      </a:cubicBezTo>
                      <a:cubicBezTo>
                        <a:pt x="569" y="38"/>
                        <a:pt x="482" y="0"/>
                        <a:pt x="3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4" name="Google Shape;4874;p31"/>
                <p:cNvSpPr/>
                <p:nvPr/>
              </p:nvSpPr>
              <p:spPr>
                <a:xfrm>
                  <a:off x="4236200" y="4000050"/>
                  <a:ext cx="19050" cy="1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576" extrusionOk="0">
                      <a:moveTo>
                        <a:pt x="384" y="0"/>
                      </a:moveTo>
                      <a:cubicBezTo>
                        <a:pt x="319" y="0"/>
                        <a:pt x="254" y="22"/>
                        <a:pt x="200" y="67"/>
                      </a:cubicBezTo>
                      <a:cubicBezTo>
                        <a:pt x="0" y="227"/>
                        <a:pt x="100" y="549"/>
                        <a:pt x="354" y="574"/>
                      </a:cubicBezTo>
                      <a:cubicBezTo>
                        <a:pt x="364" y="575"/>
                        <a:pt x="375" y="576"/>
                        <a:pt x="385" y="576"/>
                      </a:cubicBezTo>
                      <a:cubicBezTo>
                        <a:pt x="623" y="576"/>
                        <a:pt x="762" y="296"/>
                        <a:pt x="608" y="105"/>
                      </a:cubicBezTo>
                      <a:cubicBezTo>
                        <a:pt x="550" y="36"/>
                        <a:pt x="467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5" name="Google Shape;4875;p31"/>
                <p:cNvSpPr/>
                <p:nvPr/>
              </p:nvSpPr>
              <p:spPr>
                <a:xfrm>
                  <a:off x="4222950" y="3983500"/>
                  <a:ext cx="1840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557" extrusionOk="0">
                      <a:moveTo>
                        <a:pt x="370" y="1"/>
                      </a:moveTo>
                      <a:cubicBezTo>
                        <a:pt x="308" y="1"/>
                        <a:pt x="245" y="21"/>
                        <a:pt x="193" y="63"/>
                      </a:cubicBezTo>
                      <a:cubicBezTo>
                        <a:pt x="0" y="221"/>
                        <a:pt x="93" y="533"/>
                        <a:pt x="341" y="555"/>
                      </a:cubicBezTo>
                      <a:cubicBezTo>
                        <a:pt x="351" y="556"/>
                        <a:pt x="362" y="557"/>
                        <a:pt x="372" y="557"/>
                      </a:cubicBezTo>
                      <a:cubicBezTo>
                        <a:pt x="601" y="557"/>
                        <a:pt x="736" y="287"/>
                        <a:pt x="585" y="102"/>
                      </a:cubicBezTo>
                      <a:cubicBezTo>
                        <a:pt x="531" y="35"/>
                        <a:pt x="451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6" name="Google Shape;4876;p31"/>
                <p:cNvSpPr/>
                <p:nvPr/>
              </p:nvSpPr>
              <p:spPr>
                <a:xfrm>
                  <a:off x="4209675" y="3966975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5" y="0"/>
                      </a:moveTo>
                      <a:cubicBezTo>
                        <a:pt x="296" y="0"/>
                        <a:pt x="237" y="19"/>
                        <a:pt x="187" y="59"/>
                      </a:cubicBezTo>
                      <a:cubicBezTo>
                        <a:pt x="1" y="210"/>
                        <a:pt x="88" y="512"/>
                        <a:pt x="329" y="538"/>
                      </a:cubicBezTo>
                      <a:cubicBezTo>
                        <a:pt x="339" y="539"/>
                        <a:pt x="349" y="540"/>
                        <a:pt x="359" y="540"/>
                      </a:cubicBezTo>
                      <a:cubicBezTo>
                        <a:pt x="579" y="540"/>
                        <a:pt x="711" y="279"/>
                        <a:pt x="566" y="101"/>
                      </a:cubicBezTo>
                      <a:cubicBezTo>
                        <a:pt x="513" y="35"/>
                        <a:pt x="434" y="0"/>
                        <a:pt x="3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7" name="Google Shape;4877;p31"/>
                <p:cNvSpPr/>
                <p:nvPr/>
              </p:nvSpPr>
              <p:spPr>
                <a:xfrm>
                  <a:off x="4196350" y="3950400"/>
                  <a:ext cx="17200" cy="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" h="522" extrusionOk="0">
                      <a:moveTo>
                        <a:pt x="345" y="0"/>
                      </a:moveTo>
                      <a:cubicBezTo>
                        <a:pt x="288" y="0"/>
                        <a:pt x="231" y="19"/>
                        <a:pt x="183" y="57"/>
                      </a:cubicBezTo>
                      <a:cubicBezTo>
                        <a:pt x="0" y="202"/>
                        <a:pt x="87" y="494"/>
                        <a:pt x="318" y="520"/>
                      </a:cubicBezTo>
                      <a:cubicBezTo>
                        <a:pt x="329" y="521"/>
                        <a:pt x="339" y="521"/>
                        <a:pt x="349" y="521"/>
                      </a:cubicBezTo>
                      <a:cubicBezTo>
                        <a:pt x="562" y="521"/>
                        <a:pt x="688" y="271"/>
                        <a:pt x="550" y="99"/>
                      </a:cubicBezTo>
                      <a:cubicBezTo>
                        <a:pt x="498" y="34"/>
                        <a:pt x="422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8" name="Google Shape;4878;p31"/>
                <p:cNvSpPr/>
                <p:nvPr/>
              </p:nvSpPr>
              <p:spPr>
                <a:xfrm>
                  <a:off x="4183100" y="3933875"/>
                  <a:ext cx="16575" cy="1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4" extrusionOk="0">
                      <a:moveTo>
                        <a:pt x="333" y="0"/>
                      </a:moveTo>
                      <a:cubicBezTo>
                        <a:pt x="278" y="0"/>
                        <a:pt x="222" y="19"/>
                        <a:pt x="177" y="56"/>
                      </a:cubicBezTo>
                      <a:cubicBezTo>
                        <a:pt x="0" y="197"/>
                        <a:pt x="84" y="477"/>
                        <a:pt x="305" y="503"/>
                      </a:cubicBezTo>
                      <a:cubicBezTo>
                        <a:pt x="315" y="504"/>
                        <a:pt x="324" y="504"/>
                        <a:pt x="333" y="504"/>
                      </a:cubicBezTo>
                      <a:cubicBezTo>
                        <a:pt x="541" y="504"/>
                        <a:pt x="663" y="261"/>
                        <a:pt x="527" y="94"/>
                      </a:cubicBezTo>
                      <a:cubicBezTo>
                        <a:pt x="478" y="32"/>
                        <a:pt x="405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9" name="Google Shape;4879;p31"/>
                <p:cNvSpPr/>
                <p:nvPr/>
              </p:nvSpPr>
              <p:spPr>
                <a:xfrm>
                  <a:off x="4169900" y="3917375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8" y="0"/>
                      </a:moveTo>
                      <a:cubicBezTo>
                        <a:pt x="265" y="0"/>
                        <a:pt x="211" y="18"/>
                        <a:pt x="165" y="54"/>
                      </a:cubicBezTo>
                      <a:cubicBezTo>
                        <a:pt x="1" y="189"/>
                        <a:pt x="81" y="459"/>
                        <a:pt x="293" y="481"/>
                      </a:cubicBezTo>
                      <a:cubicBezTo>
                        <a:pt x="303" y="482"/>
                        <a:pt x="311" y="483"/>
                        <a:pt x="320" y="483"/>
                      </a:cubicBezTo>
                      <a:cubicBezTo>
                        <a:pt x="517" y="483"/>
                        <a:pt x="635" y="249"/>
                        <a:pt x="506" y="89"/>
                      </a:cubicBezTo>
                      <a:cubicBezTo>
                        <a:pt x="458" y="31"/>
                        <a:pt x="389" y="0"/>
                        <a:pt x="3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0" name="Google Shape;4880;p31"/>
                <p:cNvSpPr/>
                <p:nvPr/>
              </p:nvSpPr>
              <p:spPr>
                <a:xfrm>
                  <a:off x="4156575" y="3900825"/>
                  <a:ext cx="15325" cy="1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467" extrusionOk="0">
                      <a:moveTo>
                        <a:pt x="309" y="0"/>
                      </a:moveTo>
                      <a:cubicBezTo>
                        <a:pt x="257" y="0"/>
                        <a:pt x="204" y="18"/>
                        <a:pt x="161" y="54"/>
                      </a:cubicBezTo>
                      <a:cubicBezTo>
                        <a:pt x="0" y="182"/>
                        <a:pt x="78" y="443"/>
                        <a:pt x="283" y="465"/>
                      </a:cubicBezTo>
                      <a:cubicBezTo>
                        <a:pt x="291" y="466"/>
                        <a:pt x="299" y="466"/>
                        <a:pt x="307" y="466"/>
                      </a:cubicBezTo>
                      <a:cubicBezTo>
                        <a:pt x="498" y="466"/>
                        <a:pt x="613" y="240"/>
                        <a:pt x="489" y="86"/>
                      </a:cubicBezTo>
                      <a:cubicBezTo>
                        <a:pt x="444" y="30"/>
                        <a:pt x="377" y="0"/>
                        <a:pt x="3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1" name="Google Shape;4881;p31"/>
                <p:cNvSpPr/>
                <p:nvPr/>
              </p:nvSpPr>
              <p:spPr>
                <a:xfrm>
                  <a:off x="4143325" y="3884300"/>
                  <a:ext cx="14675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47" extrusionOk="0">
                      <a:moveTo>
                        <a:pt x="294" y="1"/>
                      </a:moveTo>
                      <a:cubicBezTo>
                        <a:pt x="245" y="1"/>
                        <a:pt x="196" y="16"/>
                        <a:pt x="154" y="50"/>
                      </a:cubicBezTo>
                      <a:cubicBezTo>
                        <a:pt x="0" y="175"/>
                        <a:pt x="74" y="426"/>
                        <a:pt x="270" y="445"/>
                      </a:cubicBezTo>
                      <a:cubicBezTo>
                        <a:pt x="278" y="446"/>
                        <a:pt x="286" y="446"/>
                        <a:pt x="294" y="446"/>
                      </a:cubicBezTo>
                      <a:cubicBezTo>
                        <a:pt x="479" y="446"/>
                        <a:pt x="587" y="230"/>
                        <a:pt x="466" y="82"/>
                      </a:cubicBezTo>
                      <a:cubicBezTo>
                        <a:pt x="422" y="29"/>
                        <a:pt x="358" y="1"/>
                        <a:pt x="2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2" name="Google Shape;4882;p31"/>
                <p:cNvSpPr/>
                <p:nvPr/>
              </p:nvSpPr>
              <p:spPr>
                <a:xfrm>
                  <a:off x="4130050" y="3867750"/>
                  <a:ext cx="14025" cy="1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428" extrusionOk="0">
                      <a:moveTo>
                        <a:pt x="281" y="0"/>
                      </a:moveTo>
                      <a:cubicBezTo>
                        <a:pt x="234" y="0"/>
                        <a:pt x="187" y="16"/>
                        <a:pt x="149" y="50"/>
                      </a:cubicBezTo>
                      <a:cubicBezTo>
                        <a:pt x="1" y="168"/>
                        <a:pt x="72" y="406"/>
                        <a:pt x="261" y="426"/>
                      </a:cubicBezTo>
                      <a:cubicBezTo>
                        <a:pt x="270" y="427"/>
                        <a:pt x="279" y="427"/>
                        <a:pt x="288" y="427"/>
                      </a:cubicBezTo>
                      <a:cubicBezTo>
                        <a:pt x="459" y="427"/>
                        <a:pt x="561" y="222"/>
                        <a:pt x="448" y="82"/>
                      </a:cubicBezTo>
                      <a:cubicBezTo>
                        <a:pt x="406" y="29"/>
                        <a:pt x="344" y="0"/>
                        <a:pt x="2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3" name="Google Shape;4883;p31"/>
                <p:cNvSpPr/>
                <p:nvPr/>
              </p:nvSpPr>
              <p:spPr>
                <a:xfrm>
                  <a:off x="4116725" y="3851200"/>
                  <a:ext cx="13550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" h="411" extrusionOk="0">
                      <a:moveTo>
                        <a:pt x="272" y="1"/>
                      </a:moveTo>
                      <a:cubicBezTo>
                        <a:pt x="226" y="1"/>
                        <a:pt x="181" y="16"/>
                        <a:pt x="142" y="46"/>
                      </a:cubicBezTo>
                      <a:cubicBezTo>
                        <a:pt x="0" y="162"/>
                        <a:pt x="71" y="390"/>
                        <a:pt x="251" y="409"/>
                      </a:cubicBezTo>
                      <a:cubicBezTo>
                        <a:pt x="259" y="410"/>
                        <a:pt x="267" y="411"/>
                        <a:pt x="274" y="411"/>
                      </a:cubicBezTo>
                      <a:cubicBezTo>
                        <a:pt x="441" y="411"/>
                        <a:pt x="542" y="214"/>
                        <a:pt x="431" y="78"/>
                      </a:cubicBezTo>
                      <a:cubicBezTo>
                        <a:pt x="391" y="27"/>
                        <a:pt x="332" y="1"/>
                        <a:pt x="27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4" name="Google Shape;4884;p31"/>
                <p:cNvSpPr/>
                <p:nvPr/>
              </p:nvSpPr>
              <p:spPr>
                <a:xfrm>
                  <a:off x="4103475" y="3834725"/>
                  <a:ext cx="12925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2" extrusionOk="0">
                      <a:moveTo>
                        <a:pt x="259" y="0"/>
                      </a:moveTo>
                      <a:cubicBezTo>
                        <a:pt x="215" y="0"/>
                        <a:pt x="171" y="14"/>
                        <a:pt x="135" y="43"/>
                      </a:cubicBezTo>
                      <a:cubicBezTo>
                        <a:pt x="0" y="153"/>
                        <a:pt x="64" y="371"/>
                        <a:pt x="238" y="390"/>
                      </a:cubicBezTo>
                      <a:cubicBezTo>
                        <a:pt x="245" y="391"/>
                        <a:pt x="251" y="391"/>
                        <a:pt x="258" y="391"/>
                      </a:cubicBezTo>
                      <a:cubicBezTo>
                        <a:pt x="420" y="391"/>
                        <a:pt x="517" y="202"/>
                        <a:pt x="412" y="72"/>
                      </a:cubicBezTo>
                      <a:cubicBezTo>
                        <a:pt x="373" y="25"/>
                        <a:pt x="316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5" name="Google Shape;4885;p31"/>
                <p:cNvSpPr/>
                <p:nvPr/>
              </p:nvSpPr>
              <p:spPr>
                <a:xfrm>
                  <a:off x="4090200" y="3818150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7" y="1"/>
                      </a:moveTo>
                      <a:cubicBezTo>
                        <a:pt x="206" y="1"/>
                        <a:pt x="164" y="15"/>
                        <a:pt x="129" y="44"/>
                      </a:cubicBezTo>
                      <a:cubicBezTo>
                        <a:pt x="1" y="147"/>
                        <a:pt x="62" y="356"/>
                        <a:pt x="226" y="372"/>
                      </a:cubicBezTo>
                      <a:cubicBezTo>
                        <a:pt x="233" y="373"/>
                        <a:pt x="239" y="373"/>
                        <a:pt x="246" y="373"/>
                      </a:cubicBezTo>
                      <a:cubicBezTo>
                        <a:pt x="401" y="373"/>
                        <a:pt x="492" y="193"/>
                        <a:pt x="390" y="70"/>
                      </a:cubicBezTo>
                      <a:cubicBezTo>
                        <a:pt x="354" y="25"/>
                        <a:pt x="301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6" name="Google Shape;4886;p31"/>
                <p:cNvSpPr/>
                <p:nvPr/>
              </p:nvSpPr>
              <p:spPr>
                <a:xfrm>
                  <a:off x="4076950" y="3801650"/>
                  <a:ext cx="11625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353" extrusionOk="0">
                      <a:moveTo>
                        <a:pt x="232" y="0"/>
                      </a:moveTo>
                      <a:cubicBezTo>
                        <a:pt x="193" y="0"/>
                        <a:pt x="155" y="13"/>
                        <a:pt x="123" y="39"/>
                      </a:cubicBezTo>
                      <a:cubicBezTo>
                        <a:pt x="1" y="139"/>
                        <a:pt x="59" y="335"/>
                        <a:pt x="216" y="351"/>
                      </a:cubicBezTo>
                      <a:cubicBezTo>
                        <a:pt x="224" y="352"/>
                        <a:pt x="231" y="352"/>
                        <a:pt x="238" y="352"/>
                      </a:cubicBezTo>
                      <a:cubicBezTo>
                        <a:pt x="380" y="352"/>
                        <a:pt x="465" y="181"/>
                        <a:pt x="370" y="65"/>
                      </a:cubicBezTo>
                      <a:cubicBezTo>
                        <a:pt x="335" y="23"/>
                        <a:pt x="284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7" name="Google Shape;4887;p31"/>
                <p:cNvSpPr/>
                <p:nvPr/>
              </p:nvSpPr>
              <p:spPr>
                <a:xfrm>
                  <a:off x="4063625" y="3785125"/>
                  <a:ext cx="1107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335" extrusionOk="0">
                      <a:moveTo>
                        <a:pt x="223" y="1"/>
                      </a:moveTo>
                      <a:cubicBezTo>
                        <a:pt x="186" y="1"/>
                        <a:pt x="148" y="13"/>
                        <a:pt x="116" y="38"/>
                      </a:cubicBezTo>
                      <a:cubicBezTo>
                        <a:pt x="0" y="131"/>
                        <a:pt x="58" y="321"/>
                        <a:pt x="206" y="334"/>
                      </a:cubicBezTo>
                      <a:cubicBezTo>
                        <a:pt x="212" y="334"/>
                        <a:pt x="219" y="335"/>
                        <a:pt x="225" y="335"/>
                      </a:cubicBezTo>
                      <a:cubicBezTo>
                        <a:pt x="362" y="335"/>
                        <a:pt x="443" y="174"/>
                        <a:pt x="354" y="64"/>
                      </a:cubicBezTo>
                      <a:cubicBezTo>
                        <a:pt x="321" y="22"/>
                        <a:pt x="273" y="1"/>
                        <a:pt x="2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8" name="Google Shape;4888;p31"/>
                <p:cNvSpPr/>
                <p:nvPr/>
              </p:nvSpPr>
              <p:spPr>
                <a:xfrm>
                  <a:off x="4050350" y="3768550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09" y="1"/>
                      </a:moveTo>
                      <a:cubicBezTo>
                        <a:pt x="174" y="1"/>
                        <a:pt x="139" y="12"/>
                        <a:pt x="110" y="36"/>
                      </a:cubicBezTo>
                      <a:cubicBezTo>
                        <a:pt x="1" y="126"/>
                        <a:pt x="56" y="303"/>
                        <a:pt x="194" y="315"/>
                      </a:cubicBezTo>
                      <a:cubicBezTo>
                        <a:pt x="200" y="316"/>
                        <a:pt x="207" y="316"/>
                        <a:pt x="213" y="316"/>
                      </a:cubicBezTo>
                      <a:cubicBezTo>
                        <a:pt x="343" y="316"/>
                        <a:pt x="418" y="166"/>
                        <a:pt x="335" y="61"/>
                      </a:cubicBezTo>
                      <a:cubicBezTo>
                        <a:pt x="302" y="21"/>
                        <a:pt x="256" y="1"/>
                        <a:pt x="2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9" name="Google Shape;4889;p31"/>
                <p:cNvSpPr/>
                <p:nvPr/>
              </p:nvSpPr>
              <p:spPr>
                <a:xfrm>
                  <a:off x="4333725" y="4084725"/>
                  <a:ext cx="22800" cy="1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" h="690" extrusionOk="0">
                      <a:moveTo>
                        <a:pt x="457" y="0"/>
                      </a:moveTo>
                      <a:cubicBezTo>
                        <a:pt x="382" y="0"/>
                        <a:pt x="306" y="25"/>
                        <a:pt x="242" y="77"/>
                      </a:cubicBezTo>
                      <a:cubicBezTo>
                        <a:pt x="1" y="269"/>
                        <a:pt x="116" y="655"/>
                        <a:pt x="422" y="687"/>
                      </a:cubicBezTo>
                      <a:cubicBezTo>
                        <a:pt x="435" y="689"/>
                        <a:pt x="448" y="689"/>
                        <a:pt x="460" y="689"/>
                      </a:cubicBezTo>
                      <a:cubicBezTo>
                        <a:pt x="743" y="689"/>
                        <a:pt x="912" y="356"/>
                        <a:pt x="724" y="128"/>
                      </a:cubicBezTo>
                      <a:cubicBezTo>
                        <a:pt x="656" y="44"/>
                        <a:pt x="557" y="0"/>
                        <a:pt x="4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0" name="Google Shape;4890;p31"/>
                <p:cNvSpPr/>
                <p:nvPr/>
              </p:nvSpPr>
              <p:spPr>
                <a:xfrm>
                  <a:off x="4320475" y="4068175"/>
                  <a:ext cx="220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" h="670" extrusionOk="0">
                      <a:moveTo>
                        <a:pt x="445" y="0"/>
                      </a:moveTo>
                      <a:cubicBezTo>
                        <a:pt x="370" y="0"/>
                        <a:pt x="295" y="25"/>
                        <a:pt x="232" y="76"/>
                      </a:cubicBezTo>
                      <a:cubicBezTo>
                        <a:pt x="1" y="263"/>
                        <a:pt x="113" y="636"/>
                        <a:pt x="409" y="668"/>
                      </a:cubicBezTo>
                      <a:cubicBezTo>
                        <a:pt x="422" y="669"/>
                        <a:pt x="434" y="670"/>
                        <a:pt x="447" y="670"/>
                      </a:cubicBezTo>
                      <a:cubicBezTo>
                        <a:pt x="720" y="670"/>
                        <a:pt x="883" y="346"/>
                        <a:pt x="704" y="125"/>
                      </a:cubicBezTo>
                      <a:cubicBezTo>
                        <a:pt x="639" y="43"/>
                        <a:pt x="542" y="0"/>
                        <a:pt x="4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1" name="Google Shape;4891;p31"/>
                <p:cNvSpPr/>
                <p:nvPr/>
              </p:nvSpPr>
              <p:spPr>
                <a:xfrm>
                  <a:off x="4307225" y="4051650"/>
                  <a:ext cx="21425" cy="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" h="650" extrusionOk="0">
                      <a:moveTo>
                        <a:pt x="428" y="0"/>
                      </a:moveTo>
                      <a:cubicBezTo>
                        <a:pt x="357" y="0"/>
                        <a:pt x="285" y="24"/>
                        <a:pt x="225" y="72"/>
                      </a:cubicBezTo>
                      <a:cubicBezTo>
                        <a:pt x="0" y="255"/>
                        <a:pt x="110" y="619"/>
                        <a:pt x="396" y="648"/>
                      </a:cubicBezTo>
                      <a:cubicBezTo>
                        <a:pt x="409" y="649"/>
                        <a:pt x="421" y="650"/>
                        <a:pt x="434" y="650"/>
                      </a:cubicBezTo>
                      <a:cubicBezTo>
                        <a:pt x="700" y="650"/>
                        <a:pt x="856" y="335"/>
                        <a:pt x="682" y="120"/>
                      </a:cubicBezTo>
                      <a:cubicBezTo>
                        <a:pt x="617" y="42"/>
                        <a:pt x="523" y="0"/>
                        <a:pt x="42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2" name="Google Shape;4892;p31"/>
                <p:cNvSpPr/>
                <p:nvPr/>
              </p:nvSpPr>
              <p:spPr>
                <a:xfrm>
                  <a:off x="4293975" y="4035100"/>
                  <a:ext cx="20875" cy="1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634" extrusionOk="0">
                      <a:moveTo>
                        <a:pt x="417" y="0"/>
                      </a:moveTo>
                      <a:cubicBezTo>
                        <a:pt x="347" y="0"/>
                        <a:pt x="277" y="24"/>
                        <a:pt x="219" y="72"/>
                      </a:cubicBezTo>
                      <a:cubicBezTo>
                        <a:pt x="0" y="249"/>
                        <a:pt x="103" y="602"/>
                        <a:pt x="386" y="631"/>
                      </a:cubicBezTo>
                      <a:cubicBezTo>
                        <a:pt x="397" y="633"/>
                        <a:pt x="409" y="633"/>
                        <a:pt x="420" y="633"/>
                      </a:cubicBezTo>
                      <a:cubicBezTo>
                        <a:pt x="679" y="633"/>
                        <a:pt x="834" y="327"/>
                        <a:pt x="662" y="117"/>
                      </a:cubicBezTo>
                      <a:cubicBezTo>
                        <a:pt x="600" y="41"/>
                        <a:pt x="509" y="0"/>
                        <a:pt x="4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3" name="Google Shape;4893;p31"/>
                <p:cNvSpPr/>
                <p:nvPr/>
              </p:nvSpPr>
              <p:spPr>
                <a:xfrm>
                  <a:off x="4280700" y="4018550"/>
                  <a:ext cx="202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14" extrusionOk="0">
                      <a:moveTo>
                        <a:pt x="406" y="1"/>
                      </a:moveTo>
                      <a:cubicBezTo>
                        <a:pt x="338" y="1"/>
                        <a:pt x="270" y="23"/>
                        <a:pt x="213" y="69"/>
                      </a:cubicBezTo>
                      <a:cubicBezTo>
                        <a:pt x="1" y="243"/>
                        <a:pt x="100" y="586"/>
                        <a:pt x="374" y="612"/>
                      </a:cubicBezTo>
                      <a:cubicBezTo>
                        <a:pt x="385" y="613"/>
                        <a:pt x="397" y="614"/>
                        <a:pt x="408" y="614"/>
                      </a:cubicBezTo>
                      <a:cubicBezTo>
                        <a:pt x="658" y="614"/>
                        <a:pt x="809" y="320"/>
                        <a:pt x="643" y="114"/>
                      </a:cubicBezTo>
                      <a:cubicBezTo>
                        <a:pt x="583" y="39"/>
                        <a:pt x="495" y="1"/>
                        <a:pt x="4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4" name="Google Shape;4894;p31"/>
                <p:cNvSpPr/>
                <p:nvPr/>
              </p:nvSpPr>
              <p:spPr>
                <a:xfrm>
                  <a:off x="4267375" y="4002075"/>
                  <a:ext cx="19675" cy="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595" extrusionOk="0">
                      <a:moveTo>
                        <a:pt x="393" y="0"/>
                      </a:moveTo>
                      <a:cubicBezTo>
                        <a:pt x="327" y="0"/>
                        <a:pt x="261" y="22"/>
                        <a:pt x="206" y="66"/>
                      </a:cubicBezTo>
                      <a:cubicBezTo>
                        <a:pt x="0" y="233"/>
                        <a:pt x="100" y="564"/>
                        <a:pt x="363" y="593"/>
                      </a:cubicBezTo>
                      <a:cubicBezTo>
                        <a:pt x="375" y="594"/>
                        <a:pt x="387" y="595"/>
                        <a:pt x="398" y="595"/>
                      </a:cubicBezTo>
                      <a:cubicBezTo>
                        <a:pt x="641" y="595"/>
                        <a:pt x="787" y="307"/>
                        <a:pt x="627" y="111"/>
                      </a:cubicBezTo>
                      <a:cubicBezTo>
                        <a:pt x="567" y="38"/>
                        <a:pt x="480" y="0"/>
                        <a:pt x="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5" name="Google Shape;4895;p31"/>
                <p:cNvSpPr/>
                <p:nvPr/>
              </p:nvSpPr>
              <p:spPr>
                <a:xfrm>
                  <a:off x="4254100" y="3985550"/>
                  <a:ext cx="19075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78" extrusionOk="0">
                      <a:moveTo>
                        <a:pt x="383" y="0"/>
                      </a:moveTo>
                      <a:cubicBezTo>
                        <a:pt x="318" y="0"/>
                        <a:pt x="253" y="22"/>
                        <a:pt x="200" y="65"/>
                      </a:cubicBezTo>
                      <a:cubicBezTo>
                        <a:pt x="1" y="229"/>
                        <a:pt x="101" y="550"/>
                        <a:pt x="354" y="576"/>
                      </a:cubicBezTo>
                      <a:cubicBezTo>
                        <a:pt x="365" y="577"/>
                        <a:pt x="375" y="577"/>
                        <a:pt x="385" y="577"/>
                      </a:cubicBezTo>
                      <a:cubicBezTo>
                        <a:pt x="624" y="577"/>
                        <a:pt x="762" y="295"/>
                        <a:pt x="605" y="107"/>
                      </a:cubicBezTo>
                      <a:cubicBezTo>
                        <a:pt x="549" y="36"/>
                        <a:pt x="466" y="0"/>
                        <a:pt x="38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6" name="Google Shape;4896;p31"/>
                <p:cNvSpPr/>
                <p:nvPr/>
              </p:nvSpPr>
              <p:spPr>
                <a:xfrm>
                  <a:off x="4240850" y="3969000"/>
                  <a:ext cx="18425" cy="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9" extrusionOk="0">
                      <a:moveTo>
                        <a:pt x="368" y="0"/>
                      </a:moveTo>
                      <a:cubicBezTo>
                        <a:pt x="306" y="0"/>
                        <a:pt x="245" y="20"/>
                        <a:pt x="194" y="62"/>
                      </a:cubicBezTo>
                      <a:cubicBezTo>
                        <a:pt x="1" y="219"/>
                        <a:pt x="94" y="531"/>
                        <a:pt x="341" y="557"/>
                      </a:cubicBezTo>
                      <a:cubicBezTo>
                        <a:pt x="352" y="558"/>
                        <a:pt x="362" y="558"/>
                        <a:pt x="372" y="558"/>
                      </a:cubicBezTo>
                      <a:cubicBezTo>
                        <a:pt x="601" y="558"/>
                        <a:pt x="736" y="288"/>
                        <a:pt x="586" y="103"/>
                      </a:cubicBezTo>
                      <a:cubicBezTo>
                        <a:pt x="531" y="36"/>
                        <a:pt x="449" y="0"/>
                        <a:pt x="3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7" name="Google Shape;4897;p31"/>
                <p:cNvSpPr/>
                <p:nvPr/>
              </p:nvSpPr>
              <p:spPr>
                <a:xfrm>
                  <a:off x="4227600" y="3952425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7" y="1"/>
                      </a:moveTo>
                      <a:cubicBezTo>
                        <a:pt x="297" y="1"/>
                        <a:pt x="237" y="21"/>
                        <a:pt x="187" y="63"/>
                      </a:cubicBezTo>
                      <a:cubicBezTo>
                        <a:pt x="0" y="211"/>
                        <a:pt x="87" y="513"/>
                        <a:pt x="328" y="538"/>
                      </a:cubicBezTo>
                      <a:cubicBezTo>
                        <a:pt x="339" y="539"/>
                        <a:pt x="349" y="540"/>
                        <a:pt x="359" y="540"/>
                      </a:cubicBezTo>
                      <a:cubicBezTo>
                        <a:pt x="579" y="540"/>
                        <a:pt x="710" y="279"/>
                        <a:pt x="566" y="101"/>
                      </a:cubicBezTo>
                      <a:cubicBezTo>
                        <a:pt x="513" y="36"/>
                        <a:pt x="435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8" name="Google Shape;4898;p31"/>
                <p:cNvSpPr/>
                <p:nvPr/>
              </p:nvSpPr>
              <p:spPr>
                <a:xfrm>
                  <a:off x="4214250" y="3935900"/>
                  <a:ext cx="17225" cy="1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" h="520" extrusionOk="0">
                      <a:moveTo>
                        <a:pt x="347" y="0"/>
                      </a:moveTo>
                      <a:cubicBezTo>
                        <a:pt x="289" y="0"/>
                        <a:pt x="231" y="19"/>
                        <a:pt x="184" y="58"/>
                      </a:cubicBezTo>
                      <a:cubicBezTo>
                        <a:pt x="1" y="203"/>
                        <a:pt x="88" y="492"/>
                        <a:pt x="316" y="518"/>
                      </a:cubicBezTo>
                      <a:cubicBezTo>
                        <a:pt x="326" y="519"/>
                        <a:pt x="337" y="520"/>
                        <a:pt x="347" y="520"/>
                      </a:cubicBezTo>
                      <a:cubicBezTo>
                        <a:pt x="560" y="520"/>
                        <a:pt x="689" y="269"/>
                        <a:pt x="551" y="97"/>
                      </a:cubicBezTo>
                      <a:cubicBezTo>
                        <a:pt x="498" y="33"/>
                        <a:pt x="422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9" name="Google Shape;4899;p31"/>
                <p:cNvSpPr/>
                <p:nvPr/>
              </p:nvSpPr>
              <p:spPr>
                <a:xfrm>
                  <a:off x="4201000" y="3919400"/>
                  <a:ext cx="166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502" extrusionOk="0">
                      <a:moveTo>
                        <a:pt x="334" y="0"/>
                      </a:moveTo>
                      <a:cubicBezTo>
                        <a:pt x="278" y="0"/>
                        <a:pt x="222" y="19"/>
                        <a:pt x="174" y="56"/>
                      </a:cubicBezTo>
                      <a:cubicBezTo>
                        <a:pt x="1" y="198"/>
                        <a:pt x="84" y="477"/>
                        <a:pt x="306" y="500"/>
                      </a:cubicBezTo>
                      <a:cubicBezTo>
                        <a:pt x="315" y="501"/>
                        <a:pt x="324" y="501"/>
                        <a:pt x="333" y="501"/>
                      </a:cubicBezTo>
                      <a:cubicBezTo>
                        <a:pt x="539" y="501"/>
                        <a:pt x="663" y="261"/>
                        <a:pt x="528" y="92"/>
                      </a:cubicBezTo>
                      <a:cubicBezTo>
                        <a:pt x="479" y="32"/>
                        <a:pt x="407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0" name="Google Shape;4900;p31"/>
                <p:cNvSpPr/>
                <p:nvPr/>
              </p:nvSpPr>
              <p:spPr>
                <a:xfrm>
                  <a:off x="4187750" y="3902825"/>
                  <a:ext cx="15950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4" extrusionOk="0">
                      <a:moveTo>
                        <a:pt x="318" y="1"/>
                      </a:moveTo>
                      <a:cubicBezTo>
                        <a:pt x="265" y="1"/>
                        <a:pt x="212" y="18"/>
                        <a:pt x="168" y="54"/>
                      </a:cubicBezTo>
                      <a:cubicBezTo>
                        <a:pt x="0" y="189"/>
                        <a:pt x="81" y="459"/>
                        <a:pt x="296" y="482"/>
                      </a:cubicBezTo>
                      <a:cubicBezTo>
                        <a:pt x="305" y="483"/>
                        <a:pt x="314" y="483"/>
                        <a:pt x="323" y="483"/>
                      </a:cubicBezTo>
                      <a:cubicBezTo>
                        <a:pt x="519" y="483"/>
                        <a:pt x="637" y="250"/>
                        <a:pt x="508" y="93"/>
                      </a:cubicBezTo>
                      <a:cubicBezTo>
                        <a:pt x="460" y="32"/>
                        <a:pt x="390" y="1"/>
                        <a:pt x="31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1" name="Google Shape;4901;p31"/>
                <p:cNvSpPr/>
                <p:nvPr/>
              </p:nvSpPr>
              <p:spPr>
                <a:xfrm>
                  <a:off x="4174500" y="3886325"/>
                  <a:ext cx="1530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465" extrusionOk="0">
                      <a:moveTo>
                        <a:pt x="306" y="1"/>
                      </a:moveTo>
                      <a:cubicBezTo>
                        <a:pt x="255" y="1"/>
                        <a:pt x="204" y="18"/>
                        <a:pt x="161" y="52"/>
                      </a:cubicBezTo>
                      <a:cubicBezTo>
                        <a:pt x="0" y="184"/>
                        <a:pt x="77" y="444"/>
                        <a:pt x="283" y="463"/>
                      </a:cubicBezTo>
                      <a:cubicBezTo>
                        <a:pt x="292" y="465"/>
                        <a:pt x="301" y="465"/>
                        <a:pt x="310" y="465"/>
                      </a:cubicBezTo>
                      <a:cubicBezTo>
                        <a:pt x="500" y="465"/>
                        <a:pt x="611" y="241"/>
                        <a:pt x="489" y="87"/>
                      </a:cubicBezTo>
                      <a:cubicBezTo>
                        <a:pt x="441" y="31"/>
                        <a:pt x="373" y="1"/>
                        <a:pt x="3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2" name="Google Shape;4902;p31"/>
                <p:cNvSpPr/>
                <p:nvPr/>
              </p:nvSpPr>
              <p:spPr>
                <a:xfrm>
                  <a:off x="4161225" y="3869775"/>
                  <a:ext cx="14700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449" extrusionOk="0">
                      <a:moveTo>
                        <a:pt x="294" y="1"/>
                      </a:moveTo>
                      <a:cubicBezTo>
                        <a:pt x="245" y="1"/>
                        <a:pt x="195" y="17"/>
                        <a:pt x="155" y="52"/>
                      </a:cubicBezTo>
                      <a:cubicBezTo>
                        <a:pt x="1" y="177"/>
                        <a:pt x="75" y="425"/>
                        <a:pt x="271" y="447"/>
                      </a:cubicBezTo>
                      <a:cubicBezTo>
                        <a:pt x="279" y="448"/>
                        <a:pt x="287" y="449"/>
                        <a:pt x="294" y="449"/>
                      </a:cubicBezTo>
                      <a:cubicBezTo>
                        <a:pt x="479" y="449"/>
                        <a:pt x="587" y="232"/>
                        <a:pt x="467" y="84"/>
                      </a:cubicBezTo>
                      <a:cubicBezTo>
                        <a:pt x="423" y="30"/>
                        <a:pt x="359" y="1"/>
                        <a:pt x="2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3" name="Google Shape;4903;p31"/>
                <p:cNvSpPr/>
                <p:nvPr/>
              </p:nvSpPr>
              <p:spPr>
                <a:xfrm>
                  <a:off x="4147900" y="3853250"/>
                  <a:ext cx="141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29" extrusionOk="0">
                      <a:moveTo>
                        <a:pt x="285" y="0"/>
                      </a:moveTo>
                      <a:cubicBezTo>
                        <a:pt x="238" y="0"/>
                        <a:pt x="190" y="16"/>
                        <a:pt x="151" y="48"/>
                      </a:cubicBezTo>
                      <a:cubicBezTo>
                        <a:pt x="0" y="167"/>
                        <a:pt x="71" y="408"/>
                        <a:pt x="261" y="427"/>
                      </a:cubicBezTo>
                      <a:cubicBezTo>
                        <a:pt x="269" y="428"/>
                        <a:pt x="276" y="428"/>
                        <a:pt x="284" y="428"/>
                      </a:cubicBezTo>
                      <a:cubicBezTo>
                        <a:pt x="460" y="428"/>
                        <a:pt x="564" y="222"/>
                        <a:pt x="450" y="80"/>
                      </a:cubicBezTo>
                      <a:cubicBezTo>
                        <a:pt x="408" y="27"/>
                        <a:pt x="347" y="0"/>
                        <a:pt x="2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4" name="Google Shape;4904;p31"/>
                <p:cNvSpPr/>
                <p:nvPr/>
              </p:nvSpPr>
              <p:spPr>
                <a:xfrm>
                  <a:off x="4134650" y="3836750"/>
                  <a:ext cx="13475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8" extrusionOk="0">
                      <a:moveTo>
                        <a:pt x="273" y="0"/>
                      </a:moveTo>
                      <a:cubicBezTo>
                        <a:pt x="227" y="0"/>
                        <a:pt x="181" y="15"/>
                        <a:pt x="142" y="46"/>
                      </a:cubicBezTo>
                      <a:cubicBezTo>
                        <a:pt x="0" y="158"/>
                        <a:pt x="68" y="390"/>
                        <a:pt x="251" y="406"/>
                      </a:cubicBezTo>
                      <a:cubicBezTo>
                        <a:pt x="259" y="407"/>
                        <a:pt x="266" y="407"/>
                        <a:pt x="274" y="407"/>
                      </a:cubicBezTo>
                      <a:cubicBezTo>
                        <a:pt x="440" y="407"/>
                        <a:pt x="538" y="210"/>
                        <a:pt x="431" y="75"/>
                      </a:cubicBezTo>
                      <a:cubicBezTo>
                        <a:pt x="391" y="26"/>
                        <a:pt x="332" y="0"/>
                        <a:pt x="2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5" name="Google Shape;4905;p31"/>
                <p:cNvSpPr/>
                <p:nvPr/>
              </p:nvSpPr>
              <p:spPr>
                <a:xfrm>
                  <a:off x="4121375" y="3820175"/>
                  <a:ext cx="1285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392" extrusionOk="0">
                      <a:moveTo>
                        <a:pt x="258" y="0"/>
                      </a:moveTo>
                      <a:cubicBezTo>
                        <a:pt x="215" y="0"/>
                        <a:pt x="172" y="15"/>
                        <a:pt x="136" y="44"/>
                      </a:cubicBezTo>
                      <a:cubicBezTo>
                        <a:pt x="1" y="156"/>
                        <a:pt x="65" y="371"/>
                        <a:pt x="239" y="391"/>
                      </a:cubicBezTo>
                      <a:cubicBezTo>
                        <a:pt x="246" y="392"/>
                        <a:pt x="254" y="392"/>
                        <a:pt x="262" y="392"/>
                      </a:cubicBezTo>
                      <a:cubicBezTo>
                        <a:pt x="421" y="392"/>
                        <a:pt x="513" y="201"/>
                        <a:pt x="409" y="73"/>
                      </a:cubicBezTo>
                      <a:cubicBezTo>
                        <a:pt x="371" y="25"/>
                        <a:pt x="315" y="0"/>
                        <a:pt x="2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6" name="Google Shape;4906;p31"/>
                <p:cNvSpPr/>
                <p:nvPr/>
              </p:nvSpPr>
              <p:spPr>
                <a:xfrm>
                  <a:off x="4108125" y="3803675"/>
                  <a:ext cx="12275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1" extrusionOk="0">
                      <a:moveTo>
                        <a:pt x="245" y="1"/>
                      </a:moveTo>
                      <a:cubicBezTo>
                        <a:pt x="204" y="1"/>
                        <a:pt x="164" y="14"/>
                        <a:pt x="129" y="42"/>
                      </a:cubicBezTo>
                      <a:cubicBezTo>
                        <a:pt x="1" y="144"/>
                        <a:pt x="62" y="353"/>
                        <a:pt x="226" y="369"/>
                      </a:cubicBezTo>
                      <a:cubicBezTo>
                        <a:pt x="233" y="370"/>
                        <a:pt x="241" y="371"/>
                        <a:pt x="249" y="371"/>
                      </a:cubicBezTo>
                      <a:cubicBezTo>
                        <a:pt x="399" y="371"/>
                        <a:pt x="490" y="193"/>
                        <a:pt x="389" y="71"/>
                      </a:cubicBezTo>
                      <a:cubicBezTo>
                        <a:pt x="353" y="25"/>
                        <a:pt x="299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7" name="Google Shape;4907;p31"/>
                <p:cNvSpPr/>
                <p:nvPr/>
              </p:nvSpPr>
              <p:spPr>
                <a:xfrm>
                  <a:off x="4094800" y="3787125"/>
                  <a:ext cx="11725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" h="355" extrusionOk="0">
                      <a:moveTo>
                        <a:pt x="236" y="0"/>
                      </a:moveTo>
                      <a:cubicBezTo>
                        <a:pt x="197" y="0"/>
                        <a:pt x="157" y="14"/>
                        <a:pt x="125" y="42"/>
                      </a:cubicBezTo>
                      <a:cubicBezTo>
                        <a:pt x="0" y="138"/>
                        <a:pt x="61" y="337"/>
                        <a:pt x="215" y="353"/>
                      </a:cubicBezTo>
                      <a:cubicBezTo>
                        <a:pt x="222" y="354"/>
                        <a:pt x="229" y="354"/>
                        <a:pt x="235" y="354"/>
                      </a:cubicBezTo>
                      <a:cubicBezTo>
                        <a:pt x="381" y="354"/>
                        <a:pt x="468" y="184"/>
                        <a:pt x="373" y="67"/>
                      </a:cubicBezTo>
                      <a:cubicBezTo>
                        <a:pt x="338" y="23"/>
                        <a:pt x="287" y="0"/>
                        <a:pt x="2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8" name="Google Shape;4908;p31"/>
                <p:cNvSpPr/>
                <p:nvPr/>
              </p:nvSpPr>
              <p:spPr>
                <a:xfrm>
                  <a:off x="4081525" y="3770575"/>
                  <a:ext cx="11100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6" extrusionOk="0">
                      <a:moveTo>
                        <a:pt x="224" y="1"/>
                      </a:moveTo>
                      <a:cubicBezTo>
                        <a:pt x="187" y="1"/>
                        <a:pt x="149" y="13"/>
                        <a:pt x="117" y="38"/>
                      </a:cubicBezTo>
                      <a:cubicBezTo>
                        <a:pt x="1" y="132"/>
                        <a:pt x="59" y="321"/>
                        <a:pt x="207" y="334"/>
                      </a:cubicBezTo>
                      <a:cubicBezTo>
                        <a:pt x="213" y="335"/>
                        <a:pt x="220" y="335"/>
                        <a:pt x="226" y="335"/>
                      </a:cubicBezTo>
                      <a:cubicBezTo>
                        <a:pt x="362" y="335"/>
                        <a:pt x="443" y="175"/>
                        <a:pt x="354" y="64"/>
                      </a:cubicBezTo>
                      <a:cubicBezTo>
                        <a:pt x="322" y="22"/>
                        <a:pt x="273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9" name="Google Shape;4909;p31"/>
                <p:cNvSpPr/>
                <p:nvPr/>
              </p:nvSpPr>
              <p:spPr>
                <a:xfrm>
                  <a:off x="4068275" y="3754075"/>
                  <a:ext cx="10475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317" extrusionOk="0">
                      <a:moveTo>
                        <a:pt x="210" y="1"/>
                      </a:moveTo>
                      <a:cubicBezTo>
                        <a:pt x="175" y="1"/>
                        <a:pt x="139" y="13"/>
                        <a:pt x="110" y="36"/>
                      </a:cubicBezTo>
                      <a:cubicBezTo>
                        <a:pt x="1" y="123"/>
                        <a:pt x="52" y="300"/>
                        <a:pt x="193" y="316"/>
                      </a:cubicBezTo>
                      <a:cubicBezTo>
                        <a:pt x="199" y="316"/>
                        <a:pt x="204" y="317"/>
                        <a:pt x="209" y="317"/>
                      </a:cubicBezTo>
                      <a:cubicBezTo>
                        <a:pt x="338" y="317"/>
                        <a:pt x="418" y="164"/>
                        <a:pt x="332" y="59"/>
                      </a:cubicBezTo>
                      <a:cubicBezTo>
                        <a:pt x="301" y="21"/>
                        <a:pt x="255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0" name="Google Shape;4910;p31"/>
                <p:cNvSpPr/>
                <p:nvPr/>
              </p:nvSpPr>
              <p:spPr>
                <a:xfrm>
                  <a:off x="4338400" y="4053675"/>
                  <a:ext cx="22075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" h="669" extrusionOk="0">
                      <a:moveTo>
                        <a:pt x="442" y="1"/>
                      </a:moveTo>
                      <a:cubicBezTo>
                        <a:pt x="368" y="1"/>
                        <a:pt x="294" y="25"/>
                        <a:pt x="232" y="75"/>
                      </a:cubicBezTo>
                      <a:cubicBezTo>
                        <a:pt x="0" y="261"/>
                        <a:pt x="113" y="637"/>
                        <a:pt x="408" y="666"/>
                      </a:cubicBezTo>
                      <a:cubicBezTo>
                        <a:pt x="421" y="668"/>
                        <a:pt x="434" y="668"/>
                        <a:pt x="447" y="668"/>
                      </a:cubicBezTo>
                      <a:cubicBezTo>
                        <a:pt x="720" y="668"/>
                        <a:pt x="882" y="344"/>
                        <a:pt x="704" y="123"/>
                      </a:cubicBezTo>
                      <a:cubicBezTo>
                        <a:pt x="636" y="43"/>
                        <a:pt x="540" y="1"/>
                        <a:pt x="44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1" name="Google Shape;4911;p31"/>
                <p:cNvSpPr/>
                <p:nvPr/>
              </p:nvSpPr>
              <p:spPr>
                <a:xfrm>
                  <a:off x="4325125" y="4037125"/>
                  <a:ext cx="21450" cy="1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653" extrusionOk="0">
                      <a:moveTo>
                        <a:pt x="430" y="1"/>
                      </a:moveTo>
                      <a:cubicBezTo>
                        <a:pt x="358" y="1"/>
                        <a:pt x="286" y="25"/>
                        <a:pt x="226" y="75"/>
                      </a:cubicBezTo>
                      <a:cubicBezTo>
                        <a:pt x="1" y="255"/>
                        <a:pt x="107" y="621"/>
                        <a:pt x="396" y="650"/>
                      </a:cubicBezTo>
                      <a:cubicBezTo>
                        <a:pt x="409" y="651"/>
                        <a:pt x="422" y="652"/>
                        <a:pt x="435" y="652"/>
                      </a:cubicBezTo>
                      <a:cubicBezTo>
                        <a:pt x="701" y="652"/>
                        <a:pt x="857" y="338"/>
                        <a:pt x="682" y="123"/>
                      </a:cubicBezTo>
                      <a:cubicBezTo>
                        <a:pt x="618" y="43"/>
                        <a:pt x="524" y="1"/>
                        <a:pt x="43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2" name="Google Shape;4912;p31"/>
                <p:cNvSpPr/>
                <p:nvPr/>
              </p:nvSpPr>
              <p:spPr>
                <a:xfrm>
                  <a:off x="4311875" y="4020600"/>
                  <a:ext cx="20800" cy="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" h="632" extrusionOk="0">
                      <a:moveTo>
                        <a:pt x="418" y="0"/>
                      </a:moveTo>
                      <a:cubicBezTo>
                        <a:pt x="348" y="0"/>
                        <a:pt x="278" y="23"/>
                        <a:pt x="219" y="71"/>
                      </a:cubicBezTo>
                      <a:cubicBezTo>
                        <a:pt x="1" y="247"/>
                        <a:pt x="104" y="601"/>
                        <a:pt x="386" y="630"/>
                      </a:cubicBezTo>
                      <a:cubicBezTo>
                        <a:pt x="399" y="631"/>
                        <a:pt x="412" y="632"/>
                        <a:pt x="425" y="632"/>
                      </a:cubicBezTo>
                      <a:cubicBezTo>
                        <a:pt x="681" y="632"/>
                        <a:pt x="831" y="327"/>
                        <a:pt x="663" y="119"/>
                      </a:cubicBezTo>
                      <a:cubicBezTo>
                        <a:pt x="601" y="40"/>
                        <a:pt x="510" y="0"/>
                        <a:pt x="4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3" name="Google Shape;4913;p31"/>
                <p:cNvSpPr/>
                <p:nvPr/>
              </p:nvSpPr>
              <p:spPr>
                <a:xfrm>
                  <a:off x="4298550" y="4004100"/>
                  <a:ext cx="202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14" extrusionOk="0">
                      <a:moveTo>
                        <a:pt x="407" y="0"/>
                      </a:moveTo>
                      <a:cubicBezTo>
                        <a:pt x="338" y="0"/>
                        <a:pt x="269" y="23"/>
                        <a:pt x="212" y="69"/>
                      </a:cubicBezTo>
                      <a:cubicBezTo>
                        <a:pt x="0" y="239"/>
                        <a:pt x="103" y="583"/>
                        <a:pt x="376" y="612"/>
                      </a:cubicBezTo>
                      <a:cubicBezTo>
                        <a:pt x="388" y="613"/>
                        <a:pt x="399" y="614"/>
                        <a:pt x="411" y="614"/>
                      </a:cubicBezTo>
                      <a:cubicBezTo>
                        <a:pt x="660" y="614"/>
                        <a:pt x="809" y="316"/>
                        <a:pt x="646" y="114"/>
                      </a:cubicBezTo>
                      <a:cubicBezTo>
                        <a:pt x="586" y="39"/>
                        <a:pt x="497" y="0"/>
                        <a:pt x="4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4" name="Google Shape;4914;p31"/>
                <p:cNvSpPr/>
                <p:nvPr/>
              </p:nvSpPr>
              <p:spPr>
                <a:xfrm>
                  <a:off x="4285275" y="3987525"/>
                  <a:ext cx="19625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" h="596" extrusionOk="0">
                      <a:moveTo>
                        <a:pt x="394" y="0"/>
                      </a:moveTo>
                      <a:cubicBezTo>
                        <a:pt x="328" y="0"/>
                        <a:pt x="262" y="22"/>
                        <a:pt x="207" y="66"/>
                      </a:cubicBezTo>
                      <a:cubicBezTo>
                        <a:pt x="1" y="233"/>
                        <a:pt x="101" y="568"/>
                        <a:pt x="364" y="593"/>
                      </a:cubicBezTo>
                      <a:cubicBezTo>
                        <a:pt x="376" y="595"/>
                        <a:pt x="387" y="595"/>
                        <a:pt x="399" y="595"/>
                      </a:cubicBezTo>
                      <a:cubicBezTo>
                        <a:pt x="642" y="595"/>
                        <a:pt x="784" y="308"/>
                        <a:pt x="624" y="111"/>
                      </a:cubicBezTo>
                      <a:cubicBezTo>
                        <a:pt x="566" y="38"/>
                        <a:pt x="480" y="0"/>
                        <a:pt x="3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5" name="Google Shape;4915;p31"/>
                <p:cNvSpPr/>
                <p:nvPr/>
              </p:nvSpPr>
              <p:spPr>
                <a:xfrm>
                  <a:off x="4272025" y="3971050"/>
                  <a:ext cx="19050" cy="1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576" extrusionOk="0">
                      <a:moveTo>
                        <a:pt x="383" y="0"/>
                      </a:moveTo>
                      <a:cubicBezTo>
                        <a:pt x="318" y="0"/>
                        <a:pt x="253" y="22"/>
                        <a:pt x="200" y="66"/>
                      </a:cubicBezTo>
                      <a:cubicBezTo>
                        <a:pt x="1" y="227"/>
                        <a:pt x="97" y="552"/>
                        <a:pt x="354" y="574"/>
                      </a:cubicBezTo>
                      <a:cubicBezTo>
                        <a:pt x="365" y="575"/>
                        <a:pt x="375" y="576"/>
                        <a:pt x="385" y="576"/>
                      </a:cubicBezTo>
                      <a:cubicBezTo>
                        <a:pt x="624" y="576"/>
                        <a:pt x="762" y="296"/>
                        <a:pt x="605" y="105"/>
                      </a:cubicBezTo>
                      <a:cubicBezTo>
                        <a:pt x="549" y="36"/>
                        <a:pt x="466" y="0"/>
                        <a:pt x="38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6" name="Google Shape;4916;p31"/>
                <p:cNvSpPr/>
                <p:nvPr/>
              </p:nvSpPr>
              <p:spPr>
                <a:xfrm>
                  <a:off x="4258775" y="3954500"/>
                  <a:ext cx="184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7" extrusionOk="0">
                      <a:moveTo>
                        <a:pt x="371" y="0"/>
                      </a:moveTo>
                      <a:cubicBezTo>
                        <a:pt x="308" y="0"/>
                        <a:pt x="245" y="21"/>
                        <a:pt x="193" y="63"/>
                      </a:cubicBezTo>
                      <a:cubicBezTo>
                        <a:pt x="0" y="221"/>
                        <a:pt x="94" y="532"/>
                        <a:pt x="341" y="555"/>
                      </a:cubicBezTo>
                      <a:cubicBezTo>
                        <a:pt x="352" y="556"/>
                        <a:pt x="362" y="557"/>
                        <a:pt x="372" y="557"/>
                      </a:cubicBezTo>
                      <a:cubicBezTo>
                        <a:pt x="601" y="557"/>
                        <a:pt x="736" y="286"/>
                        <a:pt x="585" y="102"/>
                      </a:cubicBezTo>
                      <a:cubicBezTo>
                        <a:pt x="531" y="35"/>
                        <a:pt x="451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7" name="Google Shape;4917;p31"/>
                <p:cNvSpPr/>
                <p:nvPr/>
              </p:nvSpPr>
              <p:spPr>
                <a:xfrm>
                  <a:off x="4245425" y="3937925"/>
                  <a:ext cx="17875" cy="1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542" extrusionOk="0">
                      <a:moveTo>
                        <a:pt x="360" y="1"/>
                      </a:moveTo>
                      <a:cubicBezTo>
                        <a:pt x="300" y="1"/>
                        <a:pt x="239" y="20"/>
                        <a:pt x="187" y="61"/>
                      </a:cubicBezTo>
                      <a:cubicBezTo>
                        <a:pt x="1" y="212"/>
                        <a:pt x="91" y="514"/>
                        <a:pt x="329" y="540"/>
                      </a:cubicBezTo>
                      <a:cubicBezTo>
                        <a:pt x="339" y="541"/>
                        <a:pt x="350" y="542"/>
                        <a:pt x="360" y="542"/>
                      </a:cubicBezTo>
                      <a:cubicBezTo>
                        <a:pt x="582" y="542"/>
                        <a:pt x="714" y="281"/>
                        <a:pt x="570" y="100"/>
                      </a:cubicBezTo>
                      <a:cubicBezTo>
                        <a:pt x="515" y="34"/>
                        <a:pt x="438" y="1"/>
                        <a:pt x="36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8" name="Google Shape;4918;p31"/>
                <p:cNvSpPr/>
                <p:nvPr/>
              </p:nvSpPr>
              <p:spPr>
                <a:xfrm>
                  <a:off x="4232175" y="3921375"/>
                  <a:ext cx="17150" cy="1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" h="523" extrusionOk="0">
                      <a:moveTo>
                        <a:pt x="342" y="1"/>
                      </a:moveTo>
                      <a:cubicBezTo>
                        <a:pt x="286" y="1"/>
                        <a:pt x="228" y="20"/>
                        <a:pt x="181" y="58"/>
                      </a:cubicBezTo>
                      <a:cubicBezTo>
                        <a:pt x="1" y="202"/>
                        <a:pt x="87" y="495"/>
                        <a:pt x="316" y="521"/>
                      </a:cubicBezTo>
                      <a:cubicBezTo>
                        <a:pt x="326" y="522"/>
                        <a:pt x="336" y="522"/>
                        <a:pt x="346" y="522"/>
                      </a:cubicBezTo>
                      <a:cubicBezTo>
                        <a:pt x="559" y="522"/>
                        <a:pt x="685" y="271"/>
                        <a:pt x="547" y="100"/>
                      </a:cubicBezTo>
                      <a:cubicBezTo>
                        <a:pt x="495" y="35"/>
                        <a:pt x="419" y="1"/>
                        <a:pt x="34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9" name="Google Shape;4919;p31"/>
                <p:cNvSpPr/>
                <p:nvPr/>
              </p:nvSpPr>
              <p:spPr>
                <a:xfrm>
                  <a:off x="4218925" y="3904875"/>
                  <a:ext cx="1657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1" extrusionOk="0">
                      <a:moveTo>
                        <a:pt x="332" y="0"/>
                      </a:moveTo>
                      <a:cubicBezTo>
                        <a:pt x="277" y="0"/>
                        <a:pt x="221" y="18"/>
                        <a:pt x="174" y="56"/>
                      </a:cubicBezTo>
                      <a:cubicBezTo>
                        <a:pt x="0" y="197"/>
                        <a:pt x="84" y="477"/>
                        <a:pt x="306" y="499"/>
                      </a:cubicBezTo>
                      <a:cubicBezTo>
                        <a:pt x="316" y="500"/>
                        <a:pt x="326" y="501"/>
                        <a:pt x="336" y="501"/>
                      </a:cubicBezTo>
                      <a:cubicBezTo>
                        <a:pt x="540" y="501"/>
                        <a:pt x="662" y="260"/>
                        <a:pt x="527" y="94"/>
                      </a:cubicBezTo>
                      <a:cubicBezTo>
                        <a:pt x="478" y="32"/>
                        <a:pt x="406" y="0"/>
                        <a:pt x="3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0" name="Google Shape;4920;p31"/>
                <p:cNvSpPr/>
                <p:nvPr/>
              </p:nvSpPr>
              <p:spPr>
                <a:xfrm>
                  <a:off x="4205675" y="3888375"/>
                  <a:ext cx="159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3" extrusionOk="0">
                      <a:moveTo>
                        <a:pt x="319" y="0"/>
                      </a:moveTo>
                      <a:cubicBezTo>
                        <a:pt x="266" y="0"/>
                        <a:pt x="212" y="18"/>
                        <a:pt x="167" y="54"/>
                      </a:cubicBezTo>
                      <a:cubicBezTo>
                        <a:pt x="0" y="189"/>
                        <a:pt x="80" y="459"/>
                        <a:pt x="293" y="481"/>
                      </a:cubicBezTo>
                      <a:cubicBezTo>
                        <a:pt x="302" y="482"/>
                        <a:pt x="311" y="483"/>
                        <a:pt x="320" y="483"/>
                      </a:cubicBezTo>
                      <a:cubicBezTo>
                        <a:pt x="519" y="483"/>
                        <a:pt x="637" y="249"/>
                        <a:pt x="508" y="89"/>
                      </a:cubicBezTo>
                      <a:cubicBezTo>
                        <a:pt x="460" y="31"/>
                        <a:pt x="390" y="0"/>
                        <a:pt x="3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1" name="Google Shape;4921;p31"/>
                <p:cNvSpPr/>
                <p:nvPr/>
              </p:nvSpPr>
              <p:spPr>
                <a:xfrm>
                  <a:off x="4192400" y="3871800"/>
                  <a:ext cx="15325" cy="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468" extrusionOk="0">
                      <a:moveTo>
                        <a:pt x="308" y="1"/>
                      </a:moveTo>
                      <a:cubicBezTo>
                        <a:pt x="257" y="1"/>
                        <a:pt x="205" y="18"/>
                        <a:pt x="162" y="55"/>
                      </a:cubicBezTo>
                      <a:cubicBezTo>
                        <a:pt x="1" y="183"/>
                        <a:pt x="78" y="444"/>
                        <a:pt x="284" y="466"/>
                      </a:cubicBezTo>
                      <a:cubicBezTo>
                        <a:pt x="292" y="467"/>
                        <a:pt x="299" y="467"/>
                        <a:pt x="307" y="467"/>
                      </a:cubicBezTo>
                      <a:cubicBezTo>
                        <a:pt x="499" y="467"/>
                        <a:pt x="613" y="241"/>
                        <a:pt x="489" y="87"/>
                      </a:cubicBezTo>
                      <a:cubicBezTo>
                        <a:pt x="442" y="30"/>
                        <a:pt x="375" y="1"/>
                        <a:pt x="3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2" name="Google Shape;4922;p31"/>
                <p:cNvSpPr/>
                <p:nvPr/>
              </p:nvSpPr>
              <p:spPr>
                <a:xfrm>
                  <a:off x="4179150" y="3855300"/>
                  <a:ext cx="14775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46" extrusionOk="0">
                      <a:moveTo>
                        <a:pt x="295" y="0"/>
                      </a:moveTo>
                      <a:cubicBezTo>
                        <a:pt x="246" y="0"/>
                        <a:pt x="196" y="16"/>
                        <a:pt x="155" y="49"/>
                      </a:cubicBezTo>
                      <a:cubicBezTo>
                        <a:pt x="1" y="175"/>
                        <a:pt x="74" y="425"/>
                        <a:pt x="274" y="445"/>
                      </a:cubicBezTo>
                      <a:cubicBezTo>
                        <a:pt x="282" y="445"/>
                        <a:pt x="289" y="446"/>
                        <a:pt x="297" y="446"/>
                      </a:cubicBezTo>
                      <a:cubicBezTo>
                        <a:pt x="479" y="446"/>
                        <a:pt x="590" y="230"/>
                        <a:pt x="470" y="82"/>
                      </a:cubicBezTo>
                      <a:cubicBezTo>
                        <a:pt x="426" y="28"/>
                        <a:pt x="361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3" name="Google Shape;4923;p31"/>
                <p:cNvSpPr/>
                <p:nvPr/>
              </p:nvSpPr>
              <p:spPr>
                <a:xfrm>
                  <a:off x="4165825" y="3838750"/>
                  <a:ext cx="14100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30" extrusionOk="0">
                      <a:moveTo>
                        <a:pt x="283" y="0"/>
                      </a:moveTo>
                      <a:cubicBezTo>
                        <a:pt x="236" y="0"/>
                        <a:pt x="188" y="16"/>
                        <a:pt x="148" y="49"/>
                      </a:cubicBezTo>
                      <a:cubicBezTo>
                        <a:pt x="0" y="168"/>
                        <a:pt x="71" y="406"/>
                        <a:pt x="260" y="429"/>
                      </a:cubicBezTo>
                      <a:cubicBezTo>
                        <a:pt x="268" y="429"/>
                        <a:pt x="276" y="430"/>
                        <a:pt x="284" y="430"/>
                      </a:cubicBezTo>
                      <a:cubicBezTo>
                        <a:pt x="460" y="430"/>
                        <a:pt x="564" y="223"/>
                        <a:pt x="450" y="82"/>
                      </a:cubicBezTo>
                      <a:cubicBezTo>
                        <a:pt x="408" y="28"/>
                        <a:pt x="346" y="0"/>
                        <a:pt x="28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4" name="Google Shape;4924;p31"/>
                <p:cNvSpPr/>
                <p:nvPr/>
              </p:nvSpPr>
              <p:spPr>
                <a:xfrm>
                  <a:off x="4152550" y="3822200"/>
                  <a:ext cx="13500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411" extrusionOk="0">
                      <a:moveTo>
                        <a:pt x="270" y="1"/>
                      </a:moveTo>
                      <a:cubicBezTo>
                        <a:pt x="225" y="1"/>
                        <a:pt x="180" y="16"/>
                        <a:pt x="142" y="46"/>
                      </a:cubicBezTo>
                      <a:cubicBezTo>
                        <a:pt x="1" y="162"/>
                        <a:pt x="68" y="390"/>
                        <a:pt x="251" y="409"/>
                      </a:cubicBezTo>
                      <a:cubicBezTo>
                        <a:pt x="259" y="410"/>
                        <a:pt x="267" y="411"/>
                        <a:pt x="275" y="411"/>
                      </a:cubicBezTo>
                      <a:cubicBezTo>
                        <a:pt x="441" y="411"/>
                        <a:pt x="539" y="214"/>
                        <a:pt x="431" y="78"/>
                      </a:cubicBezTo>
                      <a:cubicBezTo>
                        <a:pt x="389" y="27"/>
                        <a:pt x="329" y="1"/>
                        <a:pt x="27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5" name="Google Shape;4925;p31"/>
                <p:cNvSpPr/>
                <p:nvPr/>
              </p:nvSpPr>
              <p:spPr>
                <a:xfrm>
                  <a:off x="4139300" y="3805700"/>
                  <a:ext cx="128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390" extrusionOk="0">
                      <a:moveTo>
                        <a:pt x="258" y="1"/>
                      </a:moveTo>
                      <a:cubicBezTo>
                        <a:pt x="215" y="1"/>
                        <a:pt x="172" y="15"/>
                        <a:pt x="136" y="44"/>
                      </a:cubicBezTo>
                      <a:cubicBezTo>
                        <a:pt x="1" y="153"/>
                        <a:pt x="65" y="372"/>
                        <a:pt x="235" y="388"/>
                      </a:cubicBezTo>
                      <a:cubicBezTo>
                        <a:pt x="243" y="389"/>
                        <a:pt x="251" y="389"/>
                        <a:pt x="258" y="389"/>
                      </a:cubicBezTo>
                      <a:cubicBezTo>
                        <a:pt x="418" y="389"/>
                        <a:pt x="513" y="202"/>
                        <a:pt x="409" y="73"/>
                      </a:cubicBezTo>
                      <a:cubicBezTo>
                        <a:pt x="370" y="26"/>
                        <a:pt x="314" y="1"/>
                        <a:pt x="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6" name="Google Shape;4926;p31"/>
                <p:cNvSpPr/>
                <p:nvPr/>
              </p:nvSpPr>
              <p:spPr>
                <a:xfrm>
                  <a:off x="4126050" y="3789150"/>
                  <a:ext cx="12200" cy="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373" extrusionOk="0">
                      <a:moveTo>
                        <a:pt x="243" y="0"/>
                      </a:moveTo>
                      <a:cubicBezTo>
                        <a:pt x="203" y="0"/>
                        <a:pt x="162" y="13"/>
                        <a:pt x="129" y="41"/>
                      </a:cubicBezTo>
                      <a:cubicBezTo>
                        <a:pt x="0" y="147"/>
                        <a:pt x="61" y="356"/>
                        <a:pt x="225" y="372"/>
                      </a:cubicBezTo>
                      <a:cubicBezTo>
                        <a:pt x="232" y="373"/>
                        <a:pt x="238" y="373"/>
                        <a:pt x="245" y="373"/>
                      </a:cubicBezTo>
                      <a:cubicBezTo>
                        <a:pt x="397" y="373"/>
                        <a:pt x="488" y="193"/>
                        <a:pt x="389" y="70"/>
                      </a:cubicBezTo>
                      <a:cubicBezTo>
                        <a:pt x="352" y="24"/>
                        <a:pt x="298" y="0"/>
                        <a:pt x="24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7" name="Google Shape;4927;p31"/>
                <p:cNvSpPr/>
                <p:nvPr/>
              </p:nvSpPr>
              <p:spPr>
                <a:xfrm>
                  <a:off x="4112700" y="3772650"/>
                  <a:ext cx="11725" cy="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" h="352" extrusionOk="0">
                      <a:moveTo>
                        <a:pt x="235" y="0"/>
                      </a:moveTo>
                      <a:cubicBezTo>
                        <a:pt x="196" y="0"/>
                        <a:pt x="156" y="13"/>
                        <a:pt x="123" y="39"/>
                      </a:cubicBezTo>
                      <a:cubicBezTo>
                        <a:pt x="1" y="139"/>
                        <a:pt x="62" y="335"/>
                        <a:pt x="216" y="351"/>
                      </a:cubicBezTo>
                      <a:cubicBezTo>
                        <a:pt x="224" y="352"/>
                        <a:pt x="231" y="352"/>
                        <a:pt x="239" y="352"/>
                      </a:cubicBezTo>
                      <a:cubicBezTo>
                        <a:pt x="383" y="352"/>
                        <a:pt x="468" y="181"/>
                        <a:pt x="374" y="65"/>
                      </a:cubicBezTo>
                      <a:cubicBezTo>
                        <a:pt x="339" y="22"/>
                        <a:pt x="287" y="0"/>
                        <a:pt x="2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8" name="Google Shape;4928;p31"/>
                <p:cNvSpPr/>
                <p:nvPr/>
              </p:nvSpPr>
              <p:spPr>
                <a:xfrm>
                  <a:off x="4099450" y="3756075"/>
                  <a:ext cx="11100" cy="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7" extrusionOk="0">
                      <a:moveTo>
                        <a:pt x="221" y="1"/>
                      </a:moveTo>
                      <a:cubicBezTo>
                        <a:pt x="184" y="1"/>
                        <a:pt x="147" y="13"/>
                        <a:pt x="116" y="40"/>
                      </a:cubicBezTo>
                      <a:cubicBezTo>
                        <a:pt x="1" y="133"/>
                        <a:pt x="55" y="319"/>
                        <a:pt x="206" y="336"/>
                      </a:cubicBezTo>
                      <a:cubicBezTo>
                        <a:pt x="213" y="336"/>
                        <a:pt x="219" y="337"/>
                        <a:pt x="225" y="337"/>
                      </a:cubicBezTo>
                      <a:cubicBezTo>
                        <a:pt x="362" y="337"/>
                        <a:pt x="443" y="173"/>
                        <a:pt x="351" y="62"/>
                      </a:cubicBezTo>
                      <a:cubicBezTo>
                        <a:pt x="318" y="22"/>
                        <a:pt x="270" y="1"/>
                        <a:pt x="2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9" name="Google Shape;4929;p31"/>
                <p:cNvSpPr/>
                <p:nvPr/>
              </p:nvSpPr>
              <p:spPr>
                <a:xfrm>
                  <a:off x="4086200" y="3739550"/>
                  <a:ext cx="103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17" extrusionOk="0">
                      <a:moveTo>
                        <a:pt x="208" y="1"/>
                      </a:moveTo>
                      <a:cubicBezTo>
                        <a:pt x="173" y="1"/>
                        <a:pt x="139" y="12"/>
                        <a:pt x="110" y="36"/>
                      </a:cubicBezTo>
                      <a:cubicBezTo>
                        <a:pt x="0" y="126"/>
                        <a:pt x="52" y="302"/>
                        <a:pt x="190" y="315"/>
                      </a:cubicBezTo>
                      <a:cubicBezTo>
                        <a:pt x="196" y="316"/>
                        <a:pt x="203" y="316"/>
                        <a:pt x="209" y="316"/>
                      </a:cubicBezTo>
                      <a:cubicBezTo>
                        <a:pt x="339" y="316"/>
                        <a:pt x="414" y="165"/>
                        <a:pt x="331" y="61"/>
                      </a:cubicBezTo>
                      <a:cubicBezTo>
                        <a:pt x="300" y="21"/>
                        <a:pt x="254" y="1"/>
                        <a:pt x="2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0" name="Google Shape;4930;p31"/>
                <p:cNvSpPr/>
                <p:nvPr/>
              </p:nvSpPr>
              <p:spPr>
                <a:xfrm>
                  <a:off x="4343050" y="4022675"/>
                  <a:ext cx="21450" cy="1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652" extrusionOk="0">
                      <a:moveTo>
                        <a:pt x="429" y="0"/>
                      </a:moveTo>
                      <a:cubicBezTo>
                        <a:pt x="357" y="0"/>
                        <a:pt x="285" y="24"/>
                        <a:pt x="226" y="74"/>
                      </a:cubicBezTo>
                      <a:cubicBezTo>
                        <a:pt x="1" y="258"/>
                        <a:pt x="107" y="621"/>
                        <a:pt x="396" y="650"/>
                      </a:cubicBezTo>
                      <a:cubicBezTo>
                        <a:pt x="408" y="651"/>
                        <a:pt x="420" y="651"/>
                        <a:pt x="431" y="651"/>
                      </a:cubicBezTo>
                      <a:cubicBezTo>
                        <a:pt x="699" y="651"/>
                        <a:pt x="858" y="338"/>
                        <a:pt x="682" y="123"/>
                      </a:cubicBezTo>
                      <a:cubicBezTo>
                        <a:pt x="618" y="42"/>
                        <a:pt x="524" y="0"/>
                        <a:pt x="4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1" name="Google Shape;4931;p31"/>
                <p:cNvSpPr/>
                <p:nvPr/>
              </p:nvSpPr>
              <p:spPr>
                <a:xfrm>
                  <a:off x="4329725" y="4006100"/>
                  <a:ext cx="20875" cy="1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634" extrusionOk="0">
                      <a:moveTo>
                        <a:pt x="420" y="0"/>
                      </a:moveTo>
                      <a:cubicBezTo>
                        <a:pt x="351" y="0"/>
                        <a:pt x="280" y="23"/>
                        <a:pt x="222" y="72"/>
                      </a:cubicBezTo>
                      <a:cubicBezTo>
                        <a:pt x="0" y="249"/>
                        <a:pt x="106" y="602"/>
                        <a:pt x="386" y="631"/>
                      </a:cubicBezTo>
                      <a:cubicBezTo>
                        <a:pt x="398" y="632"/>
                        <a:pt x="409" y="633"/>
                        <a:pt x="420" y="633"/>
                      </a:cubicBezTo>
                      <a:cubicBezTo>
                        <a:pt x="680" y="633"/>
                        <a:pt x="835" y="326"/>
                        <a:pt x="665" y="117"/>
                      </a:cubicBezTo>
                      <a:cubicBezTo>
                        <a:pt x="603" y="40"/>
                        <a:pt x="512" y="0"/>
                        <a:pt x="4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2" name="Google Shape;4932;p31"/>
                <p:cNvSpPr/>
                <p:nvPr/>
              </p:nvSpPr>
              <p:spPr>
                <a:xfrm>
                  <a:off x="4316450" y="3989550"/>
                  <a:ext cx="202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14" extrusionOk="0">
                      <a:moveTo>
                        <a:pt x="407" y="1"/>
                      </a:moveTo>
                      <a:cubicBezTo>
                        <a:pt x="338" y="1"/>
                        <a:pt x="270" y="23"/>
                        <a:pt x="213" y="69"/>
                      </a:cubicBezTo>
                      <a:cubicBezTo>
                        <a:pt x="1" y="242"/>
                        <a:pt x="104" y="586"/>
                        <a:pt x="374" y="612"/>
                      </a:cubicBezTo>
                      <a:cubicBezTo>
                        <a:pt x="386" y="613"/>
                        <a:pt x="397" y="614"/>
                        <a:pt x="409" y="614"/>
                      </a:cubicBezTo>
                      <a:cubicBezTo>
                        <a:pt x="661" y="614"/>
                        <a:pt x="810" y="320"/>
                        <a:pt x="647" y="114"/>
                      </a:cubicBezTo>
                      <a:cubicBezTo>
                        <a:pt x="585" y="39"/>
                        <a:pt x="496" y="1"/>
                        <a:pt x="4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3" name="Google Shape;4933;p31"/>
                <p:cNvSpPr/>
                <p:nvPr/>
              </p:nvSpPr>
              <p:spPr>
                <a:xfrm>
                  <a:off x="4303200" y="3973050"/>
                  <a:ext cx="19600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" h="596" extrusionOk="0">
                      <a:moveTo>
                        <a:pt x="393" y="1"/>
                      </a:moveTo>
                      <a:cubicBezTo>
                        <a:pt x="328" y="1"/>
                        <a:pt x="262" y="23"/>
                        <a:pt x="206" y="67"/>
                      </a:cubicBezTo>
                      <a:cubicBezTo>
                        <a:pt x="1" y="234"/>
                        <a:pt x="100" y="565"/>
                        <a:pt x="364" y="594"/>
                      </a:cubicBezTo>
                      <a:cubicBezTo>
                        <a:pt x="375" y="595"/>
                        <a:pt x="387" y="596"/>
                        <a:pt x="398" y="596"/>
                      </a:cubicBezTo>
                      <a:cubicBezTo>
                        <a:pt x="641" y="596"/>
                        <a:pt x="784" y="308"/>
                        <a:pt x="624" y="112"/>
                      </a:cubicBezTo>
                      <a:cubicBezTo>
                        <a:pt x="566" y="39"/>
                        <a:pt x="480" y="1"/>
                        <a:pt x="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4" name="Google Shape;4934;p31"/>
                <p:cNvSpPr/>
                <p:nvPr/>
              </p:nvSpPr>
              <p:spPr>
                <a:xfrm>
                  <a:off x="4289950" y="3956475"/>
                  <a:ext cx="1895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578" extrusionOk="0">
                      <a:moveTo>
                        <a:pt x="379" y="1"/>
                      </a:moveTo>
                      <a:cubicBezTo>
                        <a:pt x="316" y="1"/>
                        <a:pt x="252" y="22"/>
                        <a:pt x="200" y="65"/>
                      </a:cubicBezTo>
                      <a:cubicBezTo>
                        <a:pt x="0" y="228"/>
                        <a:pt x="94" y="550"/>
                        <a:pt x="351" y="576"/>
                      </a:cubicBezTo>
                      <a:cubicBezTo>
                        <a:pt x="362" y="577"/>
                        <a:pt x="374" y="578"/>
                        <a:pt x="385" y="578"/>
                      </a:cubicBezTo>
                      <a:cubicBezTo>
                        <a:pt x="619" y="578"/>
                        <a:pt x="758" y="300"/>
                        <a:pt x="604" y="110"/>
                      </a:cubicBezTo>
                      <a:cubicBezTo>
                        <a:pt x="548" y="38"/>
                        <a:pt x="463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5" name="Google Shape;4935;p31"/>
                <p:cNvSpPr/>
                <p:nvPr/>
              </p:nvSpPr>
              <p:spPr>
                <a:xfrm>
                  <a:off x="4276700" y="3940000"/>
                  <a:ext cx="18400" cy="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559" extrusionOk="0">
                      <a:moveTo>
                        <a:pt x="366" y="0"/>
                      </a:moveTo>
                      <a:cubicBezTo>
                        <a:pt x="305" y="0"/>
                        <a:pt x="244" y="20"/>
                        <a:pt x="193" y="62"/>
                      </a:cubicBezTo>
                      <a:cubicBezTo>
                        <a:pt x="0" y="219"/>
                        <a:pt x="93" y="531"/>
                        <a:pt x="341" y="556"/>
                      </a:cubicBezTo>
                      <a:cubicBezTo>
                        <a:pt x="351" y="558"/>
                        <a:pt x="362" y="558"/>
                        <a:pt x="372" y="558"/>
                      </a:cubicBezTo>
                      <a:cubicBezTo>
                        <a:pt x="601" y="558"/>
                        <a:pt x="736" y="288"/>
                        <a:pt x="585" y="103"/>
                      </a:cubicBezTo>
                      <a:cubicBezTo>
                        <a:pt x="528" y="35"/>
                        <a:pt x="447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6" name="Google Shape;4936;p31"/>
                <p:cNvSpPr/>
                <p:nvPr/>
              </p:nvSpPr>
              <p:spPr>
                <a:xfrm>
                  <a:off x="4263350" y="3923425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7" y="1"/>
                      </a:moveTo>
                      <a:cubicBezTo>
                        <a:pt x="297" y="1"/>
                        <a:pt x="237" y="21"/>
                        <a:pt x="187" y="63"/>
                      </a:cubicBezTo>
                      <a:cubicBezTo>
                        <a:pt x="1" y="210"/>
                        <a:pt x="91" y="512"/>
                        <a:pt x="328" y="538"/>
                      </a:cubicBezTo>
                      <a:cubicBezTo>
                        <a:pt x="339" y="539"/>
                        <a:pt x="349" y="540"/>
                        <a:pt x="359" y="540"/>
                      </a:cubicBezTo>
                      <a:cubicBezTo>
                        <a:pt x="582" y="540"/>
                        <a:pt x="711" y="279"/>
                        <a:pt x="566" y="101"/>
                      </a:cubicBezTo>
                      <a:cubicBezTo>
                        <a:pt x="513" y="35"/>
                        <a:pt x="435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7" name="Google Shape;4937;p31"/>
                <p:cNvSpPr/>
                <p:nvPr/>
              </p:nvSpPr>
              <p:spPr>
                <a:xfrm>
                  <a:off x="4250100" y="3906900"/>
                  <a:ext cx="17225" cy="1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" h="523" extrusionOk="0">
                      <a:moveTo>
                        <a:pt x="345" y="0"/>
                      </a:moveTo>
                      <a:cubicBezTo>
                        <a:pt x="287" y="0"/>
                        <a:pt x="229" y="19"/>
                        <a:pt x="180" y="58"/>
                      </a:cubicBezTo>
                      <a:cubicBezTo>
                        <a:pt x="0" y="206"/>
                        <a:pt x="87" y="495"/>
                        <a:pt x="318" y="521"/>
                      </a:cubicBezTo>
                      <a:cubicBezTo>
                        <a:pt x="328" y="522"/>
                        <a:pt x="337" y="522"/>
                        <a:pt x="346" y="522"/>
                      </a:cubicBezTo>
                      <a:cubicBezTo>
                        <a:pt x="561" y="522"/>
                        <a:pt x="689" y="270"/>
                        <a:pt x="547" y="97"/>
                      </a:cubicBezTo>
                      <a:cubicBezTo>
                        <a:pt x="496" y="33"/>
                        <a:pt x="421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8" name="Google Shape;4938;p31"/>
                <p:cNvSpPr/>
                <p:nvPr/>
              </p:nvSpPr>
              <p:spPr>
                <a:xfrm>
                  <a:off x="4236850" y="3890400"/>
                  <a:ext cx="16575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2" extrusionOk="0">
                      <a:moveTo>
                        <a:pt x="332" y="0"/>
                      </a:moveTo>
                      <a:cubicBezTo>
                        <a:pt x="276" y="0"/>
                        <a:pt x="220" y="19"/>
                        <a:pt x="174" y="56"/>
                      </a:cubicBezTo>
                      <a:cubicBezTo>
                        <a:pt x="0" y="198"/>
                        <a:pt x="84" y="477"/>
                        <a:pt x="305" y="500"/>
                      </a:cubicBezTo>
                      <a:cubicBezTo>
                        <a:pt x="315" y="501"/>
                        <a:pt x="324" y="501"/>
                        <a:pt x="333" y="501"/>
                      </a:cubicBezTo>
                      <a:cubicBezTo>
                        <a:pt x="538" y="501"/>
                        <a:pt x="663" y="261"/>
                        <a:pt x="527" y="92"/>
                      </a:cubicBezTo>
                      <a:cubicBezTo>
                        <a:pt x="478" y="32"/>
                        <a:pt x="405" y="0"/>
                        <a:pt x="3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9" name="Google Shape;4939;p31"/>
                <p:cNvSpPr/>
                <p:nvPr/>
              </p:nvSpPr>
              <p:spPr>
                <a:xfrm>
                  <a:off x="4223575" y="3873825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9" y="0"/>
                      </a:moveTo>
                      <a:cubicBezTo>
                        <a:pt x="266" y="0"/>
                        <a:pt x="212" y="18"/>
                        <a:pt x="168" y="54"/>
                      </a:cubicBezTo>
                      <a:cubicBezTo>
                        <a:pt x="1" y="189"/>
                        <a:pt x="81" y="459"/>
                        <a:pt x="293" y="481"/>
                      </a:cubicBezTo>
                      <a:cubicBezTo>
                        <a:pt x="302" y="482"/>
                        <a:pt x="312" y="483"/>
                        <a:pt x="320" y="483"/>
                      </a:cubicBezTo>
                      <a:cubicBezTo>
                        <a:pt x="519" y="483"/>
                        <a:pt x="635" y="249"/>
                        <a:pt x="509" y="89"/>
                      </a:cubicBezTo>
                      <a:cubicBezTo>
                        <a:pt x="459" y="31"/>
                        <a:pt x="389" y="0"/>
                        <a:pt x="3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0" name="Google Shape;4940;p31"/>
                <p:cNvSpPr/>
                <p:nvPr/>
              </p:nvSpPr>
              <p:spPr>
                <a:xfrm>
                  <a:off x="4210250" y="3857325"/>
                  <a:ext cx="1537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" h="465" extrusionOk="0">
                      <a:moveTo>
                        <a:pt x="309" y="1"/>
                      </a:moveTo>
                      <a:cubicBezTo>
                        <a:pt x="258" y="1"/>
                        <a:pt x="207" y="18"/>
                        <a:pt x="164" y="52"/>
                      </a:cubicBezTo>
                      <a:cubicBezTo>
                        <a:pt x="0" y="184"/>
                        <a:pt x="77" y="444"/>
                        <a:pt x="286" y="463"/>
                      </a:cubicBezTo>
                      <a:cubicBezTo>
                        <a:pt x="295" y="464"/>
                        <a:pt x="304" y="465"/>
                        <a:pt x="313" y="465"/>
                      </a:cubicBezTo>
                      <a:cubicBezTo>
                        <a:pt x="503" y="465"/>
                        <a:pt x="615" y="241"/>
                        <a:pt x="489" y="87"/>
                      </a:cubicBezTo>
                      <a:cubicBezTo>
                        <a:pt x="443" y="30"/>
                        <a:pt x="376" y="1"/>
                        <a:pt x="3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1" name="Google Shape;4941;p31"/>
                <p:cNvSpPr/>
                <p:nvPr/>
              </p:nvSpPr>
              <p:spPr>
                <a:xfrm>
                  <a:off x="4197000" y="3840800"/>
                  <a:ext cx="147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48" extrusionOk="0">
                      <a:moveTo>
                        <a:pt x="297" y="1"/>
                      </a:moveTo>
                      <a:cubicBezTo>
                        <a:pt x="247" y="1"/>
                        <a:pt x="196" y="17"/>
                        <a:pt x="154" y="51"/>
                      </a:cubicBezTo>
                      <a:cubicBezTo>
                        <a:pt x="0" y="176"/>
                        <a:pt x="74" y="424"/>
                        <a:pt x="273" y="446"/>
                      </a:cubicBezTo>
                      <a:cubicBezTo>
                        <a:pt x="281" y="447"/>
                        <a:pt x="289" y="447"/>
                        <a:pt x="296" y="447"/>
                      </a:cubicBezTo>
                      <a:cubicBezTo>
                        <a:pt x="479" y="447"/>
                        <a:pt x="590" y="231"/>
                        <a:pt x="469" y="83"/>
                      </a:cubicBezTo>
                      <a:cubicBezTo>
                        <a:pt x="426" y="29"/>
                        <a:pt x="362" y="1"/>
                        <a:pt x="29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2" name="Google Shape;4942;p31"/>
                <p:cNvSpPr/>
                <p:nvPr/>
              </p:nvSpPr>
              <p:spPr>
                <a:xfrm>
                  <a:off x="4183725" y="3824225"/>
                  <a:ext cx="14125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30" extrusionOk="0">
                      <a:moveTo>
                        <a:pt x="284" y="1"/>
                      </a:moveTo>
                      <a:cubicBezTo>
                        <a:pt x="236" y="1"/>
                        <a:pt x="189" y="17"/>
                        <a:pt x="149" y="49"/>
                      </a:cubicBezTo>
                      <a:cubicBezTo>
                        <a:pt x="1" y="168"/>
                        <a:pt x="71" y="409"/>
                        <a:pt x="261" y="428"/>
                      </a:cubicBezTo>
                      <a:cubicBezTo>
                        <a:pt x="269" y="429"/>
                        <a:pt x="277" y="429"/>
                        <a:pt x="284" y="429"/>
                      </a:cubicBezTo>
                      <a:cubicBezTo>
                        <a:pt x="460" y="429"/>
                        <a:pt x="565" y="223"/>
                        <a:pt x="451" y="81"/>
                      </a:cubicBezTo>
                      <a:cubicBezTo>
                        <a:pt x="407" y="28"/>
                        <a:pt x="346" y="1"/>
                        <a:pt x="2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3" name="Google Shape;4943;p31"/>
                <p:cNvSpPr/>
                <p:nvPr/>
              </p:nvSpPr>
              <p:spPr>
                <a:xfrm>
                  <a:off x="4170475" y="3807750"/>
                  <a:ext cx="13475" cy="1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7" extrusionOk="0">
                      <a:moveTo>
                        <a:pt x="270" y="0"/>
                      </a:moveTo>
                      <a:cubicBezTo>
                        <a:pt x="225" y="0"/>
                        <a:pt x="180" y="15"/>
                        <a:pt x="142" y="46"/>
                      </a:cubicBezTo>
                      <a:cubicBezTo>
                        <a:pt x="0" y="158"/>
                        <a:pt x="68" y="390"/>
                        <a:pt x="248" y="406"/>
                      </a:cubicBezTo>
                      <a:cubicBezTo>
                        <a:pt x="256" y="406"/>
                        <a:pt x="264" y="407"/>
                        <a:pt x="271" y="407"/>
                      </a:cubicBezTo>
                      <a:cubicBezTo>
                        <a:pt x="440" y="407"/>
                        <a:pt x="539" y="210"/>
                        <a:pt x="428" y="75"/>
                      </a:cubicBezTo>
                      <a:cubicBezTo>
                        <a:pt x="388" y="26"/>
                        <a:pt x="329" y="0"/>
                        <a:pt x="2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4" name="Google Shape;4944;p31"/>
                <p:cNvSpPr/>
                <p:nvPr/>
              </p:nvSpPr>
              <p:spPr>
                <a:xfrm>
                  <a:off x="4157225" y="3791175"/>
                  <a:ext cx="12825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392" extrusionOk="0">
                      <a:moveTo>
                        <a:pt x="257" y="0"/>
                      </a:moveTo>
                      <a:cubicBezTo>
                        <a:pt x="214" y="0"/>
                        <a:pt x="171" y="14"/>
                        <a:pt x="135" y="43"/>
                      </a:cubicBezTo>
                      <a:cubicBezTo>
                        <a:pt x="0" y="156"/>
                        <a:pt x="64" y="371"/>
                        <a:pt x="238" y="391"/>
                      </a:cubicBezTo>
                      <a:cubicBezTo>
                        <a:pt x="246" y="391"/>
                        <a:pt x="253" y="392"/>
                        <a:pt x="261" y="392"/>
                      </a:cubicBezTo>
                      <a:cubicBezTo>
                        <a:pt x="418" y="392"/>
                        <a:pt x="513" y="201"/>
                        <a:pt x="408" y="72"/>
                      </a:cubicBezTo>
                      <a:cubicBezTo>
                        <a:pt x="370" y="25"/>
                        <a:pt x="314" y="0"/>
                        <a:pt x="2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5" name="Google Shape;4945;p31"/>
                <p:cNvSpPr/>
                <p:nvPr/>
              </p:nvSpPr>
              <p:spPr>
                <a:xfrm>
                  <a:off x="4143950" y="3774675"/>
                  <a:ext cx="12275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1" extrusionOk="0">
                      <a:moveTo>
                        <a:pt x="245" y="1"/>
                      </a:moveTo>
                      <a:cubicBezTo>
                        <a:pt x="205" y="1"/>
                        <a:pt x="164" y="14"/>
                        <a:pt x="129" y="41"/>
                      </a:cubicBezTo>
                      <a:cubicBezTo>
                        <a:pt x="1" y="144"/>
                        <a:pt x="62" y="353"/>
                        <a:pt x="226" y="369"/>
                      </a:cubicBezTo>
                      <a:cubicBezTo>
                        <a:pt x="234" y="370"/>
                        <a:pt x="241" y="371"/>
                        <a:pt x="249" y="371"/>
                      </a:cubicBezTo>
                      <a:cubicBezTo>
                        <a:pt x="399" y="371"/>
                        <a:pt x="491" y="193"/>
                        <a:pt x="390" y="70"/>
                      </a:cubicBezTo>
                      <a:cubicBezTo>
                        <a:pt x="353" y="24"/>
                        <a:pt x="299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6" name="Google Shape;4946;p31"/>
                <p:cNvSpPr/>
                <p:nvPr/>
              </p:nvSpPr>
              <p:spPr>
                <a:xfrm>
                  <a:off x="4130625" y="3758125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4" y="0"/>
                      </a:moveTo>
                      <a:cubicBezTo>
                        <a:pt x="195" y="0"/>
                        <a:pt x="156" y="14"/>
                        <a:pt x="123" y="41"/>
                      </a:cubicBezTo>
                      <a:cubicBezTo>
                        <a:pt x="0" y="138"/>
                        <a:pt x="58" y="337"/>
                        <a:pt x="216" y="353"/>
                      </a:cubicBezTo>
                      <a:cubicBezTo>
                        <a:pt x="222" y="354"/>
                        <a:pt x="229" y="354"/>
                        <a:pt x="235" y="354"/>
                      </a:cubicBezTo>
                      <a:cubicBezTo>
                        <a:pt x="381" y="354"/>
                        <a:pt x="465" y="184"/>
                        <a:pt x="370" y="67"/>
                      </a:cubicBezTo>
                      <a:cubicBezTo>
                        <a:pt x="335" y="23"/>
                        <a:pt x="285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7" name="Google Shape;4947;p31"/>
                <p:cNvSpPr/>
                <p:nvPr/>
              </p:nvSpPr>
              <p:spPr>
                <a:xfrm>
                  <a:off x="4117375" y="3741575"/>
                  <a:ext cx="1107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335" extrusionOk="0">
                      <a:moveTo>
                        <a:pt x="221" y="1"/>
                      </a:moveTo>
                      <a:cubicBezTo>
                        <a:pt x="184" y="1"/>
                        <a:pt x="147" y="13"/>
                        <a:pt x="116" y="38"/>
                      </a:cubicBezTo>
                      <a:cubicBezTo>
                        <a:pt x="0" y="131"/>
                        <a:pt x="55" y="321"/>
                        <a:pt x="203" y="334"/>
                      </a:cubicBezTo>
                      <a:cubicBezTo>
                        <a:pt x="209" y="335"/>
                        <a:pt x="216" y="335"/>
                        <a:pt x="222" y="335"/>
                      </a:cubicBezTo>
                      <a:cubicBezTo>
                        <a:pt x="362" y="335"/>
                        <a:pt x="443" y="174"/>
                        <a:pt x="350" y="64"/>
                      </a:cubicBezTo>
                      <a:cubicBezTo>
                        <a:pt x="318" y="22"/>
                        <a:pt x="269" y="1"/>
                        <a:pt x="2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8" name="Google Shape;4948;p31"/>
                <p:cNvSpPr/>
                <p:nvPr/>
              </p:nvSpPr>
              <p:spPr>
                <a:xfrm>
                  <a:off x="4104100" y="3725075"/>
                  <a:ext cx="1040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" h="317" extrusionOk="0">
                      <a:moveTo>
                        <a:pt x="210" y="1"/>
                      </a:moveTo>
                      <a:cubicBezTo>
                        <a:pt x="175" y="1"/>
                        <a:pt x="140" y="12"/>
                        <a:pt x="110" y="36"/>
                      </a:cubicBezTo>
                      <a:cubicBezTo>
                        <a:pt x="1" y="123"/>
                        <a:pt x="52" y="300"/>
                        <a:pt x="194" y="316"/>
                      </a:cubicBezTo>
                      <a:cubicBezTo>
                        <a:pt x="199" y="316"/>
                        <a:pt x="204" y="316"/>
                        <a:pt x="209" y="316"/>
                      </a:cubicBezTo>
                      <a:cubicBezTo>
                        <a:pt x="338" y="316"/>
                        <a:pt x="415" y="164"/>
                        <a:pt x="332" y="59"/>
                      </a:cubicBezTo>
                      <a:cubicBezTo>
                        <a:pt x="301" y="20"/>
                        <a:pt x="256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9" name="Google Shape;4949;p31"/>
                <p:cNvSpPr/>
                <p:nvPr/>
              </p:nvSpPr>
              <p:spPr>
                <a:xfrm>
                  <a:off x="4347625" y="3991625"/>
                  <a:ext cx="20900" cy="1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634" extrusionOk="0">
                      <a:moveTo>
                        <a:pt x="418" y="1"/>
                      </a:moveTo>
                      <a:cubicBezTo>
                        <a:pt x="348" y="1"/>
                        <a:pt x="278" y="24"/>
                        <a:pt x="219" y="73"/>
                      </a:cubicBezTo>
                      <a:cubicBezTo>
                        <a:pt x="1" y="249"/>
                        <a:pt x="107" y="603"/>
                        <a:pt x="386" y="632"/>
                      </a:cubicBezTo>
                      <a:cubicBezTo>
                        <a:pt x="398" y="633"/>
                        <a:pt x="410" y="634"/>
                        <a:pt x="421" y="634"/>
                      </a:cubicBezTo>
                      <a:cubicBezTo>
                        <a:pt x="680" y="634"/>
                        <a:pt x="835" y="327"/>
                        <a:pt x="666" y="118"/>
                      </a:cubicBezTo>
                      <a:cubicBezTo>
                        <a:pt x="602" y="41"/>
                        <a:pt x="510" y="1"/>
                        <a:pt x="41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0" name="Google Shape;4950;p31"/>
                <p:cNvSpPr/>
                <p:nvPr/>
              </p:nvSpPr>
              <p:spPr>
                <a:xfrm>
                  <a:off x="4334375" y="3975100"/>
                  <a:ext cx="202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14" extrusionOk="0">
                      <a:moveTo>
                        <a:pt x="406" y="0"/>
                      </a:moveTo>
                      <a:cubicBezTo>
                        <a:pt x="338" y="0"/>
                        <a:pt x="270" y="22"/>
                        <a:pt x="213" y="68"/>
                      </a:cubicBezTo>
                      <a:cubicBezTo>
                        <a:pt x="1" y="239"/>
                        <a:pt x="103" y="583"/>
                        <a:pt x="373" y="611"/>
                      </a:cubicBezTo>
                      <a:cubicBezTo>
                        <a:pt x="385" y="613"/>
                        <a:pt x="397" y="613"/>
                        <a:pt x="408" y="613"/>
                      </a:cubicBezTo>
                      <a:cubicBezTo>
                        <a:pt x="661" y="613"/>
                        <a:pt x="809" y="316"/>
                        <a:pt x="643" y="113"/>
                      </a:cubicBezTo>
                      <a:cubicBezTo>
                        <a:pt x="583" y="39"/>
                        <a:pt x="495" y="0"/>
                        <a:pt x="4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1" name="Google Shape;4951;p31"/>
                <p:cNvSpPr/>
                <p:nvPr/>
              </p:nvSpPr>
              <p:spPr>
                <a:xfrm>
                  <a:off x="4321125" y="3958525"/>
                  <a:ext cx="19600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" h="596" extrusionOk="0">
                      <a:moveTo>
                        <a:pt x="393" y="0"/>
                      </a:moveTo>
                      <a:cubicBezTo>
                        <a:pt x="327" y="0"/>
                        <a:pt x="261" y="22"/>
                        <a:pt x="206" y="66"/>
                      </a:cubicBezTo>
                      <a:cubicBezTo>
                        <a:pt x="0" y="233"/>
                        <a:pt x="97" y="567"/>
                        <a:pt x="363" y="593"/>
                      </a:cubicBezTo>
                      <a:cubicBezTo>
                        <a:pt x="375" y="594"/>
                        <a:pt x="387" y="595"/>
                        <a:pt x="398" y="595"/>
                      </a:cubicBezTo>
                      <a:cubicBezTo>
                        <a:pt x="641" y="595"/>
                        <a:pt x="783" y="308"/>
                        <a:pt x="624" y="111"/>
                      </a:cubicBezTo>
                      <a:cubicBezTo>
                        <a:pt x="565" y="38"/>
                        <a:pt x="480" y="0"/>
                        <a:pt x="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2" name="Google Shape;4952;p31"/>
                <p:cNvSpPr/>
                <p:nvPr/>
              </p:nvSpPr>
              <p:spPr>
                <a:xfrm>
                  <a:off x="4307775" y="3942025"/>
                  <a:ext cx="19075" cy="1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77" extrusionOk="0">
                      <a:moveTo>
                        <a:pt x="384" y="0"/>
                      </a:moveTo>
                      <a:cubicBezTo>
                        <a:pt x="320" y="0"/>
                        <a:pt x="256" y="21"/>
                        <a:pt x="203" y="64"/>
                      </a:cubicBezTo>
                      <a:cubicBezTo>
                        <a:pt x="1" y="225"/>
                        <a:pt x="97" y="549"/>
                        <a:pt x="354" y="575"/>
                      </a:cubicBezTo>
                      <a:cubicBezTo>
                        <a:pt x="365" y="576"/>
                        <a:pt x="375" y="577"/>
                        <a:pt x="385" y="577"/>
                      </a:cubicBezTo>
                      <a:cubicBezTo>
                        <a:pt x="621" y="577"/>
                        <a:pt x="762" y="297"/>
                        <a:pt x="608" y="106"/>
                      </a:cubicBezTo>
                      <a:cubicBezTo>
                        <a:pt x="552" y="36"/>
                        <a:pt x="468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3" name="Google Shape;4953;p31"/>
                <p:cNvSpPr/>
                <p:nvPr/>
              </p:nvSpPr>
              <p:spPr>
                <a:xfrm>
                  <a:off x="4294525" y="3925500"/>
                  <a:ext cx="184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7" extrusionOk="0">
                      <a:moveTo>
                        <a:pt x="372" y="0"/>
                      </a:moveTo>
                      <a:cubicBezTo>
                        <a:pt x="310" y="0"/>
                        <a:pt x="247" y="21"/>
                        <a:pt x="193" y="63"/>
                      </a:cubicBezTo>
                      <a:cubicBezTo>
                        <a:pt x="0" y="221"/>
                        <a:pt x="97" y="532"/>
                        <a:pt x="341" y="555"/>
                      </a:cubicBezTo>
                      <a:cubicBezTo>
                        <a:pt x="352" y="556"/>
                        <a:pt x="362" y="556"/>
                        <a:pt x="372" y="556"/>
                      </a:cubicBezTo>
                      <a:cubicBezTo>
                        <a:pt x="601" y="556"/>
                        <a:pt x="736" y="286"/>
                        <a:pt x="585" y="102"/>
                      </a:cubicBezTo>
                      <a:cubicBezTo>
                        <a:pt x="531" y="35"/>
                        <a:pt x="452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4" name="Google Shape;4954;p31"/>
                <p:cNvSpPr/>
                <p:nvPr/>
              </p:nvSpPr>
              <p:spPr>
                <a:xfrm>
                  <a:off x="4281275" y="3908925"/>
                  <a:ext cx="17775" cy="1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2" extrusionOk="0">
                      <a:moveTo>
                        <a:pt x="357" y="1"/>
                      </a:moveTo>
                      <a:cubicBezTo>
                        <a:pt x="297" y="1"/>
                        <a:pt x="237" y="21"/>
                        <a:pt x="187" y="61"/>
                      </a:cubicBezTo>
                      <a:cubicBezTo>
                        <a:pt x="0" y="212"/>
                        <a:pt x="90" y="514"/>
                        <a:pt x="328" y="540"/>
                      </a:cubicBezTo>
                      <a:cubicBezTo>
                        <a:pt x="339" y="541"/>
                        <a:pt x="349" y="541"/>
                        <a:pt x="359" y="541"/>
                      </a:cubicBezTo>
                      <a:cubicBezTo>
                        <a:pt x="581" y="541"/>
                        <a:pt x="710" y="281"/>
                        <a:pt x="566" y="103"/>
                      </a:cubicBezTo>
                      <a:cubicBezTo>
                        <a:pt x="513" y="35"/>
                        <a:pt x="435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5" name="Google Shape;4955;p31"/>
                <p:cNvSpPr/>
                <p:nvPr/>
              </p:nvSpPr>
              <p:spPr>
                <a:xfrm>
                  <a:off x="4268000" y="3892375"/>
                  <a:ext cx="17150" cy="1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" h="523" extrusionOk="0">
                      <a:moveTo>
                        <a:pt x="343" y="1"/>
                      </a:moveTo>
                      <a:cubicBezTo>
                        <a:pt x="286" y="1"/>
                        <a:pt x="229" y="19"/>
                        <a:pt x="181" y="58"/>
                      </a:cubicBezTo>
                      <a:cubicBezTo>
                        <a:pt x="1" y="202"/>
                        <a:pt x="85" y="495"/>
                        <a:pt x="316" y="520"/>
                      </a:cubicBezTo>
                      <a:cubicBezTo>
                        <a:pt x="326" y="522"/>
                        <a:pt x="337" y="522"/>
                        <a:pt x="347" y="522"/>
                      </a:cubicBezTo>
                      <a:cubicBezTo>
                        <a:pt x="560" y="522"/>
                        <a:pt x="685" y="271"/>
                        <a:pt x="547" y="99"/>
                      </a:cubicBezTo>
                      <a:cubicBezTo>
                        <a:pt x="496" y="35"/>
                        <a:pt x="419" y="1"/>
                        <a:pt x="3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6" name="Google Shape;4956;p31"/>
                <p:cNvSpPr/>
                <p:nvPr/>
              </p:nvSpPr>
              <p:spPr>
                <a:xfrm>
                  <a:off x="4254750" y="3875850"/>
                  <a:ext cx="16525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505" extrusionOk="0">
                      <a:moveTo>
                        <a:pt x="330" y="1"/>
                      </a:moveTo>
                      <a:cubicBezTo>
                        <a:pt x="275" y="1"/>
                        <a:pt x="220" y="19"/>
                        <a:pt x="174" y="57"/>
                      </a:cubicBezTo>
                      <a:cubicBezTo>
                        <a:pt x="1" y="198"/>
                        <a:pt x="81" y="478"/>
                        <a:pt x="306" y="503"/>
                      </a:cubicBezTo>
                      <a:cubicBezTo>
                        <a:pt x="315" y="504"/>
                        <a:pt x="324" y="505"/>
                        <a:pt x="333" y="505"/>
                      </a:cubicBezTo>
                      <a:cubicBezTo>
                        <a:pt x="539" y="505"/>
                        <a:pt x="660" y="262"/>
                        <a:pt x="528" y="95"/>
                      </a:cubicBezTo>
                      <a:cubicBezTo>
                        <a:pt x="477" y="33"/>
                        <a:pt x="403" y="1"/>
                        <a:pt x="33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7" name="Google Shape;4957;p31"/>
                <p:cNvSpPr/>
                <p:nvPr/>
              </p:nvSpPr>
              <p:spPr>
                <a:xfrm>
                  <a:off x="4241500" y="3859350"/>
                  <a:ext cx="15875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4" extrusionOk="0">
                      <a:moveTo>
                        <a:pt x="318" y="1"/>
                      </a:moveTo>
                      <a:cubicBezTo>
                        <a:pt x="264" y="1"/>
                        <a:pt x="210" y="19"/>
                        <a:pt x="164" y="55"/>
                      </a:cubicBezTo>
                      <a:cubicBezTo>
                        <a:pt x="0" y="190"/>
                        <a:pt x="81" y="459"/>
                        <a:pt x="293" y="482"/>
                      </a:cubicBezTo>
                      <a:cubicBezTo>
                        <a:pt x="302" y="483"/>
                        <a:pt x="311" y="483"/>
                        <a:pt x="320" y="483"/>
                      </a:cubicBezTo>
                      <a:cubicBezTo>
                        <a:pt x="516" y="483"/>
                        <a:pt x="634" y="250"/>
                        <a:pt x="505" y="90"/>
                      </a:cubicBezTo>
                      <a:cubicBezTo>
                        <a:pt x="457" y="31"/>
                        <a:pt x="388" y="1"/>
                        <a:pt x="31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8" name="Google Shape;4958;p31"/>
                <p:cNvSpPr/>
                <p:nvPr/>
              </p:nvSpPr>
              <p:spPr>
                <a:xfrm>
                  <a:off x="4228150" y="3842800"/>
                  <a:ext cx="1540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65" extrusionOk="0">
                      <a:moveTo>
                        <a:pt x="307" y="0"/>
                      </a:moveTo>
                      <a:cubicBezTo>
                        <a:pt x="256" y="0"/>
                        <a:pt x="204" y="17"/>
                        <a:pt x="162" y="51"/>
                      </a:cubicBezTo>
                      <a:cubicBezTo>
                        <a:pt x="1" y="183"/>
                        <a:pt x="78" y="440"/>
                        <a:pt x="284" y="463"/>
                      </a:cubicBezTo>
                      <a:cubicBezTo>
                        <a:pt x="293" y="464"/>
                        <a:pt x="302" y="464"/>
                        <a:pt x="311" y="464"/>
                      </a:cubicBezTo>
                      <a:cubicBezTo>
                        <a:pt x="501" y="464"/>
                        <a:pt x="615" y="240"/>
                        <a:pt x="489" y="87"/>
                      </a:cubicBezTo>
                      <a:cubicBezTo>
                        <a:pt x="444" y="30"/>
                        <a:pt x="376" y="0"/>
                        <a:pt x="3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9" name="Google Shape;4959;p31"/>
                <p:cNvSpPr/>
                <p:nvPr/>
              </p:nvSpPr>
              <p:spPr>
                <a:xfrm>
                  <a:off x="4214900" y="3826300"/>
                  <a:ext cx="14775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46" extrusionOk="0">
                      <a:moveTo>
                        <a:pt x="295" y="0"/>
                      </a:moveTo>
                      <a:cubicBezTo>
                        <a:pt x="246" y="0"/>
                        <a:pt x="196" y="16"/>
                        <a:pt x="155" y="49"/>
                      </a:cubicBezTo>
                      <a:cubicBezTo>
                        <a:pt x="1" y="175"/>
                        <a:pt x="75" y="425"/>
                        <a:pt x="274" y="445"/>
                      </a:cubicBezTo>
                      <a:cubicBezTo>
                        <a:pt x="282" y="445"/>
                        <a:pt x="289" y="446"/>
                        <a:pt x="297" y="446"/>
                      </a:cubicBezTo>
                      <a:cubicBezTo>
                        <a:pt x="480" y="446"/>
                        <a:pt x="590" y="230"/>
                        <a:pt x="470" y="81"/>
                      </a:cubicBezTo>
                      <a:cubicBezTo>
                        <a:pt x="426" y="28"/>
                        <a:pt x="361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0" name="Google Shape;4960;p31"/>
                <p:cNvSpPr/>
                <p:nvPr/>
              </p:nvSpPr>
              <p:spPr>
                <a:xfrm>
                  <a:off x="4201650" y="3809800"/>
                  <a:ext cx="14100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29" extrusionOk="0">
                      <a:moveTo>
                        <a:pt x="280" y="1"/>
                      </a:moveTo>
                      <a:cubicBezTo>
                        <a:pt x="233" y="1"/>
                        <a:pt x="187" y="16"/>
                        <a:pt x="148" y="47"/>
                      </a:cubicBezTo>
                      <a:cubicBezTo>
                        <a:pt x="0" y="169"/>
                        <a:pt x="71" y="407"/>
                        <a:pt x="261" y="426"/>
                      </a:cubicBezTo>
                      <a:cubicBezTo>
                        <a:pt x="270" y="428"/>
                        <a:pt x="279" y="428"/>
                        <a:pt x="287" y="428"/>
                      </a:cubicBezTo>
                      <a:cubicBezTo>
                        <a:pt x="461" y="428"/>
                        <a:pt x="564" y="220"/>
                        <a:pt x="450" y="79"/>
                      </a:cubicBezTo>
                      <a:cubicBezTo>
                        <a:pt x="406" y="28"/>
                        <a:pt x="343" y="1"/>
                        <a:pt x="28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1" name="Google Shape;4961;p31"/>
                <p:cNvSpPr/>
                <p:nvPr/>
              </p:nvSpPr>
              <p:spPr>
                <a:xfrm>
                  <a:off x="4188400" y="3793200"/>
                  <a:ext cx="13475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11" extrusionOk="0">
                      <a:moveTo>
                        <a:pt x="269" y="1"/>
                      </a:moveTo>
                      <a:cubicBezTo>
                        <a:pt x="224" y="1"/>
                        <a:pt x="179" y="16"/>
                        <a:pt x="142" y="46"/>
                      </a:cubicBezTo>
                      <a:cubicBezTo>
                        <a:pt x="0" y="162"/>
                        <a:pt x="68" y="390"/>
                        <a:pt x="248" y="409"/>
                      </a:cubicBezTo>
                      <a:cubicBezTo>
                        <a:pt x="255" y="410"/>
                        <a:pt x="263" y="410"/>
                        <a:pt x="271" y="410"/>
                      </a:cubicBezTo>
                      <a:cubicBezTo>
                        <a:pt x="437" y="410"/>
                        <a:pt x="538" y="213"/>
                        <a:pt x="428" y="78"/>
                      </a:cubicBezTo>
                      <a:cubicBezTo>
                        <a:pt x="387" y="27"/>
                        <a:pt x="328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2" name="Google Shape;4962;p31"/>
                <p:cNvSpPr/>
                <p:nvPr/>
              </p:nvSpPr>
              <p:spPr>
                <a:xfrm>
                  <a:off x="4175050" y="3776700"/>
                  <a:ext cx="129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0" extrusionOk="0">
                      <a:moveTo>
                        <a:pt x="261" y="1"/>
                      </a:moveTo>
                      <a:cubicBezTo>
                        <a:pt x="218" y="1"/>
                        <a:pt x="175" y="15"/>
                        <a:pt x="139" y="44"/>
                      </a:cubicBezTo>
                      <a:cubicBezTo>
                        <a:pt x="1" y="153"/>
                        <a:pt x="68" y="372"/>
                        <a:pt x="238" y="388"/>
                      </a:cubicBezTo>
                      <a:cubicBezTo>
                        <a:pt x="246" y="389"/>
                        <a:pt x="254" y="389"/>
                        <a:pt x="262" y="389"/>
                      </a:cubicBezTo>
                      <a:cubicBezTo>
                        <a:pt x="422" y="389"/>
                        <a:pt x="516" y="202"/>
                        <a:pt x="412" y="73"/>
                      </a:cubicBezTo>
                      <a:cubicBezTo>
                        <a:pt x="374" y="25"/>
                        <a:pt x="318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3" name="Google Shape;4963;p31"/>
                <p:cNvSpPr/>
                <p:nvPr/>
              </p:nvSpPr>
              <p:spPr>
                <a:xfrm>
                  <a:off x="4161800" y="3760125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6" y="1"/>
                      </a:moveTo>
                      <a:cubicBezTo>
                        <a:pt x="205" y="1"/>
                        <a:pt x="163" y="14"/>
                        <a:pt x="129" y="42"/>
                      </a:cubicBezTo>
                      <a:cubicBezTo>
                        <a:pt x="0" y="148"/>
                        <a:pt x="61" y="357"/>
                        <a:pt x="229" y="373"/>
                      </a:cubicBezTo>
                      <a:cubicBezTo>
                        <a:pt x="235" y="373"/>
                        <a:pt x="242" y="374"/>
                        <a:pt x="248" y="374"/>
                      </a:cubicBezTo>
                      <a:cubicBezTo>
                        <a:pt x="400" y="374"/>
                        <a:pt x="491" y="194"/>
                        <a:pt x="392" y="71"/>
                      </a:cubicBezTo>
                      <a:cubicBezTo>
                        <a:pt x="356" y="25"/>
                        <a:pt x="301" y="1"/>
                        <a:pt x="2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4" name="Google Shape;4964;p31"/>
                <p:cNvSpPr/>
                <p:nvPr/>
              </p:nvSpPr>
              <p:spPr>
                <a:xfrm>
                  <a:off x="4148550" y="3743625"/>
                  <a:ext cx="11625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353" extrusionOk="0">
                      <a:moveTo>
                        <a:pt x="233" y="1"/>
                      </a:moveTo>
                      <a:cubicBezTo>
                        <a:pt x="194" y="1"/>
                        <a:pt x="155" y="14"/>
                        <a:pt x="122" y="40"/>
                      </a:cubicBezTo>
                      <a:cubicBezTo>
                        <a:pt x="0" y="139"/>
                        <a:pt x="58" y="335"/>
                        <a:pt x="215" y="351"/>
                      </a:cubicBezTo>
                      <a:cubicBezTo>
                        <a:pt x="223" y="352"/>
                        <a:pt x="231" y="353"/>
                        <a:pt x="238" y="353"/>
                      </a:cubicBezTo>
                      <a:cubicBezTo>
                        <a:pt x="382" y="353"/>
                        <a:pt x="464" y="182"/>
                        <a:pt x="370" y="65"/>
                      </a:cubicBezTo>
                      <a:cubicBezTo>
                        <a:pt x="335" y="23"/>
                        <a:pt x="284" y="1"/>
                        <a:pt x="23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5" name="Google Shape;4965;p31"/>
                <p:cNvSpPr/>
                <p:nvPr/>
              </p:nvSpPr>
              <p:spPr>
                <a:xfrm>
                  <a:off x="4135275" y="3727075"/>
                  <a:ext cx="11025" cy="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7" extrusionOk="0">
                      <a:moveTo>
                        <a:pt x="222" y="1"/>
                      </a:moveTo>
                      <a:cubicBezTo>
                        <a:pt x="184" y="1"/>
                        <a:pt x="147" y="13"/>
                        <a:pt x="117" y="40"/>
                      </a:cubicBezTo>
                      <a:cubicBezTo>
                        <a:pt x="1" y="133"/>
                        <a:pt x="55" y="319"/>
                        <a:pt x="203" y="335"/>
                      </a:cubicBezTo>
                      <a:cubicBezTo>
                        <a:pt x="210" y="336"/>
                        <a:pt x="216" y="336"/>
                        <a:pt x="222" y="336"/>
                      </a:cubicBezTo>
                      <a:cubicBezTo>
                        <a:pt x="359" y="336"/>
                        <a:pt x="440" y="173"/>
                        <a:pt x="351" y="62"/>
                      </a:cubicBezTo>
                      <a:cubicBezTo>
                        <a:pt x="318" y="22"/>
                        <a:pt x="270" y="1"/>
                        <a:pt x="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6" name="Google Shape;4966;p31"/>
                <p:cNvSpPr/>
                <p:nvPr/>
              </p:nvSpPr>
              <p:spPr>
                <a:xfrm>
                  <a:off x="4122025" y="3710550"/>
                  <a:ext cx="10375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317" extrusionOk="0">
                      <a:moveTo>
                        <a:pt x="209" y="0"/>
                      </a:moveTo>
                      <a:cubicBezTo>
                        <a:pt x="174" y="0"/>
                        <a:pt x="139" y="12"/>
                        <a:pt x="110" y="35"/>
                      </a:cubicBezTo>
                      <a:cubicBezTo>
                        <a:pt x="1" y="125"/>
                        <a:pt x="52" y="302"/>
                        <a:pt x="190" y="315"/>
                      </a:cubicBezTo>
                      <a:cubicBezTo>
                        <a:pt x="197" y="316"/>
                        <a:pt x="203" y="316"/>
                        <a:pt x="210" y="316"/>
                      </a:cubicBezTo>
                      <a:cubicBezTo>
                        <a:pt x="339" y="316"/>
                        <a:pt x="414" y="165"/>
                        <a:pt x="332" y="61"/>
                      </a:cubicBezTo>
                      <a:cubicBezTo>
                        <a:pt x="300" y="21"/>
                        <a:pt x="25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7" name="Google Shape;4967;p31"/>
                <p:cNvSpPr/>
                <p:nvPr/>
              </p:nvSpPr>
              <p:spPr>
                <a:xfrm>
                  <a:off x="4338950" y="3944050"/>
                  <a:ext cx="19700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596" extrusionOk="0">
                      <a:moveTo>
                        <a:pt x="395" y="1"/>
                      </a:moveTo>
                      <a:cubicBezTo>
                        <a:pt x="330" y="1"/>
                        <a:pt x="264" y="22"/>
                        <a:pt x="210" y="67"/>
                      </a:cubicBezTo>
                      <a:cubicBezTo>
                        <a:pt x="1" y="234"/>
                        <a:pt x="100" y="565"/>
                        <a:pt x="364" y="594"/>
                      </a:cubicBezTo>
                      <a:cubicBezTo>
                        <a:pt x="376" y="595"/>
                        <a:pt x="387" y="596"/>
                        <a:pt x="398" y="596"/>
                      </a:cubicBezTo>
                      <a:cubicBezTo>
                        <a:pt x="642" y="596"/>
                        <a:pt x="787" y="308"/>
                        <a:pt x="627" y="112"/>
                      </a:cubicBezTo>
                      <a:cubicBezTo>
                        <a:pt x="569" y="38"/>
                        <a:pt x="482" y="1"/>
                        <a:pt x="3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8" name="Google Shape;4968;p31"/>
                <p:cNvSpPr/>
                <p:nvPr/>
              </p:nvSpPr>
              <p:spPr>
                <a:xfrm>
                  <a:off x="4325700" y="3927475"/>
                  <a:ext cx="1905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578" extrusionOk="0">
                      <a:moveTo>
                        <a:pt x="381" y="1"/>
                      </a:moveTo>
                      <a:cubicBezTo>
                        <a:pt x="317" y="1"/>
                        <a:pt x="253" y="22"/>
                        <a:pt x="200" y="64"/>
                      </a:cubicBezTo>
                      <a:cubicBezTo>
                        <a:pt x="0" y="228"/>
                        <a:pt x="97" y="550"/>
                        <a:pt x="354" y="575"/>
                      </a:cubicBezTo>
                      <a:cubicBezTo>
                        <a:pt x="366" y="577"/>
                        <a:pt x="377" y="577"/>
                        <a:pt x="388" y="577"/>
                      </a:cubicBezTo>
                      <a:cubicBezTo>
                        <a:pt x="622" y="577"/>
                        <a:pt x="761" y="300"/>
                        <a:pt x="608" y="109"/>
                      </a:cubicBezTo>
                      <a:cubicBezTo>
                        <a:pt x="549" y="38"/>
                        <a:pt x="465" y="1"/>
                        <a:pt x="3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9" name="Google Shape;4969;p31"/>
                <p:cNvSpPr/>
                <p:nvPr/>
              </p:nvSpPr>
              <p:spPr>
                <a:xfrm>
                  <a:off x="4312450" y="3910975"/>
                  <a:ext cx="18400" cy="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559" extrusionOk="0">
                      <a:moveTo>
                        <a:pt x="369" y="1"/>
                      </a:moveTo>
                      <a:cubicBezTo>
                        <a:pt x="307" y="1"/>
                        <a:pt x="245" y="21"/>
                        <a:pt x="193" y="62"/>
                      </a:cubicBezTo>
                      <a:cubicBezTo>
                        <a:pt x="0" y="220"/>
                        <a:pt x="93" y="532"/>
                        <a:pt x="341" y="557"/>
                      </a:cubicBezTo>
                      <a:cubicBezTo>
                        <a:pt x="351" y="558"/>
                        <a:pt x="362" y="559"/>
                        <a:pt x="372" y="559"/>
                      </a:cubicBezTo>
                      <a:cubicBezTo>
                        <a:pt x="601" y="559"/>
                        <a:pt x="736" y="289"/>
                        <a:pt x="585" y="104"/>
                      </a:cubicBezTo>
                      <a:cubicBezTo>
                        <a:pt x="530" y="36"/>
                        <a:pt x="450" y="1"/>
                        <a:pt x="3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0" name="Google Shape;4970;p31"/>
                <p:cNvSpPr/>
                <p:nvPr/>
              </p:nvSpPr>
              <p:spPr>
                <a:xfrm>
                  <a:off x="4299175" y="3894425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7" y="1"/>
                      </a:moveTo>
                      <a:cubicBezTo>
                        <a:pt x="298" y="1"/>
                        <a:pt x="237" y="21"/>
                        <a:pt x="187" y="62"/>
                      </a:cubicBezTo>
                      <a:cubicBezTo>
                        <a:pt x="1" y="210"/>
                        <a:pt x="91" y="512"/>
                        <a:pt x="329" y="538"/>
                      </a:cubicBezTo>
                      <a:cubicBezTo>
                        <a:pt x="339" y="539"/>
                        <a:pt x="349" y="540"/>
                        <a:pt x="359" y="540"/>
                      </a:cubicBezTo>
                      <a:cubicBezTo>
                        <a:pt x="579" y="540"/>
                        <a:pt x="711" y="279"/>
                        <a:pt x="567" y="101"/>
                      </a:cubicBezTo>
                      <a:cubicBezTo>
                        <a:pt x="514" y="35"/>
                        <a:pt x="436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1" name="Google Shape;4971;p31"/>
                <p:cNvSpPr/>
                <p:nvPr/>
              </p:nvSpPr>
              <p:spPr>
                <a:xfrm>
                  <a:off x="4285925" y="3877900"/>
                  <a:ext cx="17150" cy="1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" h="520" extrusionOk="0">
                      <a:moveTo>
                        <a:pt x="345" y="0"/>
                      </a:moveTo>
                      <a:cubicBezTo>
                        <a:pt x="288" y="0"/>
                        <a:pt x="229" y="19"/>
                        <a:pt x="181" y="58"/>
                      </a:cubicBezTo>
                      <a:cubicBezTo>
                        <a:pt x="1" y="203"/>
                        <a:pt x="84" y="492"/>
                        <a:pt x="316" y="518"/>
                      </a:cubicBezTo>
                      <a:cubicBezTo>
                        <a:pt x="326" y="519"/>
                        <a:pt x="336" y="519"/>
                        <a:pt x="346" y="519"/>
                      </a:cubicBezTo>
                      <a:cubicBezTo>
                        <a:pt x="557" y="519"/>
                        <a:pt x="685" y="269"/>
                        <a:pt x="547" y="97"/>
                      </a:cubicBezTo>
                      <a:cubicBezTo>
                        <a:pt x="496" y="33"/>
                        <a:pt x="421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2" name="Google Shape;4972;p31"/>
                <p:cNvSpPr/>
                <p:nvPr/>
              </p:nvSpPr>
              <p:spPr>
                <a:xfrm>
                  <a:off x="4272600" y="3861400"/>
                  <a:ext cx="1657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1" extrusionOk="0">
                      <a:moveTo>
                        <a:pt x="334" y="0"/>
                      </a:moveTo>
                      <a:cubicBezTo>
                        <a:pt x="279" y="0"/>
                        <a:pt x="223" y="18"/>
                        <a:pt x="177" y="56"/>
                      </a:cubicBezTo>
                      <a:cubicBezTo>
                        <a:pt x="0" y="198"/>
                        <a:pt x="84" y="477"/>
                        <a:pt x="305" y="500"/>
                      </a:cubicBezTo>
                      <a:cubicBezTo>
                        <a:pt x="315" y="501"/>
                        <a:pt x="324" y="501"/>
                        <a:pt x="333" y="501"/>
                      </a:cubicBezTo>
                      <a:cubicBezTo>
                        <a:pt x="541" y="501"/>
                        <a:pt x="663" y="261"/>
                        <a:pt x="527" y="91"/>
                      </a:cubicBezTo>
                      <a:cubicBezTo>
                        <a:pt x="478" y="31"/>
                        <a:pt x="406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3" name="Google Shape;4973;p31"/>
                <p:cNvSpPr/>
                <p:nvPr/>
              </p:nvSpPr>
              <p:spPr>
                <a:xfrm>
                  <a:off x="4259425" y="3844825"/>
                  <a:ext cx="158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483" extrusionOk="0">
                      <a:moveTo>
                        <a:pt x="316" y="1"/>
                      </a:moveTo>
                      <a:cubicBezTo>
                        <a:pt x="263" y="1"/>
                        <a:pt x="209" y="18"/>
                        <a:pt x="164" y="54"/>
                      </a:cubicBezTo>
                      <a:cubicBezTo>
                        <a:pt x="0" y="189"/>
                        <a:pt x="80" y="459"/>
                        <a:pt x="293" y="481"/>
                      </a:cubicBezTo>
                      <a:cubicBezTo>
                        <a:pt x="302" y="482"/>
                        <a:pt x="311" y="483"/>
                        <a:pt x="319" y="483"/>
                      </a:cubicBezTo>
                      <a:cubicBezTo>
                        <a:pt x="516" y="483"/>
                        <a:pt x="634" y="249"/>
                        <a:pt x="505" y="92"/>
                      </a:cubicBezTo>
                      <a:cubicBezTo>
                        <a:pt x="457" y="32"/>
                        <a:pt x="387" y="1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4" name="Google Shape;4974;p31"/>
                <p:cNvSpPr/>
                <p:nvPr/>
              </p:nvSpPr>
              <p:spPr>
                <a:xfrm>
                  <a:off x="4246075" y="3828325"/>
                  <a:ext cx="1537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" h="465" extrusionOk="0">
                      <a:moveTo>
                        <a:pt x="307" y="1"/>
                      </a:moveTo>
                      <a:cubicBezTo>
                        <a:pt x="256" y="1"/>
                        <a:pt x="204" y="17"/>
                        <a:pt x="161" y="52"/>
                      </a:cubicBezTo>
                      <a:cubicBezTo>
                        <a:pt x="1" y="184"/>
                        <a:pt x="78" y="444"/>
                        <a:pt x="283" y="463"/>
                      </a:cubicBezTo>
                      <a:cubicBezTo>
                        <a:pt x="293" y="464"/>
                        <a:pt x="302" y="465"/>
                        <a:pt x="310" y="465"/>
                      </a:cubicBezTo>
                      <a:cubicBezTo>
                        <a:pt x="500" y="465"/>
                        <a:pt x="615" y="241"/>
                        <a:pt x="489" y="87"/>
                      </a:cubicBezTo>
                      <a:cubicBezTo>
                        <a:pt x="443" y="30"/>
                        <a:pt x="375" y="1"/>
                        <a:pt x="3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5" name="Google Shape;4975;p31"/>
                <p:cNvSpPr/>
                <p:nvPr/>
              </p:nvSpPr>
              <p:spPr>
                <a:xfrm>
                  <a:off x="4232825" y="3811775"/>
                  <a:ext cx="14750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49" extrusionOk="0">
                      <a:moveTo>
                        <a:pt x="295" y="0"/>
                      </a:moveTo>
                      <a:cubicBezTo>
                        <a:pt x="246" y="0"/>
                        <a:pt x="196" y="17"/>
                        <a:pt x="155" y="52"/>
                      </a:cubicBezTo>
                      <a:cubicBezTo>
                        <a:pt x="0" y="174"/>
                        <a:pt x="74" y="425"/>
                        <a:pt x="270" y="447"/>
                      </a:cubicBezTo>
                      <a:cubicBezTo>
                        <a:pt x="278" y="448"/>
                        <a:pt x="286" y="448"/>
                        <a:pt x="294" y="448"/>
                      </a:cubicBezTo>
                      <a:cubicBezTo>
                        <a:pt x="479" y="448"/>
                        <a:pt x="590" y="232"/>
                        <a:pt x="470" y="84"/>
                      </a:cubicBezTo>
                      <a:cubicBezTo>
                        <a:pt x="424" y="29"/>
                        <a:pt x="360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6" name="Google Shape;4976;p31"/>
                <p:cNvSpPr/>
                <p:nvPr/>
              </p:nvSpPr>
              <p:spPr>
                <a:xfrm>
                  <a:off x="4219575" y="3795225"/>
                  <a:ext cx="140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429" extrusionOk="0">
                      <a:moveTo>
                        <a:pt x="281" y="1"/>
                      </a:moveTo>
                      <a:cubicBezTo>
                        <a:pt x="234" y="1"/>
                        <a:pt x="187" y="17"/>
                        <a:pt x="148" y="49"/>
                      </a:cubicBezTo>
                      <a:cubicBezTo>
                        <a:pt x="0" y="167"/>
                        <a:pt x="71" y="409"/>
                        <a:pt x="260" y="428"/>
                      </a:cubicBezTo>
                      <a:cubicBezTo>
                        <a:pt x="268" y="429"/>
                        <a:pt x="276" y="429"/>
                        <a:pt x="283" y="429"/>
                      </a:cubicBezTo>
                      <a:cubicBezTo>
                        <a:pt x="456" y="429"/>
                        <a:pt x="561" y="222"/>
                        <a:pt x="447" y="81"/>
                      </a:cubicBezTo>
                      <a:cubicBezTo>
                        <a:pt x="405" y="28"/>
                        <a:pt x="343" y="1"/>
                        <a:pt x="2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7" name="Google Shape;4977;p31"/>
                <p:cNvSpPr/>
                <p:nvPr/>
              </p:nvSpPr>
              <p:spPr>
                <a:xfrm>
                  <a:off x="4206225" y="3778750"/>
                  <a:ext cx="13475" cy="1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10" extrusionOk="0">
                      <a:moveTo>
                        <a:pt x="272" y="0"/>
                      </a:moveTo>
                      <a:cubicBezTo>
                        <a:pt x="227" y="0"/>
                        <a:pt x="181" y="15"/>
                        <a:pt x="142" y="46"/>
                      </a:cubicBezTo>
                      <a:cubicBezTo>
                        <a:pt x="1" y="161"/>
                        <a:pt x="68" y="389"/>
                        <a:pt x="251" y="409"/>
                      </a:cubicBezTo>
                      <a:cubicBezTo>
                        <a:pt x="259" y="410"/>
                        <a:pt x="267" y="410"/>
                        <a:pt x="274" y="410"/>
                      </a:cubicBezTo>
                      <a:cubicBezTo>
                        <a:pt x="441" y="410"/>
                        <a:pt x="539" y="213"/>
                        <a:pt x="431" y="78"/>
                      </a:cubicBezTo>
                      <a:cubicBezTo>
                        <a:pt x="391" y="26"/>
                        <a:pt x="332" y="0"/>
                        <a:pt x="2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8" name="Google Shape;4978;p31"/>
                <p:cNvSpPr/>
                <p:nvPr/>
              </p:nvSpPr>
              <p:spPr>
                <a:xfrm>
                  <a:off x="4192975" y="3762175"/>
                  <a:ext cx="12925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2" extrusionOk="0">
                      <a:moveTo>
                        <a:pt x="259" y="0"/>
                      </a:moveTo>
                      <a:cubicBezTo>
                        <a:pt x="215" y="0"/>
                        <a:pt x="171" y="14"/>
                        <a:pt x="135" y="43"/>
                      </a:cubicBezTo>
                      <a:cubicBezTo>
                        <a:pt x="0" y="156"/>
                        <a:pt x="65" y="371"/>
                        <a:pt x="238" y="390"/>
                      </a:cubicBezTo>
                      <a:cubicBezTo>
                        <a:pt x="246" y="391"/>
                        <a:pt x="254" y="392"/>
                        <a:pt x="261" y="392"/>
                      </a:cubicBezTo>
                      <a:cubicBezTo>
                        <a:pt x="421" y="392"/>
                        <a:pt x="516" y="201"/>
                        <a:pt x="412" y="72"/>
                      </a:cubicBezTo>
                      <a:cubicBezTo>
                        <a:pt x="373" y="25"/>
                        <a:pt x="316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9" name="Google Shape;4979;p31"/>
                <p:cNvSpPr/>
                <p:nvPr/>
              </p:nvSpPr>
              <p:spPr>
                <a:xfrm>
                  <a:off x="4179725" y="3745675"/>
                  <a:ext cx="12250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371" extrusionOk="0">
                      <a:moveTo>
                        <a:pt x="244" y="0"/>
                      </a:moveTo>
                      <a:cubicBezTo>
                        <a:pt x="204" y="0"/>
                        <a:pt x="163" y="14"/>
                        <a:pt x="129" y="41"/>
                      </a:cubicBezTo>
                      <a:cubicBezTo>
                        <a:pt x="0" y="144"/>
                        <a:pt x="61" y="353"/>
                        <a:pt x="225" y="369"/>
                      </a:cubicBezTo>
                      <a:cubicBezTo>
                        <a:pt x="233" y="370"/>
                        <a:pt x="241" y="370"/>
                        <a:pt x="248" y="370"/>
                      </a:cubicBezTo>
                      <a:cubicBezTo>
                        <a:pt x="401" y="370"/>
                        <a:pt x="490" y="193"/>
                        <a:pt x="389" y="70"/>
                      </a:cubicBezTo>
                      <a:cubicBezTo>
                        <a:pt x="352" y="24"/>
                        <a:pt x="299" y="0"/>
                        <a:pt x="2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0" name="Google Shape;4980;p31"/>
                <p:cNvSpPr/>
                <p:nvPr/>
              </p:nvSpPr>
              <p:spPr>
                <a:xfrm>
                  <a:off x="4166450" y="3729100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1" y="0"/>
                      </a:moveTo>
                      <a:cubicBezTo>
                        <a:pt x="193" y="0"/>
                        <a:pt x="154" y="13"/>
                        <a:pt x="123" y="39"/>
                      </a:cubicBezTo>
                      <a:cubicBezTo>
                        <a:pt x="1" y="139"/>
                        <a:pt x="59" y="338"/>
                        <a:pt x="216" y="354"/>
                      </a:cubicBezTo>
                      <a:cubicBezTo>
                        <a:pt x="223" y="355"/>
                        <a:pt x="229" y="355"/>
                        <a:pt x="235" y="355"/>
                      </a:cubicBezTo>
                      <a:cubicBezTo>
                        <a:pt x="378" y="355"/>
                        <a:pt x="466" y="185"/>
                        <a:pt x="370" y="68"/>
                      </a:cubicBezTo>
                      <a:cubicBezTo>
                        <a:pt x="335" y="24"/>
                        <a:pt x="283" y="0"/>
                        <a:pt x="2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1" name="Google Shape;4981;p31"/>
                <p:cNvSpPr/>
                <p:nvPr/>
              </p:nvSpPr>
              <p:spPr>
                <a:xfrm>
                  <a:off x="4153200" y="3712575"/>
                  <a:ext cx="1100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335" extrusionOk="0">
                      <a:moveTo>
                        <a:pt x="221" y="1"/>
                      </a:moveTo>
                      <a:cubicBezTo>
                        <a:pt x="184" y="1"/>
                        <a:pt x="147" y="13"/>
                        <a:pt x="116" y="38"/>
                      </a:cubicBezTo>
                      <a:cubicBezTo>
                        <a:pt x="1" y="131"/>
                        <a:pt x="55" y="321"/>
                        <a:pt x="203" y="334"/>
                      </a:cubicBezTo>
                      <a:cubicBezTo>
                        <a:pt x="210" y="334"/>
                        <a:pt x="216" y="335"/>
                        <a:pt x="222" y="335"/>
                      </a:cubicBezTo>
                      <a:cubicBezTo>
                        <a:pt x="359" y="335"/>
                        <a:pt x="440" y="174"/>
                        <a:pt x="351" y="64"/>
                      </a:cubicBezTo>
                      <a:cubicBezTo>
                        <a:pt x="318" y="22"/>
                        <a:pt x="270" y="1"/>
                        <a:pt x="2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2" name="Google Shape;4982;p31"/>
                <p:cNvSpPr/>
                <p:nvPr/>
              </p:nvSpPr>
              <p:spPr>
                <a:xfrm>
                  <a:off x="4139875" y="3696075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09" y="1"/>
                      </a:moveTo>
                      <a:cubicBezTo>
                        <a:pt x="174" y="1"/>
                        <a:pt x="139" y="12"/>
                        <a:pt x="109" y="36"/>
                      </a:cubicBezTo>
                      <a:cubicBezTo>
                        <a:pt x="0" y="123"/>
                        <a:pt x="55" y="300"/>
                        <a:pt x="193" y="316"/>
                      </a:cubicBezTo>
                      <a:cubicBezTo>
                        <a:pt x="198" y="316"/>
                        <a:pt x="204" y="316"/>
                        <a:pt x="209" y="316"/>
                      </a:cubicBezTo>
                      <a:cubicBezTo>
                        <a:pt x="341" y="316"/>
                        <a:pt x="418" y="164"/>
                        <a:pt x="331" y="58"/>
                      </a:cubicBezTo>
                      <a:cubicBezTo>
                        <a:pt x="300" y="20"/>
                        <a:pt x="255" y="1"/>
                        <a:pt x="2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3" name="Google Shape;4983;p31"/>
                <p:cNvSpPr/>
                <p:nvPr/>
              </p:nvSpPr>
              <p:spPr>
                <a:xfrm>
                  <a:off x="4343625" y="3913025"/>
                  <a:ext cx="19050" cy="1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577" extrusionOk="0">
                      <a:moveTo>
                        <a:pt x="381" y="0"/>
                      </a:moveTo>
                      <a:cubicBezTo>
                        <a:pt x="318" y="0"/>
                        <a:pt x="253" y="21"/>
                        <a:pt x="199" y="64"/>
                      </a:cubicBezTo>
                      <a:cubicBezTo>
                        <a:pt x="0" y="225"/>
                        <a:pt x="97" y="549"/>
                        <a:pt x="350" y="575"/>
                      </a:cubicBezTo>
                      <a:cubicBezTo>
                        <a:pt x="361" y="576"/>
                        <a:pt x="371" y="577"/>
                        <a:pt x="382" y="577"/>
                      </a:cubicBezTo>
                      <a:cubicBezTo>
                        <a:pt x="620" y="577"/>
                        <a:pt x="761" y="297"/>
                        <a:pt x="604" y="106"/>
                      </a:cubicBezTo>
                      <a:cubicBezTo>
                        <a:pt x="548" y="36"/>
                        <a:pt x="465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4" name="Google Shape;4984;p31"/>
                <p:cNvSpPr/>
                <p:nvPr/>
              </p:nvSpPr>
              <p:spPr>
                <a:xfrm>
                  <a:off x="4330350" y="3896500"/>
                  <a:ext cx="184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7" extrusionOk="0">
                      <a:moveTo>
                        <a:pt x="371" y="0"/>
                      </a:moveTo>
                      <a:cubicBezTo>
                        <a:pt x="309" y="0"/>
                        <a:pt x="246" y="21"/>
                        <a:pt x="194" y="63"/>
                      </a:cubicBezTo>
                      <a:cubicBezTo>
                        <a:pt x="1" y="220"/>
                        <a:pt x="94" y="532"/>
                        <a:pt x="341" y="555"/>
                      </a:cubicBezTo>
                      <a:cubicBezTo>
                        <a:pt x="352" y="556"/>
                        <a:pt x="362" y="556"/>
                        <a:pt x="372" y="556"/>
                      </a:cubicBezTo>
                      <a:cubicBezTo>
                        <a:pt x="601" y="556"/>
                        <a:pt x="737" y="286"/>
                        <a:pt x="586" y="101"/>
                      </a:cubicBezTo>
                      <a:cubicBezTo>
                        <a:pt x="531" y="35"/>
                        <a:pt x="452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5" name="Google Shape;4985;p31"/>
                <p:cNvSpPr/>
                <p:nvPr/>
              </p:nvSpPr>
              <p:spPr>
                <a:xfrm>
                  <a:off x="4317100" y="3879925"/>
                  <a:ext cx="17775" cy="1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2" extrusionOk="0">
                      <a:moveTo>
                        <a:pt x="357" y="1"/>
                      </a:moveTo>
                      <a:cubicBezTo>
                        <a:pt x="297" y="1"/>
                        <a:pt x="237" y="20"/>
                        <a:pt x="187" y="61"/>
                      </a:cubicBezTo>
                      <a:cubicBezTo>
                        <a:pt x="1" y="212"/>
                        <a:pt x="87" y="514"/>
                        <a:pt x="328" y="540"/>
                      </a:cubicBezTo>
                      <a:cubicBezTo>
                        <a:pt x="339" y="541"/>
                        <a:pt x="349" y="541"/>
                        <a:pt x="359" y="541"/>
                      </a:cubicBezTo>
                      <a:cubicBezTo>
                        <a:pt x="579" y="541"/>
                        <a:pt x="711" y="281"/>
                        <a:pt x="566" y="102"/>
                      </a:cubicBezTo>
                      <a:cubicBezTo>
                        <a:pt x="513" y="35"/>
                        <a:pt x="435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6" name="Google Shape;4986;p31"/>
                <p:cNvSpPr/>
                <p:nvPr/>
              </p:nvSpPr>
              <p:spPr>
                <a:xfrm>
                  <a:off x="4303775" y="3863375"/>
                  <a:ext cx="17200" cy="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" h="522" extrusionOk="0">
                      <a:moveTo>
                        <a:pt x="345" y="1"/>
                      </a:moveTo>
                      <a:cubicBezTo>
                        <a:pt x="288" y="1"/>
                        <a:pt x="231" y="19"/>
                        <a:pt x="183" y="57"/>
                      </a:cubicBezTo>
                      <a:cubicBezTo>
                        <a:pt x="0" y="202"/>
                        <a:pt x="87" y="495"/>
                        <a:pt x="315" y="520"/>
                      </a:cubicBezTo>
                      <a:cubicBezTo>
                        <a:pt x="326" y="521"/>
                        <a:pt x="336" y="522"/>
                        <a:pt x="346" y="522"/>
                      </a:cubicBezTo>
                      <a:cubicBezTo>
                        <a:pt x="559" y="522"/>
                        <a:pt x="688" y="271"/>
                        <a:pt x="546" y="99"/>
                      </a:cubicBezTo>
                      <a:cubicBezTo>
                        <a:pt x="497" y="35"/>
                        <a:pt x="421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7" name="Google Shape;4987;p31"/>
                <p:cNvSpPr/>
                <p:nvPr/>
              </p:nvSpPr>
              <p:spPr>
                <a:xfrm>
                  <a:off x="4290500" y="3846850"/>
                  <a:ext cx="16600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505" extrusionOk="0">
                      <a:moveTo>
                        <a:pt x="333" y="1"/>
                      </a:moveTo>
                      <a:cubicBezTo>
                        <a:pt x="277" y="1"/>
                        <a:pt x="221" y="19"/>
                        <a:pt x="174" y="56"/>
                      </a:cubicBezTo>
                      <a:cubicBezTo>
                        <a:pt x="1" y="198"/>
                        <a:pt x="84" y="477"/>
                        <a:pt x="306" y="503"/>
                      </a:cubicBezTo>
                      <a:cubicBezTo>
                        <a:pt x="315" y="504"/>
                        <a:pt x="324" y="505"/>
                        <a:pt x="333" y="505"/>
                      </a:cubicBezTo>
                      <a:cubicBezTo>
                        <a:pt x="539" y="505"/>
                        <a:pt x="663" y="261"/>
                        <a:pt x="528" y="95"/>
                      </a:cubicBezTo>
                      <a:cubicBezTo>
                        <a:pt x="478" y="33"/>
                        <a:pt x="406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8" name="Google Shape;4988;p31"/>
                <p:cNvSpPr/>
                <p:nvPr/>
              </p:nvSpPr>
              <p:spPr>
                <a:xfrm>
                  <a:off x="4277250" y="3830350"/>
                  <a:ext cx="15950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4" extrusionOk="0">
                      <a:moveTo>
                        <a:pt x="320" y="1"/>
                      </a:moveTo>
                      <a:cubicBezTo>
                        <a:pt x="266" y="1"/>
                        <a:pt x="212" y="18"/>
                        <a:pt x="168" y="54"/>
                      </a:cubicBezTo>
                      <a:cubicBezTo>
                        <a:pt x="1" y="189"/>
                        <a:pt x="81" y="459"/>
                        <a:pt x="296" y="482"/>
                      </a:cubicBezTo>
                      <a:cubicBezTo>
                        <a:pt x="305" y="483"/>
                        <a:pt x="314" y="483"/>
                        <a:pt x="323" y="483"/>
                      </a:cubicBezTo>
                      <a:cubicBezTo>
                        <a:pt x="519" y="483"/>
                        <a:pt x="638" y="250"/>
                        <a:pt x="508" y="90"/>
                      </a:cubicBezTo>
                      <a:cubicBezTo>
                        <a:pt x="461" y="31"/>
                        <a:pt x="390" y="1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9" name="Google Shape;4989;p31"/>
                <p:cNvSpPr/>
                <p:nvPr/>
              </p:nvSpPr>
              <p:spPr>
                <a:xfrm>
                  <a:off x="4264000" y="3813800"/>
                  <a:ext cx="15400" cy="1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67" extrusionOk="0">
                      <a:moveTo>
                        <a:pt x="310" y="1"/>
                      </a:moveTo>
                      <a:cubicBezTo>
                        <a:pt x="258" y="1"/>
                        <a:pt x="206" y="18"/>
                        <a:pt x="161" y="54"/>
                      </a:cubicBezTo>
                      <a:cubicBezTo>
                        <a:pt x="0" y="183"/>
                        <a:pt x="77" y="443"/>
                        <a:pt x="286" y="466"/>
                      </a:cubicBezTo>
                      <a:cubicBezTo>
                        <a:pt x="294" y="466"/>
                        <a:pt x="302" y="467"/>
                        <a:pt x="310" y="467"/>
                      </a:cubicBezTo>
                      <a:cubicBezTo>
                        <a:pt x="501" y="467"/>
                        <a:pt x="615" y="241"/>
                        <a:pt x="489" y="87"/>
                      </a:cubicBezTo>
                      <a:cubicBezTo>
                        <a:pt x="443" y="30"/>
                        <a:pt x="377" y="1"/>
                        <a:pt x="3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0" name="Google Shape;4990;p31"/>
                <p:cNvSpPr/>
                <p:nvPr/>
              </p:nvSpPr>
              <p:spPr>
                <a:xfrm>
                  <a:off x="4250750" y="3797300"/>
                  <a:ext cx="14650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446" extrusionOk="0">
                      <a:moveTo>
                        <a:pt x="294" y="0"/>
                      </a:moveTo>
                      <a:cubicBezTo>
                        <a:pt x="245" y="0"/>
                        <a:pt x="196" y="16"/>
                        <a:pt x="154" y="49"/>
                      </a:cubicBezTo>
                      <a:cubicBezTo>
                        <a:pt x="0" y="174"/>
                        <a:pt x="74" y="425"/>
                        <a:pt x="270" y="444"/>
                      </a:cubicBezTo>
                      <a:cubicBezTo>
                        <a:pt x="279" y="445"/>
                        <a:pt x="288" y="446"/>
                        <a:pt x="297" y="446"/>
                      </a:cubicBezTo>
                      <a:cubicBezTo>
                        <a:pt x="480" y="446"/>
                        <a:pt x="586" y="228"/>
                        <a:pt x="466" y="81"/>
                      </a:cubicBezTo>
                      <a:cubicBezTo>
                        <a:pt x="422" y="28"/>
                        <a:pt x="358" y="0"/>
                        <a:pt x="2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1" name="Google Shape;4991;p31"/>
                <p:cNvSpPr/>
                <p:nvPr/>
              </p:nvSpPr>
              <p:spPr>
                <a:xfrm>
                  <a:off x="4237400" y="3780725"/>
                  <a:ext cx="14200" cy="1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31" extrusionOk="0">
                      <a:moveTo>
                        <a:pt x="285" y="1"/>
                      </a:moveTo>
                      <a:cubicBezTo>
                        <a:pt x="237" y="1"/>
                        <a:pt x="189" y="17"/>
                        <a:pt x="148" y="50"/>
                      </a:cubicBezTo>
                      <a:cubicBezTo>
                        <a:pt x="1" y="169"/>
                        <a:pt x="71" y="407"/>
                        <a:pt x="261" y="429"/>
                      </a:cubicBezTo>
                      <a:cubicBezTo>
                        <a:pt x="269" y="430"/>
                        <a:pt x="277" y="431"/>
                        <a:pt x="284" y="431"/>
                      </a:cubicBezTo>
                      <a:cubicBezTo>
                        <a:pt x="460" y="431"/>
                        <a:pt x="567" y="224"/>
                        <a:pt x="450" y="79"/>
                      </a:cubicBezTo>
                      <a:cubicBezTo>
                        <a:pt x="409" y="28"/>
                        <a:pt x="347" y="1"/>
                        <a:pt x="2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2" name="Google Shape;4992;p31"/>
                <p:cNvSpPr/>
                <p:nvPr/>
              </p:nvSpPr>
              <p:spPr>
                <a:xfrm>
                  <a:off x="4224150" y="3764200"/>
                  <a:ext cx="13475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11" extrusionOk="0">
                      <a:moveTo>
                        <a:pt x="272" y="0"/>
                      </a:moveTo>
                      <a:cubicBezTo>
                        <a:pt x="226" y="0"/>
                        <a:pt x="180" y="15"/>
                        <a:pt x="142" y="46"/>
                      </a:cubicBezTo>
                      <a:cubicBezTo>
                        <a:pt x="0" y="162"/>
                        <a:pt x="68" y="390"/>
                        <a:pt x="251" y="409"/>
                      </a:cubicBezTo>
                      <a:cubicBezTo>
                        <a:pt x="259" y="410"/>
                        <a:pt x="266" y="410"/>
                        <a:pt x="274" y="410"/>
                      </a:cubicBezTo>
                      <a:cubicBezTo>
                        <a:pt x="440" y="410"/>
                        <a:pt x="538" y="213"/>
                        <a:pt x="431" y="78"/>
                      </a:cubicBezTo>
                      <a:cubicBezTo>
                        <a:pt x="391" y="27"/>
                        <a:pt x="332" y="0"/>
                        <a:pt x="2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3" name="Google Shape;4993;p31"/>
                <p:cNvSpPr/>
                <p:nvPr/>
              </p:nvSpPr>
              <p:spPr>
                <a:xfrm>
                  <a:off x="4210875" y="3747700"/>
                  <a:ext cx="1295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" h="392" extrusionOk="0">
                      <a:moveTo>
                        <a:pt x="258" y="1"/>
                      </a:moveTo>
                      <a:cubicBezTo>
                        <a:pt x="215" y="1"/>
                        <a:pt x="172" y="15"/>
                        <a:pt x="136" y="44"/>
                      </a:cubicBezTo>
                      <a:cubicBezTo>
                        <a:pt x="1" y="153"/>
                        <a:pt x="65" y="372"/>
                        <a:pt x="239" y="391"/>
                      </a:cubicBezTo>
                      <a:cubicBezTo>
                        <a:pt x="245" y="392"/>
                        <a:pt x="252" y="392"/>
                        <a:pt x="258" y="392"/>
                      </a:cubicBezTo>
                      <a:cubicBezTo>
                        <a:pt x="420" y="392"/>
                        <a:pt x="517" y="203"/>
                        <a:pt x="412" y="73"/>
                      </a:cubicBezTo>
                      <a:cubicBezTo>
                        <a:pt x="372" y="25"/>
                        <a:pt x="315" y="1"/>
                        <a:pt x="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4" name="Google Shape;4994;p31"/>
                <p:cNvSpPr/>
                <p:nvPr/>
              </p:nvSpPr>
              <p:spPr>
                <a:xfrm>
                  <a:off x="4197625" y="3731125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5" y="1"/>
                      </a:moveTo>
                      <a:cubicBezTo>
                        <a:pt x="205" y="1"/>
                        <a:pt x="164" y="14"/>
                        <a:pt x="129" y="42"/>
                      </a:cubicBezTo>
                      <a:cubicBezTo>
                        <a:pt x="1" y="148"/>
                        <a:pt x="62" y="357"/>
                        <a:pt x="226" y="373"/>
                      </a:cubicBezTo>
                      <a:cubicBezTo>
                        <a:pt x="232" y="373"/>
                        <a:pt x="239" y="374"/>
                        <a:pt x="245" y="374"/>
                      </a:cubicBezTo>
                      <a:cubicBezTo>
                        <a:pt x="398" y="374"/>
                        <a:pt x="491" y="194"/>
                        <a:pt x="390" y="71"/>
                      </a:cubicBezTo>
                      <a:cubicBezTo>
                        <a:pt x="353" y="25"/>
                        <a:pt x="299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5" name="Google Shape;4995;p31"/>
                <p:cNvSpPr/>
                <p:nvPr/>
              </p:nvSpPr>
              <p:spPr>
                <a:xfrm>
                  <a:off x="4184375" y="3714625"/>
                  <a:ext cx="11625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353" extrusionOk="0">
                      <a:moveTo>
                        <a:pt x="232" y="1"/>
                      </a:moveTo>
                      <a:cubicBezTo>
                        <a:pt x="193" y="1"/>
                        <a:pt x="154" y="13"/>
                        <a:pt x="123" y="40"/>
                      </a:cubicBezTo>
                      <a:cubicBezTo>
                        <a:pt x="0" y="139"/>
                        <a:pt x="58" y="335"/>
                        <a:pt x="216" y="351"/>
                      </a:cubicBezTo>
                      <a:cubicBezTo>
                        <a:pt x="223" y="352"/>
                        <a:pt x="231" y="353"/>
                        <a:pt x="238" y="353"/>
                      </a:cubicBezTo>
                      <a:cubicBezTo>
                        <a:pt x="379" y="353"/>
                        <a:pt x="465" y="181"/>
                        <a:pt x="370" y="65"/>
                      </a:cubicBezTo>
                      <a:cubicBezTo>
                        <a:pt x="335" y="23"/>
                        <a:pt x="284" y="1"/>
                        <a:pt x="2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6" name="Google Shape;4996;p31"/>
                <p:cNvSpPr/>
                <p:nvPr/>
              </p:nvSpPr>
              <p:spPr>
                <a:xfrm>
                  <a:off x="4171025" y="3698100"/>
                  <a:ext cx="11100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6" extrusionOk="0">
                      <a:moveTo>
                        <a:pt x="223" y="1"/>
                      </a:moveTo>
                      <a:cubicBezTo>
                        <a:pt x="185" y="1"/>
                        <a:pt x="148" y="13"/>
                        <a:pt x="117" y="39"/>
                      </a:cubicBezTo>
                      <a:cubicBezTo>
                        <a:pt x="1" y="132"/>
                        <a:pt x="56" y="318"/>
                        <a:pt x="203" y="334"/>
                      </a:cubicBezTo>
                      <a:cubicBezTo>
                        <a:pt x="210" y="335"/>
                        <a:pt x="217" y="335"/>
                        <a:pt x="223" y="335"/>
                      </a:cubicBezTo>
                      <a:cubicBezTo>
                        <a:pt x="362" y="335"/>
                        <a:pt x="443" y="172"/>
                        <a:pt x="351" y="61"/>
                      </a:cubicBezTo>
                      <a:cubicBezTo>
                        <a:pt x="319" y="21"/>
                        <a:pt x="271" y="1"/>
                        <a:pt x="2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7" name="Google Shape;4997;p31"/>
                <p:cNvSpPr/>
                <p:nvPr/>
              </p:nvSpPr>
              <p:spPr>
                <a:xfrm>
                  <a:off x="4157775" y="3681550"/>
                  <a:ext cx="10475" cy="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319" extrusionOk="0">
                      <a:moveTo>
                        <a:pt x="209" y="0"/>
                      </a:moveTo>
                      <a:cubicBezTo>
                        <a:pt x="174" y="0"/>
                        <a:pt x="139" y="12"/>
                        <a:pt x="110" y="35"/>
                      </a:cubicBezTo>
                      <a:cubicBezTo>
                        <a:pt x="1" y="125"/>
                        <a:pt x="52" y="302"/>
                        <a:pt x="194" y="318"/>
                      </a:cubicBezTo>
                      <a:cubicBezTo>
                        <a:pt x="199" y="319"/>
                        <a:pt x="204" y="319"/>
                        <a:pt x="209" y="319"/>
                      </a:cubicBezTo>
                      <a:cubicBezTo>
                        <a:pt x="341" y="319"/>
                        <a:pt x="418" y="166"/>
                        <a:pt x="332" y="61"/>
                      </a:cubicBezTo>
                      <a:cubicBezTo>
                        <a:pt x="301" y="21"/>
                        <a:pt x="25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8" name="Google Shape;4998;p31"/>
                <p:cNvSpPr/>
                <p:nvPr/>
              </p:nvSpPr>
              <p:spPr>
                <a:xfrm>
                  <a:off x="4348275" y="3881975"/>
                  <a:ext cx="18425" cy="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9" extrusionOk="0">
                      <a:moveTo>
                        <a:pt x="368" y="1"/>
                      </a:moveTo>
                      <a:cubicBezTo>
                        <a:pt x="306" y="1"/>
                        <a:pt x="244" y="21"/>
                        <a:pt x="193" y="62"/>
                      </a:cubicBezTo>
                      <a:cubicBezTo>
                        <a:pt x="0" y="220"/>
                        <a:pt x="94" y="531"/>
                        <a:pt x="341" y="557"/>
                      </a:cubicBezTo>
                      <a:cubicBezTo>
                        <a:pt x="352" y="558"/>
                        <a:pt x="362" y="559"/>
                        <a:pt x="372" y="559"/>
                      </a:cubicBezTo>
                      <a:cubicBezTo>
                        <a:pt x="601" y="559"/>
                        <a:pt x="736" y="289"/>
                        <a:pt x="585" y="104"/>
                      </a:cubicBezTo>
                      <a:cubicBezTo>
                        <a:pt x="530" y="36"/>
                        <a:pt x="449" y="1"/>
                        <a:pt x="36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9" name="Google Shape;4999;p31"/>
                <p:cNvSpPr/>
                <p:nvPr/>
              </p:nvSpPr>
              <p:spPr>
                <a:xfrm>
                  <a:off x="4335025" y="3865425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7" y="0"/>
                      </a:moveTo>
                      <a:cubicBezTo>
                        <a:pt x="297" y="0"/>
                        <a:pt x="237" y="21"/>
                        <a:pt x="187" y="62"/>
                      </a:cubicBezTo>
                      <a:cubicBezTo>
                        <a:pt x="0" y="210"/>
                        <a:pt x="87" y="512"/>
                        <a:pt x="328" y="538"/>
                      </a:cubicBezTo>
                      <a:cubicBezTo>
                        <a:pt x="338" y="539"/>
                        <a:pt x="349" y="540"/>
                        <a:pt x="359" y="540"/>
                      </a:cubicBezTo>
                      <a:cubicBezTo>
                        <a:pt x="578" y="540"/>
                        <a:pt x="710" y="279"/>
                        <a:pt x="566" y="101"/>
                      </a:cubicBezTo>
                      <a:cubicBezTo>
                        <a:pt x="513" y="35"/>
                        <a:pt x="435" y="0"/>
                        <a:pt x="3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0" name="Google Shape;5000;p31"/>
                <p:cNvSpPr/>
                <p:nvPr/>
              </p:nvSpPr>
              <p:spPr>
                <a:xfrm>
                  <a:off x="4321675" y="3848875"/>
                  <a:ext cx="17250" cy="1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524" extrusionOk="0">
                      <a:moveTo>
                        <a:pt x="345" y="1"/>
                      </a:moveTo>
                      <a:cubicBezTo>
                        <a:pt x="288" y="1"/>
                        <a:pt x="229" y="20"/>
                        <a:pt x="181" y="59"/>
                      </a:cubicBezTo>
                      <a:cubicBezTo>
                        <a:pt x="1" y="207"/>
                        <a:pt x="88" y="496"/>
                        <a:pt x="319" y="522"/>
                      </a:cubicBezTo>
                      <a:cubicBezTo>
                        <a:pt x="328" y="523"/>
                        <a:pt x="337" y="523"/>
                        <a:pt x="346" y="523"/>
                      </a:cubicBezTo>
                      <a:cubicBezTo>
                        <a:pt x="561" y="523"/>
                        <a:pt x="689" y="270"/>
                        <a:pt x="547" y="98"/>
                      </a:cubicBezTo>
                      <a:cubicBezTo>
                        <a:pt x="496" y="34"/>
                        <a:pt x="421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1" name="Google Shape;5001;p31"/>
                <p:cNvSpPr/>
                <p:nvPr/>
              </p:nvSpPr>
              <p:spPr>
                <a:xfrm>
                  <a:off x="4308425" y="3832400"/>
                  <a:ext cx="16575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2" extrusionOk="0">
                      <a:moveTo>
                        <a:pt x="334" y="0"/>
                      </a:moveTo>
                      <a:cubicBezTo>
                        <a:pt x="278" y="0"/>
                        <a:pt x="221" y="18"/>
                        <a:pt x="174" y="56"/>
                      </a:cubicBezTo>
                      <a:cubicBezTo>
                        <a:pt x="0" y="197"/>
                        <a:pt x="84" y="477"/>
                        <a:pt x="306" y="499"/>
                      </a:cubicBezTo>
                      <a:cubicBezTo>
                        <a:pt x="316" y="501"/>
                        <a:pt x="326" y="501"/>
                        <a:pt x="336" y="501"/>
                      </a:cubicBezTo>
                      <a:cubicBezTo>
                        <a:pt x="543" y="501"/>
                        <a:pt x="662" y="257"/>
                        <a:pt x="528" y="91"/>
                      </a:cubicBezTo>
                      <a:cubicBezTo>
                        <a:pt x="478" y="31"/>
                        <a:pt x="407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2" name="Google Shape;5002;p31"/>
                <p:cNvSpPr/>
                <p:nvPr/>
              </p:nvSpPr>
              <p:spPr>
                <a:xfrm>
                  <a:off x="4295175" y="3815825"/>
                  <a:ext cx="159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3" extrusionOk="0">
                      <a:moveTo>
                        <a:pt x="318" y="0"/>
                      </a:moveTo>
                      <a:cubicBezTo>
                        <a:pt x="265" y="0"/>
                        <a:pt x="211" y="18"/>
                        <a:pt x="167" y="54"/>
                      </a:cubicBezTo>
                      <a:cubicBezTo>
                        <a:pt x="0" y="189"/>
                        <a:pt x="81" y="459"/>
                        <a:pt x="293" y="481"/>
                      </a:cubicBezTo>
                      <a:cubicBezTo>
                        <a:pt x="302" y="482"/>
                        <a:pt x="311" y="483"/>
                        <a:pt x="320" y="483"/>
                      </a:cubicBezTo>
                      <a:cubicBezTo>
                        <a:pt x="519" y="483"/>
                        <a:pt x="637" y="249"/>
                        <a:pt x="508" y="92"/>
                      </a:cubicBezTo>
                      <a:cubicBezTo>
                        <a:pt x="460" y="32"/>
                        <a:pt x="389" y="0"/>
                        <a:pt x="3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3" name="Google Shape;5003;p31"/>
                <p:cNvSpPr/>
                <p:nvPr/>
              </p:nvSpPr>
              <p:spPr>
                <a:xfrm>
                  <a:off x="4281900" y="3799325"/>
                  <a:ext cx="153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465" extrusionOk="0">
                      <a:moveTo>
                        <a:pt x="306" y="1"/>
                      </a:moveTo>
                      <a:cubicBezTo>
                        <a:pt x="255" y="1"/>
                        <a:pt x="204" y="17"/>
                        <a:pt x="162" y="52"/>
                      </a:cubicBezTo>
                      <a:cubicBezTo>
                        <a:pt x="1" y="183"/>
                        <a:pt x="78" y="444"/>
                        <a:pt x="284" y="463"/>
                      </a:cubicBezTo>
                      <a:cubicBezTo>
                        <a:pt x="293" y="464"/>
                        <a:pt x="302" y="465"/>
                        <a:pt x="311" y="465"/>
                      </a:cubicBezTo>
                      <a:cubicBezTo>
                        <a:pt x="500" y="465"/>
                        <a:pt x="612" y="241"/>
                        <a:pt x="486" y="87"/>
                      </a:cubicBezTo>
                      <a:cubicBezTo>
                        <a:pt x="440" y="30"/>
                        <a:pt x="373" y="1"/>
                        <a:pt x="3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4" name="Google Shape;5004;p31"/>
                <p:cNvSpPr/>
                <p:nvPr/>
              </p:nvSpPr>
              <p:spPr>
                <a:xfrm>
                  <a:off x="4268575" y="3782775"/>
                  <a:ext cx="14750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49" extrusionOk="0">
                      <a:moveTo>
                        <a:pt x="296" y="0"/>
                      </a:moveTo>
                      <a:cubicBezTo>
                        <a:pt x="246" y="0"/>
                        <a:pt x="196" y="17"/>
                        <a:pt x="155" y="52"/>
                      </a:cubicBezTo>
                      <a:cubicBezTo>
                        <a:pt x="0" y="174"/>
                        <a:pt x="74" y="424"/>
                        <a:pt x="274" y="447"/>
                      </a:cubicBezTo>
                      <a:cubicBezTo>
                        <a:pt x="282" y="448"/>
                        <a:pt x="289" y="448"/>
                        <a:pt x="297" y="448"/>
                      </a:cubicBezTo>
                      <a:cubicBezTo>
                        <a:pt x="482" y="448"/>
                        <a:pt x="590" y="232"/>
                        <a:pt x="470" y="84"/>
                      </a:cubicBezTo>
                      <a:cubicBezTo>
                        <a:pt x="426" y="29"/>
                        <a:pt x="361" y="0"/>
                        <a:pt x="29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5" name="Google Shape;5005;p31"/>
                <p:cNvSpPr/>
                <p:nvPr/>
              </p:nvSpPr>
              <p:spPr>
                <a:xfrm>
                  <a:off x="4255325" y="3766225"/>
                  <a:ext cx="141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29" extrusionOk="0">
                      <a:moveTo>
                        <a:pt x="284" y="1"/>
                      </a:moveTo>
                      <a:cubicBezTo>
                        <a:pt x="237" y="1"/>
                        <a:pt x="188" y="16"/>
                        <a:pt x="148" y="48"/>
                      </a:cubicBezTo>
                      <a:cubicBezTo>
                        <a:pt x="0" y="167"/>
                        <a:pt x="71" y="408"/>
                        <a:pt x="261" y="428"/>
                      </a:cubicBezTo>
                      <a:cubicBezTo>
                        <a:pt x="268" y="428"/>
                        <a:pt x="276" y="429"/>
                        <a:pt x="284" y="429"/>
                      </a:cubicBezTo>
                      <a:cubicBezTo>
                        <a:pt x="460" y="429"/>
                        <a:pt x="564" y="222"/>
                        <a:pt x="450" y="81"/>
                      </a:cubicBezTo>
                      <a:cubicBezTo>
                        <a:pt x="408" y="28"/>
                        <a:pt x="347" y="1"/>
                        <a:pt x="2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6" name="Google Shape;5006;p31"/>
                <p:cNvSpPr/>
                <p:nvPr/>
              </p:nvSpPr>
              <p:spPr>
                <a:xfrm>
                  <a:off x="4242050" y="3749725"/>
                  <a:ext cx="13500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408" extrusionOk="0">
                      <a:moveTo>
                        <a:pt x="272" y="1"/>
                      </a:moveTo>
                      <a:cubicBezTo>
                        <a:pt x="226" y="1"/>
                        <a:pt x="180" y="16"/>
                        <a:pt x="142" y="46"/>
                      </a:cubicBezTo>
                      <a:cubicBezTo>
                        <a:pt x="1" y="159"/>
                        <a:pt x="68" y="390"/>
                        <a:pt x="252" y="406"/>
                      </a:cubicBezTo>
                      <a:cubicBezTo>
                        <a:pt x="259" y="407"/>
                        <a:pt x="267" y="408"/>
                        <a:pt x="275" y="408"/>
                      </a:cubicBezTo>
                      <a:cubicBezTo>
                        <a:pt x="441" y="408"/>
                        <a:pt x="539" y="211"/>
                        <a:pt x="432" y="75"/>
                      </a:cubicBezTo>
                      <a:cubicBezTo>
                        <a:pt x="392" y="26"/>
                        <a:pt x="332" y="1"/>
                        <a:pt x="27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7" name="Google Shape;5007;p31"/>
                <p:cNvSpPr/>
                <p:nvPr/>
              </p:nvSpPr>
              <p:spPr>
                <a:xfrm>
                  <a:off x="4228800" y="3733150"/>
                  <a:ext cx="129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3" extrusionOk="0">
                      <a:moveTo>
                        <a:pt x="259" y="1"/>
                      </a:moveTo>
                      <a:cubicBezTo>
                        <a:pt x="215" y="1"/>
                        <a:pt x="172" y="15"/>
                        <a:pt x="136" y="44"/>
                      </a:cubicBezTo>
                      <a:cubicBezTo>
                        <a:pt x="1" y="157"/>
                        <a:pt x="65" y="372"/>
                        <a:pt x="238" y="391"/>
                      </a:cubicBezTo>
                      <a:cubicBezTo>
                        <a:pt x="246" y="392"/>
                        <a:pt x="254" y="393"/>
                        <a:pt x="261" y="393"/>
                      </a:cubicBezTo>
                      <a:cubicBezTo>
                        <a:pt x="421" y="393"/>
                        <a:pt x="516" y="202"/>
                        <a:pt x="412" y="73"/>
                      </a:cubicBezTo>
                      <a:cubicBezTo>
                        <a:pt x="374" y="26"/>
                        <a:pt x="31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8" name="Google Shape;5008;p31"/>
                <p:cNvSpPr/>
                <p:nvPr/>
              </p:nvSpPr>
              <p:spPr>
                <a:xfrm>
                  <a:off x="4215550" y="3716675"/>
                  <a:ext cx="122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374" extrusionOk="0">
                      <a:moveTo>
                        <a:pt x="243" y="0"/>
                      </a:moveTo>
                      <a:cubicBezTo>
                        <a:pt x="203" y="0"/>
                        <a:pt x="162" y="14"/>
                        <a:pt x="129" y="41"/>
                      </a:cubicBezTo>
                      <a:cubicBezTo>
                        <a:pt x="0" y="144"/>
                        <a:pt x="61" y="353"/>
                        <a:pt x="225" y="372"/>
                      </a:cubicBezTo>
                      <a:cubicBezTo>
                        <a:pt x="232" y="373"/>
                        <a:pt x="238" y="373"/>
                        <a:pt x="245" y="373"/>
                      </a:cubicBezTo>
                      <a:cubicBezTo>
                        <a:pt x="397" y="373"/>
                        <a:pt x="488" y="193"/>
                        <a:pt x="389" y="70"/>
                      </a:cubicBezTo>
                      <a:cubicBezTo>
                        <a:pt x="352" y="24"/>
                        <a:pt x="298" y="0"/>
                        <a:pt x="24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9" name="Google Shape;5009;p31"/>
                <p:cNvSpPr/>
                <p:nvPr/>
              </p:nvSpPr>
              <p:spPr>
                <a:xfrm>
                  <a:off x="4202200" y="3700100"/>
                  <a:ext cx="117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" h="355" extrusionOk="0">
                      <a:moveTo>
                        <a:pt x="236" y="1"/>
                      </a:moveTo>
                      <a:cubicBezTo>
                        <a:pt x="196" y="1"/>
                        <a:pt x="156" y="14"/>
                        <a:pt x="123" y="42"/>
                      </a:cubicBezTo>
                      <a:cubicBezTo>
                        <a:pt x="1" y="139"/>
                        <a:pt x="62" y="338"/>
                        <a:pt x="216" y="354"/>
                      </a:cubicBezTo>
                      <a:cubicBezTo>
                        <a:pt x="223" y="355"/>
                        <a:pt x="229" y="355"/>
                        <a:pt x="236" y="355"/>
                      </a:cubicBezTo>
                      <a:cubicBezTo>
                        <a:pt x="382" y="355"/>
                        <a:pt x="469" y="185"/>
                        <a:pt x="374" y="68"/>
                      </a:cubicBezTo>
                      <a:cubicBezTo>
                        <a:pt x="339" y="24"/>
                        <a:pt x="288" y="1"/>
                        <a:pt x="2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0" name="Google Shape;5010;p31"/>
                <p:cNvSpPr/>
                <p:nvPr/>
              </p:nvSpPr>
              <p:spPr>
                <a:xfrm>
                  <a:off x="4188950" y="3683575"/>
                  <a:ext cx="1110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5" extrusionOk="0">
                      <a:moveTo>
                        <a:pt x="223" y="0"/>
                      </a:moveTo>
                      <a:cubicBezTo>
                        <a:pt x="186" y="0"/>
                        <a:pt x="148" y="13"/>
                        <a:pt x="116" y="38"/>
                      </a:cubicBezTo>
                      <a:cubicBezTo>
                        <a:pt x="1" y="131"/>
                        <a:pt x="55" y="321"/>
                        <a:pt x="206" y="334"/>
                      </a:cubicBezTo>
                      <a:cubicBezTo>
                        <a:pt x="213" y="334"/>
                        <a:pt x="219" y="335"/>
                        <a:pt x="226" y="335"/>
                      </a:cubicBezTo>
                      <a:cubicBezTo>
                        <a:pt x="362" y="335"/>
                        <a:pt x="443" y="174"/>
                        <a:pt x="354" y="64"/>
                      </a:cubicBezTo>
                      <a:cubicBezTo>
                        <a:pt x="320" y="22"/>
                        <a:pt x="271" y="0"/>
                        <a:pt x="2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1" name="Google Shape;5011;p31"/>
                <p:cNvSpPr/>
                <p:nvPr/>
              </p:nvSpPr>
              <p:spPr>
                <a:xfrm>
                  <a:off x="4175700" y="3667075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09" y="0"/>
                      </a:moveTo>
                      <a:cubicBezTo>
                        <a:pt x="174" y="0"/>
                        <a:pt x="139" y="12"/>
                        <a:pt x="110" y="36"/>
                      </a:cubicBezTo>
                      <a:cubicBezTo>
                        <a:pt x="0" y="123"/>
                        <a:pt x="52" y="299"/>
                        <a:pt x="193" y="315"/>
                      </a:cubicBezTo>
                      <a:cubicBezTo>
                        <a:pt x="198" y="316"/>
                        <a:pt x="204" y="316"/>
                        <a:pt x="209" y="316"/>
                      </a:cubicBezTo>
                      <a:cubicBezTo>
                        <a:pt x="338" y="316"/>
                        <a:pt x="418" y="163"/>
                        <a:pt x="331" y="58"/>
                      </a:cubicBezTo>
                      <a:cubicBezTo>
                        <a:pt x="300" y="20"/>
                        <a:pt x="25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2" name="Google Shape;5012;p31"/>
                <p:cNvSpPr/>
                <p:nvPr/>
              </p:nvSpPr>
              <p:spPr>
                <a:xfrm>
                  <a:off x="4339600" y="3834375"/>
                  <a:ext cx="17125" cy="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522" extrusionOk="0">
                      <a:moveTo>
                        <a:pt x="342" y="1"/>
                      </a:moveTo>
                      <a:cubicBezTo>
                        <a:pt x="285" y="1"/>
                        <a:pt x="228" y="19"/>
                        <a:pt x="180" y="57"/>
                      </a:cubicBezTo>
                      <a:cubicBezTo>
                        <a:pt x="0" y="202"/>
                        <a:pt x="84" y="494"/>
                        <a:pt x="315" y="520"/>
                      </a:cubicBezTo>
                      <a:cubicBezTo>
                        <a:pt x="326" y="521"/>
                        <a:pt x="336" y="522"/>
                        <a:pt x="346" y="522"/>
                      </a:cubicBezTo>
                      <a:cubicBezTo>
                        <a:pt x="559" y="522"/>
                        <a:pt x="685" y="271"/>
                        <a:pt x="547" y="99"/>
                      </a:cubicBezTo>
                      <a:cubicBezTo>
                        <a:pt x="495" y="34"/>
                        <a:pt x="419" y="1"/>
                        <a:pt x="34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3" name="Google Shape;5013;p31"/>
                <p:cNvSpPr/>
                <p:nvPr/>
              </p:nvSpPr>
              <p:spPr>
                <a:xfrm>
                  <a:off x="4326350" y="3817850"/>
                  <a:ext cx="16575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5" extrusionOk="0">
                      <a:moveTo>
                        <a:pt x="331" y="1"/>
                      </a:moveTo>
                      <a:cubicBezTo>
                        <a:pt x="275" y="1"/>
                        <a:pt x="219" y="19"/>
                        <a:pt x="174" y="56"/>
                      </a:cubicBezTo>
                      <a:cubicBezTo>
                        <a:pt x="0" y="198"/>
                        <a:pt x="84" y="477"/>
                        <a:pt x="305" y="503"/>
                      </a:cubicBezTo>
                      <a:cubicBezTo>
                        <a:pt x="315" y="504"/>
                        <a:pt x="324" y="504"/>
                        <a:pt x="333" y="504"/>
                      </a:cubicBezTo>
                      <a:cubicBezTo>
                        <a:pt x="538" y="504"/>
                        <a:pt x="663" y="261"/>
                        <a:pt x="527" y="95"/>
                      </a:cubicBezTo>
                      <a:cubicBezTo>
                        <a:pt x="478" y="33"/>
                        <a:pt x="404" y="1"/>
                        <a:pt x="33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4" name="Google Shape;5014;p31"/>
                <p:cNvSpPr/>
                <p:nvPr/>
              </p:nvSpPr>
              <p:spPr>
                <a:xfrm>
                  <a:off x="4313075" y="3801350"/>
                  <a:ext cx="15875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4" extrusionOk="0">
                      <a:moveTo>
                        <a:pt x="320" y="1"/>
                      </a:moveTo>
                      <a:cubicBezTo>
                        <a:pt x="266" y="1"/>
                        <a:pt x="212" y="18"/>
                        <a:pt x="168" y="54"/>
                      </a:cubicBezTo>
                      <a:cubicBezTo>
                        <a:pt x="1" y="189"/>
                        <a:pt x="81" y="459"/>
                        <a:pt x="293" y="482"/>
                      </a:cubicBezTo>
                      <a:cubicBezTo>
                        <a:pt x="303" y="483"/>
                        <a:pt x="312" y="483"/>
                        <a:pt x="321" y="483"/>
                      </a:cubicBezTo>
                      <a:cubicBezTo>
                        <a:pt x="519" y="483"/>
                        <a:pt x="635" y="250"/>
                        <a:pt x="509" y="90"/>
                      </a:cubicBezTo>
                      <a:cubicBezTo>
                        <a:pt x="461" y="31"/>
                        <a:pt x="391" y="1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5" name="Google Shape;5015;p31"/>
                <p:cNvSpPr/>
                <p:nvPr/>
              </p:nvSpPr>
              <p:spPr>
                <a:xfrm>
                  <a:off x="4299750" y="3784800"/>
                  <a:ext cx="15400" cy="1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67" extrusionOk="0">
                      <a:moveTo>
                        <a:pt x="310" y="0"/>
                      </a:moveTo>
                      <a:cubicBezTo>
                        <a:pt x="258" y="0"/>
                        <a:pt x="206" y="18"/>
                        <a:pt x="161" y="54"/>
                      </a:cubicBezTo>
                      <a:cubicBezTo>
                        <a:pt x="0" y="183"/>
                        <a:pt x="78" y="443"/>
                        <a:pt x="286" y="466"/>
                      </a:cubicBezTo>
                      <a:cubicBezTo>
                        <a:pt x="294" y="466"/>
                        <a:pt x="302" y="467"/>
                        <a:pt x="310" y="467"/>
                      </a:cubicBezTo>
                      <a:cubicBezTo>
                        <a:pt x="502" y="467"/>
                        <a:pt x="616" y="241"/>
                        <a:pt x="489" y="86"/>
                      </a:cubicBezTo>
                      <a:cubicBezTo>
                        <a:pt x="443" y="30"/>
                        <a:pt x="377" y="0"/>
                        <a:pt x="3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6" name="Google Shape;5016;p31"/>
                <p:cNvSpPr/>
                <p:nvPr/>
              </p:nvSpPr>
              <p:spPr>
                <a:xfrm>
                  <a:off x="4286500" y="3768275"/>
                  <a:ext cx="14725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47" extrusionOk="0">
                      <a:moveTo>
                        <a:pt x="295" y="1"/>
                      </a:moveTo>
                      <a:cubicBezTo>
                        <a:pt x="246" y="1"/>
                        <a:pt x="196" y="17"/>
                        <a:pt x="154" y="50"/>
                      </a:cubicBezTo>
                      <a:cubicBezTo>
                        <a:pt x="0" y="175"/>
                        <a:pt x="74" y="426"/>
                        <a:pt x="273" y="445"/>
                      </a:cubicBezTo>
                      <a:cubicBezTo>
                        <a:pt x="282" y="446"/>
                        <a:pt x="291" y="447"/>
                        <a:pt x="300" y="447"/>
                      </a:cubicBezTo>
                      <a:cubicBezTo>
                        <a:pt x="480" y="447"/>
                        <a:pt x="589" y="229"/>
                        <a:pt x="469" y="82"/>
                      </a:cubicBezTo>
                      <a:cubicBezTo>
                        <a:pt x="425" y="29"/>
                        <a:pt x="360" y="1"/>
                        <a:pt x="2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7" name="Google Shape;5017;p31"/>
                <p:cNvSpPr/>
                <p:nvPr/>
              </p:nvSpPr>
              <p:spPr>
                <a:xfrm>
                  <a:off x="4273225" y="3751725"/>
                  <a:ext cx="14125" cy="1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31" extrusionOk="0">
                      <a:moveTo>
                        <a:pt x="284" y="1"/>
                      </a:moveTo>
                      <a:cubicBezTo>
                        <a:pt x="236" y="1"/>
                        <a:pt x="189" y="17"/>
                        <a:pt x="149" y="50"/>
                      </a:cubicBezTo>
                      <a:cubicBezTo>
                        <a:pt x="1" y="169"/>
                        <a:pt x="72" y="407"/>
                        <a:pt x="261" y="429"/>
                      </a:cubicBezTo>
                      <a:cubicBezTo>
                        <a:pt x="269" y="430"/>
                        <a:pt x="277" y="430"/>
                        <a:pt x="284" y="430"/>
                      </a:cubicBezTo>
                      <a:cubicBezTo>
                        <a:pt x="460" y="430"/>
                        <a:pt x="565" y="224"/>
                        <a:pt x="451" y="82"/>
                      </a:cubicBezTo>
                      <a:cubicBezTo>
                        <a:pt x="409" y="29"/>
                        <a:pt x="347" y="1"/>
                        <a:pt x="2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8" name="Google Shape;5018;p31"/>
                <p:cNvSpPr/>
                <p:nvPr/>
              </p:nvSpPr>
              <p:spPr>
                <a:xfrm>
                  <a:off x="4259975" y="3735200"/>
                  <a:ext cx="13475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11" extrusionOk="0">
                      <a:moveTo>
                        <a:pt x="269" y="0"/>
                      </a:moveTo>
                      <a:cubicBezTo>
                        <a:pt x="224" y="0"/>
                        <a:pt x="179" y="15"/>
                        <a:pt x="142" y="46"/>
                      </a:cubicBezTo>
                      <a:cubicBezTo>
                        <a:pt x="1" y="161"/>
                        <a:pt x="68" y="390"/>
                        <a:pt x="248" y="409"/>
                      </a:cubicBezTo>
                      <a:cubicBezTo>
                        <a:pt x="256" y="410"/>
                        <a:pt x="264" y="410"/>
                        <a:pt x="272" y="410"/>
                      </a:cubicBezTo>
                      <a:cubicBezTo>
                        <a:pt x="441" y="410"/>
                        <a:pt x="539" y="213"/>
                        <a:pt x="428" y="78"/>
                      </a:cubicBezTo>
                      <a:cubicBezTo>
                        <a:pt x="388" y="27"/>
                        <a:pt x="329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9" name="Google Shape;5019;p31"/>
                <p:cNvSpPr/>
                <p:nvPr/>
              </p:nvSpPr>
              <p:spPr>
                <a:xfrm>
                  <a:off x="4246725" y="3718700"/>
                  <a:ext cx="128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389" extrusionOk="0">
                      <a:moveTo>
                        <a:pt x="257" y="0"/>
                      </a:moveTo>
                      <a:cubicBezTo>
                        <a:pt x="215" y="0"/>
                        <a:pt x="171" y="15"/>
                        <a:pt x="135" y="44"/>
                      </a:cubicBezTo>
                      <a:cubicBezTo>
                        <a:pt x="0" y="153"/>
                        <a:pt x="65" y="371"/>
                        <a:pt x="238" y="388"/>
                      </a:cubicBezTo>
                      <a:cubicBezTo>
                        <a:pt x="246" y="388"/>
                        <a:pt x="253" y="389"/>
                        <a:pt x="261" y="389"/>
                      </a:cubicBezTo>
                      <a:cubicBezTo>
                        <a:pt x="418" y="389"/>
                        <a:pt x="513" y="201"/>
                        <a:pt x="408" y="73"/>
                      </a:cubicBezTo>
                      <a:cubicBezTo>
                        <a:pt x="370" y="25"/>
                        <a:pt x="314" y="0"/>
                        <a:pt x="2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0" name="Google Shape;5020;p31"/>
                <p:cNvSpPr/>
                <p:nvPr/>
              </p:nvSpPr>
              <p:spPr>
                <a:xfrm>
                  <a:off x="4233375" y="3702125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6" y="1"/>
                      </a:moveTo>
                      <a:cubicBezTo>
                        <a:pt x="205" y="1"/>
                        <a:pt x="164" y="14"/>
                        <a:pt x="129" y="41"/>
                      </a:cubicBezTo>
                      <a:cubicBezTo>
                        <a:pt x="1" y="147"/>
                        <a:pt x="62" y="356"/>
                        <a:pt x="229" y="372"/>
                      </a:cubicBezTo>
                      <a:cubicBezTo>
                        <a:pt x="236" y="373"/>
                        <a:pt x="242" y="373"/>
                        <a:pt x="248" y="373"/>
                      </a:cubicBezTo>
                      <a:cubicBezTo>
                        <a:pt x="401" y="373"/>
                        <a:pt x="492" y="194"/>
                        <a:pt x="393" y="70"/>
                      </a:cubicBezTo>
                      <a:cubicBezTo>
                        <a:pt x="356" y="24"/>
                        <a:pt x="302" y="1"/>
                        <a:pt x="2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1" name="Google Shape;5021;p31"/>
                <p:cNvSpPr/>
                <p:nvPr/>
              </p:nvSpPr>
              <p:spPr>
                <a:xfrm>
                  <a:off x="4220125" y="3685625"/>
                  <a:ext cx="11650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3" extrusionOk="0">
                      <a:moveTo>
                        <a:pt x="234" y="1"/>
                      </a:moveTo>
                      <a:cubicBezTo>
                        <a:pt x="195" y="1"/>
                        <a:pt x="156" y="13"/>
                        <a:pt x="123" y="39"/>
                      </a:cubicBezTo>
                      <a:cubicBezTo>
                        <a:pt x="1" y="139"/>
                        <a:pt x="58" y="335"/>
                        <a:pt x="216" y="351"/>
                      </a:cubicBezTo>
                      <a:cubicBezTo>
                        <a:pt x="224" y="352"/>
                        <a:pt x="231" y="353"/>
                        <a:pt x="239" y="353"/>
                      </a:cubicBezTo>
                      <a:cubicBezTo>
                        <a:pt x="382" y="353"/>
                        <a:pt x="465" y="181"/>
                        <a:pt x="373" y="65"/>
                      </a:cubicBezTo>
                      <a:cubicBezTo>
                        <a:pt x="337" y="23"/>
                        <a:pt x="285" y="1"/>
                        <a:pt x="2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2" name="Google Shape;5022;p31"/>
                <p:cNvSpPr/>
                <p:nvPr/>
              </p:nvSpPr>
              <p:spPr>
                <a:xfrm>
                  <a:off x="4206875" y="3669100"/>
                  <a:ext cx="11075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336" extrusionOk="0">
                      <a:moveTo>
                        <a:pt x="222" y="1"/>
                      </a:moveTo>
                      <a:cubicBezTo>
                        <a:pt x="185" y="1"/>
                        <a:pt x="147" y="13"/>
                        <a:pt x="116" y="38"/>
                      </a:cubicBezTo>
                      <a:cubicBezTo>
                        <a:pt x="0" y="132"/>
                        <a:pt x="55" y="318"/>
                        <a:pt x="203" y="334"/>
                      </a:cubicBezTo>
                      <a:cubicBezTo>
                        <a:pt x="209" y="335"/>
                        <a:pt x="216" y="335"/>
                        <a:pt x="222" y="335"/>
                      </a:cubicBezTo>
                      <a:cubicBezTo>
                        <a:pt x="362" y="335"/>
                        <a:pt x="443" y="172"/>
                        <a:pt x="351" y="61"/>
                      </a:cubicBezTo>
                      <a:cubicBezTo>
                        <a:pt x="318" y="21"/>
                        <a:pt x="270" y="1"/>
                        <a:pt x="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3" name="Google Shape;5023;p31"/>
                <p:cNvSpPr/>
                <p:nvPr/>
              </p:nvSpPr>
              <p:spPr>
                <a:xfrm>
                  <a:off x="4193625" y="3652550"/>
                  <a:ext cx="10450" cy="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9" extrusionOk="0">
                      <a:moveTo>
                        <a:pt x="208" y="0"/>
                      </a:moveTo>
                      <a:cubicBezTo>
                        <a:pt x="173" y="0"/>
                        <a:pt x="138" y="12"/>
                        <a:pt x="109" y="35"/>
                      </a:cubicBezTo>
                      <a:cubicBezTo>
                        <a:pt x="0" y="125"/>
                        <a:pt x="51" y="302"/>
                        <a:pt x="193" y="318"/>
                      </a:cubicBezTo>
                      <a:cubicBezTo>
                        <a:pt x="198" y="318"/>
                        <a:pt x="204" y="319"/>
                        <a:pt x="209" y="319"/>
                      </a:cubicBezTo>
                      <a:cubicBezTo>
                        <a:pt x="341" y="319"/>
                        <a:pt x="418" y="166"/>
                        <a:pt x="331" y="61"/>
                      </a:cubicBezTo>
                      <a:cubicBezTo>
                        <a:pt x="300" y="21"/>
                        <a:pt x="254" y="0"/>
                        <a:pt x="2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4" name="Google Shape;5024;p31"/>
                <p:cNvSpPr/>
                <p:nvPr/>
              </p:nvSpPr>
              <p:spPr>
                <a:xfrm>
                  <a:off x="4344250" y="3803375"/>
                  <a:ext cx="166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502" extrusionOk="0">
                      <a:moveTo>
                        <a:pt x="333" y="1"/>
                      </a:moveTo>
                      <a:cubicBezTo>
                        <a:pt x="277" y="1"/>
                        <a:pt x="220" y="19"/>
                        <a:pt x="174" y="57"/>
                      </a:cubicBezTo>
                      <a:cubicBezTo>
                        <a:pt x="1" y="198"/>
                        <a:pt x="84" y="478"/>
                        <a:pt x="306" y="500"/>
                      </a:cubicBezTo>
                      <a:cubicBezTo>
                        <a:pt x="315" y="501"/>
                        <a:pt x="324" y="502"/>
                        <a:pt x="333" y="502"/>
                      </a:cubicBezTo>
                      <a:cubicBezTo>
                        <a:pt x="539" y="502"/>
                        <a:pt x="663" y="259"/>
                        <a:pt x="528" y="92"/>
                      </a:cubicBezTo>
                      <a:cubicBezTo>
                        <a:pt x="479" y="32"/>
                        <a:pt x="406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5" name="Google Shape;5025;p31"/>
                <p:cNvSpPr/>
                <p:nvPr/>
              </p:nvSpPr>
              <p:spPr>
                <a:xfrm>
                  <a:off x="4331000" y="3786825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7" y="0"/>
                      </a:moveTo>
                      <a:cubicBezTo>
                        <a:pt x="265" y="0"/>
                        <a:pt x="212" y="18"/>
                        <a:pt x="168" y="54"/>
                      </a:cubicBezTo>
                      <a:cubicBezTo>
                        <a:pt x="1" y="189"/>
                        <a:pt x="81" y="458"/>
                        <a:pt x="293" y="481"/>
                      </a:cubicBezTo>
                      <a:cubicBezTo>
                        <a:pt x="302" y="482"/>
                        <a:pt x="311" y="482"/>
                        <a:pt x="320" y="482"/>
                      </a:cubicBezTo>
                      <a:cubicBezTo>
                        <a:pt x="516" y="482"/>
                        <a:pt x="634" y="249"/>
                        <a:pt x="505" y="92"/>
                      </a:cubicBezTo>
                      <a:cubicBezTo>
                        <a:pt x="457" y="31"/>
                        <a:pt x="387" y="0"/>
                        <a:pt x="3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6" name="Google Shape;5026;p31"/>
                <p:cNvSpPr/>
                <p:nvPr/>
              </p:nvSpPr>
              <p:spPr>
                <a:xfrm>
                  <a:off x="4317675" y="3770325"/>
                  <a:ext cx="1537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" h="465" extrusionOk="0">
                      <a:moveTo>
                        <a:pt x="306" y="0"/>
                      </a:moveTo>
                      <a:cubicBezTo>
                        <a:pt x="255" y="0"/>
                        <a:pt x="203" y="17"/>
                        <a:pt x="161" y="52"/>
                      </a:cubicBezTo>
                      <a:cubicBezTo>
                        <a:pt x="0" y="183"/>
                        <a:pt x="77" y="444"/>
                        <a:pt x="283" y="463"/>
                      </a:cubicBezTo>
                      <a:cubicBezTo>
                        <a:pt x="292" y="464"/>
                        <a:pt x="301" y="464"/>
                        <a:pt x="310" y="464"/>
                      </a:cubicBezTo>
                      <a:cubicBezTo>
                        <a:pt x="503" y="464"/>
                        <a:pt x="614" y="240"/>
                        <a:pt x="489" y="87"/>
                      </a:cubicBezTo>
                      <a:cubicBezTo>
                        <a:pt x="443" y="30"/>
                        <a:pt x="375" y="0"/>
                        <a:pt x="3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7" name="Google Shape;5027;p31"/>
                <p:cNvSpPr/>
                <p:nvPr/>
              </p:nvSpPr>
              <p:spPr>
                <a:xfrm>
                  <a:off x="4304400" y="3753775"/>
                  <a:ext cx="14775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48" extrusionOk="0">
                      <a:moveTo>
                        <a:pt x="296" y="0"/>
                      </a:moveTo>
                      <a:cubicBezTo>
                        <a:pt x="247" y="0"/>
                        <a:pt x="197" y="17"/>
                        <a:pt x="155" y="52"/>
                      </a:cubicBezTo>
                      <a:cubicBezTo>
                        <a:pt x="1" y="174"/>
                        <a:pt x="75" y="424"/>
                        <a:pt x="274" y="447"/>
                      </a:cubicBezTo>
                      <a:cubicBezTo>
                        <a:pt x="282" y="448"/>
                        <a:pt x="290" y="448"/>
                        <a:pt x="297" y="448"/>
                      </a:cubicBezTo>
                      <a:cubicBezTo>
                        <a:pt x="480" y="448"/>
                        <a:pt x="590" y="232"/>
                        <a:pt x="470" y="84"/>
                      </a:cubicBezTo>
                      <a:cubicBezTo>
                        <a:pt x="426" y="29"/>
                        <a:pt x="362" y="0"/>
                        <a:pt x="29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8" name="Google Shape;5028;p31"/>
                <p:cNvSpPr/>
                <p:nvPr/>
              </p:nvSpPr>
              <p:spPr>
                <a:xfrm>
                  <a:off x="4291150" y="3737225"/>
                  <a:ext cx="14050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" h="429" extrusionOk="0">
                      <a:moveTo>
                        <a:pt x="282" y="1"/>
                      </a:moveTo>
                      <a:cubicBezTo>
                        <a:pt x="235" y="1"/>
                        <a:pt x="187" y="16"/>
                        <a:pt x="148" y="48"/>
                      </a:cubicBezTo>
                      <a:cubicBezTo>
                        <a:pt x="1" y="167"/>
                        <a:pt x="71" y="408"/>
                        <a:pt x="261" y="427"/>
                      </a:cubicBezTo>
                      <a:cubicBezTo>
                        <a:pt x="269" y="428"/>
                        <a:pt x="276" y="429"/>
                        <a:pt x="284" y="429"/>
                      </a:cubicBezTo>
                      <a:cubicBezTo>
                        <a:pt x="457" y="429"/>
                        <a:pt x="561" y="222"/>
                        <a:pt x="447" y="80"/>
                      </a:cubicBezTo>
                      <a:cubicBezTo>
                        <a:pt x="405" y="28"/>
                        <a:pt x="344" y="1"/>
                        <a:pt x="2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9" name="Google Shape;5029;p31"/>
                <p:cNvSpPr/>
                <p:nvPr/>
              </p:nvSpPr>
              <p:spPr>
                <a:xfrm>
                  <a:off x="4277900" y="3720725"/>
                  <a:ext cx="13475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8" extrusionOk="0">
                      <a:moveTo>
                        <a:pt x="270" y="1"/>
                      </a:moveTo>
                      <a:cubicBezTo>
                        <a:pt x="225" y="1"/>
                        <a:pt x="179" y="16"/>
                        <a:pt x="142" y="46"/>
                      </a:cubicBezTo>
                      <a:cubicBezTo>
                        <a:pt x="0" y="159"/>
                        <a:pt x="68" y="390"/>
                        <a:pt x="248" y="406"/>
                      </a:cubicBezTo>
                      <a:cubicBezTo>
                        <a:pt x="256" y="407"/>
                        <a:pt x="264" y="407"/>
                        <a:pt x="271" y="407"/>
                      </a:cubicBezTo>
                      <a:cubicBezTo>
                        <a:pt x="440" y="407"/>
                        <a:pt x="538" y="210"/>
                        <a:pt x="428" y="75"/>
                      </a:cubicBezTo>
                      <a:cubicBezTo>
                        <a:pt x="388" y="26"/>
                        <a:pt x="329" y="1"/>
                        <a:pt x="27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0" name="Google Shape;5030;p31"/>
                <p:cNvSpPr/>
                <p:nvPr/>
              </p:nvSpPr>
              <p:spPr>
                <a:xfrm>
                  <a:off x="4264625" y="3704150"/>
                  <a:ext cx="12850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393" extrusionOk="0">
                      <a:moveTo>
                        <a:pt x="257" y="1"/>
                      </a:moveTo>
                      <a:cubicBezTo>
                        <a:pt x="214" y="1"/>
                        <a:pt x="170" y="15"/>
                        <a:pt x="133" y="44"/>
                      </a:cubicBezTo>
                      <a:cubicBezTo>
                        <a:pt x="1" y="156"/>
                        <a:pt x="65" y="372"/>
                        <a:pt x="239" y="391"/>
                      </a:cubicBezTo>
                      <a:cubicBezTo>
                        <a:pt x="246" y="392"/>
                        <a:pt x="254" y="392"/>
                        <a:pt x="261" y="392"/>
                      </a:cubicBezTo>
                      <a:cubicBezTo>
                        <a:pt x="418" y="392"/>
                        <a:pt x="514" y="202"/>
                        <a:pt x="409" y="73"/>
                      </a:cubicBezTo>
                      <a:cubicBezTo>
                        <a:pt x="371" y="25"/>
                        <a:pt x="315" y="1"/>
                        <a:pt x="2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1" name="Google Shape;5031;p31"/>
                <p:cNvSpPr/>
                <p:nvPr/>
              </p:nvSpPr>
              <p:spPr>
                <a:xfrm>
                  <a:off x="4251300" y="3687650"/>
                  <a:ext cx="12275" cy="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2" extrusionOk="0">
                      <a:moveTo>
                        <a:pt x="247" y="1"/>
                      </a:moveTo>
                      <a:cubicBezTo>
                        <a:pt x="206" y="1"/>
                        <a:pt x="164" y="14"/>
                        <a:pt x="129" y="42"/>
                      </a:cubicBezTo>
                      <a:cubicBezTo>
                        <a:pt x="1" y="145"/>
                        <a:pt x="62" y="354"/>
                        <a:pt x="229" y="370"/>
                      </a:cubicBezTo>
                      <a:cubicBezTo>
                        <a:pt x="236" y="371"/>
                        <a:pt x="244" y="371"/>
                        <a:pt x="252" y="371"/>
                      </a:cubicBezTo>
                      <a:cubicBezTo>
                        <a:pt x="402" y="371"/>
                        <a:pt x="491" y="193"/>
                        <a:pt x="393" y="68"/>
                      </a:cubicBezTo>
                      <a:cubicBezTo>
                        <a:pt x="356" y="24"/>
                        <a:pt x="302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2" name="Google Shape;5032;p31"/>
                <p:cNvSpPr/>
                <p:nvPr/>
              </p:nvSpPr>
              <p:spPr>
                <a:xfrm>
                  <a:off x="4238050" y="3671100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4" y="1"/>
                      </a:moveTo>
                      <a:cubicBezTo>
                        <a:pt x="195" y="1"/>
                        <a:pt x="156" y="14"/>
                        <a:pt x="122" y="42"/>
                      </a:cubicBezTo>
                      <a:cubicBezTo>
                        <a:pt x="0" y="138"/>
                        <a:pt x="58" y="338"/>
                        <a:pt x="216" y="354"/>
                      </a:cubicBezTo>
                      <a:cubicBezTo>
                        <a:pt x="222" y="354"/>
                        <a:pt x="229" y="355"/>
                        <a:pt x="235" y="355"/>
                      </a:cubicBezTo>
                      <a:cubicBezTo>
                        <a:pt x="381" y="355"/>
                        <a:pt x="465" y="185"/>
                        <a:pt x="370" y="68"/>
                      </a:cubicBezTo>
                      <a:cubicBezTo>
                        <a:pt x="335" y="24"/>
                        <a:pt x="285" y="1"/>
                        <a:pt x="2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3" name="Google Shape;5033;p31"/>
                <p:cNvSpPr/>
                <p:nvPr/>
              </p:nvSpPr>
              <p:spPr>
                <a:xfrm>
                  <a:off x="4224775" y="3654575"/>
                  <a:ext cx="1102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5" extrusionOk="0">
                      <a:moveTo>
                        <a:pt x="222" y="0"/>
                      </a:moveTo>
                      <a:cubicBezTo>
                        <a:pt x="185" y="0"/>
                        <a:pt x="147" y="13"/>
                        <a:pt x="117" y="38"/>
                      </a:cubicBezTo>
                      <a:cubicBezTo>
                        <a:pt x="1" y="131"/>
                        <a:pt x="56" y="321"/>
                        <a:pt x="203" y="333"/>
                      </a:cubicBezTo>
                      <a:cubicBezTo>
                        <a:pt x="210" y="334"/>
                        <a:pt x="216" y="334"/>
                        <a:pt x="223" y="334"/>
                      </a:cubicBezTo>
                      <a:cubicBezTo>
                        <a:pt x="359" y="334"/>
                        <a:pt x="440" y="174"/>
                        <a:pt x="351" y="63"/>
                      </a:cubicBezTo>
                      <a:cubicBezTo>
                        <a:pt x="318" y="22"/>
                        <a:pt x="270" y="0"/>
                        <a:pt x="2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4" name="Google Shape;5034;p31"/>
                <p:cNvSpPr/>
                <p:nvPr/>
              </p:nvSpPr>
              <p:spPr>
                <a:xfrm>
                  <a:off x="4211525" y="3638075"/>
                  <a:ext cx="10400" cy="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" h="316" extrusionOk="0">
                      <a:moveTo>
                        <a:pt x="210" y="0"/>
                      </a:moveTo>
                      <a:cubicBezTo>
                        <a:pt x="175" y="0"/>
                        <a:pt x="139" y="12"/>
                        <a:pt x="110" y="36"/>
                      </a:cubicBezTo>
                      <a:cubicBezTo>
                        <a:pt x="1" y="122"/>
                        <a:pt x="52" y="299"/>
                        <a:pt x="190" y="315"/>
                      </a:cubicBezTo>
                      <a:cubicBezTo>
                        <a:pt x="196" y="316"/>
                        <a:pt x="201" y="316"/>
                        <a:pt x="206" y="316"/>
                      </a:cubicBezTo>
                      <a:cubicBezTo>
                        <a:pt x="338" y="316"/>
                        <a:pt x="415" y="163"/>
                        <a:pt x="332" y="58"/>
                      </a:cubicBezTo>
                      <a:cubicBezTo>
                        <a:pt x="301" y="20"/>
                        <a:pt x="256" y="0"/>
                        <a:pt x="2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5" name="Google Shape;5035;p31"/>
                <p:cNvSpPr/>
                <p:nvPr/>
              </p:nvSpPr>
              <p:spPr>
                <a:xfrm>
                  <a:off x="4348925" y="3772350"/>
                  <a:ext cx="159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3" extrusionOk="0">
                      <a:moveTo>
                        <a:pt x="318" y="1"/>
                      </a:moveTo>
                      <a:cubicBezTo>
                        <a:pt x="265" y="1"/>
                        <a:pt x="211" y="18"/>
                        <a:pt x="167" y="54"/>
                      </a:cubicBezTo>
                      <a:cubicBezTo>
                        <a:pt x="0" y="192"/>
                        <a:pt x="81" y="459"/>
                        <a:pt x="293" y="482"/>
                      </a:cubicBezTo>
                      <a:cubicBezTo>
                        <a:pt x="302" y="482"/>
                        <a:pt x="311" y="483"/>
                        <a:pt x="320" y="483"/>
                      </a:cubicBezTo>
                      <a:cubicBezTo>
                        <a:pt x="519" y="483"/>
                        <a:pt x="637" y="253"/>
                        <a:pt x="508" y="93"/>
                      </a:cubicBezTo>
                      <a:cubicBezTo>
                        <a:pt x="460" y="32"/>
                        <a:pt x="389" y="1"/>
                        <a:pt x="31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6" name="Google Shape;5036;p31"/>
                <p:cNvSpPr/>
                <p:nvPr/>
              </p:nvSpPr>
              <p:spPr>
                <a:xfrm>
                  <a:off x="4335575" y="3755800"/>
                  <a:ext cx="15400" cy="1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67" extrusionOk="0">
                      <a:moveTo>
                        <a:pt x="309" y="0"/>
                      </a:moveTo>
                      <a:cubicBezTo>
                        <a:pt x="257" y="0"/>
                        <a:pt x="205" y="18"/>
                        <a:pt x="161" y="54"/>
                      </a:cubicBezTo>
                      <a:cubicBezTo>
                        <a:pt x="1" y="183"/>
                        <a:pt x="78" y="443"/>
                        <a:pt x="284" y="465"/>
                      </a:cubicBezTo>
                      <a:cubicBezTo>
                        <a:pt x="291" y="466"/>
                        <a:pt x="299" y="467"/>
                        <a:pt x="307" y="467"/>
                      </a:cubicBezTo>
                      <a:cubicBezTo>
                        <a:pt x="499" y="467"/>
                        <a:pt x="616" y="241"/>
                        <a:pt x="489" y="86"/>
                      </a:cubicBezTo>
                      <a:cubicBezTo>
                        <a:pt x="444" y="30"/>
                        <a:pt x="377" y="0"/>
                        <a:pt x="3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7" name="Google Shape;5037;p31"/>
                <p:cNvSpPr/>
                <p:nvPr/>
              </p:nvSpPr>
              <p:spPr>
                <a:xfrm>
                  <a:off x="4322325" y="3739275"/>
                  <a:ext cx="147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47" extrusionOk="0">
                      <a:moveTo>
                        <a:pt x="294" y="1"/>
                      </a:moveTo>
                      <a:cubicBezTo>
                        <a:pt x="245" y="1"/>
                        <a:pt x="196" y="17"/>
                        <a:pt x="155" y="50"/>
                      </a:cubicBezTo>
                      <a:cubicBezTo>
                        <a:pt x="0" y="175"/>
                        <a:pt x="74" y="426"/>
                        <a:pt x="270" y="445"/>
                      </a:cubicBezTo>
                      <a:cubicBezTo>
                        <a:pt x="280" y="446"/>
                        <a:pt x="288" y="447"/>
                        <a:pt x="297" y="447"/>
                      </a:cubicBezTo>
                      <a:cubicBezTo>
                        <a:pt x="481" y="447"/>
                        <a:pt x="589" y="229"/>
                        <a:pt x="470" y="82"/>
                      </a:cubicBezTo>
                      <a:cubicBezTo>
                        <a:pt x="424" y="29"/>
                        <a:pt x="359" y="1"/>
                        <a:pt x="2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8" name="Google Shape;5038;p31"/>
                <p:cNvSpPr/>
                <p:nvPr/>
              </p:nvSpPr>
              <p:spPr>
                <a:xfrm>
                  <a:off x="4309075" y="3722725"/>
                  <a:ext cx="14100" cy="1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31" extrusionOk="0">
                      <a:moveTo>
                        <a:pt x="281" y="1"/>
                      </a:moveTo>
                      <a:cubicBezTo>
                        <a:pt x="234" y="1"/>
                        <a:pt x="187" y="17"/>
                        <a:pt x="148" y="50"/>
                      </a:cubicBezTo>
                      <a:cubicBezTo>
                        <a:pt x="0" y="169"/>
                        <a:pt x="71" y="407"/>
                        <a:pt x="260" y="429"/>
                      </a:cubicBezTo>
                      <a:cubicBezTo>
                        <a:pt x="268" y="430"/>
                        <a:pt x="276" y="430"/>
                        <a:pt x="284" y="430"/>
                      </a:cubicBezTo>
                      <a:cubicBezTo>
                        <a:pt x="460" y="430"/>
                        <a:pt x="564" y="224"/>
                        <a:pt x="447" y="82"/>
                      </a:cubicBezTo>
                      <a:cubicBezTo>
                        <a:pt x="405" y="29"/>
                        <a:pt x="343" y="1"/>
                        <a:pt x="2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9" name="Google Shape;5039;p31"/>
                <p:cNvSpPr/>
                <p:nvPr/>
              </p:nvSpPr>
              <p:spPr>
                <a:xfrm>
                  <a:off x="4295725" y="3706200"/>
                  <a:ext cx="13575" cy="1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" h="410" extrusionOk="0">
                      <a:moveTo>
                        <a:pt x="273" y="0"/>
                      </a:moveTo>
                      <a:cubicBezTo>
                        <a:pt x="228" y="0"/>
                        <a:pt x="183" y="15"/>
                        <a:pt x="145" y="46"/>
                      </a:cubicBezTo>
                      <a:cubicBezTo>
                        <a:pt x="1" y="161"/>
                        <a:pt x="71" y="389"/>
                        <a:pt x="251" y="409"/>
                      </a:cubicBezTo>
                      <a:cubicBezTo>
                        <a:pt x="259" y="410"/>
                        <a:pt x="267" y="410"/>
                        <a:pt x="274" y="410"/>
                      </a:cubicBezTo>
                      <a:cubicBezTo>
                        <a:pt x="441" y="410"/>
                        <a:pt x="542" y="213"/>
                        <a:pt x="431" y="78"/>
                      </a:cubicBezTo>
                      <a:cubicBezTo>
                        <a:pt x="391" y="26"/>
                        <a:pt x="332" y="0"/>
                        <a:pt x="2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0" name="Google Shape;5040;p31"/>
                <p:cNvSpPr/>
                <p:nvPr/>
              </p:nvSpPr>
              <p:spPr>
                <a:xfrm>
                  <a:off x="4282475" y="3689700"/>
                  <a:ext cx="129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89" extrusionOk="0">
                      <a:moveTo>
                        <a:pt x="259" y="0"/>
                      </a:moveTo>
                      <a:cubicBezTo>
                        <a:pt x="215" y="0"/>
                        <a:pt x="171" y="14"/>
                        <a:pt x="135" y="44"/>
                      </a:cubicBezTo>
                      <a:cubicBezTo>
                        <a:pt x="0" y="153"/>
                        <a:pt x="65" y="371"/>
                        <a:pt x="238" y="387"/>
                      </a:cubicBezTo>
                      <a:cubicBezTo>
                        <a:pt x="246" y="388"/>
                        <a:pt x="254" y="389"/>
                        <a:pt x="262" y="389"/>
                      </a:cubicBezTo>
                      <a:cubicBezTo>
                        <a:pt x="421" y="389"/>
                        <a:pt x="516" y="201"/>
                        <a:pt x="412" y="72"/>
                      </a:cubicBezTo>
                      <a:cubicBezTo>
                        <a:pt x="373" y="25"/>
                        <a:pt x="316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1" name="Google Shape;5041;p31"/>
                <p:cNvSpPr/>
                <p:nvPr/>
              </p:nvSpPr>
              <p:spPr>
                <a:xfrm>
                  <a:off x="4269225" y="3673125"/>
                  <a:ext cx="12275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4" extrusionOk="0">
                      <a:moveTo>
                        <a:pt x="245" y="0"/>
                      </a:moveTo>
                      <a:cubicBezTo>
                        <a:pt x="204" y="0"/>
                        <a:pt x="163" y="14"/>
                        <a:pt x="129" y="41"/>
                      </a:cubicBezTo>
                      <a:cubicBezTo>
                        <a:pt x="0" y="147"/>
                        <a:pt x="61" y="356"/>
                        <a:pt x="225" y="372"/>
                      </a:cubicBezTo>
                      <a:cubicBezTo>
                        <a:pt x="232" y="373"/>
                        <a:pt x="238" y="373"/>
                        <a:pt x="245" y="373"/>
                      </a:cubicBezTo>
                      <a:cubicBezTo>
                        <a:pt x="400" y="373"/>
                        <a:pt x="491" y="194"/>
                        <a:pt x="392" y="70"/>
                      </a:cubicBezTo>
                      <a:cubicBezTo>
                        <a:pt x="354" y="24"/>
                        <a:pt x="299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2" name="Google Shape;5042;p31"/>
                <p:cNvSpPr/>
                <p:nvPr/>
              </p:nvSpPr>
              <p:spPr>
                <a:xfrm>
                  <a:off x="4255875" y="3656625"/>
                  <a:ext cx="11725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" h="353" extrusionOk="0">
                      <a:moveTo>
                        <a:pt x="235" y="0"/>
                      </a:moveTo>
                      <a:cubicBezTo>
                        <a:pt x="196" y="0"/>
                        <a:pt x="156" y="13"/>
                        <a:pt x="123" y="39"/>
                      </a:cubicBezTo>
                      <a:cubicBezTo>
                        <a:pt x="1" y="139"/>
                        <a:pt x="62" y="335"/>
                        <a:pt x="216" y="351"/>
                      </a:cubicBezTo>
                      <a:cubicBezTo>
                        <a:pt x="224" y="352"/>
                        <a:pt x="231" y="352"/>
                        <a:pt x="239" y="352"/>
                      </a:cubicBezTo>
                      <a:cubicBezTo>
                        <a:pt x="383" y="352"/>
                        <a:pt x="468" y="181"/>
                        <a:pt x="373" y="65"/>
                      </a:cubicBezTo>
                      <a:cubicBezTo>
                        <a:pt x="339" y="23"/>
                        <a:pt x="287" y="0"/>
                        <a:pt x="2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3" name="Google Shape;5043;p31"/>
                <p:cNvSpPr/>
                <p:nvPr/>
              </p:nvSpPr>
              <p:spPr>
                <a:xfrm>
                  <a:off x="4242700" y="3640100"/>
                  <a:ext cx="1102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5" extrusionOk="0">
                      <a:moveTo>
                        <a:pt x="222" y="1"/>
                      </a:moveTo>
                      <a:cubicBezTo>
                        <a:pt x="185" y="1"/>
                        <a:pt x="147" y="13"/>
                        <a:pt x="116" y="38"/>
                      </a:cubicBezTo>
                      <a:cubicBezTo>
                        <a:pt x="1" y="131"/>
                        <a:pt x="55" y="318"/>
                        <a:pt x="203" y="334"/>
                      </a:cubicBezTo>
                      <a:cubicBezTo>
                        <a:pt x="210" y="335"/>
                        <a:pt x="216" y="335"/>
                        <a:pt x="222" y="335"/>
                      </a:cubicBezTo>
                      <a:cubicBezTo>
                        <a:pt x="359" y="335"/>
                        <a:pt x="440" y="171"/>
                        <a:pt x="351" y="61"/>
                      </a:cubicBezTo>
                      <a:cubicBezTo>
                        <a:pt x="318" y="21"/>
                        <a:pt x="271" y="1"/>
                        <a:pt x="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4" name="Google Shape;5044;p31"/>
                <p:cNvSpPr/>
                <p:nvPr/>
              </p:nvSpPr>
              <p:spPr>
                <a:xfrm>
                  <a:off x="4229375" y="3623525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12" y="1"/>
                      </a:moveTo>
                      <a:cubicBezTo>
                        <a:pt x="176" y="1"/>
                        <a:pt x="140" y="12"/>
                        <a:pt x="109" y="36"/>
                      </a:cubicBezTo>
                      <a:cubicBezTo>
                        <a:pt x="0" y="123"/>
                        <a:pt x="52" y="300"/>
                        <a:pt x="193" y="316"/>
                      </a:cubicBezTo>
                      <a:cubicBezTo>
                        <a:pt x="199" y="316"/>
                        <a:pt x="206" y="317"/>
                        <a:pt x="212" y="317"/>
                      </a:cubicBezTo>
                      <a:cubicBezTo>
                        <a:pt x="342" y="317"/>
                        <a:pt x="417" y="163"/>
                        <a:pt x="334" y="58"/>
                      </a:cubicBezTo>
                      <a:cubicBezTo>
                        <a:pt x="303" y="20"/>
                        <a:pt x="258" y="1"/>
                        <a:pt x="2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5" name="Google Shape;5045;p31"/>
                <p:cNvSpPr/>
                <p:nvPr/>
              </p:nvSpPr>
              <p:spPr>
                <a:xfrm>
                  <a:off x="4340250" y="3724750"/>
                  <a:ext cx="14675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49" extrusionOk="0">
                      <a:moveTo>
                        <a:pt x="295" y="1"/>
                      </a:moveTo>
                      <a:cubicBezTo>
                        <a:pt x="246" y="1"/>
                        <a:pt x="196" y="18"/>
                        <a:pt x="154" y="52"/>
                      </a:cubicBezTo>
                      <a:cubicBezTo>
                        <a:pt x="0" y="174"/>
                        <a:pt x="74" y="425"/>
                        <a:pt x="270" y="448"/>
                      </a:cubicBezTo>
                      <a:cubicBezTo>
                        <a:pt x="278" y="448"/>
                        <a:pt x="286" y="449"/>
                        <a:pt x="294" y="449"/>
                      </a:cubicBezTo>
                      <a:cubicBezTo>
                        <a:pt x="479" y="449"/>
                        <a:pt x="587" y="233"/>
                        <a:pt x="469" y="84"/>
                      </a:cubicBezTo>
                      <a:cubicBezTo>
                        <a:pt x="424" y="30"/>
                        <a:pt x="359" y="1"/>
                        <a:pt x="2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6" name="Google Shape;5046;p31"/>
                <p:cNvSpPr/>
                <p:nvPr/>
              </p:nvSpPr>
              <p:spPr>
                <a:xfrm>
                  <a:off x="4326975" y="3708225"/>
                  <a:ext cx="14050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" h="429" extrusionOk="0">
                      <a:moveTo>
                        <a:pt x="282" y="0"/>
                      </a:moveTo>
                      <a:cubicBezTo>
                        <a:pt x="235" y="0"/>
                        <a:pt x="188" y="16"/>
                        <a:pt x="149" y="48"/>
                      </a:cubicBezTo>
                      <a:cubicBezTo>
                        <a:pt x="1" y="167"/>
                        <a:pt x="72" y="408"/>
                        <a:pt x="258" y="427"/>
                      </a:cubicBezTo>
                      <a:cubicBezTo>
                        <a:pt x="266" y="428"/>
                        <a:pt x="274" y="429"/>
                        <a:pt x="281" y="429"/>
                      </a:cubicBezTo>
                      <a:cubicBezTo>
                        <a:pt x="457" y="429"/>
                        <a:pt x="562" y="222"/>
                        <a:pt x="448" y="80"/>
                      </a:cubicBezTo>
                      <a:cubicBezTo>
                        <a:pt x="406" y="27"/>
                        <a:pt x="344" y="0"/>
                        <a:pt x="2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7" name="Google Shape;5047;p31"/>
                <p:cNvSpPr/>
                <p:nvPr/>
              </p:nvSpPr>
              <p:spPr>
                <a:xfrm>
                  <a:off x="4313725" y="3691725"/>
                  <a:ext cx="13475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8" extrusionOk="0">
                      <a:moveTo>
                        <a:pt x="270" y="0"/>
                      </a:moveTo>
                      <a:cubicBezTo>
                        <a:pt x="225" y="0"/>
                        <a:pt x="180" y="15"/>
                        <a:pt x="142" y="46"/>
                      </a:cubicBezTo>
                      <a:cubicBezTo>
                        <a:pt x="1" y="159"/>
                        <a:pt x="68" y="390"/>
                        <a:pt x="248" y="406"/>
                      </a:cubicBezTo>
                      <a:cubicBezTo>
                        <a:pt x="256" y="407"/>
                        <a:pt x="264" y="407"/>
                        <a:pt x="272" y="407"/>
                      </a:cubicBezTo>
                      <a:cubicBezTo>
                        <a:pt x="441" y="407"/>
                        <a:pt x="539" y="210"/>
                        <a:pt x="428" y="75"/>
                      </a:cubicBezTo>
                      <a:cubicBezTo>
                        <a:pt x="388" y="26"/>
                        <a:pt x="329" y="0"/>
                        <a:pt x="2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8" name="Google Shape;5048;p31"/>
                <p:cNvSpPr/>
                <p:nvPr/>
              </p:nvSpPr>
              <p:spPr>
                <a:xfrm>
                  <a:off x="4300400" y="3675150"/>
                  <a:ext cx="12900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393" extrusionOk="0">
                      <a:moveTo>
                        <a:pt x="257" y="1"/>
                      </a:moveTo>
                      <a:cubicBezTo>
                        <a:pt x="214" y="1"/>
                        <a:pt x="171" y="15"/>
                        <a:pt x="135" y="44"/>
                      </a:cubicBezTo>
                      <a:cubicBezTo>
                        <a:pt x="0" y="156"/>
                        <a:pt x="64" y="372"/>
                        <a:pt x="238" y="391"/>
                      </a:cubicBezTo>
                      <a:cubicBezTo>
                        <a:pt x="246" y="392"/>
                        <a:pt x="253" y="392"/>
                        <a:pt x="261" y="392"/>
                      </a:cubicBezTo>
                      <a:cubicBezTo>
                        <a:pt x="421" y="392"/>
                        <a:pt x="516" y="202"/>
                        <a:pt x="411" y="73"/>
                      </a:cubicBezTo>
                      <a:cubicBezTo>
                        <a:pt x="371" y="25"/>
                        <a:pt x="314" y="1"/>
                        <a:pt x="2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9" name="Google Shape;5049;p31"/>
                <p:cNvSpPr/>
                <p:nvPr/>
              </p:nvSpPr>
              <p:spPr>
                <a:xfrm>
                  <a:off x="4287125" y="3658650"/>
                  <a:ext cx="12275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1" extrusionOk="0">
                      <a:moveTo>
                        <a:pt x="245" y="1"/>
                      </a:moveTo>
                      <a:cubicBezTo>
                        <a:pt x="205" y="1"/>
                        <a:pt x="164" y="14"/>
                        <a:pt x="129" y="42"/>
                      </a:cubicBezTo>
                      <a:cubicBezTo>
                        <a:pt x="1" y="145"/>
                        <a:pt x="62" y="354"/>
                        <a:pt x="226" y="370"/>
                      </a:cubicBezTo>
                      <a:cubicBezTo>
                        <a:pt x="234" y="371"/>
                        <a:pt x="241" y="371"/>
                        <a:pt x="249" y="371"/>
                      </a:cubicBezTo>
                      <a:cubicBezTo>
                        <a:pt x="399" y="371"/>
                        <a:pt x="491" y="193"/>
                        <a:pt x="390" y="71"/>
                      </a:cubicBezTo>
                      <a:cubicBezTo>
                        <a:pt x="353" y="25"/>
                        <a:pt x="299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0" name="Google Shape;5050;p31"/>
                <p:cNvSpPr/>
                <p:nvPr/>
              </p:nvSpPr>
              <p:spPr>
                <a:xfrm>
                  <a:off x="4273875" y="3642100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1" y="0"/>
                      </a:moveTo>
                      <a:cubicBezTo>
                        <a:pt x="192" y="0"/>
                        <a:pt x="154" y="13"/>
                        <a:pt x="123" y="39"/>
                      </a:cubicBezTo>
                      <a:cubicBezTo>
                        <a:pt x="1" y="138"/>
                        <a:pt x="58" y="337"/>
                        <a:pt x="216" y="354"/>
                      </a:cubicBezTo>
                      <a:cubicBezTo>
                        <a:pt x="222" y="354"/>
                        <a:pt x="229" y="355"/>
                        <a:pt x="235" y="355"/>
                      </a:cubicBezTo>
                      <a:cubicBezTo>
                        <a:pt x="378" y="355"/>
                        <a:pt x="466" y="184"/>
                        <a:pt x="370" y="68"/>
                      </a:cubicBezTo>
                      <a:cubicBezTo>
                        <a:pt x="335" y="23"/>
                        <a:pt x="283" y="0"/>
                        <a:pt x="2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1" name="Google Shape;5051;p31"/>
                <p:cNvSpPr/>
                <p:nvPr/>
              </p:nvSpPr>
              <p:spPr>
                <a:xfrm>
                  <a:off x="4260550" y="3625575"/>
                  <a:ext cx="1107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335" extrusionOk="0">
                      <a:moveTo>
                        <a:pt x="224" y="0"/>
                      </a:moveTo>
                      <a:cubicBezTo>
                        <a:pt x="187" y="0"/>
                        <a:pt x="150" y="13"/>
                        <a:pt x="119" y="38"/>
                      </a:cubicBezTo>
                      <a:cubicBezTo>
                        <a:pt x="0" y="131"/>
                        <a:pt x="58" y="320"/>
                        <a:pt x="206" y="333"/>
                      </a:cubicBezTo>
                      <a:cubicBezTo>
                        <a:pt x="212" y="334"/>
                        <a:pt x="219" y="334"/>
                        <a:pt x="225" y="334"/>
                      </a:cubicBezTo>
                      <a:cubicBezTo>
                        <a:pt x="361" y="334"/>
                        <a:pt x="443" y="174"/>
                        <a:pt x="354" y="63"/>
                      </a:cubicBezTo>
                      <a:cubicBezTo>
                        <a:pt x="321" y="21"/>
                        <a:pt x="273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2" name="Google Shape;5052;p31"/>
                <p:cNvSpPr/>
                <p:nvPr/>
              </p:nvSpPr>
              <p:spPr>
                <a:xfrm>
                  <a:off x="4247275" y="3609075"/>
                  <a:ext cx="10475" cy="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316" extrusionOk="0">
                      <a:moveTo>
                        <a:pt x="210" y="0"/>
                      </a:moveTo>
                      <a:cubicBezTo>
                        <a:pt x="175" y="0"/>
                        <a:pt x="139" y="12"/>
                        <a:pt x="110" y="36"/>
                      </a:cubicBezTo>
                      <a:cubicBezTo>
                        <a:pt x="1" y="122"/>
                        <a:pt x="55" y="299"/>
                        <a:pt x="194" y="315"/>
                      </a:cubicBezTo>
                      <a:cubicBezTo>
                        <a:pt x="199" y="316"/>
                        <a:pt x="204" y="316"/>
                        <a:pt x="210" y="316"/>
                      </a:cubicBezTo>
                      <a:cubicBezTo>
                        <a:pt x="341" y="316"/>
                        <a:pt x="418" y="163"/>
                        <a:pt x="332" y="58"/>
                      </a:cubicBezTo>
                      <a:cubicBezTo>
                        <a:pt x="301" y="20"/>
                        <a:pt x="256" y="0"/>
                        <a:pt x="2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3" name="Google Shape;5053;p31"/>
                <p:cNvSpPr/>
                <p:nvPr/>
              </p:nvSpPr>
              <p:spPr>
                <a:xfrm>
                  <a:off x="4344825" y="3693725"/>
                  <a:ext cx="14125" cy="1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31" extrusionOk="0">
                      <a:moveTo>
                        <a:pt x="283" y="1"/>
                      </a:moveTo>
                      <a:cubicBezTo>
                        <a:pt x="236" y="1"/>
                        <a:pt x="188" y="16"/>
                        <a:pt x="148" y="50"/>
                      </a:cubicBezTo>
                      <a:cubicBezTo>
                        <a:pt x="0" y="169"/>
                        <a:pt x="71" y="406"/>
                        <a:pt x="261" y="429"/>
                      </a:cubicBezTo>
                      <a:cubicBezTo>
                        <a:pt x="269" y="430"/>
                        <a:pt x="276" y="430"/>
                        <a:pt x="284" y="430"/>
                      </a:cubicBezTo>
                      <a:cubicBezTo>
                        <a:pt x="460" y="430"/>
                        <a:pt x="564" y="223"/>
                        <a:pt x="450" y="82"/>
                      </a:cubicBezTo>
                      <a:cubicBezTo>
                        <a:pt x="408" y="29"/>
                        <a:pt x="346" y="1"/>
                        <a:pt x="2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4" name="Google Shape;5054;p31"/>
                <p:cNvSpPr/>
                <p:nvPr/>
              </p:nvSpPr>
              <p:spPr>
                <a:xfrm>
                  <a:off x="4331575" y="3677200"/>
                  <a:ext cx="13475" cy="1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10" extrusionOk="0">
                      <a:moveTo>
                        <a:pt x="270" y="0"/>
                      </a:moveTo>
                      <a:cubicBezTo>
                        <a:pt x="224" y="0"/>
                        <a:pt x="179" y="15"/>
                        <a:pt x="141" y="45"/>
                      </a:cubicBezTo>
                      <a:cubicBezTo>
                        <a:pt x="0" y="161"/>
                        <a:pt x="68" y="389"/>
                        <a:pt x="251" y="409"/>
                      </a:cubicBezTo>
                      <a:cubicBezTo>
                        <a:pt x="259" y="409"/>
                        <a:pt x="266" y="410"/>
                        <a:pt x="274" y="410"/>
                      </a:cubicBezTo>
                      <a:cubicBezTo>
                        <a:pt x="440" y="410"/>
                        <a:pt x="538" y="213"/>
                        <a:pt x="431" y="78"/>
                      </a:cubicBezTo>
                      <a:cubicBezTo>
                        <a:pt x="390" y="26"/>
                        <a:pt x="330" y="0"/>
                        <a:pt x="2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5" name="Google Shape;5055;p31"/>
                <p:cNvSpPr/>
                <p:nvPr/>
              </p:nvSpPr>
              <p:spPr>
                <a:xfrm>
                  <a:off x="4318300" y="3660700"/>
                  <a:ext cx="128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389" extrusionOk="0">
                      <a:moveTo>
                        <a:pt x="258" y="0"/>
                      </a:moveTo>
                      <a:cubicBezTo>
                        <a:pt x="215" y="0"/>
                        <a:pt x="172" y="14"/>
                        <a:pt x="136" y="43"/>
                      </a:cubicBezTo>
                      <a:cubicBezTo>
                        <a:pt x="1" y="153"/>
                        <a:pt x="65" y="371"/>
                        <a:pt x="239" y="387"/>
                      </a:cubicBezTo>
                      <a:cubicBezTo>
                        <a:pt x="246" y="388"/>
                        <a:pt x="254" y="389"/>
                        <a:pt x="262" y="389"/>
                      </a:cubicBezTo>
                      <a:cubicBezTo>
                        <a:pt x="421" y="389"/>
                        <a:pt x="513" y="201"/>
                        <a:pt x="409" y="72"/>
                      </a:cubicBezTo>
                      <a:cubicBezTo>
                        <a:pt x="371" y="25"/>
                        <a:pt x="314" y="0"/>
                        <a:pt x="2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6" name="Google Shape;5056;p31"/>
                <p:cNvSpPr/>
                <p:nvPr/>
              </p:nvSpPr>
              <p:spPr>
                <a:xfrm>
                  <a:off x="4305050" y="3644125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5" y="0"/>
                      </a:moveTo>
                      <a:cubicBezTo>
                        <a:pt x="204" y="0"/>
                        <a:pt x="163" y="14"/>
                        <a:pt x="129" y="41"/>
                      </a:cubicBezTo>
                      <a:cubicBezTo>
                        <a:pt x="0" y="147"/>
                        <a:pt x="62" y="356"/>
                        <a:pt x="225" y="372"/>
                      </a:cubicBezTo>
                      <a:cubicBezTo>
                        <a:pt x="232" y="373"/>
                        <a:pt x="239" y="373"/>
                        <a:pt x="245" y="373"/>
                      </a:cubicBezTo>
                      <a:cubicBezTo>
                        <a:pt x="398" y="373"/>
                        <a:pt x="491" y="193"/>
                        <a:pt x="389" y="70"/>
                      </a:cubicBezTo>
                      <a:cubicBezTo>
                        <a:pt x="353" y="24"/>
                        <a:pt x="299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7" name="Google Shape;5057;p31"/>
                <p:cNvSpPr/>
                <p:nvPr/>
              </p:nvSpPr>
              <p:spPr>
                <a:xfrm>
                  <a:off x="4291800" y="3627625"/>
                  <a:ext cx="11575" cy="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352" extrusionOk="0">
                      <a:moveTo>
                        <a:pt x="231" y="0"/>
                      </a:moveTo>
                      <a:cubicBezTo>
                        <a:pt x="192" y="0"/>
                        <a:pt x="152" y="13"/>
                        <a:pt x="119" y="39"/>
                      </a:cubicBezTo>
                      <a:cubicBezTo>
                        <a:pt x="0" y="139"/>
                        <a:pt x="58" y="335"/>
                        <a:pt x="212" y="351"/>
                      </a:cubicBezTo>
                      <a:cubicBezTo>
                        <a:pt x="219" y="352"/>
                        <a:pt x="225" y="352"/>
                        <a:pt x="232" y="352"/>
                      </a:cubicBezTo>
                      <a:cubicBezTo>
                        <a:pt x="378" y="352"/>
                        <a:pt x="462" y="182"/>
                        <a:pt x="370" y="65"/>
                      </a:cubicBezTo>
                      <a:cubicBezTo>
                        <a:pt x="335" y="23"/>
                        <a:pt x="283" y="0"/>
                        <a:pt x="2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8" name="Google Shape;5058;p31"/>
                <p:cNvSpPr/>
                <p:nvPr/>
              </p:nvSpPr>
              <p:spPr>
                <a:xfrm>
                  <a:off x="4278450" y="3611100"/>
                  <a:ext cx="1110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5" extrusionOk="0">
                      <a:moveTo>
                        <a:pt x="226" y="0"/>
                      </a:moveTo>
                      <a:cubicBezTo>
                        <a:pt x="188" y="0"/>
                        <a:pt x="151" y="13"/>
                        <a:pt x="120" y="38"/>
                      </a:cubicBezTo>
                      <a:cubicBezTo>
                        <a:pt x="1" y="131"/>
                        <a:pt x="59" y="318"/>
                        <a:pt x="206" y="334"/>
                      </a:cubicBezTo>
                      <a:cubicBezTo>
                        <a:pt x="213" y="334"/>
                        <a:pt x="219" y="335"/>
                        <a:pt x="225" y="335"/>
                      </a:cubicBezTo>
                      <a:cubicBezTo>
                        <a:pt x="362" y="335"/>
                        <a:pt x="443" y="171"/>
                        <a:pt x="354" y="61"/>
                      </a:cubicBezTo>
                      <a:cubicBezTo>
                        <a:pt x="322" y="21"/>
                        <a:pt x="274" y="0"/>
                        <a:pt x="2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9" name="Google Shape;5059;p31"/>
                <p:cNvSpPr/>
                <p:nvPr/>
              </p:nvSpPr>
              <p:spPr>
                <a:xfrm>
                  <a:off x="4265200" y="3594525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10" y="1"/>
                      </a:moveTo>
                      <a:cubicBezTo>
                        <a:pt x="174" y="1"/>
                        <a:pt x="139" y="12"/>
                        <a:pt x="110" y="36"/>
                      </a:cubicBezTo>
                      <a:cubicBezTo>
                        <a:pt x="0" y="126"/>
                        <a:pt x="52" y="303"/>
                        <a:pt x="193" y="315"/>
                      </a:cubicBezTo>
                      <a:cubicBezTo>
                        <a:pt x="200" y="316"/>
                        <a:pt x="206" y="317"/>
                        <a:pt x="212" y="317"/>
                      </a:cubicBezTo>
                      <a:cubicBezTo>
                        <a:pt x="342" y="317"/>
                        <a:pt x="417" y="163"/>
                        <a:pt x="331" y="58"/>
                      </a:cubicBezTo>
                      <a:cubicBezTo>
                        <a:pt x="301" y="20"/>
                        <a:pt x="255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0" name="Google Shape;5060;p31"/>
                <p:cNvSpPr/>
                <p:nvPr/>
              </p:nvSpPr>
              <p:spPr>
                <a:xfrm>
                  <a:off x="4336225" y="3646150"/>
                  <a:ext cx="128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393" extrusionOk="0">
                      <a:moveTo>
                        <a:pt x="258" y="0"/>
                      </a:moveTo>
                      <a:cubicBezTo>
                        <a:pt x="215" y="0"/>
                        <a:pt x="171" y="15"/>
                        <a:pt x="135" y="44"/>
                      </a:cubicBezTo>
                      <a:cubicBezTo>
                        <a:pt x="0" y="156"/>
                        <a:pt x="65" y="371"/>
                        <a:pt x="238" y="391"/>
                      </a:cubicBezTo>
                      <a:cubicBezTo>
                        <a:pt x="246" y="392"/>
                        <a:pt x="254" y="392"/>
                        <a:pt x="261" y="392"/>
                      </a:cubicBezTo>
                      <a:cubicBezTo>
                        <a:pt x="421" y="392"/>
                        <a:pt x="513" y="202"/>
                        <a:pt x="409" y="73"/>
                      </a:cubicBezTo>
                      <a:cubicBezTo>
                        <a:pt x="370" y="25"/>
                        <a:pt x="314" y="0"/>
                        <a:pt x="2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1" name="Google Shape;5061;p31"/>
                <p:cNvSpPr/>
                <p:nvPr/>
              </p:nvSpPr>
              <p:spPr>
                <a:xfrm>
                  <a:off x="4322875" y="3629650"/>
                  <a:ext cx="12275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1" extrusionOk="0">
                      <a:moveTo>
                        <a:pt x="247" y="1"/>
                      </a:moveTo>
                      <a:cubicBezTo>
                        <a:pt x="206" y="1"/>
                        <a:pt x="166" y="14"/>
                        <a:pt x="133" y="42"/>
                      </a:cubicBezTo>
                      <a:cubicBezTo>
                        <a:pt x="1" y="145"/>
                        <a:pt x="62" y="353"/>
                        <a:pt x="229" y="369"/>
                      </a:cubicBezTo>
                      <a:cubicBezTo>
                        <a:pt x="237" y="370"/>
                        <a:pt x="245" y="371"/>
                        <a:pt x="252" y="371"/>
                      </a:cubicBezTo>
                      <a:cubicBezTo>
                        <a:pt x="402" y="371"/>
                        <a:pt x="491" y="193"/>
                        <a:pt x="393" y="71"/>
                      </a:cubicBezTo>
                      <a:cubicBezTo>
                        <a:pt x="356" y="25"/>
                        <a:pt x="302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2" name="Google Shape;5062;p31"/>
                <p:cNvSpPr/>
                <p:nvPr/>
              </p:nvSpPr>
              <p:spPr>
                <a:xfrm>
                  <a:off x="4309625" y="3613075"/>
                  <a:ext cx="11650" cy="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6" extrusionOk="0">
                      <a:moveTo>
                        <a:pt x="234" y="1"/>
                      </a:moveTo>
                      <a:cubicBezTo>
                        <a:pt x="195" y="1"/>
                        <a:pt x="156" y="13"/>
                        <a:pt x="123" y="39"/>
                      </a:cubicBezTo>
                      <a:cubicBezTo>
                        <a:pt x="1" y="139"/>
                        <a:pt x="59" y="338"/>
                        <a:pt x="216" y="354"/>
                      </a:cubicBezTo>
                      <a:cubicBezTo>
                        <a:pt x="223" y="355"/>
                        <a:pt x="229" y="355"/>
                        <a:pt x="236" y="355"/>
                      </a:cubicBezTo>
                      <a:cubicBezTo>
                        <a:pt x="381" y="355"/>
                        <a:pt x="466" y="185"/>
                        <a:pt x="373" y="68"/>
                      </a:cubicBezTo>
                      <a:cubicBezTo>
                        <a:pt x="338" y="24"/>
                        <a:pt x="286" y="1"/>
                        <a:pt x="2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3" name="Google Shape;5063;p31"/>
                <p:cNvSpPr/>
                <p:nvPr/>
              </p:nvSpPr>
              <p:spPr>
                <a:xfrm>
                  <a:off x="4296375" y="3596550"/>
                  <a:ext cx="11075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336" extrusionOk="0">
                      <a:moveTo>
                        <a:pt x="221" y="1"/>
                      </a:moveTo>
                      <a:cubicBezTo>
                        <a:pt x="184" y="1"/>
                        <a:pt x="147" y="13"/>
                        <a:pt x="116" y="38"/>
                      </a:cubicBezTo>
                      <a:cubicBezTo>
                        <a:pt x="0" y="132"/>
                        <a:pt x="55" y="321"/>
                        <a:pt x="206" y="334"/>
                      </a:cubicBezTo>
                      <a:cubicBezTo>
                        <a:pt x="213" y="335"/>
                        <a:pt x="219" y="335"/>
                        <a:pt x="225" y="335"/>
                      </a:cubicBezTo>
                      <a:cubicBezTo>
                        <a:pt x="362" y="335"/>
                        <a:pt x="443" y="175"/>
                        <a:pt x="351" y="64"/>
                      </a:cubicBezTo>
                      <a:cubicBezTo>
                        <a:pt x="318" y="22"/>
                        <a:pt x="270" y="1"/>
                        <a:pt x="2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4" name="Google Shape;5064;p31"/>
                <p:cNvSpPr/>
                <p:nvPr/>
              </p:nvSpPr>
              <p:spPr>
                <a:xfrm>
                  <a:off x="4283125" y="3580075"/>
                  <a:ext cx="10450" cy="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6" extrusionOk="0">
                      <a:moveTo>
                        <a:pt x="209" y="0"/>
                      </a:moveTo>
                      <a:cubicBezTo>
                        <a:pt x="174" y="0"/>
                        <a:pt x="139" y="12"/>
                        <a:pt x="109" y="35"/>
                      </a:cubicBezTo>
                      <a:cubicBezTo>
                        <a:pt x="0" y="122"/>
                        <a:pt x="52" y="299"/>
                        <a:pt x="193" y="315"/>
                      </a:cubicBezTo>
                      <a:cubicBezTo>
                        <a:pt x="198" y="315"/>
                        <a:pt x="203" y="316"/>
                        <a:pt x="208" y="316"/>
                      </a:cubicBezTo>
                      <a:cubicBezTo>
                        <a:pt x="338" y="316"/>
                        <a:pt x="418" y="163"/>
                        <a:pt x="331" y="58"/>
                      </a:cubicBezTo>
                      <a:cubicBezTo>
                        <a:pt x="300" y="20"/>
                        <a:pt x="25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5" name="Google Shape;5065;p31"/>
                <p:cNvSpPr/>
                <p:nvPr/>
              </p:nvSpPr>
              <p:spPr>
                <a:xfrm>
                  <a:off x="4340800" y="3615125"/>
                  <a:ext cx="12300" cy="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3" extrusionOk="0">
                      <a:moveTo>
                        <a:pt x="245" y="0"/>
                      </a:moveTo>
                      <a:cubicBezTo>
                        <a:pt x="204" y="0"/>
                        <a:pt x="164" y="13"/>
                        <a:pt x="129" y="41"/>
                      </a:cubicBezTo>
                      <a:cubicBezTo>
                        <a:pt x="1" y="147"/>
                        <a:pt x="62" y="356"/>
                        <a:pt x="226" y="372"/>
                      </a:cubicBezTo>
                      <a:cubicBezTo>
                        <a:pt x="232" y="373"/>
                        <a:pt x="239" y="373"/>
                        <a:pt x="245" y="373"/>
                      </a:cubicBezTo>
                      <a:cubicBezTo>
                        <a:pt x="398" y="373"/>
                        <a:pt x="491" y="193"/>
                        <a:pt x="389" y="70"/>
                      </a:cubicBezTo>
                      <a:cubicBezTo>
                        <a:pt x="353" y="24"/>
                        <a:pt x="299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6" name="Google Shape;5066;p31"/>
                <p:cNvSpPr/>
                <p:nvPr/>
              </p:nvSpPr>
              <p:spPr>
                <a:xfrm>
                  <a:off x="4327550" y="3598625"/>
                  <a:ext cx="11650" cy="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2" extrusionOk="0">
                      <a:moveTo>
                        <a:pt x="233" y="0"/>
                      </a:moveTo>
                      <a:cubicBezTo>
                        <a:pt x="195" y="0"/>
                        <a:pt x="156" y="13"/>
                        <a:pt x="122" y="39"/>
                      </a:cubicBezTo>
                      <a:cubicBezTo>
                        <a:pt x="0" y="139"/>
                        <a:pt x="58" y="335"/>
                        <a:pt x="216" y="351"/>
                      </a:cubicBezTo>
                      <a:cubicBezTo>
                        <a:pt x="222" y="351"/>
                        <a:pt x="229" y="352"/>
                        <a:pt x="235" y="352"/>
                      </a:cubicBezTo>
                      <a:cubicBezTo>
                        <a:pt x="381" y="352"/>
                        <a:pt x="465" y="182"/>
                        <a:pt x="370" y="65"/>
                      </a:cubicBezTo>
                      <a:cubicBezTo>
                        <a:pt x="335" y="22"/>
                        <a:pt x="284" y="0"/>
                        <a:pt x="2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7" name="Google Shape;5067;p31"/>
                <p:cNvSpPr/>
                <p:nvPr/>
              </p:nvSpPr>
              <p:spPr>
                <a:xfrm>
                  <a:off x="4314300" y="3582100"/>
                  <a:ext cx="1100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335" extrusionOk="0">
                      <a:moveTo>
                        <a:pt x="222" y="0"/>
                      </a:moveTo>
                      <a:cubicBezTo>
                        <a:pt x="184" y="0"/>
                        <a:pt x="147" y="13"/>
                        <a:pt x="116" y="38"/>
                      </a:cubicBezTo>
                      <a:cubicBezTo>
                        <a:pt x="0" y="131"/>
                        <a:pt x="55" y="318"/>
                        <a:pt x="203" y="334"/>
                      </a:cubicBezTo>
                      <a:cubicBezTo>
                        <a:pt x="209" y="334"/>
                        <a:pt x="215" y="335"/>
                        <a:pt x="222" y="335"/>
                      </a:cubicBezTo>
                      <a:cubicBezTo>
                        <a:pt x="358" y="335"/>
                        <a:pt x="440" y="171"/>
                        <a:pt x="350" y="60"/>
                      </a:cubicBezTo>
                      <a:cubicBezTo>
                        <a:pt x="318" y="21"/>
                        <a:pt x="270" y="0"/>
                        <a:pt x="2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8" name="Google Shape;5068;p31"/>
                <p:cNvSpPr/>
                <p:nvPr/>
              </p:nvSpPr>
              <p:spPr>
                <a:xfrm>
                  <a:off x="4301025" y="3565550"/>
                  <a:ext cx="10450" cy="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6" extrusionOk="0">
                      <a:moveTo>
                        <a:pt x="208" y="0"/>
                      </a:moveTo>
                      <a:cubicBezTo>
                        <a:pt x="173" y="0"/>
                        <a:pt x="139" y="11"/>
                        <a:pt x="110" y="35"/>
                      </a:cubicBezTo>
                      <a:cubicBezTo>
                        <a:pt x="1" y="125"/>
                        <a:pt x="52" y="301"/>
                        <a:pt x="190" y="314"/>
                      </a:cubicBezTo>
                      <a:cubicBezTo>
                        <a:pt x="197" y="315"/>
                        <a:pt x="203" y="315"/>
                        <a:pt x="210" y="315"/>
                      </a:cubicBezTo>
                      <a:cubicBezTo>
                        <a:pt x="340" y="315"/>
                        <a:pt x="418" y="161"/>
                        <a:pt x="332" y="57"/>
                      </a:cubicBezTo>
                      <a:cubicBezTo>
                        <a:pt x="300" y="20"/>
                        <a:pt x="254" y="0"/>
                        <a:pt x="2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069" name="Google Shape;5069;p31"/>
            <p:cNvSpPr/>
            <p:nvPr/>
          </p:nvSpPr>
          <p:spPr>
            <a:xfrm>
              <a:off x="6928153" y="3892363"/>
              <a:ext cx="2245086" cy="1279539"/>
            </a:xfrm>
            <a:custGeom>
              <a:avLst/>
              <a:gdLst/>
              <a:ahLst/>
              <a:cxnLst/>
              <a:rect l="l" t="t" r="r" b="b"/>
              <a:pathLst>
                <a:path w="37331" h="21276" extrusionOk="0">
                  <a:moveTo>
                    <a:pt x="37218" y="21247"/>
                  </a:moveTo>
                  <a:lnTo>
                    <a:pt x="37331" y="1"/>
                  </a:lnTo>
                  <a:cubicBezTo>
                    <a:pt x="34220" y="322"/>
                    <a:pt x="28249" y="2074"/>
                    <a:pt x="24232" y="10391"/>
                  </a:cubicBezTo>
                  <a:cubicBezTo>
                    <a:pt x="18977" y="21276"/>
                    <a:pt x="5772" y="13730"/>
                    <a:pt x="0" y="210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5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1" name="Google Shape;5071;p32"/>
          <p:cNvGrpSpPr/>
          <p:nvPr/>
        </p:nvGrpSpPr>
        <p:grpSpPr>
          <a:xfrm>
            <a:off x="6114063" y="3359804"/>
            <a:ext cx="3043729" cy="1815277"/>
            <a:chOff x="6114063" y="3342014"/>
            <a:chExt cx="3043729" cy="1815277"/>
          </a:xfrm>
        </p:grpSpPr>
        <p:sp>
          <p:nvSpPr>
            <p:cNvPr id="5072" name="Google Shape;5072;p32"/>
            <p:cNvSpPr/>
            <p:nvPr/>
          </p:nvSpPr>
          <p:spPr>
            <a:xfrm flipH="1">
              <a:off x="6114063" y="3342014"/>
              <a:ext cx="3043729" cy="1815277"/>
            </a:xfrm>
            <a:custGeom>
              <a:avLst/>
              <a:gdLst/>
              <a:ahLst/>
              <a:cxnLst/>
              <a:rect l="l" t="t" r="r" b="b"/>
              <a:pathLst>
                <a:path w="49653" h="29613" extrusionOk="0">
                  <a:moveTo>
                    <a:pt x="0" y="29439"/>
                  </a:moveTo>
                  <a:lnTo>
                    <a:pt x="0" y="1"/>
                  </a:lnTo>
                  <a:cubicBezTo>
                    <a:pt x="4146" y="467"/>
                    <a:pt x="12103" y="2942"/>
                    <a:pt x="17399" y="14495"/>
                  </a:cubicBezTo>
                  <a:cubicBezTo>
                    <a:pt x="24332" y="29612"/>
                    <a:pt x="42004" y="19258"/>
                    <a:pt x="49653" y="294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32"/>
            <p:cNvSpPr/>
            <p:nvPr/>
          </p:nvSpPr>
          <p:spPr>
            <a:xfrm flipH="1">
              <a:off x="6621933" y="3945857"/>
              <a:ext cx="2535858" cy="1200744"/>
            </a:xfrm>
            <a:custGeom>
              <a:avLst/>
              <a:gdLst/>
              <a:ahLst/>
              <a:cxnLst/>
              <a:rect l="l" t="t" r="r" b="b"/>
              <a:pathLst>
                <a:path w="41368" h="19588" extrusionOk="0">
                  <a:moveTo>
                    <a:pt x="0" y="19588"/>
                  </a:moveTo>
                  <a:lnTo>
                    <a:pt x="0" y="0"/>
                  </a:lnTo>
                  <a:cubicBezTo>
                    <a:pt x="4236" y="10885"/>
                    <a:pt x="16574" y="8590"/>
                    <a:pt x="28972" y="12032"/>
                  </a:cubicBezTo>
                  <a:cubicBezTo>
                    <a:pt x="35756" y="13915"/>
                    <a:pt x="39414" y="16811"/>
                    <a:pt x="41368" y="19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32"/>
            <p:cNvSpPr/>
            <p:nvPr/>
          </p:nvSpPr>
          <p:spPr>
            <a:xfrm flipH="1">
              <a:off x="8333858" y="4521075"/>
              <a:ext cx="823933" cy="625505"/>
            </a:xfrm>
            <a:custGeom>
              <a:avLst/>
              <a:gdLst/>
              <a:ahLst/>
              <a:cxnLst/>
              <a:rect l="l" t="t" r="r" b="b"/>
              <a:pathLst>
                <a:path w="13441" h="10204" extrusionOk="0">
                  <a:moveTo>
                    <a:pt x="0" y="0"/>
                  </a:moveTo>
                  <a:cubicBezTo>
                    <a:pt x="4223" y="816"/>
                    <a:pt x="12797" y="3313"/>
                    <a:pt x="13440" y="10204"/>
                  </a:cubicBezTo>
                  <a:lnTo>
                    <a:pt x="0" y="102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5" name="Google Shape;5075;p32"/>
          <p:cNvSpPr/>
          <p:nvPr/>
        </p:nvSpPr>
        <p:spPr>
          <a:xfrm rot="-5400000" flipH="1">
            <a:off x="-455434" y="3427982"/>
            <a:ext cx="2177919" cy="1294611"/>
          </a:xfrm>
          <a:custGeom>
            <a:avLst/>
            <a:gdLst/>
            <a:ahLst/>
            <a:cxnLst/>
            <a:rect l="l" t="t" r="r" b="b"/>
            <a:pathLst>
              <a:path w="35098" h="20864" extrusionOk="0">
                <a:moveTo>
                  <a:pt x="35050" y="84"/>
                </a:moveTo>
                <a:lnTo>
                  <a:pt x="35098" y="20864"/>
                </a:lnTo>
                <a:cubicBezTo>
                  <a:pt x="32167" y="20542"/>
                  <a:pt x="26549" y="18807"/>
                  <a:pt x="22789" y="10660"/>
                </a:cubicBezTo>
                <a:cubicBezTo>
                  <a:pt x="17872" y="0"/>
                  <a:pt x="5416" y="7340"/>
                  <a:pt x="0" y="16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6" name="Google Shape;5076;p32"/>
          <p:cNvSpPr/>
          <p:nvPr/>
        </p:nvSpPr>
        <p:spPr>
          <a:xfrm rot="10800000">
            <a:off x="6560890" y="-6889"/>
            <a:ext cx="2603805" cy="1232918"/>
          </a:xfrm>
          <a:custGeom>
            <a:avLst/>
            <a:gdLst/>
            <a:ahLst/>
            <a:cxnLst/>
            <a:rect l="l" t="t" r="r" b="b"/>
            <a:pathLst>
              <a:path w="41368" h="19588" extrusionOk="0">
                <a:moveTo>
                  <a:pt x="0" y="19588"/>
                </a:moveTo>
                <a:lnTo>
                  <a:pt x="0" y="0"/>
                </a:lnTo>
                <a:cubicBezTo>
                  <a:pt x="4236" y="10885"/>
                  <a:pt x="16574" y="8590"/>
                  <a:pt x="28972" y="12032"/>
                </a:cubicBezTo>
                <a:cubicBezTo>
                  <a:pt x="35756" y="13915"/>
                  <a:pt x="39414" y="16811"/>
                  <a:pt x="41368" y="1958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7" name="Google Shape;5077;p32"/>
          <p:cNvSpPr/>
          <p:nvPr/>
        </p:nvSpPr>
        <p:spPr>
          <a:xfrm>
            <a:off x="-13800" y="-13728"/>
            <a:ext cx="952376" cy="853730"/>
          </a:xfrm>
          <a:custGeom>
            <a:avLst/>
            <a:gdLst/>
            <a:ahLst/>
            <a:cxnLst/>
            <a:rect l="l" t="t" r="r" b="b"/>
            <a:pathLst>
              <a:path w="10311" h="9243" extrusionOk="0">
                <a:moveTo>
                  <a:pt x="10310" y="0"/>
                </a:moveTo>
                <a:cubicBezTo>
                  <a:pt x="9517" y="2880"/>
                  <a:pt x="7048" y="8735"/>
                  <a:pt x="94" y="9243"/>
                </a:cubicBezTo>
                <a:lnTo>
                  <a:pt x="1" y="1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5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" name="Google Shape;5079;p33"/>
          <p:cNvSpPr/>
          <p:nvPr/>
        </p:nvSpPr>
        <p:spPr>
          <a:xfrm rot="10800000">
            <a:off x="7389578" y="3893699"/>
            <a:ext cx="1775117" cy="1277426"/>
          </a:xfrm>
          <a:custGeom>
            <a:avLst/>
            <a:gdLst/>
            <a:ahLst/>
            <a:cxnLst/>
            <a:rect l="l" t="t" r="r" b="b"/>
            <a:pathLst>
              <a:path w="33231" h="23914" extrusionOk="0">
                <a:moveTo>
                  <a:pt x="58" y="100"/>
                </a:moveTo>
                <a:lnTo>
                  <a:pt x="0" y="23914"/>
                </a:lnTo>
                <a:cubicBezTo>
                  <a:pt x="2770" y="23544"/>
                  <a:pt x="8089" y="21555"/>
                  <a:pt x="11653" y="12219"/>
                </a:cubicBezTo>
                <a:cubicBezTo>
                  <a:pt x="16313" y="0"/>
                  <a:pt x="28101" y="8407"/>
                  <a:pt x="33230" y="18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80" name="Google Shape;5080;p33"/>
          <p:cNvGrpSpPr/>
          <p:nvPr/>
        </p:nvGrpSpPr>
        <p:grpSpPr>
          <a:xfrm flipH="1">
            <a:off x="-6899" y="-6878"/>
            <a:ext cx="3010666" cy="1569939"/>
            <a:chOff x="6154029" y="-6878"/>
            <a:chExt cx="3010666" cy="1569939"/>
          </a:xfrm>
        </p:grpSpPr>
        <p:sp>
          <p:nvSpPr>
            <p:cNvPr id="5081" name="Google Shape;5081;p33"/>
            <p:cNvSpPr/>
            <p:nvPr/>
          </p:nvSpPr>
          <p:spPr>
            <a:xfrm>
              <a:off x="6154029" y="-6878"/>
              <a:ext cx="3010661" cy="1569939"/>
            </a:xfrm>
            <a:custGeom>
              <a:avLst/>
              <a:gdLst/>
              <a:ahLst/>
              <a:cxnLst/>
              <a:rect l="l" t="t" r="r" b="b"/>
              <a:pathLst>
                <a:path w="38910" h="20290" extrusionOk="0">
                  <a:moveTo>
                    <a:pt x="38887" y="1"/>
                  </a:moveTo>
                  <a:lnTo>
                    <a:pt x="38910" y="20289"/>
                  </a:lnTo>
                  <a:cubicBezTo>
                    <a:pt x="34915" y="9022"/>
                    <a:pt x="23320" y="11410"/>
                    <a:pt x="11660" y="7858"/>
                  </a:cubicBezTo>
                  <a:cubicBezTo>
                    <a:pt x="5284" y="5914"/>
                    <a:pt x="1842" y="2916"/>
                    <a:pt x="1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33"/>
            <p:cNvSpPr/>
            <p:nvPr/>
          </p:nvSpPr>
          <p:spPr>
            <a:xfrm>
              <a:off x="8426525" y="-6851"/>
              <a:ext cx="738170" cy="797783"/>
            </a:xfrm>
            <a:custGeom>
              <a:avLst/>
              <a:gdLst/>
              <a:ahLst/>
              <a:cxnLst/>
              <a:rect l="l" t="t" r="r" b="b"/>
              <a:pathLst>
                <a:path w="10513" h="11362" extrusionOk="0">
                  <a:moveTo>
                    <a:pt x="1" y="17"/>
                  </a:moveTo>
                  <a:cubicBezTo>
                    <a:pt x="846" y="3587"/>
                    <a:pt x="3426" y="10828"/>
                    <a:pt x="10513" y="11361"/>
                  </a:cubicBezTo>
                  <a:lnTo>
                    <a:pt x="10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7_1_1_1">
    <p:spTree>
      <p:nvGrpSpPr>
        <p:cNvPr id="1" name="Shape 5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4" name="Google Shape;5084;p34"/>
          <p:cNvSpPr/>
          <p:nvPr/>
        </p:nvSpPr>
        <p:spPr>
          <a:xfrm flipH="1">
            <a:off x="6417291" y="3551751"/>
            <a:ext cx="2750822" cy="1605593"/>
          </a:xfrm>
          <a:custGeom>
            <a:avLst/>
            <a:gdLst/>
            <a:ahLst/>
            <a:cxnLst/>
            <a:rect l="l" t="t" r="r" b="b"/>
            <a:pathLst>
              <a:path w="33402" h="19496" extrusionOk="0">
                <a:moveTo>
                  <a:pt x="1" y="19495"/>
                </a:moveTo>
                <a:lnTo>
                  <a:pt x="1" y="1"/>
                </a:lnTo>
                <a:cubicBezTo>
                  <a:pt x="2453" y="16275"/>
                  <a:pt x="13103" y="11972"/>
                  <a:pt x="24345" y="14623"/>
                </a:cubicBezTo>
                <a:cubicBezTo>
                  <a:pt x="28806" y="15677"/>
                  <a:pt x="31624" y="17522"/>
                  <a:pt x="33401" y="1949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85" name="Google Shape;5085;p34"/>
          <p:cNvGrpSpPr/>
          <p:nvPr/>
        </p:nvGrpSpPr>
        <p:grpSpPr>
          <a:xfrm flipH="1">
            <a:off x="-25759" y="2224271"/>
            <a:ext cx="2125048" cy="2942622"/>
            <a:chOff x="7038150" y="2206481"/>
            <a:chExt cx="2125048" cy="2942622"/>
          </a:xfrm>
        </p:grpSpPr>
        <p:sp>
          <p:nvSpPr>
            <p:cNvPr id="5086" name="Google Shape;5086;p34"/>
            <p:cNvSpPr/>
            <p:nvPr/>
          </p:nvSpPr>
          <p:spPr>
            <a:xfrm>
              <a:off x="7038150" y="2206481"/>
              <a:ext cx="2125048" cy="2942326"/>
            </a:xfrm>
            <a:custGeom>
              <a:avLst/>
              <a:gdLst/>
              <a:ahLst/>
              <a:cxnLst/>
              <a:rect l="l" t="t" r="r" b="b"/>
              <a:pathLst>
                <a:path w="30670" h="42467" extrusionOk="0">
                  <a:moveTo>
                    <a:pt x="30492" y="42467"/>
                  </a:moveTo>
                  <a:lnTo>
                    <a:pt x="0" y="42467"/>
                  </a:lnTo>
                  <a:cubicBezTo>
                    <a:pt x="482" y="38922"/>
                    <a:pt x="3047" y="32119"/>
                    <a:pt x="15012" y="27587"/>
                  </a:cubicBezTo>
                  <a:cubicBezTo>
                    <a:pt x="30669" y="21658"/>
                    <a:pt x="19945" y="6541"/>
                    <a:pt x="30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34"/>
            <p:cNvSpPr/>
            <p:nvPr/>
          </p:nvSpPr>
          <p:spPr>
            <a:xfrm>
              <a:off x="7745077" y="2454523"/>
              <a:ext cx="1405843" cy="2694286"/>
            </a:xfrm>
            <a:custGeom>
              <a:avLst/>
              <a:gdLst/>
              <a:ahLst/>
              <a:cxnLst/>
              <a:rect l="l" t="t" r="r" b="b"/>
              <a:pathLst>
                <a:path w="20290" h="38887" extrusionOk="0">
                  <a:moveTo>
                    <a:pt x="20289" y="38887"/>
                  </a:moveTo>
                  <a:lnTo>
                    <a:pt x="1" y="38887"/>
                  </a:lnTo>
                  <a:cubicBezTo>
                    <a:pt x="11272" y="34905"/>
                    <a:pt x="8897" y="23307"/>
                    <a:pt x="12461" y="11651"/>
                  </a:cubicBezTo>
                  <a:cubicBezTo>
                    <a:pt x="14411" y="5278"/>
                    <a:pt x="17413" y="1839"/>
                    <a:pt x="20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34"/>
            <p:cNvSpPr/>
            <p:nvPr/>
          </p:nvSpPr>
          <p:spPr>
            <a:xfrm>
              <a:off x="8418263" y="4184447"/>
              <a:ext cx="732646" cy="964655"/>
            </a:xfrm>
            <a:custGeom>
              <a:avLst/>
              <a:gdLst/>
              <a:ahLst/>
              <a:cxnLst/>
              <a:rect l="l" t="t" r="r" b="b"/>
              <a:pathLst>
                <a:path w="10574" h="13923" extrusionOk="0">
                  <a:moveTo>
                    <a:pt x="0" y="13922"/>
                  </a:moveTo>
                  <a:cubicBezTo>
                    <a:pt x="848" y="9545"/>
                    <a:pt x="3436" y="666"/>
                    <a:pt x="10573" y="0"/>
                  </a:cubicBezTo>
                  <a:lnTo>
                    <a:pt x="10573" y="139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"/>
          <p:cNvSpPr txBox="1">
            <a:spLocks noGrp="1"/>
          </p:cNvSpPr>
          <p:nvPr>
            <p:ph type="body" idx="1"/>
          </p:nvPr>
        </p:nvSpPr>
        <p:spPr>
          <a:xfrm>
            <a:off x="717425" y="1213900"/>
            <a:ext cx="7709100" cy="3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71" name="Google Shape;471;p4"/>
          <p:cNvSpPr txBox="1">
            <a:spLocks noGrp="1"/>
          </p:cNvSpPr>
          <p:nvPr>
            <p:ph type="title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4"/>
          <p:cNvSpPr/>
          <p:nvPr/>
        </p:nvSpPr>
        <p:spPr>
          <a:xfrm rot="10800000" flipH="1">
            <a:off x="-6899" y="3893699"/>
            <a:ext cx="1775117" cy="1277426"/>
          </a:xfrm>
          <a:custGeom>
            <a:avLst/>
            <a:gdLst/>
            <a:ahLst/>
            <a:cxnLst/>
            <a:rect l="l" t="t" r="r" b="b"/>
            <a:pathLst>
              <a:path w="33231" h="23914" extrusionOk="0">
                <a:moveTo>
                  <a:pt x="58" y="100"/>
                </a:moveTo>
                <a:lnTo>
                  <a:pt x="0" y="23914"/>
                </a:lnTo>
                <a:cubicBezTo>
                  <a:pt x="2770" y="23544"/>
                  <a:pt x="8089" y="21555"/>
                  <a:pt x="11653" y="12219"/>
                </a:cubicBezTo>
                <a:cubicBezTo>
                  <a:pt x="16313" y="0"/>
                  <a:pt x="28101" y="8407"/>
                  <a:pt x="33230" y="18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3" name="Google Shape;473;p4"/>
          <p:cNvGrpSpPr/>
          <p:nvPr/>
        </p:nvGrpSpPr>
        <p:grpSpPr>
          <a:xfrm>
            <a:off x="6154029" y="-6878"/>
            <a:ext cx="3010666" cy="1569939"/>
            <a:chOff x="6154029" y="-6878"/>
            <a:chExt cx="3010666" cy="1569939"/>
          </a:xfrm>
        </p:grpSpPr>
        <p:sp>
          <p:nvSpPr>
            <p:cNvPr id="474" name="Google Shape;474;p4"/>
            <p:cNvSpPr/>
            <p:nvPr/>
          </p:nvSpPr>
          <p:spPr>
            <a:xfrm>
              <a:off x="6154029" y="-6878"/>
              <a:ext cx="3010661" cy="1569939"/>
            </a:xfrm>
            <a:custGeom>
              <a:avLst/>
              <a:gdLst/>
              <a:ahLst/>
              <a:cxnLst/>
              <a:rect l="l" t="t" r="r" b="b"/>
              <a:pathLst>
                <a:path w="38910" h="20290" extrusionOk="0">
                  <a:moveTo>
                    <a:pt x="38887" y="1"/>
                  </a:moveTo>
                  <a:lnTo>
                    <a:pt x="38910" y="20289"/>
                  </a:lnTo>
                  <a:cubicBezTo>
                    <a:pt x="34915" y="9022"/>
                    <a:pt x="23320" y="11410"/>
                    <a:pt x="11660" y="7858"/>
                  </a:cubicBezTo>
                  <a:cubicBezTo>
                    <a:pt x="5284" y="5914"/>
                    <a:pt x="1842" y="2916"/>
                    <a:pt x="1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8426525" y="-6851"/>
              <a:ext cx="738170" cy="797783"/>
            </a:xfrm>
            <a:custGeom>
              <a:avLst/>
              <a:gdLst/>
              <a:ahLst/>
              <a:cxnLst/>
              <a:rect l="l" t="t" r="r" b="b"/>
              <a:pathLst>
                <a:path w="10513" h="11362" extrusionOk="0">
                  <a:moveTo>
                    <a:pt x="1" y="17"/>
                  </a:moveTo>
                  <a:cubicBezTo>
                    <a:pt x="846" y="3587"/>
                    <a:pt x="3426" y="10828"/>
                    <a:pt x="10513" y="11361"/>
                  </a:cubicBezTo>
                  <a:lnTo>
                    <a:pt x="10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6" name="Google Shape;476;p4"/>
          <p:cNvSpPr/>
          <p:nvPr/>
        </p:nvSpPr>
        <p:spPr>
          <a:xfrm>
            <a:off x="8360997" y="2640888"/>
            <a:ext cx="324757" cy="375100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"/>
          <p:cNvSpPr/>
          <p:nvPr/>
        </p:nvSpPr>
        <p:spPr>
          <a:xfrm>
            <a:off x="492236" y="3332955"/>
            <a:ext cx="450379" cy="450398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8" name="Google Shape;478;p4"/>
          <p:cNvGrpSpPr/>
          <p:nvPr/>
        </p:nvGrpSpPr>
        <p:grpSpPr>
          <a:xfrm>
            <a:off x="7263711" y="4447292"/>
            <a:ext cx="402369" cy="316376"/>
            <a:chOff x="1163250" y="1972063"/>
            <a:chExt cx="106800" cy="83975"/>
          </a:xfrm>
        </p:grpSpPr>
        <p:sp>
          <p:nvSpPr>
            <p:cNvPr id="479" name="Google Shape;479;p4"/>
            <p:cNvSpPr/>
            <p:nvPr/>
          </p:nvSpPr>
          <p:spPr>
            <a:xfrm>
              <a:off x="1251000" y="2007013"/>
              <a:ext cx="16725" cy="14325"/>
            </a:xfrm>
            <a:custGeom>
              <a:avLst/>
              <a:gdLst/>
              <a:ahLst/>
              <a:cxnLst/>
              <a:rect l="l" t="t" r="r" b="b"/>
              <a:pathLst>
                <a:path w="669" h="573" extrusionOk="0">
                  <a:moveTo>
                    <a:pt x="380" y="1"/>
                  </a:moveTo>
                  <a:cubicBezTo>
                    <a:pt x="310" y="1"/>
                    <a:pt x="238" y="27"/>
                    <a:pt x="180" y="84"/>
                  </a:cubicBezTo>
                  <a:cubicBezTo>
                    <a:pt x="0" y="264"/>
                    <a:pt x="129" y="572"/>
                    <a:pt x="383" y="572"/>
                  </a:cubicBezTo>
                  <a:cubicBezTo>
                    <a:pt x="540" y="572"/>
                    <a:pt x="665" y="444"/>
                    <a:pt x="669" y="286"/>
                  </a:cubicBezTo>
                  <a:cubicBezTo>
                    <a:pt x="669" y="114"/>
                    <a:pt x="527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1253400" y="2041788"/>
              <a:ext cx="16650" cy="14250"/>
            </a:xfrm>
            <a:custGeom>
              <a:avLst/>
              <a:gdLst/>
              <a:ahLst/>
              <a:cxnLst/>
              <a:rect l="l" t="t" r="r" b="b"/>
              <a:pathLst>
                <a:path w="666" h="570" extrusionOk="0">
                  <a:moveTo>
                    <a:pt x="287" y="1"/>
                  </a:moveTo>
                  <a:cubicBezTo>
                    <a:pt x="129" y="1"/>
                    <a:pt x="1" y="126"/>
                    <a:pt x="1" y="283"/>
                  </a:cubicBezTo>
                  <a:cubicBezTo>
                    <a:pt x="1" y="455"/>
                    <a:pt x="142" y="570"/>
                    <a:pt x="288" y="570"/>
                  </a:cubicBezTo>
                  <a:cubicBezTo>
                    <a:pt x="358" y="570"/>
                    <a:pt x="429" y="544"/>
                    <a:pt x="486" y="486"/>
                  </a:cubicBezTo>
                  <a:cubicBezTo>
                    <a:pt x="666" y="306"/>
                    <a:pt x="540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1253400" y="1972363"/>
              <a:ext cx="14325" cy="14425"/>
            </a:xfrm>
            <a:custGeom>
              <a:avLst/>
              <a:gdLst/>
              <a:ahLst/>
              <a:cxnLst/>
              <a:rect l="l" t="t" r="r" b="b"/>
              <a:pathLst>
                <a:path w="573" h="577" extrusionOk="0">
                  <a:moveTo>
                    <a:pt x="287" y="1"/>
                  </a:moveTo>
                  <a:cubicBezTo>
                    <a:pt x="129" y="1"/>
                    <a:pt x="1" y="126"/>
                    <a:pt x="1" y="284"/>
                  </a:cubicBezTo>
                  <a:lnTo>
                    <a:pt x="1" y="287"/>
                  </a:lnTo>
                  <a:lnTo>
                    <a:pt x="1" y="290"/>
                  </a:lnTo>
                  <a:cubicBezTo>
                    <a:pt x="1" y="448"/>
                    <a:pt x="129" y="576"/>
                    <a:pt x="287" y="576"/>
                  </a:cubicBezTo>
                  <a:cubicBezTo>
                    <a:pt x="444" y="576"/>
                    <a:pt x="573" y="448"/>
                    <a:pt x="573" y="290"/>
                  </a:cubicBezTo>
                  <a:lnTo>
                    <a:pt x="573" y="287"/>
                  </a:lnTo>
                  <a:lnTo>
                    <a:pt x="573" y="284"/>
                  </a:lnTo>
                  <a:cubicBezTo>
                    <a:pt x="569" y="126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1206075" y="2007013"/>
              <a:ext cx="16650" cy="14325"/>
            </a:xfrm>
            <a:custGeom>
              <a:avLst/>
              <a:gdLst/>
              <a:ahLst/>
              <a:cxnLst/>
              <a:rect l="l" t="t" r="r" b="b"/>
              <a:pathLst>
                <a:path w="666" h="573" extrusionOk="0">
                  <a:moveTo>
                    <a:pt x="379" y="1"/>
                  </a:moveTo>
                  <a:cubicBezTo>
                    <a:pt x="310" y="1"/>
                    <a:pt x="239" y="27"/>
                    <a:pt x="181" y="84"/>
                  </a:cubicBezTo>
                  <a:cubicBezTo>
                    <a:pt x="1" y="264"/>
                    <a:pt x="126" y="572"/>
                    <a:pt x="380" y="572"/>
                  </a:cubicBezTo>
                  <a:cubicBezTo>
                    <a:pt x="537" y="572"/>
                    <a:pt x="666" y="444"/>
                    <a:pt x="666" y="286"/>
                  </a:cubicBezTo>
                  <a:cubicBezTo>
                    <a:pt x="666" y="114"/>
                    <a:pt x="526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1206075" y="2041738"/>
              <a:ext cx="16650" cy="14300"/>
            </a:xfrm>
            <a:custGeom>
              <a:avLst/>
              <a:gdLst/>
              <a:ahLst/>
              <a:cxnLst/>
              <a:rect l="l" t="t" r="r" b="b"/>
              <a:pathLst>
                <a:path w="666" h="572" extrusionOk="0">
                  <a:moveTo>
                    <a:pt x="378" y="0"/>
                  </a:moveTo>
                  <a:cubicBezTo>
                    <a:pt x="308" y="0"/>
                    <a:pt x="238" y="26"/>
                    <a:pt x="181" y="83"/>
                  </a:cubicBezTo>
                  <a:cubicBezTo>
                    <a:pt x="1" y="263"/>
                    <a:pt x="126" y="571"/>
                    <a:pt x="380" y="571"/>
                  </a:cubicBezTo>
                  <a:cubicBezTo>
                    <a:pt x="537" y="571"/>
                    <a:pt x="666" y="443"/>
                    <a:pt x="666" y="285"/>
                  </a:cubicBezTo>
                  <a:cubicBezTo>
                    <a:pt x="666" y="113"/>
                    <a:pt x="524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1163250" y="2007063"/>
              <a:ext cx="14500" cy="14275"/>
            </a:xfrm>
            <a:custGeom>
              <a:avLst/>
              <a:gdLst/>
              <a:ahLst/>
              <a:cxnLst/>
              <a:rect l="l" t="t" r="r" b="b"/>
              <a:pathLst>
                <a:path w="580" h="571" extrusionOk="0">
                  <a:moveTo>
                    <a:pt x="285" y="1"/>
                  </a:moveTo>
                  <a:cubicBezTo>
                    <a:pt x="129" y="1"/>
                    <a:pt x="1" y="127"/>
                    <a:pt x="1" y="284"/>
                  </a:cubicBezTo>
                  <a:cubicBezTo>
                    <a:pt x="1" y="441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70"/>
                  </a:cubicBezTo>
                  <a:cubicBezTo>
                    <a:pt x="454" y="570"/>
                    <a:pt x="579" y="442"/>
                    <a:pt x="579" y="284"/>
                  </a:cubicBezTo>
                  <a:cubicBezTo>
                    <a:pt x="579" y="127"/>
                    <a:pt x="454" y="1"/>
                    <a:pt x="296" y="1"/>
                  </a:cubicBezTo>
                  <a:cubicBezTo>
                    <a:pt x="293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163250" y="2041788"/>
              <a:ext cx="14500" cy="14250"/>
            </a:xfrm>
            <a:custGeom>
              <a:avLst/>
              <a:gdLst/>
              <a:ahLst/>
              <a:cxnLst/>
              <a:rect l="l" t="t" r="r" b="b"/>
              <a:pathLst>
                <a:path w="580" h="570" extrusionOk="0">
                  <a:moveTo>
                    <a:pt x="285" y="0"/>
                  </a:moveTo>
                  <a:cubicBezTo>
                    <a:pt x="129" y="0"/>
                    <a:pt x="1" y="127"/>
                    <a:pt x="1" y="283"/>
                  </a:cubicBezTo>
                  <a:cubicBezTo>
                    <a:pt x="1" y="440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69"/>
                  </a:cubicBezTo>
                  <a:cubicBezTo>
                    <a:pt x="454" y="569"/>
                    <a:pt x="579" y="441"/>
                    <a:pt x="579" y="283"/>
                  </a:cubicBezTo>
                  <a:cubicBezTo>
                    <a:pt x="579" y="126"/>
                    <a:pt x="454" y="1"/>
                    <a:pt x="296" y="1"/>
                  </a:cubicBezTo>
                  <a:cubicBezTo>
                    <a:pt x="293" y="0"/>
                    <a:pt x="28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208325" y="1972063"/>
              <a:ext cx="14575" cy="14950"/>
            </a:xfrm>
            <a:custGeom>
              <a:avLst/>
              <a:gdLst/>
              <a:ahLst/>
              <a:cxnLst/>
              <a:rect l="l" t="t" r="r" b="b"/>
              <a:pathLst>
                <a:path w="583" h="598" extrusionOk="0">
                  <a:moveTo>
                    <a:pt x="290" y="0"/>
                  </a:moveTo>
                  <a:cubicBezTo>
                    <a:pt x="129" y="0"/>
                    <a:pt x="1" y="135"/>
                    <a:pt x="7" y="296"/>
                  </a:cubicBezTo>
                  <a:lnTo>
                    <a:pt x="7" y="302"/>
                  </a:lnTo>
                  <a:cubicBezTo>
                    <a:pt x="1" y="463"/>
                    <a:pt x="129" y="598"/>
                    <a:pt x="290" y="598"/>
                  </a:cubicBezTo>
                  <a:cubicBezTo>
                    <a:pt x="454" y="598"/>
                    <a:pt x="582" y="463"/>
                    <a:pt x="576" y="302"/>
                  </a:cubicBezTo>
                  <a:lnTo>
                    <a:pt x="576" y="299"/>
                  </a:lnTo>
                  <a:lnTo>
                    <a:pt x="576" y="296"/>
                  </a:lnTo>
                  <a:cubicBezTo>
                    <a:pt x="582" y="135"/>
                    <a:pt x="454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1163500" y="1972363"/>
              <a:ext cx="14250" cy="14425"/>
            </a:xfrm>
            <a:custGeom>
              <a:avLst/>
              <a:gdLst/>
              <a:ahLst/>
              <a:cxnLst/>
              <a:rect l="l" t="t" r="r" b="b"/>
              <a:pathLst>
                <a:path w="570" h="577" extrusionOk="0">
                  <a:moveTo>
                    <a:pt x="286" y="1"/>
                  </a:moveTo>
                  <a:cubicBezTo>
                    <a:pt x="129" y="1"/>
                    <a:pt x="0" y="126"/>
                    <a:pt x="0" y="284"/>
                  </a:cubicBezTo>
                  <a:lnTo>
                    <a:pt x="0" y="287"/>
                  </a:lnTo>
                  <a:lnTo>
                    <a:pt x="0" y="290"/>
                  </a:lnTo>
                  <a:cubicBezTo>
                    <a:pt x="0" y="448"/>
                    <a:pt x="129" y="576"/>
                    <a:pt x="286" y="576"/>
                  </a:cubicBezTo>
                  <a:cubicBezTo>
                    <a:pt x="444" y="576"/>
                    <a:pt x="569" y="448"/>
                    <a:pt x="569" y="290"/>
                  </a:cubicBezTo>
                  <a:lnTo>
                    <a:pt x="569" y="287"/>
                  </a:lnTo>
                  <a:lnTo>
                    <a:pt x="569" y="284"/>
                  </a:lnTo>
                  <a:cubicBezTo>
                    <a:pt x="569" y="126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"/>
          <p:cNvSpPr txBox="1">
            <a:spLocks noGrp="1"/>
          </p:cNvSpPr>
          <p:nvPr>
            <p:ph type="title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5"/>
          <p:cNvSpPr txBox="1">
            <a:spLocks noGrp="1"/>
          </p:cNvSpPr>
          <p:nvPr>
            <p:ph type="subTitle" idx="1"/>
          </p:nvPr>
        </p:nvSpPr>
        <p:spPr>
          <a:xfrm>
            <a:off x="981950" y="3040625"/>
            <a:ext cx="3378900" cy="7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5"/>
          <p:cNvSpPr txBox="1">
            <a:spLocks noGrp="1"/>
          </p:cNvSpPr>
          <p:nvPr>
            <p:ph type="title" idx="2"/>
          </p:nvPr>
        </p:nvSpPr>
        <p:spPr>
          <a:xfrm>
            <a:off x="1095800" y="2550725"/>
            <a:ext cx="31512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5"/>
          <p:cNvSpPr txBox="1">
            <a:spLocks noGrp="1"/>
          </p:cNvSpPr>
          <p:nvPr>
            <p:ph type="subTitle" idx="3"/>
          </p:nvPr>
        </p:nvSpPr>
        <p:spPr>
          <a:xfrm>
            <a:off x="4783150" y="3040625"/>
            <a:ext cx="3378900" cy="7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5"/>
          <p:cNvSpPr txBox="1">
            <a:spLocks noGrp="1"/>
          </p:cNvSpPr>
          <p:nvPr>
            <p:ph type="title" idx="4"/>
          </p:nvPr>
        </p:nvSpPr>
        <p:spPr>
          <a:xfrm>
            <a:off x="4897000" y="2550725"/>
            <a:ext cx="31512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4" name="Google Shape;494;p5"/>
          <p:cNvGrpSpPr/>
          <p:nvPr/>
        </p:nvGrpSpPr>
        <p:grpSpPr>
          <a:xfrm>
            <a:off x="-655106" y="3031431"/>
            <a:ext cx="2677345" cy="2163169"/>
            <a:chOff x="-655106" y="3031431"/>
            <a:chExt cx="2677345" cy="2163169"/>
          </a:xfrm>
        </p:grpSpPr>
        <p:grpSp>
          <p:nvGrpSpPr>
            <p:cNvPr id="495" name="Google Shape;495;p5"/>
            <p:cNvGrpSpPr/>
            <p:nvPr/>
          </p:nvGrpSpPr>
          <p:grpSpPr>
            <a:xfrm rot="5608126">
              <a:off x="-535998" y="3035298"/>
              <a:ext cx="2036487" cy="2155435"/>
              <a:chOff x="3844200" y="3565550"/>
              <a:chExt cx="524325" cy="554950"/>
            </a:xfrm>
          </p:grpSpPr>
          <p:sp>
            <p:nvSpPr>
              <p:cNvPr id="496" name="Google Shape;496;p5"/>
              <p:cNvSpPr/>
              <p:nvPr/>
            </p:nvSpPr>
            <p:spPr>
              <a:xfrm>
                <a:off x="3937150" y="4105850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19" y="1"/>
                    </a:moveTo>
                    <a:cubicBezTo>
                      <a:pt x="265" y="1"/>
                      <a:pt x="212" y="18"/>
                      <a:pt x="168" y="54"/>
                    </a:cubicBezTo>
                    <a:cubicBezTo>
                      <a:pt x="1" y="192"/>
                      <a:pt x="81" y="459"/>
                      <a:pt x="293" y="482"/>
                    </a:cubicBezTo>
                    <a:cubicBezTo>
                      <a:pt x="302" y="483"/>
                      <a:pt x="312" y="483"/>
                      <a:pt x="320" y="483"/>
                    </a:cubicBezTo>
                    <a:cubicBezTo>
                      <a:pt x="520" y="483"/>
                      <a:pt x="638" y="250"/>
                      <a:pt x="509" y="93"/>
                    </a:cubicBezTo>
                    <a:cubicBezTo>
                      <a:pt x="461" y="32"/>
                      <a:pt x="390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5"/>
              <p:cNvSpPr/>
              <p:nvPr/>
            </p:nvSpPr>
            <p:spPr>
              <a:xfrm>
                <a:off x="3923900" y="4089375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5" y="0"/>
                    </a:moveTo>
                    <a:cubicBezTo>
                      <a:pt x="254" y="0"/>
                      <a:pt x="202" y="17"/>
                      <a:pt x="158" y="51"/>
                    </a:cubicBezTo>
                    <a:cubicBezTo>
                      <a:pt x="0" y="183"/>
                      <a:pt x="74" y="440"/>
                      <a:pt x="280" y="463"/>
                    </a:cubicBezTo>
                    <a:cubicBezTo>
                      <a:pt x="289" y="464"/>
                      <a:pt x="298" y="464"/>
                      <a:pt x="307" y="464"/>
                    </a:cubicBezTo>
                    <a:cubicBezTo>
                      <a:pt x="497" y="464"/>
                      <a:pt x="612" y="240"/>
                      <a:pt x="486" y="87"/>
                    </a:cubicBezTo>
                    <a:cubicBezTo>
                      <a:pt x="440" y="30"/>
                      <a:pt x="373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5"/>
              <p:cNvSpPr/>
              <p:nvPr/>
            </p:nvSpPr>
            <p:spPr>
              <a:xfrm>
                <a:off x="3910575" y="4072850"/>
                <a:ext cx="147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7" extrusionOk="0">
                    <a:moveTo>
                      <a:pt x="297" y="0"/>
                    </a:moveTo>
                    <a:cubicBezTo>
                      <a:pt x="247" y="0"/>
                      <a:pt x="196" y="17"/>
                      <a:pt x="154" y="50"/>
                    </a:cubicBezTo>
                    <a:cubicBezTo>
                      <a:pt x="0" y="176"/>
                      <a:pt x="74" y="423"/>
                      <a:pt x="273" y="445"/>
                    </a:cubicBezTo>
                    <a:cubicBezTo>
                      <a:pt x="281" y="446"/>
                      <a:pt x="289" y="447"/>
                      <a:pt x="296" y="447"/>
                    </a:cubicBezTo>
                    <a:cubicBezTo>
                      <a:pt x="479" y="447"/>
                      <a:pt x="590" y="230"/>
                      <a:pt x="469" y="82"/>
                    </a:cubicBezTo>
                    <a:cubicBezTo>
                      <a:pt x="426" y="28"/>
                      <a:pt x="362" y="0"/>
                      <a:pt x="2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5"/>
              <p:cNvSpPr/>
              <p:nvPr/>
            </p:nvSpPr>
            <p:spPr>
              <a:xfrm>
                <a:off x="3897300" y="4056275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70"/>
                      <a:pt x="71" y="408"/>
                      <a:pt x="261" y="427"/>
                    </a:cubicBezTo>
                    <a:cubicBezTo>
                      <a:pt x="269" y="428"/>
                      <a:pt x="277" y="428"/>
                      <a:pt x="284" y="428"/>
                    </a:cubicBezTo>
                    <a:cubicBezTo>
                      <a:pt x="460" y="428"/>
                      <a:pt x="565" y="222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5"/>
              <p:cNvSpPr/>
              <p:nvPr/>
            </p:nvSpPr>
            <p:spPr>
              <a:xfrm>
                <a:off x="3884050" y="403977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0" y="158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1" y="407"/>
                    </a:cubicBezTo>
                    <a:cubicBezTo>
                      <a:pt x="440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5"/>
              <p:cNvSpPr/>
              <p:nvPr/>
            </p:nvSpPr>
            <p:spPr>
              <a:xfrm>
                <a:off x="3870800" y="4023200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7" y="0"/>
                    </a:moveTo>
                    <a:cubicBezTo>
                      <a:pt x="214" y="0"/>
                      <a:pt x="171" y="15"/>
                      <a:pt x="135" y="44"/>
                    </a:cubicBezTo>
                    <a:cubicBezTo>
                      <a:pt x="0" y="153"/>
                      <a:pt x="64" y="371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18" y="392"/>
                      <a:pt x="513" y="202"/>
                      <a:pt x="408" y="73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5"/>
              <p:cNvSpPr/>
              <p:nvPr/>
            </p:nvSpPr>
            <p:spPr>
              <a:xfrm>
                <a:off x="3857450" y="400670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6" y="1"/>
                      <a:pt x="166" y="14"/>
                      <a:pt x="132" y="42"/>
                    </a:cubicBezTo>
                    <a:cubicBezTo>
                      <a:pt x="1" y="144"/>
                      <a:pt x="65" y="353"/>
                      <a:pt x="229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1" y="374"/>
                      <a:pt x="492" y="194"/>
                      <a:pt x="393" y="71"/>
                    </a:cubicBezTo>
                    <a:cubicBezTo>
                      <a:pt x="356" y="25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5"/>
              <p:cNvSpPr/>
              <p:nvPr/>
            </p:nvSpPr>
            <p:spPr>
              <a:xfrm>
                <a:off x="3844200" y="3990175"/>
                <a:ext cx="116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4" extrusionOk="0">
                    <a:moveTo>
                      <a:pt x="235" y="1"/>
                    </a:moveTo>
                    <a:cubicBezTo>
                      <a:pt x="196" y="1"/>
                      <a:pt x="156" y="14"/>
                      <a:pt x="123" y="41"/>
                    </a:cubicBezTo>
                    <a:cubicBezTo>
                      <a:pt x="0" y="137"/>
                      <a:pt x="58" y="336"/>
                      <a:pt x="216" y="352"/>
                    </a:cubicBezTo>
                    <a:cubicBezTo>
                      <a:pt x="222" y="353"/>
                      <a:pt x="229" y="353"/>
                      <a:pt x="235" y="353"/>
                    </a:cubicBezTo>
                    <a:cubicBezTo>
                      <a:pt x="381" y="353"/>
                      <a:pt x="465" y="183"/>
                      <a:pt x="370" y="66"/>
                    </a:cubicBezTo>
                    <a:cubicBezTo>
                      <a:pt x="336" y="23"/>
                      <a:pt x="286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5"/>
              <p:cNvSpPr/>
              <p:nvPr/>
            </p:nvSpPr>
            <p:spPr>
              <a:xfrm>
                <a:off x="3968325" y="4107900"/>
                <a:ext cx="165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4" extrusionOk="0">
                    <a:moveTo>
                      <a:pt x="330" y="0"/>
                    </a:moveTo>
                    <a:cubicBezTo>
                      <a:pt x="275" y="0"/>
                      <a:pt x="220" y="18"/>
                      <a:pt x="174" y="56"/>
                    </a:cubicBezTo>
                    <a:cubicBezTo>
                      <a:pt x="1" y="197"/>
                      <a:pt x="84" y="480"/>
                      <a:pt x="306" y="503"/>
                    </a:cubicBezTo>
                    <a:cubicBezTo>
                      <a:pt x="315" y="503"/>
                      <a:pt x="324" y="504"/>
                      <a:pt x="333" y="504"/>
                    </a:cubicBezTo>
                    <a:cubicBezTo>
                      <a:pt x="539" y="504"/>
                      <a:pt x="660" y="261"/>
                      <a:pt x="528" y="94"/>
                    </a:cubicBezTo>
                    <a:cubicBezTo>
                      <a:pt x="477" y="32"/>
                      <a:pt x="403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5"/>
              <p:cNvSpPr/>
              <p:nvPr/>
            </p:nvSpPr>
            <p:spPr>
              <a:xfrm>
                <a:off x="3955075" y="409140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4" y="0"/>
                      <a:pt x="210" y="18"/>
                      <a:pt x="164" y="54"/>
                    </a:cubicBezTo>
                    <a:cubicBezTo>
                      <a:pt x="0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6" y="483"/>
                      <a:pt x="634" y="249"/>
                      <a:pt x="505" y="89"/>
                    </a:cubicBezTo>
                    <a:cubicBezTo>
                      <a:pt x="457" y="31"/>
                      <a:pt x="388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5"/>
              <p:cNvSpPr/>
              <p:nvPr/>
            </p:nvSpPr>
            <p:spPr>
              <a:xfrm>
                <a:off x="3941725" y="4074825"/>
                <a:ext cx="154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8" extrusionOk="0">
                    <a:moveTo>
                      <a:pt x="309" y="1"/>
                    </a:moveTo>
                    <a:cubicBezTo>
                      <a:pt x="257" y="1"/>
                      <a:pt x="205" y="18"/>
                      <a:pt x="162" y="55"/>
                    </a:cubicBezTo>
                    <a:cubicBezTo>
                      <a:pt x="1" y="183"/>
                      <a:pt x="78" y="444"/>
                      <a:pt x="284" y="466"/>
                    </a:cubicBezTo>
                    <a:cubicBezTo>
                      <a:pt x="293" y="467"/>
                      <a:pt x="302" y="468"/>
                      <a:pt x="310" y="468"/>
                    </a:cubicBezTo>
                    <a:cubicBezTo>
                      <a:pt x="501" y="468"/>
                      <a:pt x="615" y="241"/>
                      <a:pt x="489" y="87"/>
                    </a:cubicBezTo>
                    <a:cubicBezTo>
                      <a:pt x="444" y="31"/>
                      <a:pt x="377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5"/>
              <p:cNvSpPr/>
              <p:nvPr/>
            </p:nvSpPr>
            <p:spPr>
              <a:xfrm>
                <a:off x="3928475" y="4058325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50"/>
                    </a:cubicBezTo>
                    <a:cubicBezTo>
                      <a:pt x="1" y="175"/>
                      <a:pt x="75" y="426"/>
                      <a:pt x="274" y="445"/>
                    </a:cubicBezTo>
                    <a:cubicBezTo>
                      <a:pt x="282" y="446"/>
                      <a:pt x="289" y="446"/>
                      <a:pt x="297" y="446"/>
                    </a:cubicBezTo>
                    <a:cubicBezTo>
                      <a:pt x="480" y="446"/>
                      <a:pt x="590" y="230"/>
                      <a:pt x="470" y="82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5"/>
              <p:cNvSpPr/>
              <p:nvPr/>
            </p:nvSpPr>
            <p:spPr>
              <a:xfrm>
                <a:off x="3915225" y="404180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2" y="1"/>
                    </a:moveTo>
                    <a:cubicBezTo>
                      <a:pt x="235" y="1"/>
                      <a:pt x="187" y="16"/>
                      <a:pt x="148" y="48"/>
                    </a:cubicBezTo>
                    <a:cubicBezTo>
                      <a:pt x="0" y="167"/>
                      <a:pt x="71" y="405"/>
                      <a:pt x="261" y="428"/>
                    </a:cubicBezTo>
                    <a:cubicBezTo>
                      <a:pt x="269" y="428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7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3901975" y="4025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0" y="162"/>
                      <a:pt x="68" y="390"/>
                      <a:pt x="248" y="409"/>
                    </a:cubicBezTo>
                    <a:cubicBezTo>
                      <a:pt x="256" y="410"/>
                      <a:pt x="263" y="411"/>
                      <a:pt x="271" y="411"/>
                    </a:cubicBezTo>
                    <a:cubicBezTo>
                      <a:pt x="440" y="411"/>
                      <a:pt x="538" y="214"/>
                      <a:pt x="428" y="78"/>
                    </a:cubicBezTo>
                    <a:cubicBezTo>
                      <a:pt x="387" y="27"/>
                      <a:pt x="328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3888625" y="4008725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60" y="1"/>
                    </a:moveTo>
                    <a:cubicBezTo>
                      <a:pt x="217" y="1"/>
                      <a:pt x="173" y="15"/>
                      <a:pt x="136" y="44"/>
                    </a:cubicBezTo>
                    <a:cubicBezTo>
                      <a:pt x="1" y="153"/>
                      <a:pt x="68" y="372"/>
                      <a:pt x="238" y="388"/>
                    </a:cubicBezTo>
                    <a:cubicBezTo>
                      <a:pt x="246" y="389"/>
                      <a:pt x="254" y="389"/>
                      <a:pt x="262" y="389"/>
                    </a:cubicBezTo>
                    <a:cubicBezTo>
                      <a:pt x="422" y="389"/>
                      <a:pt x="516" y="202"/>
                      <a:pt x="412" y="73"/>
                    </a:cubicBezTo>
                    <a:cubicBezTo>
                      <a:pt x="374" y="26"/>
                      <a:pt x="31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3875375" y="3992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8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0" y="147"/>
                      <a:pt x="61" y="356"/>
                      <a:pt x="229" y="372"/>
                    </a:cubicBezTo>
                    <a:cubicBezTo>
                      <a:pt x="235" y="373"/>
                      <a:pt x="242" y="373"/>
                      <a:pt x="248" y="373"/>
                    </a:cubicBezTo>
                    <a:cubicBezTo>
                      <a:pt x="400" y="373"/>
                      <a:pt x="491" y="193"/>
                      <a:pt x="392" y="70"/>
                    </a:cubicBezTo>
                    <a:cubicBezTo>
                      <a:pt x="356" y="25"/>
                      <a:pt x="302" y="1"/>
                      <a:pt x="2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3862125" y="397567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3" y="0"/>
                    </a:moveTo>
                    <a:cubicBezTo>
                      <a:pt x="194" y="0"/>
                      <a:pt x="155" y="13"/>
                      <a:pt x="122" y="39"/>
                    </a:cubicBezTo>
                    <a:cubicBezTo>
                      <a:pt x="0" y="139"/>
                      <a:pt x="58" y="335"/>
                      <a:pt x="215" y="354"/>
                    </a:cubicBezTo>
                    <a:cubicBezTo>
                      <a:pt x="222" y="355"/>
                      <a:pt x="228" y="355"/>
                      <a:pt x="235" y="355"/>
                    </a:cubicBezTo>
                    <a:cubicBezTo>
                      <a:pt x="381" y="355"/>
                      <a:pt x="465" y="182"/>
                      <a:pt x="370" y="65"/>
                    </a:cubicBezTo>
                    <a:cubicBezTo>
                      <a:pt x="335" y="22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5"/>
              <p:cNvSpPr/>
              <p:nvPr/>
            </p:nvSpPr>
            <p:spPr>
              <a:xfrm>
                <a:off x="3848850" y="395915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3" y="0"/>
                    </a:moveTo>
                    <a:cubicBezTo>
                      <a:pt x="185" y="0"/>
                      <a:pt x="148" y="13"/>
                      <a:pt x="117" y="38"/>
                    </a:cubicBezTo>
                    <a:cubicBezTo>
                      <a:pt x="1" y="131"/>
                      <a:pt x="55" y="318"/>
                      <a:pt x="203" y="334"/>
                    </a:cubicBezTo>
                    <a:cubicBezTo>
                      <a:pt x="210" y="334"/>
                      <a:pt x="216" y="335"/>
                      <a:pt x="222" y="335"/>
                    </a:cubicBezTo>
                    <a:cubicBezTo>
                      <a:pt x="359" y="335"/>
                      <a:pt x="440" y="171"/>
                      <a:pt x="351" y="60"/>
                    </a:cubicBezTo>
                    <a:cubicBezTo>
                      <a:pt x="319" y="21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5"/>
              <p:cNvSpPr/>
              <p:nvPr/>
            </p:nvSpPr>
            <p:spPr>
              <a:xfrm>
                <a:off x="3986250" y="4093425"/>
                <a:ext cx="165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2" extrusionOk="0">
                    <a:moveTo>
                      <a:pt x="331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0" y="198"/>
                      <a:pt x="81" y="477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59" y="257"/>
                      <a:pt x="527" y="92"/>
                    </a:cubicBezTo>
                    <a:cubicBezTo>
                      <a:pt x="476" y="32"/>
                      <a:pt x="404" y="0"/>
                      <a:pt x="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5"/>
              <p:cNvSpPr/>
              <p:nvPr/>
            </p:nvSpPr>
            <p:spPr>
              <a:xfrm>
                <a:off x="3973000" y="4076850"/>
                <a:ext cx="158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3" extrusionOk="0">
                    <a:moveTo>
                      <a:pt x="316" y="1"/>
                    </a:moveTo>
                    <a:cubicBezTo>
                      <a:pt x="263" y="1"/>
                      <a:pt x="209" y="18"/>
                      <a:pt x="164" y="54"/>
                    </a:cubicBezTo>
                    <a:cubicBezTo>
                      <a:pt x="0" y="192"/>
                      <a:pt x="80" y="459"/>
                      <a:pt x="293" y="482"/>
                    </a:cubicBezTo>
                    <a:cubicBezTo>
                      <a:pt x="302" y="482"/>
                      <a:pt x="311" y="483"/>
                      <a:pt x="319" y="483"/>
                    </a:cubicBezTo>
                    <a:cubicBezTo>
                      <a:pt x="516" y="483"/>
                      <a:pt x="634" y="250"/>
                      <a:pt x="505" y="93"/>
                    </a:cubicBezTo>
                    <a:cubicBezTo>
                      <a:pt x="457" y="32"/>
                      <a:pt x="387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5"/>
              <p:cNvSpPr/>
              <p:nvPr/>
            </p:nvSpPr>
            <p:spPr>
              <a:xfrm>
                <a:off x="3959650" y="4060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7" y="1"/>
                    </a:moveTo>
                    <a:cubicBezTo>
                      <a:pt x="256" y="1"/>
                      <a:pt x="204" y="18"/>
                      <a:pt x="161" y="52"/>
                    </a:cubicBezTo>
                    <a:cubicBezTo>
                      <a:pt x="1" y="184"/>
                      <a:pt x="78" y="441"/>
                      <a:pt x="283" y="463"/>
                    </a:cubicBezTo>
                    <a:cubicBezTo>
                      <a:pt x="293" y="464"/>
                      <a:pt x="302" y="465"/>
                      <a:pt x="310" y="465"/>
                    </a:cubicBezTo>
                    <a:cubicBezTo>
                      <a:pt x="500" y="465"/>
                      <a:pt x="612" y="241"/>
                      <a:pt x="489" y="87"/>
                    </a:cubicBezTo>
                    <a:cubicBezTo>
                      <a:pt x="443" y="31"/>
                      <a:pt x="375" y="1"/>
                      <a:pt x="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3946400" y="4043800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5" y="52"/>
                    </a:cubicBezTo>
                    <a:cubicBezTo>
                      <a:pt x="0" y="177"/>
                      <a:pt x="74" y="425"/>
                      <a:pt x="270" y="444"/>
                    </a:cubicBezTo>
                    <a:cubicBezTo>
                      <a:pt x="280" y="445"/>
                      <a:pt x="289" y="446"/>
                      <a:pt x="297" y="446"/>
                    </a:cubicBezTo>
                    <a:cubicBezTo>
                      <a:pt x="480" y="446"/>
                      <a:pt x="586" y="231"/>
                      <a:pt x="470" y="84"/>
                    </a:cubicBezTo>
                    <a:cubicBezTo>
                      <a:pt x="424" y="29"/>
                      <a:pt x="360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3933150" y="4027275"/>
                <a:ext cx="141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9" extrusionOk="0">
                    <a:moveTo>
                      <a:pt x="281" y="0"/>
                    </a:moveTo>
                    <a:cubicBezTo>
                      <a:pt x="234" y="0"/>
                      <a:pt x="187" y="16"/>
                      <a:pt x="148" y="48"/>
                    </a:cubicBezTo>
                    <a:cubicBezTo>
                      <a:pt x="0" y="170"/>
                      <a:pt x="71" y="408"/>
                      <a:pt x="260" y="427"/>
                    </a:cubicBezTo>
                    <a:cubicBezTo>
                      <a:pt x="268" y="428"/>
                      <a:pt x="276" y="428"/>
                      <a:pt x="284" y="428"/>
                    </a:cubicBezTo>
                    <a:cubicBezTo>
                      <a:pt x="459" y="428"/>
                      <a:pt x="564" y="222"/>
                      <a:pt x="447" y="80"/>
                    </a:cubicBezTo>
                    <a:cubicBezTo>
                      <a:pt x="405" y="27"/>
                      <a:pt x="343" y="0"/>
                      <a:pt x="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3919800" y="4010775"/>
                <a:ext cx="13550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07" extrusionOk="0">
                    <a:moveTo>
                      <a:pt x="274" y="0"/>
                    </a:moveTo>
                    <a:cubicBezTo>
                      <a:pt x="228" y="0"/>
                      <a:pt x="183" y="15"/>
                      <a:pt x="145" y="46"/>
                    </a:cubicBezTo>
                    <a:cubicBezTo>
                      <a:pt x="1" y="158"/>
                      <a:pt x="71" y="390"/>
                      <a:pt x="251" y="406"/>
                    </a:cubicBezTo>
                    <a:cubicBezTo>
                      <a:pt x="259" y="407"/>
                      <a:pt x="267" y="407"/>
                      <a:pt x="274" y="407"/>
                    </a:cubicBezTo>
                    <a:cubicBezTo>
                      <a:pt x="441" y="407"/>
                      <a:pt x="542" y="210"/>
                      <a:pt x="431" y="75"/>
                    </a:cubicBezTo>
                    <a:cubicBezTo>
                      <a:pt x="391" y="26"/>
                      <a:pt x="333" y="0"/>
                      <a:pt x="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3906550" y="3994200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4"/>
                    </a:cubicBezTo>
                    <a:cubicBezTo>
                      <a:pt x="0" y="153"/>
                      <a:pt x="65" y="371"/>
                      <a:pt x="238" y="391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3893300" y="3977700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4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4"/>
                      <a:pt x="61" y="353"/>
                      <a:pt x="228" y="373"/>
                    </a:cubicBezTo>
                    <a:cubicBezTo>
                      <a:pt x="235" y="373"/>
                      <a:pt x="241" y="373"/>
                      <a:pt x="248" y="373"/>
                    </a:cubicBezTo>
                    <a:cubicBezTo>
                      <a:pt x="400" y="373"/>
                      <a:pt x="491" y="194"/>
                      <a:pt x="389" y="70"/>
                    </a:cubicBezTo>
                    <a:cubicBezTo>
                      <a:pt x="352" y="24"/>
                      <a:pt x="299" y="1"/>
                      <a:pt x="2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3880025" y="396115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3" y="0"/>
                    </a:moveTo>
                    <a:cubicBezTo>
                      <a:pt x="194" y="0"/>
                      <a:pt x="155" y="14"/>
                      <a:pt x="123" y="41"/>
                    </a:cubicBezTo>
                    <a:cubicBezTo>
                      <a:pt x="1" y="138"/>
                      <a:pt x="59" y="337"/>
                      <a:pt x="216" y="353"/>
                    </a:cubicBezTo>
                    <a:cubicBezTo>
                      <a:pt x="223" y="354"/>
                      <a:pt x="229" y="354"/>
                      <a:pt x="235" y="354"/>
                    </a:cubicBezTo>
                    <a:cubicBezTo>
                      <a:pt x="378" y="354"/>
                      <a:pt x="466" y="184"/>
                      <a:pt x="370" y="67"/>
                    </a:cubicBezTo>
                    <a:cubicBezTo>
                      <a:pt x="336" y="23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3866775" y="3944625"/>
                <a:ext cx="110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4" extrusionOk="0">
                    <a:moveTo>
                      <a:pt x="219" y="1"/>
                    </a:moveTo>
                    <a:cubicBezTo>
                      <a:pt x="182" y="1"/>
                      <a:pt x="144" y="13"/>
                      <a:pt x="113" y="37"/>
                    </a:cubicBezTo>
                    <a:cubicBezTo>
                      <a:pt x="1" y="130"/>
                      <a:pt x="55" y="317"/>
                      <a:pt x="203" y="333"/>
                    </a:cubicBezTo>
                    <a:cubicBezTo>
                      <a:pt x="210" y="334"/>
                      <a:pt x="216" y="334"/>
                      <a:pt x="222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68" y="1"/>
                      <a:pt x="2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3853450" y="3928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1" y="1"/>
                    </a:moveTo>
                    <a:cubicBezTo>
                      <a:pt x="176" y="1"/>
                      <a:pt x="140" y="12"/>
                      <a:pt x="109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199" y="317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4" y="59"/>
                    </a:cubicBezTo>
                    <a:cubicBezTo>
                      <a:pt x="302" y="21"/>
                      <a:pt x="257" y="1"/>
                      <a:pt x="2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4017350" y="4095400"/>
                <a:ext cx="1720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3" extrusionOk="0">
                    <a:moveTo>
                      <a:pt x="345" y="1"/>
                    </a:moveTo>
                    <a:cubicBezTo>
                      <a:pt x="288" y="1"/>
                      <a:pt x="231" y="19"/>
                      <a:pt x="183" y="58"/>
                    </a:cubicBezTo>
                    <a:cubicBezTo>
                      <a:pt x="0" y="202"/>
                      <a:pt x="87" y="495"/>
                      <a:pt x="318" y="520"/>
                    </a:cubicBezTo>
                    <a:cubicBezTo>
                      <a:pt x="329" y="522"/>
                      <a:pt x="339" y="522"/>
                      <a:pt x="349" y="522"/>
                    </a:cubicBezTo>
                    <a:cubicBezTo>
                      <a:pt x="559" y="522"/>
                      <a:pt x="688" y="271"/>
                      <a:pt x="550" y="99"/>
                    </a:cubicBezTo>
                    <a:cubicBezTo>
                      <a:pt x="498" y="35"/>
                      <a:pt x="422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4004075" y="4078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7"/>
                    </a:cubicBezTo>
                    <a:cubicBezTo>
                      <a:pt x="1" y="198"/>
                      <a:pt x="84" y="481"/>
                      <a:pt x="306" y="503"/>
                    </a:cubicBezTo>
                    <a:cubicBezTo>
                      <a:pt x="315" y="504"/>
                      <a:pt x="325" y="505"/>
                      <a:pt x="334" y="505"/>
                    </a:cubicBezTo>
                    <a:cubicBezTo>
                      <a:pt x="542" y="505"/>
                      <a:pt x="663" y="262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3990825" y="406240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20" y="0"/>
                    </a:moveTo>
                    <a:cubicBezTo>
                      <a:pt x="266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6" y="481"/>
                    </a:cubicBezTo>
                    <a:cubicBezTo>
                      <a:pt x="305" y="482"/>
                      <a:pt x="314" y="482"/>
                      <a:pt x="323" y="482"/>
                    </a:cubicBezTo>
                    <a:cubicBezTo>
                      <a:pt x="519" y="482"/>
                      <a:pt x="638" y="249"/>
                      <a:pt x="508" y="89"/>
                    </a:cubicBezTo>
                    <a:cubicBezTo>
                      <a:pt x="461" y="30"/>
                      <a:pt x="390" y="0"/>
                      <a:pt x="3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3977575" y="4045825"/>
                <a:ext cx="153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8" extrusionOk="0">
                    <a:moveTo>
                      <a:pt x="309" y="1"/>
                    </a:moveTo>
                    <a:cubicBezTo>
                      <a:pt x="257" y="1"/>
                      <a:pt x="204" y="18"/>
                      <a:pt x="161" y="55"/>
                    </a:cubicBezTo>
                    <a:cubicBezTo>
                      <a:pt x="0" y="183"/>
                      <a:pt x="77" y="443"/>
                      <a:pt x="283" y="466"/>
                    </a:cubicBezTo>
                    <a:cubicBezTo>
                      <a:pt x="292" y="467"/>
                      <a:pt x="301" y="467"/>
                      <a:pt x="310" y="467"/>
                    </a:cubicBezTo>
                    <a:cubicBezTo>
                      <a:pt x="500" y="467"/>
                      <a:pt x="612" y="240"/>
                      <a:pt x="489" y="87"/>
                    </a:cubicBezTo>
                    <a:cubicBezTo>
                      <a:pt x="443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3964325" y="4029325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4" y="0"/>
                    </a:moveTo>
                    <a:cubicBezTo>
                      <a:pt x="245" y="0"/>
                      <a:pt x="196" y="16"/>
                      <a:pt x="154" y="49"/>
                    </a:cubicBezTo>
                    <a:cubicBezTo>
                      <a:pt x="0" y="175"/>
                      <a:pt x="74" y="425"/>
                      <a:pt x="270" y="445"/>
                    </a:cubicBezTo>
                    <a:cubicBezTo>
                      <a:pt x="278" y="445"/>
                      <a:pt x="286" y="446"/>
                      <a:pt x="293" y="446"/>
                    </a:cubicBezTo>
                    <a:cubicBezTo>
                      <a:pt x="479" y="446"/>
                      <a:pt x="586" y="230"/>
                      <a:pt x="466" y="81"/>
                    </a:cubicBezTo>
                    <a:cubicBezTo>
                      <a:pt x="422" y="28"/>
                      <a:pt x="358" y="0"/>
                      <a:pt x="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3951050" y="4012800"/>
                <a:ext cx="140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6" extrusionOk="0">
                    <a:moveTo>
                      <a:pt x="282" y="1"/>
                    </a:moveTo>
                    <a:cubicBezTo>
                      <a:pt x="235" y="1"/>
                      <a:pt x="188" y="16"/>
                      <a:pt x="149" y="48"/>
                    </a:cubicBezTo>
                    <a:cubicBezTo>
                      <a:pt x="1" y="167"/>
                      <a:pt x="71" y="405"/>
                      <a:pt x="261" y="424"/>
                    </a:cubicBezTo>
                    <a:cubicBezTo>
                      <a:pt x="270" y="425"/>
                      <a:pt x="279" y="426"/>
                      <a:pt x="288" y="426"/>
                    </a:cubicBezTo>
                    <a:cubicBezTo>
                      <a:pt x="458" y="426"/>
                      <a:pt x="561" y="221"/>
                      <a:pt x="447" y="80"/>
                    </a:cubicBezTo>
                    <a:cubicBezTo>
                      <a:pt x="406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3937725" y="3996225"/>
                <a:ext cx="13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11" extrusionOk="0">
                    <a:moveTo>
                      <a:pt x="272" y="1"/>
                    </a:moveTo>
                    <a:cubicBezTo>
                      <a:pt x="226" y="1"/>
                      <a:pt x="180" y="16"/>
                      <a:pt x="142" y="46"/>
                    </a:cubicBezTo>
                    <a:cubicBezTo>
                      <a:pt x="0" y="162"/>
                      <a:pt x="68" y="390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1" y="410"/>
                      <a:pt x="542" y="213"/>
                      <a:pt x="431" y="78"/>
                    </a:cubicBezTo>
                    <a:cubicBezTo>
                      <a:pt x="391" y="27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3924450" y="3979725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9" y="388"/>
                    </a:cubicBezTo>
                    <a:cubicBezTo>
                      <a:pt x="247" y="389"/>
                      <a:pt x="254" y="389"/>
                      <a:pt x="262" y="389"/>
                    </a:cubicBezTo>
                    <a:cubicBezTo>
                      <a:pt x="422" y="389"/>
                      <a:pt x="517" y="202"/>
                      <a:pt x="412" y="73"/>
                    </a:cubicBezTo>
                    <a:cubicBezTo>
                      <a:pt x="372" y="25"/>
                      <a:pt x="315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3911200" y="3963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2" y="372"/>
                      <a:pt x="239" y="373"/>
                      <a:pt x="245" y="373"/>
                    </a:cubicBezTo>
                    <a:cubicBezTo>
                      <a:pt x="401" y="373"/>
                      <a:pt x="491" y="193"/>
                      <a:pt x="390" y="70"/>
                    </a:cubicBezTo>
                    <a:cubicBezTo>
                      <a:pt x="353" y="24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3897950" y="394667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2" y="0"/>
                    </a:moveTo>
                    <a:cubicBezTo>
                      <a:pt x="193" y="0"/>
                      <a:pt x="154" y="13"/>
                      <a:pt x="123" y="39"/>
                    </a:cubicBezTo>
                    <a:cubicBezTo>
                      <a:pt x="0" y="138"/>
                      <a:pt x="58" y="334"/>
                      <a:pt x="216" y="354"/>
                    </a:cubicBezTo>
                    <a:cubicBezTo>
                      <a:pt x="222" y="354"/>
                      <a:pt x="228" y="355"/>
                      <a:pt x="235" y="355"/>
                    </a:cubicBezTo>
                    <a:cubicBezTo>
                      <a:pt x="378" y="355"/>
                      <a:pt x="466" y="182"/>
                      <a:pt x="370" y="65"/>
                    </a:cubicBezTo>
                    <a:cubicBezTo>
                      <a:pt x="335" y="22"/>
                      <a:pt x="284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3884600" y="3930150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6" y="0"/>
                    </a:moveTo>
                    <a:cubicBezTo>
                      <a:pt x="189" y="0"/>
                      <a:pt x="151" y="12"/>
                      <a:pt x="120" y="38"/>
                    </a:cubicBezTo>
                    <a:cubicBezTo>
                      <a:pt x="1" y="131"/>
                      <a:pt x="59" y="317"/>
                      <a:pt x="207" y="333"/>
                    </a:cubicBezTo>
                    <a:cubicBezTo>
                      <a:pt x="213" y="334"/>
                      <a:pt x="219" y="334"/>
                      <a:pt x="226" y="334"/>
                    </a:cubicBezTo>
                    <a:cubicBezTo>
                      <a:pt x="362" y="334"/>
                      <a:pt x="444" y="171"/>
                      <a:pt x="354" y="60"/>
                    </a:cubicBezTo>
                    <a:cubicBezTo>
                      <a:pt x="322" y="21"/>
                      <a:pt x="274" y="0"/>
                      <a:pt x="2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3871350" y="39135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6"/>
                    </a:cubicBezTo>
                    <a:cubicBezTo>
                      <a:pt x="1" y="126"/>
                      <a:pt x="55" y="302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7" y="165"/>
                      <a:pt x="332" y="61"/>
                    </a:cubicBezTo>
                    <a:cubicBezTo>
                      <a:pt x="301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4048525" y="4097525"/>
                <a:ext cx="1785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40" extrusionOk="0">
                    <a:moveTo>
                      <a:pt x="358" y="0"/>
                    </a:moveTo>
                    <a:cubicBezTo>
                      <a:pt x="298" y="0"/>
                      <a:pt x="239" y="20"/>
                      <a:pt x="190" y="59"/>
                    </a:cubicBezTo>
                    <a:cubicBezTo>
                      <a:pt x="0" y="210"/>
                      <a:pt x="90" y="513"/>
                      <a:pt x="331" y="538"/>
                    </a:cubicBezTo>
                    <a:cubicBezTo>
                      <a:pt x="341" y="539"/>
                      <a:pt x="352" y="540"/>
                      <a:pt x="362" y="540"/>
                    </a:cubicBezTo>
                    <a:cubicBezTo>
                      <a:pt x="581" y="540"/>
                      <a:pt x="713" y="279"/>
                      <a:pt x="569" y="101"/>
                    </a:cubicBezTo>
                    <a:cubicBezTo>
                      <a:pt x="515" y="35"/>
                      <a:pt x="437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4035250" y="4080925"/>
                <a:ext cx="17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0" extrusionOk="0">
                    <a:moveTo>
                      <a:pt x="345" y="0"/>
                    </a:moveTo>
                    <a:cubicBezTo>
                      <a:pt x="288" y="0"/>
                      <a:pt x="229" y="19"/>
                      <a:pt x="181" y="58"/>
                    </a:cubicBezTo>
                    <a:cubicBezTo>
                      <a:pt x="1" y="203"/>
                      <a:pt x="88" y="495"/>
                      <a:pt x="316" y="518"/>
                    </a:cubicBezTo>
                    <a:cubicBezTo>
                      <a:pt x="326" y="519"/>
                      <a:pt x="337" y="520"/>
                      <a:pt x="347" y="520"/>
                    </a:cubicBezTo>
                    <a:cubicBezTo>
                      <a:pt x="560" y="520"/>
                      <a:pt x="685" y="272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4022000" y="4064425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4" y="0"/>
                    </a:moveTo>
                    <a:cubicBezTo>
                      <a:pt x="278" y="0"/>
                      <a:pt x="221" y="19"/>
                      <a:pt x="174" y="56"/>
                    </a:cubicBezTo>
                    <a:cubicBezTo>
                      <a:pt x="0" y="198"/>
                      <a:pt x="84" y="477"/>
                      <a:pt x="306" y="500"/>
                    </a:cubicBezTo>
                    <a:cubicBezTo>
                      <a:pt x="316" y="501"/>
                      <a:pt x="326" y="501"/>
                      <a:pt x="336" y="501"/>
                    </a:cubicBezTo>
                    <a:cubicBezTo>
                      <a:pt x="543" y="501"/>
                      <a:pt x="662" y="257"/>
                      <a:pt x="528" y="92"/>
                    </a:cubicBezTo>
                    <a:cubicBezTo>
                      <a:pt x="478" y="31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4008750" y="404785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1"/>
                    </a:moveTo>
                    <a:cubicBezTo>
                      <a:pt x="265" y="1"/>
                      <a:pt x="211" y="18"/>
                      <a:pt x="167" y="54"/>
                    </a:cubicBezTo>
                    <a:cubicBezTo>
                      <a:pt x="0" y="192"/>
                      <a:pt x="81" y="459"/>
                      <a:pt x="296" y="481"/>
                    </a:cubicBezTo>
                    <a:cubicBezTo>
                      <a:pt x="305" y="482"/>
                      <a:pt x="314" y="483"/>
                      <a:pt x="323" y="483"/>
                    </a:cubicBezTo>
                    <a:cubicBezTo>
                      <a:pt x="519" y="483"/>
                      <a:pt x="637" y="249"/>
                      <a:pt x="508" y="92"/>
                    </a:cubicBezTo>
                    <a:cubicBezTo>
                      <a:pt x="460" y="32"/>
                      <a:pt x="389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3995475" y="4031350"/>
                <a:ext cx="153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5" extrusionOk="0">
                    <a:moveTo>
                      <a:pt x="306" y="1"/>
                    </a:moveTo>
                    <a:cubicBezTo>
                      <a:pt x="255" y="1"/>
                      <a:pt x="204" y="17"/>
                      <a:pt x="162" y="52"/>
                    </a:cubicBezTo>
                    <a:cubicBezTo>
                      <a:pt x="1" y="184"/>
                      <a:pt x="78" y="441"/>
                      <a:pt x="284" y="463"/>
                    </a:cubicBezTo>
                    <a:cubicBezTo>
                      <a:pt x="293" y="464"/>
                      <a:pt x="302" y="465"/>
                      <a:pt x="311" y="465"/>
                    </a:cubicBezTo>
                    <a:cubicBezTo>
                      <a:pt x="500" y="465"/>
                      <a:pt x="612" y="241"/>
                      <a:pt x="489" y="87"/>
                    </a:cubicBezTo>
                    <a:cubicBezTo>
                      <a:pt x="442" y="30"/>
                      <a:pt x="374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5"/>
              <p:cNvSpPr/>
              <p:nvPr/>
            </p:nvSpPr>
            <p:spPr>
              <a:xfrm>
                <a:off x="3982225" y="4014800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3" y="0"/>
                    </a:moveTo>
                    <a:cubicBezTo>
                      <a:pt x="243" y="0"/>
                      <a:pt x="193" y="17"/>
                      <a:pt x="152" y="52"/>
                    </a:cubicBezTo>
                    <a:cubicBezTo>
                      <a:pt x="1" y="177"/>
                      <a:pt x="75" y="425"/>
                      <a:pt x="271" y="444"/>
                    </a:cubicBezTo>
                    <a:cubicBezTo>
                      <a:pt x="280" y="445"/>
                      <a:pt x="289" y="445"/>
                      <a:pt x="297" y="445"/>
                    </a:cubicBezTo>
                    <a:cubicBezTo>
                      <a:pt x="478" y="445"/>
                      <a:pt x="586" y="231"/>
                      <a:pt x="467" y="84"/>
                    </a:cubicBezTo>
                    <a:cubicBezTo>
                      <a:pt x="423" y="29"/>
                      <a:pt x="358" y="0"/>
                      <a:pt x="2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5"/>
              <p:cNvSpPr/>
              <p:nvPr/>
            </p:nvSpPr>
            <p:spPr>
              <a:xfrm>
                <a:off x="3968900" y="3998250"/>
                <a:ext cx="141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0" extrusionOk="0">
                    <a:moveTo>
                      <a:pt x="284" y="1"/>
                    </a:moveTo>
                    <a:cubicBezTo>
                      <a:pt x="237" y="1"/>
                      <a:pt x="188" y="17"/>
                      <a:pt x="148" y="49"/>
                    </a:cubicBezTo>
                    <a:cubicBezTo>
                      <a:pt x="0" y="171"/>
                      <a:pt x="71" y="409"/>
                      <a:pt x="261" y="428"/>
                    </a:cubicBezTo>
                    <a:cubicBezTo>
                      <a:pt x="268" y="429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8" y="28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5"/>
              <p:cNvSpPr/>
              <p:nvPr/>
            </p:nvSpPr>
            <p:spPr>
              <a:xfrm>
                <a:off x="3955625" y="3981750"/>
                <a:ext cx="1350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8" extrusionOk="0">
                    <a:moveTo>
                      <a:pt x="271" y="1"/>
                    </a:moveTo>
                    <a:cubicBezTo>
                      <a:pt x="226" y="1"/>
                      <a:pt x="180" y="16"/>
                      <a:pt x="142" y="47"/>
                    </a:cubicBezTo>
                    <a:cubicBezTo>
                      <a:pt x="1" y="159"/>
                      <a:pt x="68" y="390"/>
                      <a:pt x="252" y="407"/>
                    </a:cubicBezTo>
                    <a:cubicBezTo>
                      <a:pt x="259" y="407"/>
                      <a:pt x="267" y="408"/>
                      <a:pt x="275" y="408"/>
                    </a:cubicBezTo>
                    <a:cubicBezTo>
                      <a:pt x="441" y="408"/>
                      <a:pt x="539" y="211"/>
                      <a:pt x="432" y="76"/>
                    </a:cubicBezTo>
                    <a:cubicBezTo>
                      <a:pt x="390" y="26"/>
                      <a:pt x="330" y="1"/>
                      <a:pt x="2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5"/>
              <p:cNvSpPr/>
              <p:nvPr/>
            </p:nvSpPr>
            <p:spPr>
              <a:xfrm>
                <a:off x="3942375" y="3965200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4"/>
                      <a:pt x="136" y="43"/>
                    </a:cubicBezTo>
                    <a:cubicBezTo>
                      <a:pt x="1" y="153"/>
                      <a:pt x="65" y="371"/>
                      <a:pt x="238" y="390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3" y="201"/>
                      <a:pt x="409" y="72"/>
                    </a:cubicBezTo>
                    <a:cubicBezTo>
                      <a:pt x="370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5"/>
              <p:cNvSpPr/>
              <p:nvPr/>
            </p:nvSpPr>
            <p:spPr>
              <a:xfrm>
                <a:off x="3929125" y="3948625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3" y="373"/>
                      <a:pt x="241" y="373"/>
                      <a:pt x="248" y="373"/>
                    </a:cubicBezTo>
                    <a:cubicBezTo>
                      <a:pt x="399" y="373"/>
                      <a:pt x="490" y="193"/>
                      <a:pt x="389" y="70"/>
                    </a:cubicBezTo>
                    <a:cubicBezTo>
                      <a:pt x="353" y="25"/>
                      <a:pt x="300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5"/>
              <p:cNvSpPr/>
              <p:nvPr/>
            </p:nvSpPr>
            <p:spPr>
              <a:xfrm>
                <a:off x="3915775" y="3932150"/>
                <a:ext cx="117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55" extrusionOk="0">
                    <a:moveTo>
                      <a:pt x="236" y="0"/>
                    </a:moveTo>
                    <a:cubicBezTo>
                      <a:pt x="197" y="0"/>
                      <a:pt x="158" y="14"/>
                      <a:pt x="126" y="41"/>
                    </a:cubicBezTo>
                    <a:cubicBezTo>
                      <a:pt x="1" y="138"/>
                      <a:pt x="62" y="337"/>
                      <a:pt x="216" y="353"/>
                    </a:cubicBezTo>
                    <a:cubicBezTo>
                      <a:pt x="223" y="354"/>
                      <a:pt x="229" y="354"/>
                      <a:pt x="236" y="354"/>
                    </a:cubicBezTo>
                    <a:cubicBezTo>
                      <a:pt x="382" y="354"/>
                      <a:pt x="469" y="184"/>
                      <a:pt x="374" y="67"/>
                    </a:cubicBezTo>
                    <a:cubicBezTo>
                      <a:pt x="339" y="23"/>
                      <a:pt x="288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5"/>
              <p:cNvSpPr/>
              <p:nvPr/>
            </p:nvSpPr>
            <p:spPr>
              <a:xfrm>
                <a:off x="3902525" y="3915625"/>
                <a:ext cx="111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4" extrusionOk="0">
                    <a:moveTo>
                      <a:pt x="221" y="1"/>
                    </a:moveTo>
                    <a:cubicBezTo>
                      <a:pt x="184" y="1"/>
                      <a:pt x="148" y="12"/>
                      <a:pt x="116" y="37"/>
                    </a:cubicBezTo>
                    <a:cubicBezTo>
                      <a:pt x="1" y="130"/>
                      <a:pt x="58" y="317"/>
                      <a:pt x="206" y="333"/>
                    </a:cubicBezTo>
                    <a:cubicBezTo>
                      <a:pt x="213" y="333"/>
                      <a:pt x="219" y="334"/>
                      <a:pt x="226" y="334"/>
                    </a:cubicBezTo>
                    <a:cubicBezTo>
                      <a:pt x="362" y="334"/>
                      <a:pt x="443" y="173"/>
                      <a:pt x="351" y="63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5"/>
              <p:cNvSpPr/>
              <p:nvPr/>
            </p:nvSpPr>
            <p:spPr>
              <a:xfrm>
                <a:off x="3889275" y="3899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3" y="1"/>
                    </a:moveTo>
                    <a:cubicBezTo>
                      <a:pt x="178" y="1"/>
                      <a:pt x="142" y="12"/>
                      <a:pt x="113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5" y="59"/>
                    </a:cubicBezTo>
                    <a:cubicBezTo>
                      <a:pt x="304" y="20"/>
                      <a:pt x="258" y="1"/>
                      <a:pt x="2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5"/>
              <p:cNvSpPr/>
              <p:nvPr/>
            </p:nvSpPr>
            <p:spPr>
              <a:xfrm>
                <a:off x="4079775" y="4099525"/>
                <a:ext cx="183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57" extrusionOk="0">
                    <a:moveTo>
                      <a:pt x="369" y="0"/>
                    </a:moveTo>
                    <a:cubicBezTo>
                      <a:pt x="307" y="0"/>
                      <a:pt x="245" y="21"/>
                      <a:pt x="193" y="63"/>
                    </a:cubicBezTo>
                    <a:cubicBezTo>
                      <a:pt x="0" y="220"/>
                      <a:pt x="93" y="532"/>
                      <a:pt x="341" y="555"/>
                    </a:cubicBezTo>
                    <a:cubicBezTo>
                      <a:pt x="351" y="556"/>
                      <a:pt x="361" y="556"/>
                      <a:pt x="371" y="556"/>
                    </a:cubicBezTo>
                    <a:cubicBezTo>
                      <a:pt x="598" y="556"/>
                      <a:pt x="733" y="286"/>
                      <a:pt x="585" y="102"/>
                    </a:cubicBezTo>
                    <a:cubicBezTo>
                      <a:pt x="529" y="35"/>
                      <a:pt x="449" y="0"/>
                      <a:pt x="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5"/>
              <p:cNvSpPr/>
              <p:nvPr/>
            </p:nvSpPr>
            <p:spPr>
              <a:xfrm>
                <a:off x="4066425" y="4082975"/>
                <a:ext cx="1780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540" extrusionOk="0">
                    <a:moveTo>
                      <a:pt x="356" y="1"/>
                    </a:moveTo>
                    <a:cubicBezTo>
                      <a:pt x="298" y="1"/>
                      <a:pt x="238" y="20"/>
                      <a:pt x="187" y="60"/>
                    </a:cubicBezTo>
                    <a:cubicBezTo>
                      <a:pt x="1" y="211"/>
                      <a:pt x="91" y="513"/>
                      <a:pt x="328" y="539"/>
                    </a:cubicBezTo>
                    <a:cubicBezTo>
                      <a:pt x="338" y="539"/>
                      <a:pt x="347" y="540"/>
                      <a:pt x="356" y="540"/>
                    </a:cubicBezTo>
                    <a:cubicBezTo>
                      <a:pt x="581" y="540"/>
                      <a:pt x="711" y="281"/>
                      <a:pt x="566" y="102"/>
                    </a:cubicBezTo>
                    <a:cubicBezTo>
                      <a:pt x="513" y="35"/>
                      <a:pt x="435" y="1"/>
                      <a:pt x="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5"/>
              <p:cNvSpPr/>
              <p:nvPr/>
            </p:nvSpPr>
            <p:spPr>
              <a:xfrm>
                <a:off x="4053175" y="4066450"/>
                <a:ext cx="1712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1" extrusionOk="0">
                    <a:moveTo>
                      <a:pt x="345" y="1"/>
                    </a:moveTo>
                    <a:cubicBezTo>
                      <a:pt x="287" y="1"/>
                      <a:pt x="229" y="20"/>
                      <a:pt x="180" y="59"/>
                    </a:cubicBezTo>
                    <a:cubicBezTo>
                      <a:pt x="0" y="203"/>
                      <a:pt x="87" y="493"/>
                      <a:pt x="315" y="518"/>
                    </a:cubicBezTo>
                    <a:cubicBezTo>
                      <a:pt x="326" y="519"/>
                      <a:pt x="336" y="520"/>
                      <a:pt x="346" y="520"/>
                    </a:cubicBezTo>
                    <a:cubicBezTo>
                      <a:pt x="559" y="520"/>
                      <a:pt x="685" y="269"/>
                      <a:pt x="547" y="97"/>
                    </a:cubicBezTo>
                    <a:cubicBezTo>
                      <a:pt x="496" y="33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5"/>
              <p:cNvSpPr/>
              <p:nvPr/>
            </p:nvSpPr>
            <p:spPr>
              <a:xfrm>
                <a:off x="4039925" y="4049875"/>
                <a:ext cx="16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5" extrusionOk="0">
                    <a:moveTo>
                      <a:pt x="331" y="1"/>
                    </a:moveTo>
                    <a:cubicBezTo>
                      <a:pt x="275" y="1"/>
                      <a:pt x="219" y="19"/>
                      <a:pt x="174" y="56"/>
                    </a:cubicBezTo>
                    <a:cubicBezTo>
                      <a:pt x="0" y="198"/>
                      <a:pt x="84" y="481"/>
                      <a:pt x="305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8" y="505"/>
                      <a:pt x="663" y="261"/>
                      <a:pt x="527" y="95"/>
                    </a:cubicBezTo>
                    <a:cubicBezTo>
                      <a:pt x="478" y="33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5"/>
              <p:cNvSpPr/>
              <p:nvPr/>
            </p:nvSpPr>
            <p:spPr>
              <a:xfrm>
                <a:off x="4026650" y="4033375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2"/>
                    </a:cubicBezTo>
                    <a:cubicBezTo>
                      <a:pt x="303" y="483"/>
                      <a:pt x="312" y="483"/>
                      <a:pt x="321" y="483"/>
                    </a:cubicBezTo>
                    <a:cubicBezTo>
                      <a:pt x="519" y="483"/>
                      <a:pt x="635" y="250"/>
                      <a:pt x="509" y="90"/>
                    </a:cubicBezTo>
                    <a:cubicBezTo>
                      <a:pt x="461" y="31"/>
                      <a:pt x="391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5"/>
              <p:cNvSpPr/>
              <p:nvPr/>
            </p:nvSpPr>
            <p:spPr>
              <a:xfrm>
                <a:off x="4013400" y="4016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8" y="1"/>
                    </a:moveTo>
                    <a:cubicBezTo>
                      <a:pt x="256" y="1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3" y="466"/>
                    </a:cubicBezTo>
                    <a:cubicBezTo>
                      <a:pt x="291" y="467"/>
                      <a:pt x="299" y="467"/>
                      <a:pt x="307" y="467"/>
                    </a:cubicBezTo>
                    <a:cubicBezTo>
                      <a:pt x="499" y="467"/>
                      <a:pt x="613" y="241"/>
                      <a:pt x="486" y="87"/>
                    </a:cubicBezTo>
                    <a:cubicBezTo>
                      <a:pt x="440" y="30"/>
                      <a:pt x="374" y="1"/>
                      <a:pt x="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5"/>
              <p:cNvSpPr/>
              <p:nvPr/>
            </p:nvSpPr>
            <p:spPr>
              <a:xfrm>
                <a:off x="4000075" y="4000325"/>
                <a:ext cx="1475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4" y="49"/>
                    </a:cubicBezTo>
                    <a:cubicBezTo>
                      <a:pt x="0" y="175"/>
                      <a:pt x="74" y="425"/>
                      <a:pt x="273" y="444"/>
                    </a:cubicBezTo>
                    <a:cubicBezTo>
                      <a:pt x="281" y="445"/>
                      <a:pt x="289" y="446"/>
                      <a:pt x="296" y="446"/>
                    </a:cubicBezTo>
                    <a:cubicBezTo>
                      <a:pt x="479" y="446"/>
                      <a:pt x="590" y="229"/>
                      <a:pt x="469" y="81"/>
                    </a:cubicBezTo>
                    <a:cubicBezTo>
                      <a:pt x="425" y="28"/>
                      <a:pt x="36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5"/>
              <p:cNvSpPr/>
              <p:nvPr/>
            </p:nvSpPr>
            <p:spPr>
              <a:xfrm>
                <a:off x="3986800" y="3983800"/>
                <a:ext cx="14100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6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67"/>
                      <a:pt x="72" y="405"/>
                      <a:pt x="261" y="424"/>
                    </a:cubicBezTo>
                    <a:cubicBezTo>
                      <a:pt x="270" y="425"/>
                      <a:pt x="279" y="426"/>
                      <a:pt x="288" y="426"/>
                    </a:cubicBezTo>
                    <a:cubicBezTo>
                      <a:pt x="462" y="426"/>
                      <a:pt x="564" y="221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5"/>
              <p:cNvSpPr/>
              <p:nvPr/>
            </p:nvSpPr>
            <p:spPr>
              <a:xfrm>
                <a:off x="3973550" y="3967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1" y="162"/>
                      <a:pt x="68" y="390"/>
                      <a:pt x="248" y="409"/>
                    </a:cubicBezTo>
                    <a:cubicBezTo>
                      <a:pt x="256" y="410"/>
                      <a:pt x="264" y="410"/>
                      <a:pt x="272" y="410"/>
                    </a:cubicBezTo>
                    <a:cubicBezTo>
                      <a:pt x="441" y="410"/>
                      <a:pt x="539" y="213"/>
                      <a:pt x="428" y="78"/>
                    </a:cubicBezTo>
                    <a:cubicBezTo>
                      <a:pt x="388" y="27"/>
                      <a:pt x="329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5"/>
              <p:cNvSpPr/>
              <p:nvPr/>
            </p:nvSpPr>
            <p:spPr>
              <a:xfrm>
                <a:off x="3960300" y="3950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7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5" y="392"/>
                      <a:pt x="251" y="392"/>
                      <a:pt x="257" y="392"/>
                    </a:cubicBezTo>
                    <a:cubicBezTo>
                      <a:pt x="417" y="392"/>
                      <a:pt x="514" y="203"/>
                      <a:pt x="408" y="73"/>
                    </a:cubicBezTo>
                    <a:cubicBezTo>
                      <a:pt x="370" y="25"/>
                      <a:pt x="314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5"/>
              <p:cNvSpPr/>
              <p:nvPr/>
            </p:nvSpPr>
            <p:spPr>
              <a:xfrm>
                <a:off x="3946950" y="3934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9" y="0"/>
                    </a:moveTo>
                    <a:cubicBezTo>
                      <a:pt x="208" y="0"/>
                      <a:pt x="166" y="15"/>
                      <a:pt x="133" y="44"/>
                    </a:cubicBezTo>
                    <a:cubicBezTo>
                      <a:pt x="1" y="147"/>
                      <a:pt x="65" y="356"/>
                      <a:pt x="229" y="372"/>
                    </a:cubicBezTo>
                    <a:cubicBezTo>
                      <a:pt x="236" y="372"/>
                      <a:pt x="242" y="373"/>
                      <a:pt x="248" y="373"/>
                    </a:cubicBezTo>
                    <a:cubicBezTo>
                      <a:pt x="401" y="373"/>
                      <a:pt x="492" y="193"/>
                      <a:pt x="393" y="70"/>
                    </a:cubicBezTo>
                    <a:cubicBezTo>
                      <a:pt x="357" y="24"/>
                      <a:pt x="303" y="0"/>
                      <a:pt x="2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5"/>
              <p:cNvSpPr/>
              <p:nvPr/>
            </p:nvSpPr>
            <p:spPr>
              <a:xfrm>
                <a:off x="3933700" y="39176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6" y="0"/>
                    </a:moveTo>
                    <a:cubicBezTo>
                      <a:pt x="196" y="0"/>
                      <a:pt x="156" y="14"/>
                      <a:pt x="123" y="42"/>
                    </a:cubicBezTo>
                    <a:cubicBezTo>
                      <a:pt x="1" y="138"/>
                      <a:pt x="58" y="337"/>
                      <a:pt x="216" y="353"/>
                    </a:cubicBezTo>
                    <a:cubicBezTo>
                      <a:pt x="223" y="354"/>
                      <a:pt x="229" y="354"/>
                      <a:pt x="235" y="354"/>
                    </a:cubicBezTo>
                    <a:cubicBezTo>
                      <a:pt x="381" y="354"/>
                      <a:pt x="466" y="184"/>
                      <a:pt x="373" y="67"/>
                    </a:cubicBezTo>
                    <a:cubicBezTo>
                      <a:pt x="339" y="24"/>
                      <a:pt x="287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5"/>
              <p:cNvSpPr/>
              <p:nvPr/>
            </p:nvSpPr>
            <p:spPr>
              <a:xfrm>
                <a:off x="3920450" y="3901125"/>
                <a:ext cx="110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9"/>
                    </a:cubicBezTo>
                    <a:cubicBezTo>
                      <a:pt x="0" y="132"/>
                      <a:pt x="55" y="318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58" y="335"/>
                      <a:pt x="440" y="172"/>
                      <a:pt x="351" y="61"/>
                    </a:cubicBezTo>
                    <a:cubicBezTo>
                      <a:pt x="318" y="21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5"/>
              <p:cNvSpPr/>
              <p:nvPr/>
            </p:nvSpPr>
            <p:spPr>
              <a:xfrm>
                <a:off x="3907200" y="3884650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6"/>
                    </a:cubicBezTo>
                    <a:cubicBezTo>
                      <a:pt x="0" y="122"/>
                      <a:pt x="51" y="299"/>
                      <a:pt x="193" y="315"/>
                    </a:cubicBezTo>
                    <a:cubicBezTo>
                      <a:pt x="198" y="316"/>
                      <a:pt x="203" y="316"/>
                      <a:pt x="208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5"/>
              <p:cNvSpPr/>
              <p:nvPr/>
            </p:nvSpPr>
            <p:spPr>
              <a:xfrm>
                <a:off x="4110950" y="4101525"/>
                <a:ext cx="189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7" extrusionOk="0">
                    <a:moveTo>
                      <a:pt x="381" y="0"/>
                    </a:moveTo>
                    <a:cubicBezTo>
                      <a:pt x="317" y="0"/>
                      <a:pt x="252" y="22"/>
                      <a:pt x="199" y="67"/>
                    </a:cubicBezTo>
                    <a:cubicBezTo>
                      <a:pt x="0" y="227"/>
                      <a:pt x="93" y="549"/>
                      <a:pt x="350" y="574"/>
                    </a:cubicBezTo>
                    <a:cubicBezTo>
                      <a:pt x="362" y="576"/>
                      <a:pt x="374" y="576"/>
                      <a:pt x="385" y="576"/>
                    </a:cubicBezTo>
                    <a:cubicBezTo>
                      <a:pt x="618" y="576"/>
                      <a:pt x="758" y="298"/>
                      <a:pt x="604" y="108"/>
                    </a:cubicBezTo>
                    <a:cubicBezTo>
                      <a:pt x="548" y="37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5"/>
              <p:cNvSpPr/>
              <p:nvPr/>
            </p:nvSpPr>
            <p:spPr>
              <a:xfrm>
                <a:off x="4097600" y="4085000"/>
                <a:ext cx="185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9" extrusionOk="0">
                    <a:moveTo>
                      <a:pt x="369" y="1"/>
                    </a:moveTo>
                    <a:cubicBezTo>
                      <a:pt x="308" y="1"/>
                      <a:pt x="246" y="21"/>
                      <a:pt x="193" y="62"/>
                    </a:cubicBezTo>
                    <a:cubicBezTo>
                      <a:pt x="1" y="220"/>
                      <a:pt x="94" y="532"/>
                      <a:pt x="341" y="557"/>
                    </a:cubicBezTo>
                    <a:cubicBezTo>
                      <a:pt x="352" y="558"/>
                      <a:pt x="362" y="559"/>
                      <a:pt x="372" y="559"/>
                    </a:cubicBezTo>
                    <a:cubicBezTo>
                      <a:pt x="602" y="559"/>
                      <a:pt x="740" y="289"/>
                      <a:pt x="589" y="104"/>
                    </a:cubicBezTo>
                    <a:cubicBezTo>
                      <a:pt x="532" y="36"/>
                      <a:pt x="451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5"/>
              <p:cNvSpPr/>
              <p:nvPr/>
            </p:nvSpPr>
            <p:spPr>
              <a:xfrm>
                <a:off x="4084350" y="4068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2"/>
                    </a:cubicBezTo>
                    <a:cubicBezTo>
                      <a:pt x="0" y="213"/>
                      <a:pt x="90" y="512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82" y="540"/>
                      <a:pt x="710" y="279"/>
                      <a:pt x="566" y="101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5"/>
              <p:cNvSpPr/>
              <p:nvPr/>
            </p:nvSpPr>
            <p:spPr>
              <a:xfrm>
                <a:off x="4071100" y="4051925"/>
                <a:ext cx="171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0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0" y="58"/>
                    </a:cubicBezTo>
                    <a:cubicBezTo>
                      <a:pt x="0" y="203"/>
                      <a:pt x="84" y="495"/>
                      <a:pt x="315" y="518"/>
                    </a:cubicBezTo>
                    <a:cubicBezTo>
                      <a:pt x="326" y="519"/>
                      <a:pt x="336" y="519"/>
                      <a:pt x="346" y="519"/>
                    </a:cubicBezTo>
                    <a:cubicBezTo>
                      <a:pt x="559" y="519"/>
                      <a:pt x="684" y="271"/>
                      <a:pt x="546" y="97"/>
                    </a:cubicBezTo>
                    <a:cubicBezTo>
                      <a:pt x="495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5"/>
              <p:cNvSpPr/>
              <p:nvPr/>
            </p:nvSpPr>
            <p:spPr>
              <a:xfrm>
                <a:off x="4057825" y="403542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1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1" y="197"/>
                      <a:pt x="84" y="477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9" y="504"/>
                      <a:pt x="663" y="261"/>
                      <a:pt x="528" y="95"/>
                    </a:cubicBezTo>
                    <a:cubicBezTo>
                      <a:pt x="478" y="32"/>
                      <a:pt x="405" y="0"/>
                      <a:pt x="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5"/>
              <p:cNvSpPr/>
              <p:nvPr/>
            </p:nvSpPr>
            <p:spPr>
              <a:xfrm>
                <a:off x="4044575" y="4018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92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4" y="249"/>
                      <a:pt x="508" y="92"/>
                    </a:cubicBezTo>
                    <a:cubicBezTo>
                      <a:pt x="459" y="32"/>
                      <a:pt x="388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5"/>
              <p:cNvSpPr/>
              <p:nvPr/>
            </p:nvSpPr>
            <p:spPr>
              <a:xfrm>
                <a:off x="4031250" y="4002350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6" y="1"/>
                    </a:moveTo>
                    <a:cubicBezTo>
                      <a:pt x="255" y="1"/>
                      <a:pt x="203" y="17"/>
                      <a:pt x="161" y="52"/>
                    </a:cubicBezTo>
                    <a:cubicBezTo>
                      <a:pt x="0" y="184"/>
                      <a:pt x="77" y="444"/>
                      <a:pt x="283" y="463"/>
                    </a:cubicBezTo>
                    <a:cubicBezTo>
                      <a:pt x="292" y="464"/>
                      <a:pt x="301" y="465"/>
                      <a:pt x="310" y="465"/>
                    </a:cubicBezTo>
                    <a:cubicBezTo>
                      <a:pt x="503" y="465"/>
                      <a:pt x="614" y="241"/>
                      <a:pt x="489" y="87"/>
                    </a:cubicBezTo>
                    <a:cubicBezTo>
                      <a:pt x="443" y="30"/>
                      <a:pt x="375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5"/>
              <p:cNvSpPr/>
              <p:nvPr/>
            </p:nvSpPr>
            <p:spPr>
              <a:xfrm>
                <a:off x="4017975" y="3985800"/>
                <a:ext cx="147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9" extrusionOk="0">
                    <a:moveTo>
                      <a:pt x="296" y="0"/>
                    </a:moveTo>
                    <a:cubicBezTo>
                      <a:pt x="247" y="0"/>
                      <a:pt x="197" y="17"/>
                      <a:pt x="155" y="52"/>
                    </a:cubicBezTo>
                    <a:cubicBezTo>
                      <a:pt x="1" y="177"/>
                      <a:pt x="75" y="425"/>
                      <a:pt x="274" y="447"/>
                    </a:cubicBezTo>
                    <a:cubicBezTo>
                      <a:pt x="282" y="448"/>
                      <a:pt x="290" y="448"/>
                      <a:pt x="297" y="448"/>
                    </a:cubicBezTo>
                    <a:cubicBezTo>
                      <a:pt x="480" y="448"/>
                      <a:pt x="590" y="232"/>
                      <a:pt x="470" y="84"/>
                    </a:cubicBezTo>
                    <a:cubicBezTo>
                      <a:pt x="426" y="29"/>
                      <a:pt x="362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5"/>
              <p:cNvSpPr/>
              <p:nvPr/>
            </p:nvSpPr>
            <p:spPr>
              <a:xfrm>
                <a:off x="4004725" y="3969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4" y="1"/>
                    </a:moveTo>
                    <a:cubicBezTo>
                      <a:pt x="236" y="1"/>
                      <a:pt x="189" y="16"/>
                      <a:pt x="148" y="48"/>
                    </a:cubicBezTo>
                    <a:cubicBezTo>
                      <a:pt x="1" y="171"/>
                      <a:pt x="71" y="408"/>
                      <a:pt x="261" y="428"/>
                    </a:cubicBezTo>
                    <a:cubicBezTo>
                      <a:pt x="269" y="429"/>
                      <a:pt x="277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7" y="28"/>
                      <a:pt x="345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5"/>
              <p:cNvSpPr/>
              <p:nvPr/>
            </p:nvSpPr>
            <p:spPr>
              <a:xfrm>
                <a:off x="3991475" y="3952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8"/>
                      <a:pt x="271" y="408"/>
                    </a:cubicBezTo>
                    <a:cubicBezTo>
                      <a:pt x="440" y="408"/>
                      <a:pt x="538" y="211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5"/>
              <p:cNvSpPr/>
              <p:nvPr/>
            </p:nvSpPr>
            <p:spPr>
              <a:xfrm>
                <a:off x="3978125" y="3936175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60" y="1"/>
                    </a:moveTo>
                    <a:cubicBezTo>
                      <a:pt x="217" y="1"/>
                      <a:pt x="173" y="15"/>
                      <a:pt x="136" y="44"/>
                    </a:cubicBezTo>
                    <a:cubicBezTo>
                      <a:pt x="1" y="153"/>
                      <a:pt x="68" y="372"/>
                      <a:pt x="239" y="391"/>
                    </a:cubicBezTo>
                    <a:cubicBezTo>
                      <a:pt x="246" y="392"/>
                      <a:pt x="254" y="393"/>
                      <a:pt x="262" y="393"/>
                    </a:cubicBezTo>
                    <a:cubicBezTo>
                      <a:pt x="421" y="393"/>
                      <a:pt x="517" y="202"/>
                      <a:pt x="412" y="73"/>
                    </a:cubicBezTo>
                    <a:cubicBezTo>
                      <a:pt x="374" y="26"/>
                      <a:pt x="31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5"/>
              <p:cNvSpPr/>
              <p:nvPr/>
            </p:nvSpPr>
            <p:spPr>
              <a:xfrm>
                <a:off x="3964875" y="391970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6" y="0"/>
                    </a:moveTo>
                    <a:cubicBezTo>
                      <a:pt x="205" y="0"/>
                      <a:pt x="163" y="14"/>
                      <a:pt x="129" y="41"/>
                    </a:cubicBezTo>
                    <a:cubicBezTo>
                      <a:pt x="1" y="147"/>
                      <a:pt x="65" y="353"/>
                      <a:pt x="229" y="369"/>
                    </a:cubicBezTo>
                    <a:cubicBezTo>
                      <a:pt x="236" y="370"/>
                      <a:pt x="244" y="370"/>
                      <a:pt x="252" y="370"/>
                    </a:cubicBezTo>
                    <a:cubicBezTo>
                      <a:pt x="402" y="370"/>
                      <a:pt x="491" y="193"/>
                      <a:pt x="393" y="70"/>
                    </a:cubicBezTo>
                    <a:cubicBezTo>
                      <a:pt x="356" y="24"/>
                      <a:pt x="301" y="0"/>
                      <a:pt x="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5"/>
              <p:cNvSpPr/>
              <p:nvPr/>
            </p:nvSpPr>
            <p:spPr>
              <a:xfrm>
                <a:off x="3951625" y="3903150"/>
                <a:ext cx="116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4" extrusionOk="0">
                    <a:moveTo>
                      <a:pt x="234" y="0"/>
                    </a:moveTo>
                    <a:cubicBezTo>
                      <a:pt x="195" y="0"/>
                      <a:pt x="156" y="13"/>
                      <a:pt x="122" y="41"/>
                    </a:cubicBezTo>
                    <a:cubicBezTo>
                      <a:pt x="0" y="138"/>
                      <a:pt x="58" y="337"/>
                      <a:pt x="216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5" y="184"/>
                      <a:pt x="370" y="67"/>
                    </a:cubicBezTo>
                    <a:cubicBezTo>
                      <a:pt x="335" y="23"/>
                      <a:pt x="285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5"/>
              <p:cNvSpPr/>
              <p:nvPr/>
            </p:nvSpPr>
            <p:spPr>
              <a:xfrm>
                <a:off x="3938350" y="38866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0"/>
                    </a:moveTo>
                    <a:cubicBezTo>
                      <a:pt x="185" y="0"/>
                      <a:pt x="147" y="13"/>
                      <a:pt x="117" y="38"/>
                    </a:cubicBezTo>
                    <a:cubicBezTo>
                      <a:pt x="1" y="131"/>
                      <a:pt x="56" y="318"/>
                      <a:pt x="203" y="334"/>
                    </a:cubicBezTo>
                    <a:cubicBezTo>
                      <a:pt x="210" y="334"/>
                      <a:pt x="216" y="335"/>
                      <a:pt x="223" y="335"/>
                    </a:cubicBezTo>
                    <a:cubicBezTo>
                      <a:pt x="359" y="335"/>
                      <a:pt x="440" y="174"/>
                      <a:pt x="351" y="64"/>
                    </a:cubicBezTo>
                    <a:cubicBezTo>
                      <a:pt x="318" y="22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5"/>
              <p:cNvSpPr/>
              <p:nvPr/>
            </p:nvSpPr>
            <p:spPr>
              <a:xfrm>
                <a:off x="3925100" y="3870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1"/>
                    </a:moveTo>
                    <a:cubicBezTo>
                      <a:pt x="175" y="1"/>
                      <a:pt x="139" y="12"/>
                      <a:pt x="110" y="36"/>
                    </a:cubicBezTo>
                    <a:cubicBezTo>
                      <a:pt x="1" y="123"/>
                      <a:pt x="52" y="299"/>
                      <a:pt x="190" y="315"/>
                    </a:cubicBezTo>
                    <a:cubicBezTo>
                      <a:pt x="197" y="316"/>
                      <a:pt x="203" y="317"/>
                      <a:pt x="209" y="317"/>
                    </a:cubicBezTo>
                    <a:cubicBezTo>
                      <a:pt x="340" y="317"/>
                      <a:pt x="418" y="163"/>
                      <a:pt x="332" y="58"/>
                    </a:cubicBezTo>
                    <a:cubicBezTo>
                      <a:pt x="301" y="20"/>
                      <a:pt x="256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5"/>
              <p:cNvSpPr/>
              <p:nvPr/>
            </p:nvSpPr>
            <p:spPr>
              <a:xfrm>
                <a:off x="4128775" y="4087050"/>
                <a:ext cx="1907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7" extrusionOk="0">
                    <a:moveTo>
                      <a:pt x="384" y="0"/>
                    </a:moveTo>
                    <a:cubicBezTo>
                      <a:pt x="320" y="0"/>
                      <a:pt x="256" y="21"/>
                      <a:pt x="203" y="64"/>
                    </a:cubicBezTo>
                    <a:cubicBezTo>
                      <a:pt x="1" y="225"/>
                      <a:pt x="97" y="549"/>
                      <a:pt x="354" y="575"/>
                    </a:cubicBezTo>
                    <a:cubicBezTo>
                      <a:pt x="364" y="576"/>
                      <a:pt x="375" y="576"/>
                      <a:pt x="385" y="576"/>
                    </a:cubicBezTo>
                    <a:cubicBezTo>
                      <a:pt x="621" y="576"/>
                      <a:pt x="762" y="297"/>
                      <a:pt x="608" y="106"/>
                    </a:cubicBezTo>
                    <a:cubicBezTo>
                      <a:pt x="551" y="36"/>
                      <a:pt x="468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5"/>
              <p:cNvSpPr/>
              <p:nvPr/>
            </p:nvSpPr>
            <p:spPr>
              <a:xfrm>
                <a:off x="4115525" y="4070525"/>
                <a:ext cx="18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7" extrusionOk="0">
                    <a:moveTo>
                      <a:pt x="370" y="0"/>
                    </a:moveTo>
                    <a:cubicBezTo>
                      <a:pt x="308" y="0"/>
                      <a:pt x="245" y="21"/>
                      <a:pt x="193" y="63"/>
                    </a:cubicBezTo>
                    <a:cubicBezTo>
                      <a:pt x="0" y="220"/>
                      <a:pt x="93" y="532"/>
                      <a:pt x="341" y="555"/>
                    </a:cubicBezTo>
                    <a:cubicBezTo>
                      <a:pt x="351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5" y="101"/>
                    </a:cubicBezTo>
                    <a:cubicBezTo>
                      <a:pt x="531" y="34"/>
                      <a:pt x="451" y="0"/>
                      <a:pt x="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5"/>
              <p:cNvSpPr/>
              <p:nvPr/>
            </p:nvSpPr>
            <p:spPr>
              <a:xfrm>
                <a:off x="4102275" y="4053975"/>
                <a:ext cx="177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1" extrusionOk="0">
                    <a:moveTo>
                      <a:pt x="354" y="0"/>
                    </a:moveTo>
                    <a:cubicBezTo>
                      <a:pt x="295" y="0"/>
                      <a:pt x="236" y="20"/>
                      <a:pt x="186" y="60"/>
                    </a:cubicBezTo>
                    <a:cubicBezTo>
                      <a:pt x="0" y="211"/>
                      <a:pt x="90" y="513"/>
                      <a:pt x="328" y="538"/>
                    </a:cubicBezTo>
                    <a:cubicBezTo>
                      <a:pt x="338" y="540"/>
                      <a:pt x="348" y="540"/>
                      <a:pt x="359" y="540"/>
                    </a:cubicBezTo>
                    <a:cubicBezTo>
                      <a:pt x="578" y="540"/>
                      <a:pt x="710" y="280"/>
                      <a:pt x="566" y="101"/>
                    </a:cubicBezTo>
                    <a:cubicBezTo>
                      <a:pt x="512" y="35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5"/>
              <p:cNvSpPr/>
              <p:nvPr/>
            </p:nvSpPr>
            <p:spPr>
              <a:xfrm>
                <a:off x="4089000" y="4037400"/>
                <a:ext cx="1715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2" extrusionOk="0">
                    <a:moveTo>
                      <a:pt x="342" y="1"/>
                    </a:moveTo>
                    <a:cubicBezTo>
                      <a:pt x="286" y="1"/>
                      <a:pt x="229" y="19"/>
                      <a:pt x="181" y="57"/>
                    </a:cubicBezTo>
                    <a:cubicBezTo>
                      <a:pt x="1" y="202"/>
                      <a:pt x="84" y="494"/>
                      <a:pt x="316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7" y="522"/>
                      <a:pt x="685" y="271"/>
                      <a:pt x="547" y="99"/>
                    </a:cubicBezTo>
                    <a:cubicBezTo>
                      <a:pt x="495" y="34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5"/>
              <p:cNvSpPr/>
              <p:nvPr/>
            </p:nvSpPr>
            <p:spPr>
              <a:xfrm>
                <a:off x="4075750" y="4020875"/>
                <a:ext cx="165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5" extrusionOk="0">
                    <a:moveTo>
                      <a:pt x="330" y="1"/>
                    </a:moveTo>
                    <a:cubicBezTo>
                      <a:pt x="275" y="1"/>
                      <a:pt x="220" y="19"/>
                      <a:pt x="174" y="56"/>
                    </a:cubicBezTo>
                    <a:cubicBezTo>
                      <a:pt x="0" y="198"/>
                      <a:pt x="81" y="481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8" y="504"/>
                      <a:pt x="660" y="261"/>
                      <a:pt x="524" y="95"/>
                    </a:cubicBezTo>
                    <a:cubicBezTo>
                      <a:pt x="475" y="33"/>
                      <a:pt x="403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5"/>
              <p:cNvSpPr/>
              <p:nvPr/>
            </p:nvSpPr>
            <p:spPr>
              <a:xfrm>
                <a:off x="4062500" y="4004375"/>
                <a:ext cx="158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4" extrusionOk="0">
                    <a:moveTo>
                      <a:pt x="317" y="1"/>
                    </a:moveTo>
                    <a:cubicBezTo>
                      <a:pt x="264" y="1"/>
                      <a:pt x="210" y="18"/>
                      <a:pt x="164" y="54"/>
                    </a:cubicBezTo>
                    <a:cubicBezTo>
                      <a:pt x="0" y="189"/>
                      <a:pt x="81" y="459"/>
                      <a:pt x="293" y="482"/>
                    </a:cubicBezTo>
                    <a:cubicBezTo>
                      <a:pt x="302" y="483"/>
                      <a:pt x="311" y="483"/>
                      <a:pt x="319" y="483"/>
                    </a:cubicBezTo>
                    <a:cubicBezTo>
                      <a:pt x="516" y="483"/>
                      <a:pt x="634" y="250"/>
                      <a:pt x="505" y="90"/>
                    </a:cubicBezTo>
                    <a:cubicBezTo>
                      <a:pt x="457" y="31"/>
                      <a:pt x="388" y="1"/>
                      <a:pt x="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5"/>
              <p:cNvSpPr/>
              <p:nvPr/>
            </p:nvSpPr>
            <p:spPr>
              <a:xfrm>
                <a:off x="4049150" y="3987825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09" y="0"/>
                    </a:moveTo>
                    <a:cubicBezTo>
                      <a:pt x="257" y="0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4" y="466"/>
                    </a:cubicBezTo>
                    <a:cubicBezTo>
                      <a:pt x="291" y="466"/>
                      <a:pt x="299" y="467"/>
                      <a:pt x="307" y="467"/>
                    </a:cubicBezTo>
                    <a:cubicBezTo>
                      <a:pt x="499" y="467"/>
                      <a:pt x="616" y="241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5"/>
              <p:cNvSpPr/>
              <p:nvPr/>
            </p:nvSpPr>
            <p:spPr>
              <a:xfrm>
                <a:off x="4035900" y="3971300"/>
                <a:ext cx="146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7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5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78" y="446"/>
                      <a:pt x="286" y="446"/>
                      <a:pt x="294" y="446"/>
                    </a:cubicBezTo>
                    <a:cubicBezTo>
                      <a:pt x="479" y="446"/>
                      <a:pt x="587" y="230"/>
                      <a:pt x="470" y="82"/>
                    </a:cubicBezTo>
                    <a:cubicBezTo>
                      <a:pt x="426" y="29"/>
                      <a:pt x="361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5"/>
              <p:cNvSpPr/>
              <p:nvPr/>
            </p:nvSpPr>
            <p:spPr>
              <a:xfrm>
                <a:off x="4022650" y="3954750"/>
                <a:ext cx="141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8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50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7"/>
                      <a:pt x="279" y="428"/>
                      <a:pt x="287" y="428"/>
                    </a:cubicBezTo>
                    <a:cubicBezTo>
                      <a:pt x="461" y="428"/>
                      <a:pt x="563" y="223"/>
                      <a:pt x="447" y="82"/>
                    </a:cubicBezTo>
                    <a:cubicBezTo>
                      <a:pt x="405" y="29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5"/>
              <p:cNvSpPr/>
              <p:nvPr/>
            </p:nvSpPr>
            <p:spPr>
              <a:xfrm>
                <a:off x="4009375" y="3938225"/>
                <a:ext cx="135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11" extrusionOk="0">
                    <a:moveTo>
                      <a:pt x="271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1" y="161"/>
                      <a:pt x="68" y="390"/>
                      <a:pt x="252" y="409"/>
                    </a:cubicBezTo>
                    <a:cubicBezTo>
                      <a:pt x="259" y="410"/>
                      <a:pt x="267" y="410"/>
                      <a:pt x="275" y="410"/>
                    </a:cubicBezTo>
                    <a:cubicBezTo>
                      <a:pt x="441" y="410"/>
                      <a:pt x="539" y="213"/>
                      <a:pt x="432" y="78"/>
                    </a:cubicBezTo>
                    <a:cubicBezTo>
                      <a:pt x="391" y="27"/>
                      <a:pt x="331" y="0"/>
                      <a:pt x="2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5"/>
              <p:cNvSpPr/>
              <p:nvPr/>
            </p:nvSpPr>
            <p:spPr>
              <a:xfrm>
                <a:off x="3996050" y="392172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5" y="391"/>
                      <a:pt x="251" y="392"/>
                      <a:pt x="258" y="392"/>
                    </a:cubicBezTo>
                    <a:cubicBezTo>
                      <a:pt x="420" y="392"/>
                      <a:pt x="517" y="202"/>
                      <a:pt x="412" y="73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5"/>
              <p:cNvSpPr/>
              <p:nvPr/>
            </p:nvSpPr>
            <p:spPr>
              <a:xfrm>
                <a:off x="3982800" y="3905150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5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8"/>
                      <a:pt x="61" y="353"/>
                      <a:pt x="225" y="373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91" y="194"/>
                      <a:pt x="389" y="70"/>
                    </a:cubicBezTo>
                    <a:cubicBezTo>
                      <a:pt x="352" y="24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5"/>
              <p:cNvSpPr/>
              <p:nvPr/>
            </p:nvSpPr>
            <p:spPr>
              <a:xfrm>
                <a:off x="3969525" y="3888650"/>
                <a:ext cx="116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3" extrusionOk="0">
                    <a:moveTo>
                      <a:pt x="232" y="1"/>
                    </a:moveTo>
                    <a:cubicBezTo>
                      <a:pt x="194" y="1"/>
                      <a:pt x="155" y="13"/>
                      <a:pt x="123" y="39"/>
                    </a:cubicBezTo>
                    <a:cubicBezTo>
                      <a:pt x="1" y="139"/>
                      <a:pt x="59" y="335"/>
                      <a:pt x="216" y="351"/>
                    </a:cubicBezTo>
                    <a:cubicBezTo>
                      <a:pt x="224" y="352"/>
                      <a:pt x="231" y="353"/>
                      <a:pt x="239" y="353"/>
                    </a:cubicBezTo>
                    <a:cubicBezTo>
                      <a:pt x="380" y="353"/>
                      <a:pt x="465" y="181"/>
                      <a:pt x="370" y="65"/>
                    </a:cubicBezTo>
                    <a:cubicBezTo>
                      <a:pt x="336" y="23"/>
                      <a:pt x="284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5"/>
              <p:cNvSpPr/>
              <p:nvPr/>
            </p:nvSpPr>
            <p:spPr>
              <a:xfrm>
                <a:off x="3956275" y="3872125"/>
                <a:ext cx="110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1" y="132"/>
                      <a:pt x="55" y="318"/>
                      <a:pt x="203" y="334"/>
                    </a:cubicBezTo>
                    <a:cubicBezTo>
                      <a:pt x="210" y="335"/>
                      <a:pt x="216" y="335"/>
                      <a:pt x="222" y="335"/>
                    </a:cubicBezTo>
                    <a:cubicBezTo>
                      <a:pt x="359" y="335"/>
                      <a:pt x="440" y="172"/>
                      <a:pt x="351" y="61"/>
                    </a:cubicBezTo>
                    <a:cubicBezTo>
                      <a:pt x="318" y="21"/>
                      <a:pt x="271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5"/>
              <p:cNvSpPr/>
              <p:nvPr/>
            </p:nvSpPr>
            <p:spPr>
              <a:xfrm>
                <a:off x="3943025" y="3855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1"/>
                    </a:moveTo>
                    <a:cubicBezTo>
                      <a:pt x="173" y="1"/>
                      <a:pt x="137" y="12"/>
                      <a:pt x="106" y="36"/>
                    </a:cubicBezTo>
                    <a:cubicBezTo>
                      <a:pt x="0" y="126"/>
                      <a:pt x="52" y="303"/>
                      <a:pt x="190" y="316"/>
                    </a:cubicBezTo>
                    <a:cubicBezTo>
                      <a:pt x="197" y="317"/>
                      <a:pt x="203" y="317"/>
                      <a:pt x="209" y="317"/>
                    </a:cubicBezTo>
                    <a:cubicBezTo>
                      <a:pt x="339" y="317"/>
                      <a:pt x="414" y="166"/>
                      <a:pt x="331" y="59"/>
                    </a:cubicBezTo>
                    <a:cubicBezTo>
                      <a:pt x="300" y="21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5"/>
              <p:cNvSpPr/>
              <p:nvPr/>
            </p:nvSpPr>
            <p:spPr>
              <a:xfrm>
                <a:off x="4159950" y="408907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5" y="0"/>
                    </a:moveTo>
                    <a:cubicBezTo>
                      <a:pt x="329" y="0"/>
                      <a:pt x="263" y="22"/>
                      <a:pt x="209" y="66"/>
                    </a:cubicBezTo>
                    <a:cubicBezTo>
                      <a:pt x="0" y="234"/>
                      <a:pt x="100" y="565"/>
                      <a:pt x="364" y="593"/>
                    </a:cubicBezTo>
                    <a:cubicBezTo>
                      <a:pt x="375" y="595"/>
                      <a:pt x="387" y="595"/>
                      <a:pt x="398" y="595"/>
                    </a:cubicBezTo>
                    <a:cubicBezTo>
                      <a:pt x="641" y="595"/>
                      <a:pt x="787" y="308"/>
                      <a:pt x="627" y="111"/>
                    </a:cubicBezTo>
                    <a:cubicBezTo>
                      <a:pt x="569" y="38"/>
                      <a:pt x="482" y="0"/>
                      <a:pt x="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5"/>
              <p:cNvSpPr/>
              <p:nvPr/>
            </p:nvSpPr>
            <p:spPr>
              <a:xfrm>
                <a:off x="4146700" y="4072525"/>
                <a:ext cx="190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77" extrusionOk="0">
                    <a:moveTo>
                      <a:pt x="382" y="0"/>
                    </a:moveTo>
                    <a:cubicBezTo>
                      <a:pt x="318" y="0"/>
                      <a:pt x="254" y="22"/>
                      <a:pt x="199" y="66"/>
                    </a:cubicBezTo>
                    <a:cubicBezTo>
                      <a:pt x="0" y="227"/>
                      <a:pt x="97" y="548"/>
                      <a:pt x="351" y="574"/>
                    </a:cubicBezTo>
                    <a:cubicBezTo>
                      <a:pt x="362" y="575"/>
                      <a:pt x="374" y="576"/>
                      <a:pt x="385" y="576"/>
                    </a:cubicBezTo>
                    <a:cubicBezTo>
                      <a:pt x="622" y="576"/>
                      <a:pt x="761" y="298"/>
                      <a:pt x="608" y="108"/>
                    </a:cubicBezTo>
                    <a:cubicBezTo>
                      <a:pt x="549" y="37"/>
                      <a:pt x="466" y="0"/>
                      <a:pt x="3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5"/>
              <p:cNvSpPr/>
              <p:nvPr/>
            </p:nvSpPr>
            <p:spPr>
              <a:xfrm>
                <a:off x="4133425" y="4056000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1"/>
                    </a:moveTo>
                    <a:cubicBezTo>
                      <a:pt x="307" y="1"/>
                      <a:pt x="245" y="21"/>
                      <a:pt x="194" y="62"/>
                    </a:cubicBezTo>
                    <a:cubicBezTo>
                      <a:pt x="1" y="220"/>
                      <a:pt x="94" y="531"/>
                      <a:pt x="342" y="557"/>
                    </a:cubicBezTo>
                    <a:cubicBezTo>
                      <a:pt x="352" y="558"/>
                      <a:pt x="362" y="559"/>
                      <a:pt x="373" y="559"/>
                    </a:cubicBezTo>
                    <a:cubicBezTo>
                      <a:pt x="602" y="559"/>
                      <a:pt x="737" y="289"/>
                      <a:pt x="586" y="104"/>
                    </a:cubicBezTo>
                    <a:cubicBezTo>
                      <a:pt x="531" y="36"/>
                      <a:pt x="450" y="1"/>
                      <a:pt x="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5"/>
              <p:cNvSpPr/>
              <p:nvPr/>
            </p:nvSpPr>
            <p:spPr>
              <a:xfrm>
                <a:off x="4120175" y="4039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2"/>
                    </a:cubicBezTo>
                    <a:cubicBezTo>
                      <a:pt x="1" y="213"/>
                      <a:pt x="87" y="512"/>
                      <a:pt x="328" y="538"/>
                    </a:cubicBezTo>
                    <a:cubicBezTo>
                      <a:pt x="339" y="539"/>
                      <a:pt x="349" y="539"/>
                      <a:pt x="359" y="539"/>
                    </a:cubicBezTo>
                    <a:cubicBezTo>
                      <a:pt x="579" y="539"/>
                      <a:pt x="711" y="279"/>
                      <a:pt x="566" y="101"/>
                    </a:cubicBezTo>
                    <a:cubicBezTo>
                      <a:pt x="513" y="35"/>
                      <a:pt x="436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5"/>
              <p:cNvSpPr/>
              <p:nvPr/>
            </p:nvSpPr>
            <p:spPr>
              <a:xfrm>
                <a:off x="4106925" y="4022900"/>
                <a:ext cx="1712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1" extrusionOk="0">
                    <a:moveTo>
                      <a:pt x="345" y="1"/>
                    </a:moveTo>
                    <a:cubicBezTo>
                      <a:pt x="287" y="1"/>
                      <a:pt x="229" y="20"/>
                      <a:pt x="180" y="59"/>
                    </a:cubicBezTo>
                    <a:cubicBezTo>
                      <a:pt x="0" y="204"/>
                      <a:pt x="84" y="496"/>
                      <a:pt x="315" y="518"/>
                    </a:cubicBezTo>
                    <a:cubicBezTo>
                      <a:pt x="326" y="520"/>
                      <a:pt x="336" y="520"/>
                      <a:pt x="346" y="520"/>
                    </a:cubicBezTo>
                    <a:cubicBezTo>
                      <a:pt x="556" y="520"/>
                      <a:pt x="685" y="272"/>
                      <a:pt x="547" y="97"/>
                    </a:cubicBezTo>
                    <a:cubicBezTo>
                      <a:pt x="496" y="34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5"/>
              <p:cNvSpPr/>
              <p:nvPr/>
            </p:nvSpPr>
            <p:spPr>
              <a:xfrm>
                <a:off x="4093575" y="4006400"/>
                <a:ext cx="165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3" extrusionOk="0">
                    <a:moveTo>
                      <a:pt x="334" y="1"/>
                    </a:moveTo>
                    <a:cubicBezTo>
                      <a:pt x="278" y="1"/>
                      <a:pt x="222" y="19"/>
                      <a:pt x="174" y="57"/>
                    </a:cubicBezTo>
                    <a:cubicBezTo>
                      <a:pt x="1" y="198"/>
                      <a:pt x="84" y="478"/>
                      <a:pt x="309" y="500"/>
                    </a:cubicBezTo>
                    <a:cubicBezTo>
                      <a:pt x="320" y="502"/>
                      <a:pt x="330" y="502"/>
                      <a:pt x="340" y="502"/>
                    </a:cubicBezTo>
                    <a:cubicBezTo>
                      <a:pt x="543" y="502"/>
                      <a:pt x="663" y="258"/>
                      <a:pt x="528" y="92"/>
                    </a:cubicBezTo>
                    <a:cubicBezTo>
                      <a:pt x="479" y="32"/>
                      <a:pt x="407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5"/>
              <p:cNvSpPr/>
              <p:nvPr/>
            </p:nvSpPr>
            <p:spPr>
              <a:xfrm>
                <a:off x="4080400" y="3989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4" y="0"/>
                      <a:pt x="210" y="18"/>
                      <a:pt x="165" y="54"/>
                    </a:cubicBezTo>
                    <a:cubicBezTo>
                      <a:pt x="1" y="192"/>
                      <a:pt x="81" y="459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7" y="482"/>
                      <a:pt x="635" y="249"/>
                      <a:pt x="505" y="92"/>
                    </a:cubicBezTo>
                    <a:cubicBezTo>
                      <a:pt x="458" y="32"/>
                      <a:pt x="388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5"/>
              <p:cNvSpPr/>
              <p:nvPr/>
            </p:nvSpPr>
            <p:spPr>
              <a:xfrm>
                <a:off x="4067075" y="3973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7" y="0"/>
                    </a:moveTo>
                    <a:cubicBezTo>
                      <a:pt x="255" y="0"/>
                      <a:pt x="204" y="17"/>
                      <a:pt x="161" y="52"/>
                    </a:cubicBezTo>
                    <a:cubicBezTo>
                      <a:pt x="0" y="183"/>
                      <a:pt x="78" y="444"/>
                      <a:pt x="283" y="463"/>
                    </a:cubicBezTo>
                    <a:cubicBezTo>
                      <a:pt x="292" y="464"/>
                      <a:pt x="301" y="464"/>
                      <a:pt x="310" y="464"/>
                    </a:cubicBezTo>
                    <a:cubicBezTo>
                      <a:pt x="500" y="464"/>
                      <a:pt x="612" y="240"/>
                      <a:pt x="489" y="87"/>
                    </a:cubicBezTo>
                    <a:cubicBezTo>
                      <a:pt x="443" y="30"/>
                      <a:pt x="375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5"/>
              <p:cNvSpPr/>
              <p:nvPr/>
            </p:nvSpPr>
            <p:spPr>
              <a:xfrm>
                <a:off x="4053825" y="3956800"/>
                <a:ext cx="146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8" extrusionOk="0">
                    <a:moveTo>
                      <a:pt x="295" y="0"/>
                    </a:moveTo>
                    <a:cubicBezTo>
                      <a:pt x="246" y="0"/>
                      <a:pt x="196" y="17"/>
                      <a:pt x="154" y="52"/>
                    </a:cubicBezTo>
                    <a:cubicBezTo>
                      <a:pt x="0" y="177"/>
                      <a:pt x="74" y="424"/>
                      <a:pt x="270" y="447"/>
                    </a:cubicBezTo>
                    <a:cubicBezTo>
                      <a:pt x="278" y="448"/>
                      <a:pt x="286" y="448"/>
                      <a:pt x="294" y="448"/>
                    </a:cubicBezTo>
                    <a:cubicBezTo>
                      <a:pt x="479" y="448"/>
                      <a:pt x="587" y="232"/>
                      <a:pt x="469" y="84"/>
                    </a:cubicBezTo>
                    <a:cubicBezTo>
                      <a:pt x="424" y="29"/>
                      <a:pt x="359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5"/>
              <p:cNvSpPr/>
              <p:nvPr/>
            </p:nvSpPr>
            <p:spPr>
              <a:xfrm>
                <a:off x="4040475" y="3940250"/>
                <a:ext cx="142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29" extrusionOk="0">
                    <a:moveTo>
                      <a:pt x="285" y="1"/>
                    </a:moveTo>
                    <a:cubicBezTo>
                      <a:pt x="238" y="1"/>
                      <a:pt x="191" y="16"/>
                      <a:pt x="152" y="48"/>
                    </a:cubicBezTo>
                    <a:cubicBezTo>
                      <a:pt x="1" y="167"/>
                      <a:pt x="71" y="408"/>
                      <a:pt x="264" y="428"/>
                    </a:cubicBezTo>
                    <a:cubicBezTo>
                      <a:pt x="272" y="428"/>
                      <a:pt x="280" y="429"/>
                      <a:pt x="287" y="429"/>
                    </a:cubicBezTo>
                    <a:cubicBezTo>
                      <a:pt x="463" y="429"/>
                      <a:pt x="568" y="222"/>
                      <a:pt x="451" y="80"/>
                    </a:cubicBezTo>
                    <a:cubicBezTo>
                      <a:pt x="409" y="28"/>
                      <a:pt x="34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5"/>
              <p:cNvSpPr/>
              <p:nvPr/>
            </p:nvSpPr>
            <p:spPr>
              <a:xfrm>
                <a:off x="4027225" y="3923750"/>
                <a:ext cx="135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08" extrusionOk="0">
                    <a:moveTo>
                      <a:pt x="273" y="1"/>
                    </a:moveTo>
                    <a:cubicBezTo>
                      <a:pt x="227" y="1"/>
                      <a:pt x="181" y="16"/>
                      <a:pt x="142" y="46"/>
                    </a:cubicBezTo>
                    <a:cubicBezTo>
                      <a:pt x="0" y="159"/>
                      <a:pt x="68" y="390"/>
                      <a:pt x="251" y="406"/>
                    </a:cubicBezTo>
                    <a:cubicBezTo>
                      <a:pt x="259" y="407"/>
                      <a:pt x="267" y="407"/>
                      <a:pt x="274" y="407"/>
                    </a:cubicBezTo>
                    <a:cubicBezTo>
                      <a:pt x="441" y="407"/>
                      <a:pt x="542" y="210"/>
                      <a:pt x="431" y="75"/>
                    </a:cubicBezTo>
                    <a:cubicBezTo>
                      <a:pt x="391" y="26"/>
                      <a:pt x="332" y="1"/>
                      <a:pt x="2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5"/>
              <p:cNvSpPr/>
              <p:nvPr/>
            </p:nvSpPr>
            <p:spPr>
              <a:xfrm>
                <a:off x="4013975" y="3907175"/>
                <a:ext cx="129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93" extrusionOk="0">
                    <a:moveTo>
                      <a:pt x="258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4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21" y="392"/>
                      <a:pt x="516" y="202"/>
                      <a:pt x="411" y="73"/>
                    </a:cubicBezTo>
                    <a:cubicBezTo>
                      <a:pt x="373" y="25"/>
                      <a:pt x="316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5"/>
              <p:cNvSpPr/>
              <p:nvPr/>
            </p:nvSpPr>
            <p:spPr>
              <a:xfrm>
                <a:off x="4000700" y="389070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0"/>
                    </a:moveTo>
                    <a:cubicBezTo>
                      <a:pt x="205" y="0"/>
                      <a:pt x="164" y="14"/>
                      <a:pt x="129" y="41"/>
                    </a:cubicBezTo>
                    <a:cubicBezTo>
                      <a:pt x="1" y="147"/>
                      <a:pt x="62" y="353"/>
                      <a:pt x="226" y="369"/>
                    </a:cubicBezTo>
                    <a:cubicBezTo>
                      <a:pt x="234" y="370"/>
                      <a:pt x="242" y="370"/>
                      <a:pt x="249" y="370"/>
                    </a:cubicBezTo>
                    <a:cubicBezTo>
                      <a:pt x="402" y="370"/>
                      <a:pt x="491" y="192"/>
                      <a:pt x="390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5"/>
              <p:cNvSpPr/>
              <p:nvPr/>
            </p:nvSpPr>
            <p:spPr>
              <a:xfrm>
                <a:off x="3987450" y="387412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2" y="0"/>
                      <a:pt x="154" y="13"/>
                      <a:pt x="123" y="39"/>
                    </a:cubicBezTo>
                    <a:cubicBezTo>
                      <a:pt x="1" y="138"/>
                      <a:pt x="58" y="338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78" y="355"/>
                      <a:pt x="466" y="185"/>
                      <a:pt x="370" y="68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5"/>
              <p:cNvSpPr/>
              <p:nvPr/>
            </p:nvSpPr>
            <p:spPr>
              <a:xfrm>
                <a:off x="3974200" y="3857600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1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17"/>
                      <a:pt x="203" y="333"/>
                    </a:cubicBezTo>
                    <a:cubicBezTo>
                      <a:pt x="209" y="334"/>
                      <a:pt x="216" y="334"/>
                      <a:pt x="222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5"/>
              <p:cNvSpPr/>
              <p:nvPr/>
            </p:nvSpPr>
            <p:spPr>
              <a:xfrm>
                <a:off x="3960850" y="3841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3"/>
                      <a:pt x="52" y="299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8" y="162"/>
                      <a:pt x="335" y="58"/>
                    </a:cubicBezTo>
                    <a:cubicBezTo>
                      <a:pt x="302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5"/>
              <p:cNvSpPr/>
              <p:nvPr/>
            </p:nvSpPr>
            <p:spPr>
              <a:xfrm>
                <a:off x="4191125" y="4091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9" y="1"/>
                    </a:moveTo>
                    <a:cubicBezTo>
                      <a:pt x="341" y="1"/>
                      <a:pt x="273" y="23"/>
                      <a:pt x="216" y="69"/>
                    </a:cubicBezTo>
                    <a:cubicBezTo>
                      <a:pt x="0" y="239"/>
                      <a:pt x="103" y="583"/>
                      <a:pt x="376" y="612"/>
                    </a:cubicBezTo>
                    <a:cubicBezTo>
                      <a:pt x="388" y="613"/>
                      <a:pt x="400" y="614"/>
                      <a:pt x="411" y="614"/>
                    </a:cubicBezTo>
                    <a:cubicBezTo>
                      <a:pt x="660" y="614"/>
                      <a:pt x="809" y="317"/>
                      <a:pt x="646" y="114"/>
                    </a:cubicBezTo>
                    <a:cubicBezTo>
                      <a:pt x="586" y="39"/>
                      <a:pt x="498" y="1"/>
                      <a:pt x="4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5"/>
              <p:cNvSpPr/>
              <p:nvPr/>
            </p:nvSpPr>
            <p:spPr>
              <a:xfrm>
                <a:off x="4177875" y="407452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3" y="1"/>
                    </a:moveTo>
                    <a:cubicBezTo>
                      <a:pt x="327" y="1"/>
                      <a:pt x="261" y="22"/>
                      <a:pt x="206" y="67"/>
                    </a:cubicBezTo>
                    <a:cubicBezTo>
                      <a:pt x="0" y="234"/>
                      <a:pt x="100" y="568"/>
                      <a:pt x="363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6" y="308"/>
                      <a:pt x="627" y="112"/>
                    </a:cubicBezTo>
                    <a:cubicBezTo>
                      <a:pt x="566" y="39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5"/>
              <p:cNvSpPr/>
              <p:nvPr/>
            </p:nvSpPr>
            <p:spPr>
              <a:xfrm>
                <a:off x="4164600" y="4058025"/>
                <a:ext cx="19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8" extrusionOk="0">
                    <a:moveTo>
                      <a:pt x="382" y="1"/>
                    </a:moveTo>
                    <a:cubicBezTo>
                      <a:pt x="318" y="1"/>
                      <a:pt x="254" y="22"/>
                      <a:pt x="200" y="65"/>
                    </a:cubicBezTo>
                    <a:cubicBezTo>
                      <a:pt x="1" y="225"/>
                      <a:pt x="97" y="550"/>
                      <a:pt x="351" y="576"/>
                    </a:cubicBezTo>
                    <a:cubicBezTo>
                      <a:pt x="362" y="577"/>
                      <a:pt x="372" y="577"/>
                      <a:pt x="382" y="577"/>
                    </a:cubicBezTo>
                    <a:cubicBezTo>
                      <a:pt x="621" y="577"/>
                      <a:pt x="762" y="298"/>
                      <a:pt x="605" y="106"/>
                    </a:cubicBezTo>
                    <a:cubicBezTo>
                      <a:pt x="548" y="37"/>
                      <a:pt x="466" y="1"/>
                      <a:pt x="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5"/>
              <p:cNvSpPr/>
              <p:nvPr/>
            </p:nvSpPr>
            <p:spPr>
              <a:xfrm>
                <a:off x="4151350" y="4041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1"/>
                    </a:moveTo>
                    <a:cubicBezTo>
                      <a:pt x="308" y="1"/>
                      <a:pt x="245" y="22"/>
                      <a:pt x="193" y="64"/>
                    </a:cubicBezTo>
                    <a:cubicBezTo>
                      <a:pt x="1" y="221"/>
                      <a:pt x="94" y="533"/>
                      <a:pt x="341" y="555"/>
                    </a:cubicBezTo>
                    <a:cubicBezTo>
                      <a:pt x="352" y="556"/>
                      <a:pt x="362" y="557"/>
                      <a:pt x="372" y="557"/>
                    </a:cubicBezTo>
                    <a:cubicBezTo>
                      <a:pt x="601" y="557"/>
                      <a:pt x="736" y="287"/>
                      <a:pt x="586" y="102"/>
                    </a:cubicBezTo>
                    <a:cubicBezTo>
                      <a:pt x="531" y="35"/>
                      <a:pt x="451" y="1"/>
                      <a:pt x="3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5"/>
              <p:cNvSpPr/>
              <p:nvPr/>
            </p:nvSpPr>
            <p:spPr>
              <a:xfrm>
                <a:off x="4138025" y="4024975"/>
                <a:ext cx="1785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40" extrusionOk="0">
                    <a:moveTo>
                      <a:pt x="358" y="0"/>
                    </a:moveTo>
                    <a:cubicBezTo>
                      <a:pt x="299" y="0"/>
                      <a:pt x="239" y="20"/>
                      <a:pt x="190" y="59"/>
                    </a:cubicBezTo>
                    <a:cubicBezTo>
                      <a:pt x="0" y="210"/>
                      <a:pt x="90" y="513"/>
                      <a:pt x="331" y="538"/>
                    </a:cubicBezTo>
                    <a:cubicBezTo>
                      <a:pt x="342" y="539"/>
                      <a:pt x="352" y="540"/>
                      <a:pt x="362" y="540"/>
                    </a:cubicBezTo>
                    <a:cubicBezTo>
                      <a:pt x="582" y="540"/>
                      <a:pt x="713" y="279"/>
                      <a:pt x="569" y="101"/>
                    </a:cubicBezTo>
                    <a:cubicBezTo>
                      <a:pt x="516" y="35"/>
                      <a:pt x="437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5"/>
              <p:cNvSpPr/>
              <p:nvPr/>
            </p:nvSpPr>
            <p:spPr>
              <a:xfrm>
                <a:off x="4124750" y="4008450"/>
                <a:ext cx="172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0" extrusionOk="0">
                    <a:moveTo>
                      <a:pt x="346" y="0"/>
                    </a:moveTo>
                    <a:cubicBezTo>
                      <a:pt x="289" y="0"/>
                      <a:pt x="231" y="19"/>
                      <a:pt x="184" y="58"/>
                    </a:cubicBezTo>
                    <a:cubicBezTo>
                      <a:pt x="1" y="203"/>
                      <a:pt x="88" y="495"/>
                      <a:pt x="319" y="518"/>
                    </a:cubicBezTo>
                    <a:cubicBezTo>
                      <a:pt x="329" y="519"/>
                      <a:pt x="340" y="520"/>
                      <a:pt x="350" y="520"/>
                    </a:cubicBezTo>
                    <a:cubicBezTo>
                      <a:pt x="563" y="520"/>
                      <a:pt x="688" y="269"/>
                      <a:pt x="550" y="97"/>
                    </a:cubicBezTo>
                    <a:cubicBezTo>
                      <a:pt x="498" y="33"/>
                      <a:pt x="422" y="0"/>
                      <a:pt x="3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5"/>
              <p:cNvSpPr/>
              <p:nvPr/>
            </p:nvSpPr>
            <p:spPr>
              <a:xfrm>
                <a:off x="4111500" y="3991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6"/>
                    </a:cubicBezTo>
                    <a:cubicBezTo>
                      <a:pt x="1" y="198"/>
                      <a:pt x="84" y="480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42" y="504"/>
                      <a:pt x="663" y="261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5"/>
              <p:cNvSpPr/>
              <p:nvPr/>
            </p:nvSpPr>
            <p:spPr>
              <a:xfrm>
                <a:off x="4098250" y="397537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9" y="1"/>
                    </a:moveTo>
                    <a:cubicBezTo>
                      <a:pt x="266" y="1"/>
                      <a:pt x="212" y="18"/>
                      <a:pt x="167" y="54"/>
                    </a:cubicBezTo>
                    <a:cubicBezTo>
                      <a:pt x="0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7" y="249"/>
                      <a:pt x="508" y="90"/>
                    </a:cubicBezTo>
                    <a:cubicBezTo>
                      <a:pt x="461" y="31"/>
                      <a:pt x="390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5"/>
              <p:cNvSpPr/>
              <p:nvPr/>
            </p:nvSpPr>
            <p:spPr>
              <a:xfrm>
                <a:off x="4085000" y="3958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7" y="0"/>
                    </a:moveTo>
                    <a:cubicBezTo>
                      <a:pt x="256" y="0"/>
                      <a:pt x="204" y="18"/>
                      <a:pt x="161" y="54"/>
                    </a:cubicBezTo>
                    <a:cubicBezTo>
                      <a:pt x="0" y="183"/>
                      <a:pt x="77" y="443"/>
                      <a:pt x="283" y="465"/>
                    </a:cubicBezTo>
                    <a:cubicBezTo>
                      <a:pt x="291" y="466"/>
                      <a:pt x="299" y="467"/>
                      <a:pt x="306" y="467"/>
                    </a:cubicBezTo>
                    <a:cubicBezTo>
                      <a:pt x="498" y="467"/>
                      <a:pt x="612" y="241"/>
                      <a:pt x="489" y="86"/>
                    </a:cubicBezTo>
                    <a:cubicBezTo>
                      <a:pt x="441" y="30"/>
                      <a:pt x="375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5"/>
              <p:cNvSpPr/>
              <p:nvPr/>
            </p:nvSpPr>
            <p:spPr>
              <a:xfrm>
                <a:off x="4071725" y="3942275"/>
                <a:ext cx="1470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48" extrusionOk="0">
                    <a:moveTo>
                      <a:pt x="295" y="1"/>
                    </a:moveTo>
                    <a:cubicBezTo>
                      <a:pt x="245" y="1"/>
                      <a:pt x="196" y="17"/>
                      <a:pt x="155" y="51"/>
                    </a:cubicBezTo>
                    <a:cubicBezTo>
                      <a:pt x="1" y="176"/>
                      <a:pt x="75" y="424"/>
                      <a:pt x="271" y="446"/>
                    </a:cubicBezTo>
                    <a:cubicBezTo>
                      <a:pt x="279" y="447"/>
                      <a:pt x="287" y="447"/>
                      <a:pt x="294" y="447"/>
                    </a:cubicBezTo>
                    <a:cubicBezTo>
                      <a:pt x="479" y="447"/>
                      <a:pt x="587" y="231"/>
                      <a:pt x="467" y="83"/>
                    </a:cubicBezTo>
                    <a:cubicBezTo>
                      <a:pt x="423" y="29"/>
                      <a:pt x="359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5"/>
              <p:cNvSpPr/>
              <p:nvPr/>
            </p:nvSpPr>
            <p:spPr>
              <a:xfrm>
                <a:off x="4058400" y="3925750"/>
                <a:ext cx="141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8" extrusionOk="0">
                    <a:moveTo>
                      <a:pt x="283" y="1"/>
                    </a:moveTo>
                    <a:cubicBezTo>
                      <a:pt x="236" y="1"/>
                      <a:pt x="188" y="17"/>
                      <a:pt x="148" y="50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61" y="427"/>
                      <a:pt x="563" y="223"/>
                      <a:pt x="450" y="82"/>
                    </a:cubicBezTo>
                    <a:cubicBezTo>
                      <a:pt x="408" y="29"/>
                      <a:pt x="346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5"/>
              <p:cNvSpPr/>
              <p:nvPr/>
            </p:nvSpPr>
            <p:spPr>
              <a:xfrm>
                <a:off x="4045150" y="3909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70" y="0"/>
                    </a:moveTo>
                    <a:cubicBezTo>
                      <a:pt x="224" y="0"/>
                      <a:pt x="179" y="15"/>
                      <a:pt x="141" y="46"/>
                    </a:cubicBezTo>
                    <a:cubicBezTo>
                      <a:pt x="0" y="161"/>
                      <a:pt x="68" y="389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0" y="26"/>
                      <a:pt x="330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5"/>
              <p:cNvSpPr/>
              <p:nvPr/>
            </p:nvSpPr>
            <p:spPr>
              <a:xfrm>
                <a:off x="4031875" y="3892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5"/>
                      <a:pt x="136" y="44"/>
                    </a:cubicBezTo>
                    <a:cubicBezTo>
                      <a:pt x="1" y="153"/>
                      <a:pt x="65" y="371"/>
                      <a:pt x="239" y="391"/>
                    </a:cubicBezTo>
                    <a:cubicBezTo>
                      <a:pt x="245" y="391"/>
                      <a:pt x="252" y="392"/>
                      <a:pt x="258" y="392"/>
                    </a:cubicBezTo>
                    <a:cubicBezTo>
                      <a:pt x="420" y="392"/>
                      <a:pt x="514" y="202"/>
                      <a:pt x="409" y="73"/>
                    </a:cubicBezTo>
                    <a:cubicBezTo>
                      <a:pt x="371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5"/>
              <p:cNvSpPr/>
              <p:nvPr/>
            </p:nvSpPr>
            <p:spPr>
              <a:xfrm>
                <a:off x="4018625" y="387615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1" y="147"/>
                      <a:pt x="62" y="356"/>
                      <a:pt x="225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4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5"/>
              <p:cNvSpPr/>
              <p:nvPr/>
            </p:nvSpPr>
            <p:spPr>
              <a:xfrm>
                <a:off x="4005300" y="3859650"/>
                <a:ext cx="117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234" y="1"/>
                    </a:moveTo>
                    <a:cubicBezTo>
                      <a:pt x="195" y="1"/>
                      <a:pt x="155" y="13"/>
                      <a:pt x="122" y="39"/>
                    </a:cubicBezTo>
                    <a:cubicBezTo>
                      <a:pt x="0" y="139"/>
                      <a:pt x="61" y="335"/>
                      <a:pt x="215" y="351"/>
                    </a:cubicBezTo>
                    <a:cubicBezTo>
                      <a:pt x="223" y="352"/>
                      <a:pt x="231" y="352"/>
                      <a:pt x="238" y="352"/>
                    </a:cubicBezTo>
                    <a:cubicBezTo>
                      <a:pt x="382" y="352"/>
                      <a:pt x="468" y="181"/>
                      <a:pt x="373" y="65"/>
                    </a:cubicBezTo>
                    <a:cubicBezTo>
                      <a:pt x="338" y="23"/>
                      <a:pt x="286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5"/>
              <p:cNvSpPr/>
              <p:nvPr/>
            </p:nvSpPr>
            <p:spPr>
              <a:xfrm>
                <a:off x="3992025" y="3843100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3" y="0"/>
                    </a:moveTo>
                    <a:cubicBezTo>
                      <a:pt x="186" y="0"/>
                      <a:pt x="148" y="13"/>
                      <a:pt x="116" y="39"/>
                    </a:cubicBezTo>
                    <a:cubicBezTo>
                      <a:pt x="1" y="133"/>
                      <a:pt x="59" y="319"/>
                      <a:pt x="206" y="335"/>
                    </a:cubicBezTo>
                    <a:cubicBezTo>
                      <a:pt x="213" y="336"/>
                      <a:pt x="219" y="336"/>
                      <a:pt x="225" y="336"/>
                    </a:cubicBezTo>
                    <a:cubicBezTo>
                      <a:pt x="362" y="336"/>
                      <a:pt x="443" y="172"/>
                      <a:pt x="351" y="62"/>
                    </a:cubicBezTo>
                    <a:cubicBezTo>
                      <a:pt x="318" y="22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5"/>
              <p:cNvSpPr/>
              <p:nvPr/>
            </p:nvSpPr>
            <p:spPr>
              <a:xfrm>
                <a:off x="3978775" y="382655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8" y="1"/>
                    </a:moveTo>
                    <a:cubicBezTo>
                      <a:pt x="174" y="1"/>
                      <a:pt x="139" y="13"/>
                      <a:pt x="110" y="36"/>
                    </a:cubicBezTo>
                    <a:cubicBezTo>
                      <a:pt x="0" y="126"/>
                      <a:pt x="52" y="303"/>
                      <a:pt x="193" y="316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0" y="317"/>
                      <a:pt x="417" y="166"/>
                      <a:pt x="331" y="62"/>
                    </a:cubicBezTo>
                    <a:cubicBezTo>
                      <a:pt x="300" y="21"/>
                      <a:pt x="255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5"/>
              <p:cNvSpPr/>
              <p:nvPr/>
            </p:nvSpPr>
            <p:spPr>
              <a:xfrm>
                <a:off x="4222300" y="4093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21" y="1"/>
                    </a:moveTo>
                    <a:cubicBezTo>
                      <a:pt x="351" y="1"/>
                      <a:pt x="280" y="24"/>
                      <a:pt x="222" y="73"/>
                    </a:cubicBezTo>
                    <a:cubicBezTo>
                      <a:pt x="0" y="249"/>
                      <a:pt x="106" y="603"/>
                      <a:pt x="386" y="632"/>
                    </a:cubicBezTo>
                    <a:cubicBezTo>
                      <a:pt x="398" y="633"/>
                      <a:pt x="409" y="634"/>
                      <a:pt x="421" y="634"/>
                    </a:cubicBezTo>
                    <a:cubicBezTo>
                      <a:pt x="680" y="634"/>
                      <a:pt x="835" y="327"/>
                      <a:pt x="666" y="118"/>
                    </a:cubicBezTo>
                    <a:cubicBezTo>
                      <a:pt x="604" y="41"/>
                      <a:pt x="513" y="1"/>
                      <a:pt x="4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5"/>
              <p:cNvSpPr/>
              <p:nvPr/>
            </p:nvSpPr>
            <p:spPr>
              <a:xfrm>
                <a:off x="4209050" y="4076550"/>
                <a:ext cx="20225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615" extrusionOk="0">
                    <a:moveTo>
                      <a:pt x="407" y="1"/>
                    </a:moveTo>
                    <a:cubicBezTo>
                      <a:pt x="338" y="1"/>
                      <a:pt x="269" y="23"/>
                      <a:pt x="212" y="69"/>
                    </a:cubicBezTo>
                    <a:cubicBezTo>
                      <a:pt x="0" y="243"/>
                      <a:pt x="103" y="587"/>
                      <a:pt x="376" y="612"/>
                    </a:cubicBezTo>
                    <a:cubicBezTo>
                      <a:pt x="388" y="614"/>
                      <a:pt x="399" y="614"/>
                      <a:pt x="411" y="614"/>
                    </a:cubicBezTo>
                    <a:cubicBezTo>
                      <a:pt x="660" y="614"/>
                      <a:pt x="809" y="320"/>
                      <a:pt x="646" y="114"/>
                    </a:cubicBezTo>
                    <a:cubicBezTo>
                      <a:pt x="586" y="40"/>
                      <a:pt x="497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5"/>
              <p:cNvSpPr/>
              <p:nvPr/>
            </p:nvSpPr>
            <p:spPr>
              <a:xfrm>
                <a:off x="4195775" y="4060075"/>
                <a:ext cx="1962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99" extrusionOk="0">
                    <a:moveTo>
                      <a:pt x="396" y="1"/>
                    </a:moveTo>
                    <a:cubicBezTo>
                      <a:pt x="329" y="1"/>
                      <a:pt x="262" y="23"/>
                      <a:pt x="206" y="69"/>
                    </a:cubicBezTo>
                    <a:cubicBezTo>
                      <a:pt x="1" y="233"/>
                      <a:pt x="100" y="568"/>
                      <a:pt x="364" y="597"/>
                    </a:cubicBezTo>
                    <a:cubicBezTo>
                      <a:pt x="374" y="598"/>
                      <a:pt x="385" y="598"/>
                      <a:pt x="395" y="598"/>
                    </a:cubicBezTo>
                    <a:cubicBezTo>
                      <a:pt x="640" y="598"/>
                      <a:pt x="785" y="309"/>
                      <a:pt x="624" y="111"/>
                    </a:cubicBezTo>
                    <a:cubicBezTo>
                      <a:pt x="566" y="39"/>
                      <a:pt x="481" y="1"/>
                      <a:pt x="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5"/>
              <p:cNvSpPr/>
              <p:nvPr/>
            </p:nvSpPr>
            <p:spPr>
              <a:xfrm>
                <a:off x="4182525" y="4043525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1" y="0"/>
                    </a:moveTo>
                    <a:cubicBezTo>
                      <a:pt x="317" y="0"/>
                      <a:pt x="253" y="22"/>
                      <a:pt x="200" y="66"/>
                    </a:cubicBezTo>
                    <a:cubicBezTo>
                      <a:pt x="1" y="227"/>
                      <a:pt x="97" y="548"/>
                      <a:pt x="351" y="574"/>
                    </a:cubicBezTo>
                    <a:cubicBezTo>
                      <a:pt x="363" y="575"/>
                      <a:pt x="374" y="576"/>
                      <a:pt x="386" y="576"/>
                    </a:cubicBezTo>
                    <a:cubicBezTo>
                      <a:pt x="622" y="576"/>
                      <a:pt x="761" y="298"/>
                      <a:pt x="605" y="108"/>
                    </a:cubicBezTo>
                    <a:cubicBezTo>
                      <a:pt x="548" y="37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5"/>
              <p:cNvSpPr/>
              <p:nvPr/>
            </p:nvSpPr>
            <p:spPr>
              <a:xfrm>
                <a:off x="4169275" y="4027000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6" y="1"/>
                    </a:moveTo>
                    <a:cubicBezTo>
                      <a:pt x="305" y="1"/>
                      <a:pt x="244" y="21"/>
                      <a:pt x="193" y="62"/>
                    </a:cubicBezTo>
                    <a:cubicBezTo>
                      <a:pt x="0" y="219"/>
                      <a:pt x="93" y="531"/>
                      <a:pt x="341" y="557"/>
                    </a:cubicBezTo>
                    <a:cubicBezTo>
                      <a:pt x="351" y="558"/>
                      <a:pt x="362" y="559"/>
                      <a:pt x="372" y="559"/>
                    </a:cubicBezTo>
                    <a:cubicBezTo>
                      <a:pt x="601" y="559"/>
                      <a:pt x="736" y="288"/>
                      <a:pt x="585" y="104"/>
                    </a:cubicBezTo>
                    <a:cubicBezTo>
                      <a:pt x="528" y="36"/>
                      <a:pt x="447" y="1"/>
                      <a:pt x="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5"/>
              <p:cNvSpPr/>
              <p:nvPr/>
            </p:nvSpPr>
            <p:spPr>
              <a:xfrm>
                <a:off x="4155925" y="4010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9" y="0"/>
                    </a:moveTo>
                    <a:cubicBezTo>
                      <a:pt x="300" y="0"/>
                      <a:pt x="240" y="20"/>
                      <a:pt x="190" y="62"/>
                    </a:cubicBezTo>
                    <a:cubicBezTo>
                      <a:pt x="1" y="210"/>
                      <a:pt x="91" y="512"/>
                      <a:pt x="329" y="538"/>
                    </a:cubicBezTo>
                    <a:cubicBezTo>
                      <a:pt x="339" y="539"/>
                      <a:pt x="350" y="539"/>
                      <a:pt x="360" y="539"/>
                    </a:cubicBezTo>
                    <a:cubicBezTo>
                      <a:pt x="582" y="539"/>
                      <a:pt x="711" y="279"/>
                      <a:pt x="570" y="101"/>
                    </a:cubicBezTo>
                    <a:cubicBezTo>
                      <a:pt x="515" y="35"/>
                      <a:pt x="437" y="0"/>
                      <a:pt x="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5"/>
              <p:cNvSpPr/>
              <p:nvPr/>
            </p:nvSpPr>
            <p:spPr>
              <a:xfrm>
                <a:off x="4142675" y="3993875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4" y="0"/>
                    </a:moveTo>
                    <a:cubicBezTo>
                      <a:pt x="287" y="0"/>
                      <a:pt x="229" y="20"/>
                      <a:pt x="180" y="60"/>
                    </a:cubicBezTo>
                    <a:cubicBezTo>
                      <a:pt x="1" y="204"/>
                      <a:pt x="87" y="494"/>
                      <a:pt x="315" y="519"/>
                    </a:cubicBezTo>
                    <a:cubicBezTo>
                      <a:pt x="326" y="520"/>
                      <a:pt x="336" y="521"/>
                      <a:pt x="346" y="521"/>
                    </a:cubicBezTo>
                    <a:cubicBezTo>
                      <a:pt x="559" y="521"/>
                      <a:pt x="685" y="270"/>
                      <a:pt x="547" y="98"/>
                    </a:cubicBezTo>
                    <a:cubicBezTo>
                      <a:pt x="496" y="34"/>
                      <a:pt x="420" y="0"/>
                      <a:pt x="3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5"/>
              <p:cNvSpPr/>
              <p:nvPr/>
            </p:nvSpPr>
            <p:spPr>
              <a:xfrm>
                <a:off x="4129425" y="3977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3" y="1"/>
                    </a:moveTo>
                    <a:cubicBezTo>
                      <a:pt x="278" y="1"/>
                      <a:pt x="221" y="19"/>
                      <a:pt x="174" y="57"/>
                    </a:cubicBezTo>
                    <a:cubicBezTo>
                      <a:pt x="0" y="198"/>
                      <a:pt x="84" y="478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62" y="258"/>
                      <a:pt x="527" y="92"/>
                    </a:cubicBezTo>
                    <a:cubicBezTo>
                      <a:pt x="478" y="32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5"/>
              <p:cNvSpPr/>
              <p:nvPr/>
            </p:nvSpPr>
            <p:spPr>
              <a:xfrm>
                <a:off x="4116150" y="3960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8" y="53"/>
                    </a:cubicBezTo>
                    <a:cubicBezTo>
                      <a:pt x="1" y="188"/>
                      <a:pt x="81" y="458"/>
                      <a:pt x="293" y="481"/>
                    </a:cubicBezTo>
                    <a:cubicBezTo>
                      <a:pt x="303" y="482"/>
                      <a:pt x="312" y="482"/>
                      <a:pt x="321" y="482"/>
                    </a:cubicBezTo>
                    <a:cubicBezTo>
                      <a:pt x="520" y="482"/>
                      <a:pt x="635" y="249"/>
                      <a:pt x="509" y="92"/>
                    </a:cubicBezTo>
                    <a:cubicBezTo>
                      <a:pt x="461" y="31"/>
                      <a:pt x="390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5"/>
              <p:cNvSpPr/>
              <p:nvPr/>
            </p:nvSpPr>
            <p:spPr>
              <a:xfrm>
                <a:off x="4102900" y="3944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6" y="0"/>
                    </a:moveTo>
                    <a:cubicBezTo>
                      <a:pt x="255" y="0"/>
                      <a:pt x="204" y="17"/>
                      <a:pt x="161" y="51"/>
                    </a:cubicBezTo>
                    <a:cubicBezTo>
                      <a:pt x="1" y="183"/>
                      <a:pt x="78" y="444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0" y="464"/>
                      <a:pt x="612" y="240"/>
                      <a:pt x="486" y="87"/>
                    </a:cubicBezTo>
                    <a:cubicBezTo>
                      <a:pt x="440" y="30"/>
                      <a:pt x="373" y="0"/>
                      <a:pt x="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5"/>
              <p:cNvSpPr/>
              <p:nvPr/>
            </p:nvSpPr>
            <p:spPr>
              <a:xfrm>
                <a:off x="4089575" y="3927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6" y="1"/>
                    </a:moveTo>
                    <a:cubicBezTo>
                      <a:pt x="246" y="1"/>
                      <a:pt x="196" y="18"/>
                      <a:pt x="154" y="52"/>
                    </a:cubicBezTo>
                    <a:cubicBezTo>
                      <a:pt x="0" y="178"/>
                      <a:pt x="74" y="425"/>
                      <a:pt x="273" y="448"/>
                    </a:cubicBezTo>
                    <a:cubicBezTo>
                      <a:pt x="281" y="448"/>
                      <a:pt x="289" y="449"/>
                      <a:pt x="297" y="449"/>
                    </a:cubicBezTo>
                    <a:cubicBezTo>
                      <a:pt x="479" y="449"/>
                      <a:pt x="590" y="233"/>
                      <a:pt x="469" y="85"/>
                    </a:cubicBezTo>
                    <a:cubicBezTo>
                      <a:pt x="426" y="30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5"/>
              <p:cNvSpPr/>
              <p:nvPr/>
            </p:nvSpPr>
            <p:spPr>
              <a:xfrm>
                <a:off x="4076300" y="3911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67"/>
                      <a:pt x="72" y="408"/>
                      <a:pt x="261" y="427"/>
                    </a:cubicBezTo>
                    <a:cubicBezTo>
                      <a:pt x="269" y="428"/>
                      <a:pt x="277" y="429"/>
                      <a:pt x="285" y="429"/>
                    </a:cubicBezTo>
                    <a:cubicBezTo>
                      <a:pt x="460" y="429"/>
                      <a:pt x="565" y="222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5"/>
              <p:cNvSpPr/>
              <p:nvPr/>
            </p:nvSpPr>
            <p:spPr>
              <a:xfrm>
                <a:off x="4063050" y="3894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1" y="1"/>
                    </a:moveTo>
                    <a:cubicBezTo>
                      <a:pt x="225" y="1"/>
                      <a:pt x="180" y="15"/>
                      <a:pt x="142" y="46"/>
                    </a:cubicBezTo>
                    <a:cubicBezTo>
                      <a:pt x="1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2" y="407"/>
                    </a:cubicBezTo>
                    <a:cubicBezTo>
                      <a:pt x="441" y="407"/>
                      <a:pt x="539" y="210"/>
                      <a:pt x="431" y="75"/>
                    </a:cubicBezTo>
                    <a:cubicBezTo>
                      <a:pt x="390" y="26"/>
                      <a:pt x="330" y="1"/>
                      <a:pt x="2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5"/>
              <p:cNvSpPr/>
              <p:nvPr/>
            </p:nvSpPr>
            <p:spPr>
              <a:xfrm>
                <a:off x="4049800" y="3878175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8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18" y="392"/>
                      <a:pt x="513" y="202"/>
                      <a:pt x="409" y="73"/>
                    </a:cubicBezTo>
                    <a:cubicBezTo>
                      <a:pt x="370" y="25"/>
                      <a:pt x="314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5"/>
              <p:cNvSpPr/>
              <p:nvPr/>
            </p:nvSpPr>
            <p:spPr>
              <a:xfrm>
                <a:off x="4036450" y="386167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5" y="1"/>
                      <a:pt x="164" y="14"/>
                      <a:pt x="130" y="42"/>
                    </a:cubicBezTo>
                    <a:cubicBezTo>
                      <a:pt x="1" y="145"/>
                      <a:pt x="65" y="354"/>
                      <a:pt x="229" y="373"/>
                    </a:cubicBezTo>
                    <a:cubicBezTo>
                      <a:pt x="236" y="374"/>
                      <a:pt x="242" y="374"/>
                      <a:pt x="249" y="374"/>
                    </a:cubicBezTo>
                    <a:cubicBezTo>
                      <a:pt x="401" y="374"/>
                      <a:pt x="492" y="194"/>
                      <a:pt x="393" y="71"/>
                    </a:cubicBezTo>
                    <a:cubicBezTo>
                      <a:pt x="356" y="25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5"/>
              <p:cNvSpPr/>
              <p:nvPr/>
            </p:nvSpPr>
            <p:spPr>
              <a:xfrm>
                <a:off x="4023200" y="3845125"/>
                <a:ext cx="117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5" extrusionOk="0">
                    <a:moveTo>
                      <a:pt x="234" y="0"/>
                    </a:moveTo>
                    <a:cubicBezTo>
                      <a:pt x="195" y="0"/>
                      <a:pt x="156" y="13"/>
                      <a:pt x="123" y="39"/>
                    </a:cubicBezTo>
                    <a:cubicBezTo>
                      <a:pt x="1" y="138"/>
                      <a:pt x="59" y="338"/>
                      <a:pt x="216" y="354"/>
                    </a:cubicBezTo>
                    <a:cubicBezTo>
                      <a:pt x="223" y="354"/>
                      <a:pt x="229" y="355"/>
                      <a:pt x="236" y="355"/>
                    </a:cubicBezTo>
                    <a:cubicBezTo>
                      <a:pt x="382" y="355"/>
                      <a:pt x="469" y="185"/>
                      <a:pt x="373" y="68"/>
                    </a:cubicBezTo>
                    <a:cubicBezTo>
                      <a:pt x="338" y="23"/>
                      <a:pt x="286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5"/>
              <p:cNvSpPr/>
              <p:nvPr/>
            </p:nvSpPr>
            <p:spPr>
              <a:xfrm>
                <a:off x="4009950" y="3828600"/>
                <a:ext cx="1110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8" extrusionOk="0">
                    <a:moveTo>
                      <a:pt x="221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20"/>
                      <a:pt x="203" y="337"/>
                    </a:cubicBezTo>
                    <a:cubicBezTo>
                      <a:pt x="208" y="337"/>
                      <a:pt x="214" y="337"/>
                      <a:pt x="219" y="337"/>
                    </a:cubicBezTo>
                    <a:cubicBezTo>
                      <a:pt x="360" y="337"/>
                      <a:pt x="444" y="175"/>
                      <a:pt x="351" y="63"/>
                    </a:cubicBezTo>
                    <a:cubicBezTo>
                      <a:pt x="318" y="21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5"/>
              <p:cNvSpPr/>
              <p:nvPr/>
            </p:nvSpPr>
            <p:spPr>
              <a:xfrm>
                <a:off x="3996700" y="3812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6"/>
                    </a:cubicBezTo>
                    <a:cubicBezTo>
                      <a:pt x="0" y="122"/>
                      <a:pt x="52" y="299"/>
                      <a:pt x="193" y="315"/>
                    </a:cubicBezTo>
                    <a:cubicBezTo>
                      <a:pt x="199" y="316"/>
                      <a:pt x="206" y="316"/>
                      <a:pt x="212" y="316"/>
                    </a:cubicBezTo>
                    <a:cubicBezTo>
                      <a:pt x="339" y="316"/>
                      <a:pt x="417" y="162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5"/>
              <p:cNvSpPr/>
              <p:nvPr/>
            </p:nvSpPr>
            <p:spPr>
              <a:xfrm>
                <a:off x="4253550" y="4095175"/>
                <a:ext cx="214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4" extrusionOk="0">
                    <a:moveTo>
                      <a:pt x="430" y="0"/>
                    </a:moveTo>
                    <a:cubicBezTo>
                      <a:pt x="358" y="0"/>
                      <a:pt x="285" y="24"/>
                      <a:pt x="225" y="73"/>
                    </a:cubicBezTo>
                    <a:cubicBezTo>
                      <a:pt x="0" y="256"/>
                      <a:pt x="110" y="623"/>
                      <a:pt x="399" y="652"/>
                    </a:cubicBezTo>
                    <a:cubicBezTo>
                      <a:pt x="411" y="653"/>
                      <a:pt x="422" y="653"/>
                      <a:pt x="433" y="653"/>
                    </a:cubicBezTo>
                    <a:cubicBezTo>
                      <a:pt x="699" y="653"/>
                      <a:pt x="858" y="334"/>
                      <a:pt x="682" y="121"/>
                    </a:cubicBezTo>
                    <a:cubicBezTo>
                      <a:pt x="618" y="41"/>
                      <a:pt x="525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5"/>
              <p:cNvSpPr/>
              <p:nvPr/>
            </p:nvSpPr>
            <p:spPr>
              <a:xfrm>
                <a:off x="4240225" y="4078600"/>
                <a:ext cx="20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3" extrusionOk="0">
                    <a:moveTo>
                      <a:pt x="420" y="0"/>
                    </a:moveTo>
                    <a:cubicBezTo>
                      <a:pt x="349" y="0"/>
                      <a:pt x="278" y="24"/>
                      <a:pt x="219" y="71"/>
                    </a:cubicBezTo>
                    <a:cubicBezTo>
                      <a:pt x="0" y="248"/>
                      <a:pt x="106" y="601"/>
                      <a:pt x="386" y="630"/>
                    </a:cubicBezTo>
                    <a:cubicBezTo>
                      <a:pt x="399" y="632"/>
                      <a:pt x="411" y="632"/>
                      <a:pt x="424" y="632"/>
                    </a:cubicBezTo>
                    <a:cubicBezTo>
                      <a:pt x="681" y="632"/>
                      <a:pt x="834" y="327"/>
                      <a:pt x="665" y="119"/>
                    </a:cubicBezTo>
                    <a:cubicBezTo>
                      <a:pt x="603" y="41"/>
                      <a:pt x="512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5"/>
              <p:cNvSpPr/>
              <p:nvPr/>
            </p:nvSpPr>
            <p:spPr>
              <a:xfrm>
                <a:off x="4226950" y="4062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1"/>
                    </a:moveTo>
                    <a:cubicBezTo>
                      <a:pt x="339" y="1"/>
                      <a:pt x="270" y="23"/>
                      <a:pt x="213" y="69"/>
                    </a:cubicBezTo>
                    <a:cubicBezTo>
                      <a:pt x="1" y="239"/>
                      <a:pt x="104" y="583"/>
                      <a:pt x="377" y="612"/>
                    </a:cubicBezTo>
                    <a:cubicBezTo>
                      <a:pt x="388" y="613"/>
                      <a:pt x="400" y="614"/>
                      <a:pt x="411" y="614"/>
                    </a:cubicBezTo>
                    <a:cubicBezTo>
                      <a:pt x="661" y="614"/>
                      <a:pt x="810" y="317"/>
                      <a:pt x="647" y="114"/>
                    </a:cubicBezTo>
                    <a:cubicBezTo>
                      <a:pt x="587" y="39"/>
                      <a:pt x="497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5"/>
              <p:cNvSpPr/>
              <p:nvPr/>
            </p:nvSpPr>
            <p:spPr>
              <a:xfrm>
                <a:off x="4213700" y="404552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1"/>
                    </a:moveTo>
                    <a:cubicBezTo>
                      <a:pt x="328" y="1"/>
                      <a:pt x="262" y="22"/>
                      <a:pt x="206" y="67"/>
                    </a:cubicBezTo>
                    <a:cubicBezTo>
                      <a:pt x="0" y="234"/>
                      <a:pt x="100" y="568"/>
                      <a:pt x="364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4" y="308"/>
                      <a:pt x="624" y="112"/>
                    </a:cubicBezTo>
                    <a:cubicBezTo>
                      <a:pt x="565" y="38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5"/>
              <p:cNvSpPr/>
              <p:nvPr/>
            </p:nvSpPr>
            <p:spPr>
              <a:xfrm>
                <a:off x="4200450" y="4029050"/>
                <a:ext cx="189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7" extrusionOk="0">
                    <a:moveTo>
                      <a:pt x="381" y="1"/>
                    </a:moveTo>
                    <a:cubicBezTo>
                      <a:pt x="317" y="1"/>
                      <a:pt x="252" y="22"/>
                      <a:pt x="199" y="67"/>
                    </a:cubicBezTo>
                    <a:cubicBezTo>
                      <a:pt x="0" y="227"/>
                      <a:pt x="97" y="549"/>
                      <a:pt x="351" y="575"/>
                    </a:cubicBezTo>
                    <a:cubicBezTo>
                      <a:pt x="362" y="576"/>
                      <a:pt x="374" y="577"/>
                      <a:pt x="385" y="577"/>
                    </a:cubicBezTo>
                    <a:cubicBezTo>
                      <a:pt x="621" y="577"/>
                      <a:pt x="758" y="299"/>
                      <a:pt x="604" y="109"/>
                    </a:cubicBezTo>
                    <a:cubicBezTo>
                      <a:pt x="548" y="38"/>
                      <a:pt x="465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5"/>
              <p:cNvSpPr/>
              <p:nvPr/>
            </p:nvSpPr>
            <p:spPr>
              <a:xfrm>
                <a:off x="4187175" y="4012500"/>
                <a:ext cx="18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57" extrusionOk="0">
                    <a:moveTo>
                      <a:pt x="370" y="1"/>
                    </a:moveTo>
                    <a:cubicBezTo>
                      <a:pt x="308" y="1"/>
                      <a:pt x="246" y="21"/>
                      <a:pt x="194" y="64"/>
                    </a:cubicBezTo>
                    <a:cubicBezTo>
                      <a:pt x="1" y="221"/>
                      <a:pt x="94" y="533"/>
                      <a:pt x="338" y="555"/>
                    </a:cubicBezTo>
                    <a:cubicBezTo>
                      <a:pt x="349" y="556"/>
                      <a:pt x="359" y="557"/>
                      <a:pt x="369" y="557"/>
                    </a:cubicBezTo>
                    <a:cubicBezTo>
                      <a:pt x="598" y="557"/>
                      <a:pt x="734" y="287"/>
                      <a:pt x="586" y="102"/>
                    </a:cubicBezTo>
                    <a:cubicBezTo>
                      <a:pt x="530" y="35"/>
                      <a:pt x="450" y="1"/>
                      <a:pt x="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5"/>
              <p:cNvSpPr/>
              <p:nvPr/>
            </p:nvSpPr>
            <p:spPr>
              <a:xfrm>
                <a:off x="4173850" y="3995950"/>
                <a:ext cx="177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1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0"/>
                    </a:cubicBezTo>
                    <a:cubicBezTo>
                      <a:pt x="0" y="211"/>
                      <a:pt x="90" y="513"/>
                      <a:pt x="328" y="539"/>
                    </a:cubicBezTo>
                    <a:cubicBezTo>
                      <a:pt x="339" y="540"/>
                      <a:pt x="349" y="541"/>
                      <a:pt x="359" y="541"/>
                    </a:cubicBezTo>
                    <a:cubicBezTo>
                      <a:pt x="582" y="541"/>
                      <a:pt x="711" y="280"/>
                      <a:pt x="566" y="102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5"/>
              <p:cNvSpPr/>
              <p:nvPr/>
            </p:nvSpPr>
            <p:spPr>
              <a:xfrm>
                <a:off x="4160600" y="3979400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2" y="0"/>
                    </a:moveTo>
                    <a:cubicBezTo>
                      <a:pt x="285" y="0"/>
                      <a:pt x="228" y="19"/>
                      <a:pt x="180" y="57"/>
                    </a:cubicBezTo>
                    <a:cubicBezTo>
                      <a:pt x="0" y="202"/>
                      <a:pt x="84" y="494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99"/>
                    </a:cubicBezTo>
                    <a:cubicBezTo>
                      <a:pt x="495" y="34"/>
                      <a:pt x="419" y="0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5"/>
              <p:cNvSpPr/>
              <p:nvPr/>
            </p:nvSpPr>
            <p:spPr>
              <a:xfrm>
                <a:off x="4147325" y="3962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2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1" y="197"/>
                      <a:pt x="84" y="477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9" y="504"/>
                      <a:pt x="664" y="261"/>
                      <a:pt x="528" y="95"/>
                    </a:cubicBezTo>
                    <a:cubicBezTo>
                      <a:pt x="479" y="32"/>
                      <a:pt x="405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5"/>
              <p:cNvSpPr/>
              <p:nvPr/>
            </p:nvSpPr>
            <p:spPr>
              <a:xfrm>
                <a:off x="4134075" y="394637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4" y="249"/>
                      <a:pt x="505" y="89"/>
                    </a:cubicBezTo>
                    <a:cubicBezTo>
                      <a:pt x="458" y="31"/>
                      <a:pt x="388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5"/>
              <p:cNvSpPr/>
              <p:nvPr/>
            </p:nvSpPr>
            <p:spPr>
              <a:xfrm>
                <a:off x="4120750" y="3929825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0"/>
                    </a:moveTo>
                    <a:cubicBezTo>
                      <a:pt x="258" y="0"/>
                      <a:pt x="206" y="18"/>
                      <a:pt x="161" y="54"/>
                    </a:cubicBezTo>
                    <a:cubicBezTo>
                      <a:pt x="0" y="183"/>
                      <a:pt x="77" y="443"/>
                      <a:pt x="286" y="465"/>
                    </a:cubicBezTo>
                    <a:cubicBezTo>
                      <a:pt x="294" y="466"/>
                      <a:pt x="302" y="466"/>
                      <a:pt x="310" y="466"/>
                    </a:cubicBezTo>
                    <a:cubicBezTo>
                      <a:pt x="501" y="466"/>
                      <a:pt x="615" y="241"/>
                      <a:pt x="489" y="86"/>
                    </a:cubicBezTo>
                    <a:cubicBezTo>
                      <a:pt x="443" y="30"/>
                      <a:pt x="377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5"/>
              <p:cNvSpPr/>
              <p:nvPr/>
            </p:nvSpPr>
            <p:spPr>
              <a:xfrm>
                <a:off x="4107475" y="3913300"/>
                <a:ext cx="147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7" extrusionOk="0">
                    <a:moveTo>
                      <a:pt x="296" y="1"/>
                    </a:moveTo>
                    <a:cubicBezTo>
                      <a:pt x="246" y="1"/>
                      <a:pt x="197" y="17"/>
                      <a:pt x="155" y="50"/>
                    </a:cubicBezTo>
                    <a:cubicBezTo>
                      <a:pt x="1" y="175"/>
                      <a:pt x="75" y="426"/>
                      <a:pt x="274" y="445"/>
                    </a:cubicBezTo>
                    <a:cubicBezTo>
                      <a:pt x="282" y="446"/>
                      <a:pt x="290" y="446"/>
                      <a:pt x="297" y="446"/>
                    </a:cubicBezTo>
                    <a:cubicBezTo>
                      <a:pt x="480" y="446"/>
                      <a:pt x="590" y="230"/>
                      <a:pt x="470" y="82"/>
                    </a:cubicBezTo>
                    <a:cubicBezTo>
                      <a:pt x="426" y="29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5"/>
              <p:cNvSpPr/>
              <p:nvPr/>
            </p:nvSpPr>
            <p:spPr>
              <a:xfrm>
                <a:off x="4094300" y="3896750"/>
                <a:ext cx="1402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8" extrusionOk="0">
                    <a:moveTo>
                      <a:pt x="282" y="0"/>
                    </a:moveTo>
                    <a:cubicBezTo>
                      <a:pt x="235" y="0"/>
                      <a:pt x="188" y="16"/>
                      <a:pt x="149" y="50"/>
                    </a:cubicBezTo>
                    <a:cubicBezTo>
                      <a:pt x="1" y="169"/>
                      <a:pt x="72" y="406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58" y="427"/>
                      <a:pt x="561" y="222"/>
                      <a:pt x="448" y="79"/>
                    </a:cubicBezTo>
                    <a:cubicBezTo>
                      <a:pt x="406" y="28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5"/>
              <p:cNvSpPr/>
              <p:nvPr/>
            </p:nvSpPr>
            <p:spPr>
              <a:xfrm>
                <a:off x="4080975" y="388020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8"/>
                      <a:pt x="271" y="408"/>
                    </a:cubicBezTo>
                    <a:cubicBezTo>
                      <a:pt x="440" y="408"/>
                      <a:pt x="538" y="211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5"/>
              <p:cNvSpPr/>
              <p:nvPr/>
            </p:nvSpPr>
            <p:spPr>
              <a:xfrm>
                <a:off x="4067725" y="3863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7" y="0"/>
                    </a:moveTo>
                    <a:cubicBezTo>
                      <a:pt x="214" y="0"/>
                      <a:pt x="171" y="14"/>
                      <a:pt x="135" y="43"/>
                    </a:cubicBezTo>
                    <a:cubicBezTo>
                      <a:pt x="0" y="153"/>
                      <a:pt x="64" y="371"/>
                      <a:pt x="235" y="391"/>
                    </a:cubicBezTo>
                    <a:cubicBezTo>
                      <a:pt x="241" y="391"/>
                      <a:pt x="248" y="391"/>
                      <a:pt x="254" y="391"/>
                    </a:cubicBezTo>
                    <a:cubicBezTo>
                      <a:pt x="416" y="391"/>
                      <a:pt x="513" y="202"/>
                      <a:pt x="408" y="72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5"/>
              <p:cNvSpPr/>
              <p:nvPr/>
            </p:nvSpPr>
            <p:spPr>
              <a:xfrm>
                <a:off x="4054375" y="38472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7"/>
                      <a:pt x="65" y="353"/>
                      <a:pt x="229" y="372"/>
                    </a:cubicBezTo>
                    <a:cubicBezTo>
                      <a:pt x="235" y="373"/>
                      <a:pt x="242" y="373"/>
                      <a:pt x="248" y="373"/>
                    </a:cubicBezTo>
                    <a:cubicBezTo>
                      <a:pt x="401" y="373"/>
                      <a:pt x="491" y="194"/>
                      <a:pt x="393" y="70"/>
                    </a:cubicBezTo>
                    <a:cubicBezTo>
                      <a:pt x="356" y="24"/>
                      <a:pt x="301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5"/>
              <p:cNvSpPr/>
              <p:nvPr/>
            </p:nvSpPr>
            <p:spPr>
              <a:xfrm>
                <a:off x="4041125" y="3830650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3" y="0"/>
                    </a:moveTo>
                    <a:cubicBezTo>
                      <a:pt x="195" y="0"/>
                      <a:pt x="156" y="13"/>
                      <a:pt x="122" y="39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3" y="352"/>
                      <a:pt x="231" y="352"/>
                      <a:pt x="238" y="352"/>
                    </a:cubicBezTo>
                    <a:cubicBezTo>
                      <a:pt x="382" y="352"/>
                      <a:pt x="465" y="181"/>
                      <a:pt x="373" y="65"/>
                    </a:cubicBezTo>
                    <a:cubicBezTo>
                      <a:pt x="336" y="23"/>
                      <a:pt x="285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5"/>
              <p:cNvSpPr/>
              <p:nvPr/>
            </p:nvSpPr>
            <p:spPr>
              <a:xfrm>
                <a:off x="4027875" y="3814100"/>
                <a:ext cx="110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6" extrusionOk="0">
                    <a:moveTo>
                      <a:pt x="221" y="0"/>
                    </a:moveTo>
                    <a:cubicBezTo>
                      <a:pt x="184" y="0"/>
                      <a:pt x="146" y="13"/>
                      <a:pt x="116" y="39"/>
                    </a:cubicBezTo>
                    <a:cubicBezTo>
                      <a:pt x="0" y="132"/>
                      <a:pt x="55" y="319"/>
                      <a:pt x="203" y="335"/>
                    </a:cubicBezTo>
                    <a:cubicBezTo>
                      <a:pt x="209" y="336"/>
                      <a:pt x="215" y="336"/>
                      <a:pt x="222" y="336"/>
                    </a:cubicBezTo>
                    <a:cubicBezTo>
                      <a:pt x="358" y="336"/>
                      <a:pt x="440" y="172"/>
                      <a:pt x="350" y="62"/>
                    </a:cubicBezTo>
                    <a:cubicBezTo>
                      <a:pt x="318" y="22"/>
                      <a:pt x="269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5"/>
              <p:cNvSpPr/>
              <p:nvPr/>
            </p:nvSpPr>
            <p:spPr>
              <a:xfrm>
                <a:off x="4014600" y="3797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1" y="126"/>
                      <a:pt x="52" y="303"/>
                      <a:pt x="194" y="316"/>
                    </a:cubicBezTo>
                    <a:cubicBezTo>
                      <a:pt x="200" y="316"/>
                      <a:pt x="206" y="317"/>
                      <a:pt x="213" y="317"/>
                    </a:cubicBezTo>
                    <a:cubicBezTo>
                      <a:pt x="340" y="317"/>
                      <a:pt x="415" y="166"/>
                      <a:pt x="332" y="62"/>
                    </a:cubicBezTo>
                    <a:cubicBezTo>
                      <a:pt x="301" y="21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5"/>
              <p:cNvSpPr/>
              <p:nvPr/>
            </p:nvSpPr>
            <p:spPr>
              <a:xfrm>
                <a:off x="4271375" y="4080650"/>
                <a:ext cx="215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650" extrusionOk="0">
                    <a:moveTo>
                      <a:pt x="431" y="1"/>
                    </a:moveTo>
                    <a:cubicBezTo>
                      <a:pt x="359" y="1"/>
                      <a:pt x="287" y="24"/>
                      <a:pt x="226" y="72"/>
                    </a:cubicBezTo>
                    <a:cubicBezTo>
                      <a:pt x="1" y="256"/>
                      <a:pt x="110" y="619"/>
                      <a:pt x="399" y="648"/>
                    </a:cubicBezTo>
                    <a:cubicBezTo>
                      <a:pt x="412" y="649"/>
                      <a:pt x="425" y="650"/>
                      <a:pt x="438" y="650"/>
                    </a:cubicBezTo>
                    <a:cubicBezTo>
                      <a:pt x="701" y="650"/>
                      <a:pt x="860" y="335"/>
                      <a:pt x="685" y="121"/>
                    </a:cubicBezTo>
                    <a:cubicBezTo>
                      <a:pt x="621" y="42"/>
                      <a:pt x="527" y="1"/>
                      <a:pt x="4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5"/>
              <p:cNvSpPr/>
              <p:nvPr/>
            </p:nvSpPr>
            <p:spPr>
              <a:xfrm>
                <a:off x="4258125" y="4064100"/>
                <a:ext cx="209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34" extrusionOk="0">
                    <a:moveTo>
                      <a:pt x="418" y="0"/>
                    </a:moveTo>
                    <a:cubicBezTo>
                      <a:pt x="348" y="0"/>
                      <a:pt x="278" y="24"/>
                      <a:pt x="219" y="72"/>
                    </a:cubicBezTo>
                    <a:cubicBezTo>
                      <a:pt x="1" y="249"/>
                      <a:pt x="107" y="603"/>
                      <a:pt x="386" y="632"/>
                    </a:cubicBezTo>
                    <a:cubicBezTo>
                      <a:pt x="398" y="633"/>
                      <a:pt x="410" y="633"/>
                      <a:pt x="421" y="633"/>
                    </a:cubicBezTo>
                    <a:cubicBezTo>
                      <a:pt x="680" y="633"/>
                      <a:pt x="835" y="327"/>
                      <a:pt x="666" y="117"/>
                    </a:cubicBezTo>
                    <a:cubicBezTo>
                      <a:pt x="602" y="41"/>
                      <a:pt x="51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5"/>
              <p:cNvSpPr/>
              <p:nvPr/>
            </p:nvSpPr>
            <p:spPr>
              <a:xfrm>
                <a:off x="4244875" y="4047550"/>
                <a:ext cx="202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5" extrusionOk="0">
                    <a:moveTo>
                      <a:pt x="406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0" y="243"/>
                      <a:pt x="103" y="587"/>
                      <a:pt x="373" y="612"/>
                    </a:cubicBezTo>
                    <a:cubicBezTo>
                      <a:pt x="385" y="614"/>
                      <a:pt x="397" y="614"/>
                      <a:pt x="408" y="614"/>
                    </a:cubicBezTo>
                    <a:cubicBezTo>
                      <a:pt x="661" y="614"/>
                      <a:pt x="809" y="320"/>
                      <a:pt x="643" y="114"/>
                    </a:cubicBezTo>
                    <a:cubicBezTo>
                      <a:pt x="583" y="39"/>
                      <a:pt x="495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5"/>
              <p:cNvSpPr/>
              <p:nvPr/>
            </p:nvSpPr>
            <p:spPr>
              <a:xfrm>
                <a:off x="4231625" y="403107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2" y="0"/>
                    </a:moveTo>
                    <a:cubicBezTo>
                      <a:pt x="326" y="0"/>
                      <a:pt x="260" y="22"/>
                      <a:pt x="206" y="66"/>
                    </a:cubicBezTo>
                    <a:cubicBezTo>
                      <a:pt x="0" y="233"/>
                      <a:pt x="97" y="564"/>
                      <a:pt x="360" y="593"/>
                    </a:cubicBezTo>
                    <a:cubicBezTo>
                      <a:pt x="372" y="594"/>
                      <a:pt x="384" y="595"/>
                      <a:pt x="395" y="595"/>
                    </a:cubicBezTo>
                    <a:cubicBezTo>
                      <a:pt x="641" y="595"/>
                      <a:pt x="783" y="308"/>
                      <a:pt x="624" y="111"/>
                    </a:cubicBezTo>
                    <a:cubicBezTo>
                      <a:pt x="565" y="38"/>
                      <a:pt x="478" y="0"/>
                      <a:pt x="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5"/>
              <p:cNvSpPr/>
              <p:nvPr/>
            </p:nvSpPr>
            <p:spPr>
              <a:xfrm>
                <a:off x="4218275" y="4014500"/>
                <a:ext cx="190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7" extrusionOk="0">
                    <a:moveTo>
                      <a:pt x="384" y="1"/>
                    </a:moveTo>
                    <a:cubicBezTo>
                      <a:pt x="319" y="1"/>
                      <a:pt x="254" y="23"/>
                      <a:pt x="200" y="67"/>
                    </a:cubicBezTo>
                    <a:cubicBezTo>
                      <a:pt x="1" y="228"/>
                      <a:pt x="97" y="549"/>
                      <a:pt x="354" y="575"/>
                    </a:cubicBezTo>
                    <a:cubicBezTo>
                      <a:pt x="366" y="576"/>
                      <a:pt x="377" y="577"/>
                      <a:pt x="389" y="577"/>
                    </a:cubicBezTo>
                    <a:cubicBezTo>
                      <a:pt x="622" y="577"/>
                      <a:pt x="761" y="299"/>
                      <a:pt x="608" y="109"/>
                    </a:cubicBezTo>
                    <a:cubicBezTo>
                      <a:pt x="552" y="38"/>
                      <a:pt x="468" y="1"/>
                      <a:pt x="3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5"/>
              <p:cNvSpPr/>
              <p:nvPr/>
            </p:nvSpPr>
            <p:spPr>
              <a:xfrm>
                <a:off x="4205025" y="399805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2" y="0"/>
                    </a:moveTo>
                    <a:cubicBezTo>
                      <a:pt x="310" y="0"/>
                      <a:pt x="247" y="21"/>
                      <a:pt x="193" y="63"/>
                    </a:cubicBezTo>
                    <a:cubicBezTo>
                      <a:pt x="0" y="217"/>
                      <a:pt x="94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9" y="102"/>
                    </a:cubicBezTo>
                    <a:cubicBezTo>
                      <a:pt x="532" y="35"/>
                      <a:pt x="453" y="0"/>
                      <a:pt x="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5"/>
              <p:cNvSpPr/>
              <p:nvPr/>
            </p:nvSpPr>
            <p:spPr>
              <a:xfrm>
                <a:off x="4191775" y="3981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2"/>
                    </a:cubicBezTo>
                    <a:cubicBezTo>
                      <a:pt x="0" y="210"/>
                      <a:pt x="90" y="512"/>
                      <a:pt x="328" y="537"/>
                    </a:cubicBezTo>
                    <a:cubicBezTo>
                      <a:pt x="338" y="539"/>
                      <a:pt x="349" y="539"/>
                      <a:pt x="359" y="539"/>
                    </a:cubicBezTo>
                    <a:cubicBezTo>
                      <a:pt x="578" y="539"/>
                      <a:pt x="710" y="279"/>
                      <a:pt x="566" y="100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5"/>
              <p:cNvSpPr/>
              <p:nvPr/>
            </p:nvSpPr>
            <p:spPr>
              <a:xfrm>
                <a:off x="4178500" y="3964875"/>
                <a:ext cx="17150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1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1" y="60"/>
                    </a:cubicBezTo>
                    <a:cubicBezTo>
                      <a:pt x="1" y="204"/>
                      <a:pt x="84" y="493"/>
                      <a:pt x="316" y="519"/>
                    </a:cubicBezTo>
                    <a:cubicBezTo>
                      <a:pt x="326" y="520"/>
                      <a:pt x="336" y="521"/>
                      <a:pt x="346" y="521"/>
                    </a:cubicBezTo>
                    <a:cubicBezTo>
                      <a:pt x="557" y="521"/>
                      <a:pt x="685" y="270"/>
                      <a:pt x="547" y="98"/>
                    </a:cubicBezTo>
                    <a:cubicBezTo>
                      <a:pt x="496" y="34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5"/>
              <p:cNvSpPr/>
              <p:nvPr/>
            </p:nvSpPr>
            <p:spPr>
              <a:xfrm>
                <a:off x="4165250" y="3948400"/>
                <a:ext cx="165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2" extrusionOk="0">
                    <a:moveTo>
                      <a:pt x="331" y="1"/>
                    </a:moveTo>
                    <a:cubicBezTo>
                      <a:pt x="276" y="1"/>
                      <a:pt x="220" y="19"/>
                      <a:pt x="174" y="57"/>
                    </a:cubicBezTo>
                    <a:cubicBezTo>
                      <a:pt x="1" y="198"/>
                      <a:pt x="81" y="478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59" y="260"/>
                      <a:pt x="528" y="92"/>
                    </a:cubicBezTo>
                    <a:cubicBezTo>
                      <a:pt x="477" y="32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5"/>
              <p:cNvSpPr/>
              <p:nvPr/>
            </p:nvSpPr>
            <p:spPr>
              <a:xfrm>
                <a:off x="4152000" y="3931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4" y="0"/>
                      <a:pt x="211" y="18"/>
                      <a:pt x="167" y="53"/>
                    </a:cubicBezTo>
                    <a:cubicBezTo>
                      <a:pt x="0" y="188"/>
                      <a:pt x="81" y="458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6" y="482"/>
                      <a:pt x="634" y="249"/>
                      <a:pt x="505" y="92"/>
                    </a:cubicBezTo>
                    <a:cubicBezTo>
                      <a:pt x="457" y="31"/>
                      <a:pt x="387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5"/>
              <p:cNvSpPr/>
              <p:nvPr/>
            </p:nvSpPr>
            <p:spPr>
              <a:xfrm>
                <a:off x="4138650" y="3915350"/>
                <a:ext cx="154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5" extrusionOk="0">
                    <a:moveTo>
                      <a:pt x="307" y="0"/>
                    </a:moveTo>
                    <a:cubicBezTo>
                      <a:pt x="256" y="0"/>
                      <a:pt x="204" y="17"/>
                      <a:pt x="162" y="51"/>
                    </a:cubicBezTo>
                    <a:cubicBezTo>
                      <a:pt x="1" y="183"/>
                      <a:pt x="78" y="443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1" y="464"/>
                      <a:pt x="615" y="240"/>
                      <a:pt x="489" y="87"/>
                    </a:cubicBezTo>
                    <a:cubicBezTo>
                      <a:pt x="443" y="30"/>
                      <a:pt x="376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5"/>
              <p:cNvSpPr/>
              <p:nvPr/>
            </p:nvSpPr>
            <p:spPr>
              <a:xfrm>
                <a:off x="4125400" y="3898775"/>
                <a:ext cx="147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9" extrusionOk="0">
                    <a:moveTo>
                      <a:pt x="296" y="1"/>
                    </a:moveTo>
                    <a:cubicBezTo>
                      <a:pt x="247" y="1"/>
                      <a:pt x="196" y="18"/>
                      <a:pt x="155" y="52"/>
                    </a:cubicBezTo>
                    <a:cubicBezTo>
                      <a:pt x="1" y="178"/>
                      <a:pt x="74" y="425"/>
                      <a:pt x="274" y="448"/>
                    </a:cubicBezTo>
                    <a:cubicBezTo>
                      <a:pt x="282" y="448"/>
                      <a:pt x="289" y="449"/>
                      <a:pt x="297" y="449"/>
                    </a:cubicBezTo>
                    <a:cubicBezTo>
                      <a:pt x="479" y="449"/>
                      <a:pt x="590" y="232"/>
                      <a:pt x="470" y="84"/>
                    </a:cubicBezTo>
                    <a:cubicBezTo>
                      <a:pt x="426" y="30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5"/>
              <p:cNvSpPr/>
              <p:nvPr/>
            </p:nvSpPr>
            <p:spPr>
              <a:xfrm>
                <a:off x="4112150" y="3882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2" y="0"/>
                    </a:moveTo>
                    <a:cubicBezTo>
                      <a:pt x="234" y="0"/>
                      <a:pt x="187" y="16"/>
                      <a:pt x="148" y="48"/>
                    </a:cubicBezTo>
                    <a:cubicBezTo>
                      <a:pt x="0" y="167"/>
                      <a:pt x="71" y="408"/>
                      <a:pt x="261" y="427"/>
                    </a:cubicBezTo>
                    <a:cubicBezTo>
                      <a:pt x="269" y="428"/>
                      <a:pt x="276" y="428"/>
                      <a:pt x="284" y="428"/>
                    </a:cubicBezTo>
                    <a:cubicBezTo>
                      <a:pt x="460" y="428"/>
                      <a:pt x="564" y="222"/>
                      <a:pt x="447" y="80"/>
                    </a:cubicBezTo>
                    <a:cubicBezTo>
                      <a:pt x="405" y="27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5"/>
              <p:cNvSpPr/>
              <p:nvPr/>
            </p:nvSpPr>
            <p:spPr>
              <a:xfrm>
                <a:off x="4098900" y="3865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79" y="15"/>
                      <a:pt x="141" y="46"/>
                    </a:cubicBezTo>
                    <a:cubicBezTo>
                      <a:pt x="0" y="158"/>
                      <a:pt x="68" y="390"/>
                      <a:pt x="247" y="406"/>
                    </a:cubicBezTo>
                    <a:cubicBezTo>
                      <a:pt x="255" y="407"/>
                      <a:pt x="263" y="407"/>
                      <a:pt x="271" y="407"/>
                    </a:cubicBezTo>
                    <a:cubicBezTo>
                      <a:pt x="437" y="407"/>
                      <a:pt x="538" y="210"/>
                      <a:pt x="427" y="75"/>
                    </a:cubicBezTo>
                    <a:cubicBezTo>
                      <a:pt x="387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5"/>
              <p:cNvSpPr/>
              <p:nvPr/>
            </p:nvSpPr>
            <p:spPr>
              <a:xfrm>
                <a:off x="4085550" y="3849175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59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8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21" y="392"/>
                      <a:pt x="516" y="202"/>
                      <a:pt x="412" y="73"/>
                    </a:cubicBezTo>
                    <a:cubicBezTo>
                      <a:pt x="374" y="25"/>
                      <a:pt x="31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5"/>
              <p:cNvSpPr/>
              <p:nvPr/>
            </p:nvSpPr>
            <p:spPr>
              <a:xfrm>
                <a:off x="4072300" y="383267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5"/>
                      <a:pt x="61" y="353"/>
                      <a:pt x="228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0" y="374"/>
                      <a:pt x="491" y="194"/>
                      <a:pt x="392" y="71"/>
                    </a:cubicBezTo>
                    <a:cubicBezTo>
                      <a:pt x="354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5"/>
              <p:cNvSpPr/>
              <p:nvPr/>
            </p:nvSpPr>
            <p:spPr>
              <a:xfrm>
                <a:off x="4059050" y="3816175"/>
                <a:ext cx="117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235" y="1"/>
                    </a:moveTo>
                    <a:cubicBezTo>
                      <a:pt x="196" y="1"/>
                      <a:pt x="157" y="14"/>
                      <a:pt x="125" y="40"/>
                    </a:cubicBezTo>
                    <a:cubicBezTo>
                      <a:pt x="0" y="139"/>
                      <a:pt x="61" y="335"/>
                      <a:pt x="215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82" y="353"/>
                      <a:pt x="468" y="182"/>
                      <a:pt x="373" y="65"/>
                    </a:cubicBezTo>
                    <a:cubicBezTo>
                      <a:pt x="338" y="23"/>
                      <a:pt x="286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5"/>
              <p:cNvSpPr/>
              <p:nvPr/>
            </p:nvSpPr>
            <p:spPr>
              <a:xfrm>
                <a:off x="4045775" y="37996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1" y="0"/>
                    </a:moveTo>
                    <a:cubicBezTo>
                      <a:pt x="184" y="0"/>
                      <a:pt x="147" y="12"/>
                      <a:pt x="116" y="37"/>
                    </a:cubicBezTo>
                    <a:cubicBezTo>
                      <a:pt x="1" y="131"/>
                      <a:pt x="55" y="320"/>
                      <a:pt x="203" y="333"/>
                    </a:cubicBezTo>
                    <a:cubicBezTo>
                      <a:pt x="210" y="334"/>
                      <a:pt x="216" y="334"/>
                      <a:pt x="223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1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5"/>
              <p:cNvSpPr/>
              <p:nvPr/>
            </p:nvSpPr>
            <p:spPr>
              <a:xfrm>
                <a:off x="4032525" y="3783100"/>
                <a:ext cx="103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6" extrusionOk="0">
                    <a:moveTo>
                      <a:pt x="209" y="0"/>
                    </a:moveTo>
                    <a:cubicBezTo>
                      <a:pt x="173" y="0"/>
                      <a:pt x="137" y="12"/>
                      <a:pt x="107" y="35"/>
                    </a:cubicBezTo>
                    <a:cubicBezTo>
                      <a:pt x="0" y="122"/>
                      <a:pt x="52" y="299"/>
                      <a:pt x="190" y="315"/>
                    </a:cubicBezTo>
                    <a:cubicBezTo>
                      <a:pt x="195" y="316"/>
                      <a:pt x="201" y="316"/>
                      <a:pt x="206" y="316"/>
                    </a:cubicBezTo>
                    <a:cubicBezTo>
                      <a:pt x="338" y="316"/>
                      <a:pt x="415" y="163"/>
                      <a:pt x="331" y="58"/>
                    </a:cubicBezTo>
                    <a:cubicBezTo>
                      <a:pt x="301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5"/>
              <p:cNvSpPr/>
              <p:nvPr/>
            </p:nvSpPr>
            <p:spPr>
              <a:xfrm>
                <a:off x="4302550" y="4082675"/>
                <a:ext cx="22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9" extrusionOk="0">
                    <a:moveTo>
                      <a:pt x="444" y="1"/>
                    </a:moveTo>
                    <a:cubicBezTo>
                      <a:pt x="370" y="1"/>
                      <a:pt x="295" y="25"/>
                      <a:pt x="232" y="75"/>
                    </a:cubicBezTo>
                    <a:cubicBezTo>
                      <a:pt x="1" y="261"/>
                      <a:pt x="113" y="637"/>
                      <a:pt x="409" y="666"/>
                    </a:cubicBezTo>
                    <a:cubicBezTo>
                      <a:pt x="422" y="668"/>
                      <a:pt x="435" y="668"/>
                      <a:pt x="447" y="668"/>
                    </a:cubicBezTo>
                    <a:cubicBezTo>
                      <a:pt x="720" y="668"/>
                      <a:pt x="883" y="344"/>
                      <a:pt x="705" y="123"/>
                    </a:cubicBezTo>
                    <a:cubicBezTo>
                      <a:pt x="639" y="43"/>
                      <a:pt x="542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5"/>
              <p:cNvSpPr/>
              <p:nvPr/>
            </p:nvSpPr>
            <p:spPr>
              <a:xfrm>
                <a:off x="4289300" y="4066125"/>
                <a:ext cx="2142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3" extrusionOk="0">
                    <a:moveTo>
                      <a:pt x="429" y="1"/>
                    </a:moveTo>
                    <a:cubicBezTo>
                      <a:pt x="357" y="1"/>
                      <a:pt x="285" y="25"/>
                      <a:pt x="226" y="75"/>
                    </a:cubicBezTo>
                    <a:cubicBezTo>
                      <a:pt x="1" y="255"/>
                      <a:pt x="107" y="621"/>
                      <a:pt x="396" y="650"/>
                    </a:cubicBezTo>
                    <a:cubicBezTo>
                      <a:pt x="409" y="652"/>
                      <a:pt x="422" y="652"/>
                      <a:pt x="434" y="652"/>
                    </a:cubicBezTo>
                    <a:cubicBezTo>
                      <a:pt x="701" y="652"/>
                      <a:pt x="857" y="338"/>
                      <a:pt x="682" y="123"/>
                    </a:cubicBezTo>
                    <a:cubicBezTo>
                      <a:pt x="618" y="43"/>
                      <a:pt x="524" y="1"/>
                      <a:pt x="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5"/>
              <p:cNvSpPr/>
              <p:nvPr/>
            </p:nvSpPr>
            <p:spPr>
              <a:xfrm>
                <a:off x="4276050" y="4049600"/>
                <a:ext cx="20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3" extrusionOk="0">
                    <a:moveTo>
                      <a:pt x="417" y="0"/>
                    </a:moveTo>
                    <a:cubicBezTo>
                      <a:pt x="347" y="0"/>
                      <a:pt x="277" y="23"/>
                      <a:pt x="219" y="71"/>
                    </a:cubicBezTo>
                    <a:cubicBezTo>
                      <a:pt x="0" y="247"/>
                      <a:pt x="106" y="601"/>
                      <a:pt x="386" y="630"/>
                    </a:cubicBezTo>
                    <a:cubicBezTo>
                      <a:pt x="399" y="631"/>
                      <a:pt x="412" y="632"/>
                      <a:pt x="424" y="632"/>
                    </a:cubicBezTo>
                    <a:cubicBezTo>
                      <a:pt x="681" y="632"/>
                      <a:pt x="834" y="327"/>
                      <a:pt x="662" y="119"/>
                    </a:cubicBezTo>
                    <a:cubicBezTo>
                      <a:pt x="600" y="40"/>
                      <a:pt x="509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5"/>
              <p:cNvSpPr/>
              <p:nvPr/>
            </p:nvSpPr>
            <p:spPr>
              <a:xfrm>
                <a:off x="4262800" y="4033100"/>
                <a:ext cx="202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09" h="614" extrusionOk="0">
                    <a:moveTo>
                      <a:pt x="406" y="0"/>
                    </a:moveTo>
                    <a:cubicBezTo>
                      <a:pt x="338" y="0"/>
                      <a:pt x="269" y="23"/>
                      <a:pt x="212" y="69"/>
                    </a:cubicBezTo>
                    <a:cubicBezTo>
                      <a:pt x="0" y="239"/>
                      <a:pt x="100" y="583"/>
                      <a:pt x="373" y="612"/>
                    </a:cubicBezTo>
                    <a:cubicBezTo>
                      <a:pt x="385" y="613"/>
                      <a:pt x="396" y="614"/>
                      <a:pt x="407" y="614"/>
                    </a:cubicBezTo>
                    <a:cubicBezTo>
                      <a:pt x="657" y="614"/>
                      <a:pt x="809" y="317"/>
                      <a:pt x="643" y="114"/>
                    </a:cubicBezTo>
                    <a:cubicBezTo>
                      <a:pt x="583" y="39"/>
                      <a:pt x="495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5"/>
              <p:cNvSpPr/>
              <p:nvPr/>
            </p:nvSpPr>
            <p:spPr>
              <a:xfrm>
                <a:off x="4249450" y="401652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5" y="0"/>
                    </a:moveTo>
                    <a:cubicBezTo>
                      <a:pt x="329" y="0"/>
                      <a:pt x="263" y="22"/>
                      <a:pt x="209" y="66"/>
                    </a:cubicBezTo>
                    <a:cubicBezTo>
                      <a:pt x="1" y="234"/>
                      <a:pt x="100" y="568"/>
                      <a:pt x="364" y="593"/>
                    </a:cubicBezTo>
                    <a:cubicBezTo>
                      <a:pt x="375" y="595"/>
                      <a:pt x="387" y="595"/>
                      <a:pt x="398" y="595"/>
                    </a:cubicBezTo>
                    <a:cubicBezTo>
                      <a:pt x="641" y="595"/>
                      <a:pt x="787" y="308"/>
                      <a:pt x="627" y="111"/>
                    </a:cubicBezTo>
                    <a:cubicBezTo>
                      <a:pt x="569" y="38"/>
                      <a:pt x="482" y="0"/>
                      <a:pt x="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5"/>
              <p:cNvSpPr/>
              <p:nvPr/>
            </p:nvSpPr>
            <p:spPr>
              <a:xfrm>
                <a:off x="4236200" y="4000050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4" y="0"/>
                    </a:moveTo>
                    <a:cubicBezTo>
                      <a:pt x="319" y="0"/>
                      <a:pt x="254" y="22"/>
                      <a:pt x="200" y="67"/>
                    </a:cubicBezTo>
                    <a:cubicBezTo>
                      <a:pt x="0" y="227"/>
                      <a:pt x="100" y="549"/>
                      <a:pt x="354" y="574"/>
                    </a:cubicBezTo>
                    <a:cubicBezTo>
                      <a:pt x="364" y="575"/>
                      <a:pt x="375" y="576"/>
                      <a:pt x="385" y="576"/>
                    </a:cubicBezTo>
                    <a:cubicBezTo>
                      <a:pt x="623" y="576"/>
                      <a:pt x="762" y="296"/>
                      <a:pt x="608" y="105"/>
                    </a:cubicBezTo>
                    <a:cubicBezTo>
                      <a:pt x="550" y="36"/>
                      <a:pt x="467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5"/>
              <p:cNvSpPr/>
              <p:nvPr/>
            </p:nvSpPr>
            <p:spPr>
              <a:xfrm>
                <a:off x="4222950" y="3983500"/>
                <a:ext cx="18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7" extrusionOk="0">
                    <a:moveTo>
                      <a:pt x="370" y="1"/>
                    </a:moveTo>
                    <a:cubicBezTo>
                      <a:pt x="308" y="1"/>
                      <a:pt x="245" y="21"/>
                      <a:pt x="193" y="63"/>
                    </a:cubicBezTo>
                    <a:cubicBezTo>
                      <a:pt x="0" y="221"/>
                      <a:pt x="93" y="533"/>
                      <a:pt x="341" y="555"/>
                    </a:cubicBezTo>
                    <a:cubicBezTo>
                      <a:pt x="351" y="556"/>
                      <a:pt x="362" y="557"/>
                      <a:pt x="372" y="557"/>
                    </a:cubicBezTo>
                    <a:cubicBezTo>
                      <a:pt x="601" y="557"/>
                      <a:pt x="736" y="287"/>
                      <a:pt x="585" y="102"/>
                    </a:cubicBezTo>
                    <a:cubicBezTo>
                      <a:pt x="531" y="35"/>
                      <a:pt x="451" y="1"/>
                      <a:pt x="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5"/>
              <p:cNvSpPr/>
              <p:nvPr/>
            </p:nvSpPr>
            <p:spPr>
              <a:xfrm>
                <a:off x="4209675" y="396697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5" y="0"/>
                    </a:moveTo>
                    <a:cubicBezTo>
                      <a:pt x="296" y="0"/>
                      <a:pt x="237" y="19"/>
                      <a:pt x="187" y="59"/>
                    </a:cubicBezTo>
                    <a:cubicBezTo>
                      <a:pt x="1" y="210"/>
                      <a:pt x="88" y="512"/>
                      <a:pt x="329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1" y="279"/>
                      <a:pt x="566" y="101"/>
                    </a:cubicBezTo>
                    <a:cubicBezTo>
                      <a:pt x="513" y="35"/>
                      <a:pt x="434" y="0"/>
                      <a:pt x="3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5"/>
              <p:cNvSpPr/>
              <p:nvPr/>
            </p:nvSpPr>
            <p:spPr>
              <a:xfrm>
                <a:off x="4196350" y="3950400"/>
                <a:ext cx="1720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2" extrusionOk="0">
                    <a:moveTo>
                      <a:pt x="345" y="0"/>
                    </a:moveTo>
                    <a:cubicBezTo>
                      <a:pt x="288" y="0"/>
                      <a:pt x="231" y="19"/>
                      <a:pt x="183" y="57"/>
                    </a:cubicBezTo>
                    <a:cubicBezTo>
                      <a:pt x="0" y="202"/>
                      <a:pt x="87" y="494"/>
                      <a:pt x="318" y="520"/>
                    </a:cubicBezTo>
                    <a:cubicBezTo>
                      <a:pt x="329" y="521"/>
                      <a:pt x="339" y="521"/>
                      <a:pt x="349" y="521"/>
                    </a:cubicBezTo>
                    <a:cubicBezTo>
                      <a:pt x="562" y="521"/>
                      <a:pt x="688" y="271"/>
                      <a:pt x="550" y="99"/>
                    </a:cubicBezTo>
                    <a:cubicBezTo>
                      <a:pt x="498" y="34"/>
                      <a:pt x="422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5"/>
              <p:cNvSpPr/>
              <p:nvPr/>
            </p:nvSpPr>
            <p:spPr>
              <a:xfrm>
                <a:off x="4183100" y="3933875"/>
                <a:ext cx="165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4" extrusionOk="0">
                    <a:moveTo>
                      <a:pt x="333" y="0"/>
                    </a:moveTo>
                    <a:cubicBezTo>
                      <a:pt x="278" y="0"/>
                      <a:pt x="222" y="19"/>
                      <a:pt x="177" y="56"/>
                    </a:cubicBezTo>
                    <a:cubicBezTo>
                      <a:pt x="0" y="197"/>
                      <a:pt x="84" y="477"/>
                      <a:pt x="305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41" y="504"/>
                      <a:pt x="663" y="261"/>
                      <a:pt x="527" y="94"/>
                    </a:cubicBezTo>
                    <a:cubicBezTo>
                      <a:pt x="478" y="32"/>
                      <a:pt x="405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5"/>
              <p:cNvSpPr/>
              <p:nvPr/>
            </p:nvSpPr>
            <p:spPr>
              <a:xfrm>
                <a:off x="4169900" y="391737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5" y="0"/>
                      <a:pt x="211" y="18"/>
                      <a:pt x="165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3" y="482"/>
                      <a:pt x="311" y="483"/>
                      <a:pt x="320" y="483"/>
                    </a:cubicBezTo>
                    <a:cubicBezTo>
                      <a:pt x="517" y="483"/>
                      <a:pt x="635" y="249"/>
                      <a:pt x="506" y="89"/>
                    </a:cubicBezTo>
                    <a:cubicBezTo>
                      <a:pt x="458" y="31"/>
                      <a:pt x="389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5"/>
              <p:cNvSpPr/>
              <p:nvPr/>
            </p:nvSpPr>
            <p:spPr>
              <a:xfrm>
                <a:off x="4156575" y="3900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9" y="0"/>
                    </a:moveTo>
                    <a:cubicBezTo>
                      <a:pt x="257" y="0"/>
                      <a:pt x="204" y="18"/>
                      <a:pt x="161" y="54"/>
                    </a:cubicBezTo>
                    <a:cubicBezTo>
                      <a:pt x="0" y="182"/>
                      <a:pt x="78" y="443"/>
                      <a:pt x="283" y="465"/>
                    </a:cubicBezTo>
                    <a:cubicBezTo>
                      <a:pt x="291" y="466"/>
                      <a:pt x="299" y="466"/>
                      <a:pt x="307" y="466"/>
                    </a:cubicBezTo>
                    <a:cubicBezTo>
                      <a:pt x="498" y="466"/>
                      <a:pt x="613" y="240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5"/>
              <p:cNvSpPr/>
              <p:nvPr/>
            </p:nvSpPr>
            <p:spPr>
              <a:xfrm>
                <a:off x="4143325" y="3884300"/>
                <a:ext cx="146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7" extrusionOk="0">
                    <a:moveTo>
                      <a:pt x="294" y="1"/>
                    </a:moveTo>
                    <a:cubicBezTo>
                      <a:pt x="245" y="1"/>
                      <a:pt x="196" y="16"/>
                      <a:pt x="154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78" y="446"/>
                      <a:pt x="286" y="446"/>
                      <a:pt x="294" y="446"/>
                    </a:cubicBezTo>
                    <a:cubicBezTo>
                      <a:pt x="479" y="446"/>
                      <a:pt x="587" y="230"/>
                      <a:pt x="466" y="82"/>
                    </a:cubicBezTo>
                    <a:cubicBezTo>
                      <a:pt x="422" y="29"/>
                      <a:pt x="358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5"/>
              <p:cNvSpPr/>
              <p:nvPr/>
            </p:nvSpPr>
            <p:spPr>
              <a:xfrm>
                <a:off x="4130050" y="3867750"/>
                <a:ext cx="1402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8" extrusionOk="0">
                    <a:moveTo>
                      <a:pt x="281" y="0"/>
                    </a:moveTo>
                    <a:cubicBezTo>
                      <a:pt x="234" y="0"/>
                      <a:pt x="187" y="16"/>
                      <a:pt x="149" y="50"/>
                    </a:cubicBezTo>
                    <a:cubicBezTo>
                      <a:pt x="1" y="168"/>
                      <a:pt x="72" y="406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59" y="427"/>
                      <a:pt x="561" y="222"/>
                      <a:pt x="448" y="82"/>
                    </a:cubicBezTo>
                    <a:cubicBezTo>
                      <a:pt x="406" y="29"/>
                      <a:pt x="344" y="0"/>
                      <a:pt x="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5"/>
              <p:cNvSpPr/>
              <p:nvPr/>
            </p:nvSpPr>
            <p:spPr>
              <a:xfrm>
                <a:off x="4116725" y="3851200"/>
                <a:ext cx="13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11" extrusionOk="0">
                    <a:moveTo>
                      <a:pt x="272" y="1"/>
                    </a:moveTo>
                    <a:cubicBezTo>
                      <a:pt x="226" y="1"/>
                      <a:pt x="181" y="16"/>
                      <a:pt x="142" y="46"/>
                    </a:cubicBezTo>
                    <a:cubicBezTo>
                      <a:pt x="0" y="162"/>
                      <a:pt x="71" y="390"/>
                      <a:pt x="251" y="409"/>
                    </a:cubicBezTo>
                    <a:cubicBezTo>
                      <a:pt x="259" y="410"/>
                      <a:pt x="267" y="411"/>
                      <a:pt x="274" y="411"/>
                    </a:cubicBezTo>
                    <a:cubicBezTo>
                      <a:pt x="441" y="411"/>
                      <a:pt x="542" y="214"/>
                      <a:pt x="431" y="78"/>
                    </a:cubicBezTo>
                    <a:cubicBezTo>
                      <a:pt x="391" y="27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5"/>
              <p:cNvSpPr/>
              <p:nvPr/>
            </p:nvSpPr>
            <p:spPr>
              <a:xfrm>
                <a:off x="4103475" y="383472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3"/>
                    </a:cubicBezTo>
                    <a:cubicBezTo>
                      <a:pt x="0" y="153"/>
                      <a:pt x="64" y="371"/>
                      <a:pt x="238" y="390"/>
                    </a:cubicBezTo>
                    <a:cubicBezTo>
                      <a:pt x="245" y="391"/>
                      <a:pt x="251" y="391"/>
                      <a:pt x="258" y="391"/>
                    </a:cubicBezTo>
                    <a:cubicBezTo>
                      <a:pt x="420" y="391"/>
                      <a:pt x="517" y="202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5"/>
              <p:cNvSpPr/>
              <p:nvPr/>
            </p:nvSpPr>
            <p:spPr>
              <a:xfrm>
                <a:off x="4090200" y="381815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3" y="373"/>
                      <a:pt x="239" y="373"/>
                      <a:pt x="246" y="373"/>
                    </a:cubicBezTo>
                    <a:cubicBezTo>
                      <a:pt x="401" y="373"/>
                      <a:pt x="492" y="193"/>
                      <a:pt x="390" y="70"/>
                    </a:cubicBezTo>
                    <a:cubicBezTo>
                      <a:pt x="354" y="25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5"/>
              <p:cNvSpPr/>
              <p:nvPr/>
            </p:nvSpPr>
            <p:spPr>
              <a:xfrm>
                <a:off x="4076950" y="3801650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2" y="0"/>
                    </a:moveTo>
                    <a:cubicBezTo>
                      <a:pt x="193" y="0"/>
                      <a:pt x="155" y="13"/>
                      <a:pt x="123" y="39"/>
                    </a:cubicBezTo>
                    <a:cubicBezTo>
                      <a:pt x="1" y="139"/>
                      <a:pt x="59" y="335"/>
                      <a:pt x="216" y="351"/>
                    </a:cubicBezTo>
                    <a:cubicBezTo>
                      <a:pt x="224" y="352"/>
                      <a:pt x="231" y="352"/>
                      <a:pt x="238" y="352"/>
                    </a:cubicBezTo>
                    <a:cubicBezTo>
                      <a:pt x="380" y="352"/>
                      <a:pt x="465" y="181"/>
                      <a:pt x="370" y="65"/>
                    </a:cubicBezTo>
                    <a:cubicBezTo>
                      <a:pt x="335" y="23"/>
                      <a:pt x="284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5"/>
              <p:cNvSpPr/>
              <p:nvPr/>
            </p:nvSpPr>
            <p:spPr>
              <a:xfrm>
                <a:off x="4063625" y="378512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3" y="1"/>
                    </a:moveTo>
                    <a:cubicBezTo>
                      <a:pt x="186" y="1"/>
                      <a:pt x="148" y="13"/>
                      <a:pt x="116" y="38"/>
                    </a:cubicBezTo>
                    <a:cubicBezTo>
                      <a:pt x="0" y="131"/>
                      <a:pt x="58" y="321"/>
                      <a:pt x="206" y="334"/>
                    </a:cubicBezTo>
                    <a:cubicBezTo>
                      <a:pt x="212" y="334"/>
                      <a:pt x="219" y="335"/>
                      <a:pt x="225" y="335"/>
                    </a:cubicBezTo>
                    <a:cubicBezTo>
                      <a:pt x="362" y="335"/>
                      <a:pt x="443" y="174"/>
                      <a:pt x="354" y="64"/>
                    </a:cubicBezTo>
                    <a:cubicBezTo>
                      <a:pt x="321" y="22"/>
                      <a:pt x="273" y="1"/>
                      <a:pt x="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5"/>
              <p:cNvSpPr/>
              <p:nvPr/>
            </p:nvSpPr>
            <p:spPr>
              <a:xfrm>
                <a:off x="4050350" y="376855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1" y="126"/>
                      <a:pt x="56" y="303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8" y="166"/>
                      <a:pt x="335" y="61"/>
                    </a:cubicBezTo>
                    <a:cubicBezTo>
                      <a:pt x="302" y="21"/>
                      <a:pt x="256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5"/>
              <p:cNvSpPr/>
              <p:nvPr/>
            </p:nvSpPr>
            <p:spPr>
              <a:xfrm>
                <a:off x="4333725" y="4084725"/>
                <a:ext cx="2280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912" h="690" extrusionOk="0">
                    <a:moveTo>
                      <a:pt x="457" y="0"/>
                    </a:moveTo>
                    <a:cubicBezTo>
                      <a:pt x="382" y="0"/>
                      <a:pt x="306" y="25"/>
                      <a:pt x="242" y="77"/>
                    </a:cubicBezTo>
                    <a:cubicBezTo>
                      <a:pt x="1" y="269"/>
                      <a:pt x="116" y="655"/>
                      <a:pt x="422" y="687"/>
                    </a:cubicBezTo>
                    <a:cubicBezTo>
                      <a:pt x="435" y="689"/>
                      <a:pt x="448" y="689"/>
                      <a:pt x="460" y="689"/>
                    </a:cubicBezTo>
                    <a:cubicBezTo>
                      <a:pt x="743" y="689"/>
                      <a:pt x="912" y="356"/>
                      <a:pt x="724" y="128"/>
                    </a:cubicBezTo>
                    <a:cubicBezTo>
                      <a:pt x="656" y="44"/>
                      <a:pt x="557" y="0"/>
                      <a:pt x="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5"/>
              <p:cNvSpPr/>
              <p:nvPr/>
            </p:nvSpPr>
            <p:spPr>
              <a:xfrm>
                <a:off x="4320475" y="4068175"/>
                <a:ext cx="220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70" extrusionOk="0">
                    <a:moveTo>
                      <a:pt x="445" y="0"/>
                    </a:moveTo>
                    <a:cubicBezTo>
                      <a:pt x="370" y="0"/>
                      <a:pt x="295" y="25"/>
                      <a:pt x="232" y="76"/>
                    </a:cubicBezTo>
                    <a:cubicBezTo>
                      <a:pt x="1" y="263"/>
                      <a:pt x="113" y="636"/>
                      <a:pt x="409" y="668"/>
                    </a:cubicBezTo>
                    <a:cubicBezTo>
                      <a:pt x="422" y="669"/>
                      <a:pt x="434" y="670"/>
                      <a:pt x="447" y="670"/>
                    </a:cubicBezTo>
                    <a:cubicBezTo>
                      <a:pt x="720" y="670"/>
                      <a:pt x="883" y="346"/>
                      <a:pt x="704" y="125"/>
                    </a:cubicBezTo>
                    <a:cubicBezTo>
                      <a:pt x="639" y="43"/>
                      <a:pt x="542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5"/>
              <p:cNvSpPr/>
              <p:nvPr/>
            </p:nvSpPr>
            <p:spPr>
              <a:xfrm>
                <a:off x="4307225" y="4051650"/>
                <a:ext cx="214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0" extrusionOk="0">
                    <a:moveTo>
                      <a:pt x="428" y="0"/>
                    </a:moveTo>
                    <a:cubicBezTo>
                      <a:pt x="357" y="0"/>
                      <a:pt x="285" y="24"/>
                      <a:pt x="225" y="72"/>
                    </a:cubicBezTo>
                    <a:cubicBezTo>
                      <a:pt x="0" y="255"/>
                      <a:pt x="110" y="619"/>
                      <a:pt x="396" y="648"/>
                    </a:cubicBezTo>
                    <a:cubicBezTo>
                      <a:pt x="409" y="649"/>
                      <a:pt x="421" y="650"/>
                      <a:pt x="434" y="650"/>
                    </a:cubicBezTo>
                    <a:cubicBezTo>
                      <a:pt x="700" y="650"/>
                      <a:pt x="856" y="335"/>
                      <a:pt x="682" y="120"/>
                    </a:cubicBezTo>
                    <a:cubicBezTo>
                      <a:pt x="617" y="42"/>
                      <a:pt x="523" y="0"/>
                      <a:pt x="4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5"/>
              <p:cNvSpPr/>
              <p:nvPr/>
            </p:nvSpPr>
            <p:spPr>
              <a:xfrm>
                <a:off x="4293975" y="4035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17" y="0"/>
                    </a:moveTo>
                    <a:cubicBezTo>
                      <a:pt x="347" y="0"/>
                      <a:pt x="277" y="24"/>
                      <a:pt x="219" y="72"/>
                    </a:cubicBezTo>
                    <a:cubicBezTo>
                      <a:pt x="0" y="249"/>
                      <a:pt x="103" y="602"/>
                      <a:pt x="386" y="631"/>
                    </a:cubicBezTo>
                    <a:cubicBezTo>
                      <a:pt x="397" y="633"/>
                      <a:pt x="409" y="633"/>
                      <a:pt x="420" y="633"/>
                    </a:cubicBezTo>
                    <a:cubicBezTo>
                      <a:pt x="679" y="633"/>
                      <a:pt x="834" y="327"/>
                      <a:pt x="662" y="117"/>
                    </a:cubicBezTo>
                    <a:cubicBezTo>
                      <a:pt x="600" y="41"/>
                      <a:pt x="509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5"/>
              <p:cNvSpPr/>
              <p:nvPr/>
            </p:nvSpPr>
            <p:spPr>
              <a:xfrm>
                <a:off x="4280700" y="401855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6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1" y="243"/>
                      <a:pt x="100" y="586"/>
                      <a:pt x="374" y="612"/>
                    </a:cubicBezTo>
                    <a:cubicBezTo>
                      <a:pt x="385" y="613"/>
                      <a:pt x="397" y="614"/>
                      <a:pt x="408" y="614"/>
                    </a:cubicBezTo>
                    <a:cubicBezTo>
                      <a:pt x="658" y="614"/>
                      <a:pt x="809" y="320"/>
                      <a:pt x="643" y="114"/>
                    </a:cubicBezTo>
                    <a:cubicBezTo>
                      <a:pt x="583" y="39"/>
                      <a:pt x="495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5"/>
              <p:cNvSpPr/>
              <p:nvPr/>
            </p:nvSpPr>
            <p:spPr>
              <a:xfrm>
                <a:off x="4267375" y="4002075"/>
                <a:ext cx="1967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5" extrusionOk="0">
                    <a:moveTo>
                      <a:pt x="393" y="0"/>
                    </a:moveTo>
                    <a:cubicBezTo>
                      <a:pt x="327" y="0"/>
                      <a:pt x="261" y="22"/>
                      <a:pt x="206" y="66"/>
                    </a:cubicBezTo>
                    <a:cubicBezTo>
                      <a:pt x="0" y="233"/>
                      <a:pt x="100" y="564"/>
                      <a:pt x="363" y="593"/>
                    </a:cubicBezTo>
                    <a:cubicBezTo>
                      <a:pt x="375" y="594"/>
                      <a:pt x="387" y="595"/>
                      <a:pt x="398" y="595"/>
                    </a:cubicBezTo>
                    <a:cubicBezTo>
                      <a:pt x="641" y="595"/>
                      <a:pt x="787" y="307"/>
                      <a:pt x="627" y="111"/>
                    </a:cubicBezTo>
                    <a:cubicBezTo>
                      <a:pt x="567" y="38"/>
                      <a:pt x="480" y="0"/>
                      <a:pt x="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5"/>
              <p:cNvSpPr/>
              <p:nvPr/>
            </p:nvSpPr>
            <p:spPr>
              <a:xfrm>
                <a:off x="4254100" y="3985550"/>
                <a:ext cx="19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8" extrusionOk="0">
                    <a:moveTo>
                      <a:pt x="383" y="0"/>
                    </a:moveTo>
                    <a:cubicBezTo>
                      <a:pt x="318" y="0"/>
                      <a:pt x="253" y="22"/>
                      <a:pt x="200" y="65"/>
                    </a:cubicBezTo>
                    <a:cubicBezTo>
                      <a:pt x="1" y="229"/>
                      <a:pt x="101" y="550"/>
                      <a:pt x="354" y="576"/>
                    </a:cubicBezTo>
                    <a:cubicBezTo>
                      <a:pt x="365" y="577"/>
                      <a:pt x="375" y="577"/>
                      <a:pt x="385" y="577"/>
                    </a:cubicBezTo>
                    <a:cubicBezTo>
                      <a:pt x="624" y="577"/>
                      <a:pt x="762" y="295"/>
                      <a:pt x="605" y="107"/>
                    </a:cubicBezTo>
                    <a:cubicBezTo>
                      <a:pt x="549" y="36"/>
                      <a:pt x="466" y="0"/>
                      <a:pt x="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5"/>
              <p:cNvSpPr/>
              <p:nvPr/>
            </p:nvSpPr>
            <p:spPr>
              <a:xfrm>
                <a:off x="4240850" y="3969000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0"/>
                    </a:moveTo>
                    <a:cubicBezTo>
                      <a:pt x="306" y="0"/>
                      <a:pt x="245" y="20"/>
                      <a:pt x="194" y="62"/>
                    </a:cubicBezTo>
                    <a:cubicBezTo>
                      <a:pt x="1" y="219"/>
                      <a:pt x="94" y="531"/>
                      <a:pt x="341" y="557"/>
                    </a:cubicBezTo>
                    <a:cubicBezTo>
                      <a:pt x="352" y="558"/>
                      <a:pt x="362" y="558"/>
                      <a:pt x="372" y="558"/>
                    </a:cubicBezTo>
                    <a:cubicBezTo>
                      <a:pt x="601" y="558"/>
                      <a:pt x="736" y="288"/>
                      <a:pt x="586" y="103"/>
                    </a:cubicBezTo>
                    <a:cubicBezTo>
                      <a:pt x="531" y="36"/>
                      <a:pt x="449" y="0"/>
                      <a:pt x="3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5"/>
              <p:cNvSpPr/>
              <p:nvPr/>
            </p:nvSpPr>
            <p:spPr>
              <a:xfrm>
                <a:off x="4227600" y="3952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3"/>
                    </a:cubicBezTo>
                    <a:cubicBezTo>
                      <a:pt x="0" y="211"/>
                      <a:pt x="87" y="513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0" y="279"/>
                      <a:pt x="566" y="101"/>
                    </a:cubicBezTo>
                    <a:cubicBezTo>
                      <a:pt x="513" y="36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5"/>
              <p:cNvSpPr/>
              <p:nvPr/>
            </p:nvSpPr>
            <p:spPr>
              <a:xfrm>
                <a:off x="4214250" y="3935900"/>
                <a:ext cx="172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0" extrusionOk="0">
                    <a:moveTo>
                      <a:pt x="347" y="0"/>
                    </a:moveTo>
                    <a:cubicBezTo>
                      <a:pt x="289" y="0"/>
                      <a:pt x="231" y="19"/>
                      <a:pt x="184" y="58"/>
                    </a:cubicBezTo>
                    <a:cubicBezTo>
                      <a:pt x="1" y="203"/>
                      <a:pt x="88" y="492"/>
                      <a:pt x="316" y="518"/>
                    </a:cubicBezTo>
                    <a:cubicBezTo>
                      <a:pt x="326" y="519"/>
                      <a:pt x="337" y="520"/>
                      <a:pt x="347" y="520"/>
                    </a:cubicBezTo>
                    <a:cubicBezTo>
                      <a:pt x="560" y="520"/>
                      <a:pt x="689" y="269"/>
                      <a:pt x="551" y="97"/>
                    </a:cubicBezTo>
                    <a:cubicBezTo>
                      <a:pt x="498" y="33"/>
                      <a:pt x="422" y="0"/>
                      <a:pt x="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5"/>
              <p:cNvSpPr/>
              <p:nvPr/>
            </p:nvSpPr>
            <p:spPr>
              <a:xfrm>
                <a:off x="4201000" y="3919400"/>
                <a:ext cx="166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2" extrusionOk="0">
                    <a:moveTo>
                      <a:pt x="334" y="0"/>
                    </a:moveTo>
                    <a:cubicBezTo>
                      <a:pt x="278" y="0"/>
                      <a:pt x="222" y="19"/>
                      <a:pt x="174" y="56"/>
                    </a:cubicBezTo>
                    <a:cubicBezTo>
                      <a:pt x="1" y="198"/>
                      <a:pt x="84" y="477"/>
                      <a:pt x="306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39" y="501"/>
                      <a:pt x="663" y="261"/>
                      <a:pt x="528" y="92"/>
                    </a:cubicBezTo>
                    <a:cubicBezTo>
                      <a:pt x="479" y="32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5"/>
              <p:cNvSpPr/>
              <p:nvPr/>
            </p:nvSpPr>
            <p:spPr>
              <a:xfrm>
                <a:off x="4187750" y="3902825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18" y="1"/>
                    </a:moveTo>
                    <a:cubicBezTo>
                      <a:pt x="265" y="1"/>
                      <a:pt x="212" y="18"/>
                      <a:pt x="168" y="54"/>
                    </a:cubicBezTo>
                    <a:cubicBezTo>
                      <a:pt x="0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7" y="250"/>
                      <a:pt x="508" y="93"/>
                    </a:cubicBezTo>
                    <a:cubicBezTo>
                      <a:pt x="460" y="32"/>
                      <a:pt x="390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5"/>
              <p:cNvSpPr/>
              <p:nvPr/>
            </p:nvSpPr>
            <p:spPr>
              <a:xfrm>
                <a:off x="4174500" y="3886325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6" y="1"/>
                    </a:moveTo>
                    <a:cubicBezTo>
                      <a:pt x="255" y="1"/>
                      <a:pt x="204" y="18"/>
                      <a:pt x="161" y="52"/>
                    </a:cubicBezTo>
                    <a:cubicBezTo>
                      <a:pt x="0" y="184"/>
                      <a:pt x="77" y="444"/>
                      <a:pt x="283" y="463"/>
                    </a:cubicBezTo>
                    <a:cubicBezTo>
                      <a:pt x="292" y="465"/>
                      <a:pt x="301" y="465"/>
                      <a:pt x="310" y="465"/>
                    </a:cubicBezTo>
                    <a:cubicBezTo>
                      <a:pt x="500" y="465"/>
                      <a:pt x="611" y="241"/>
                      <a:pt x="489" y="87"/>
                    </a:cubicBezTo>
                    <a:cubicBezTo>
                      <a:pt x="441" y="31"/>
                      <a:pt x="373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5"/>
              <p:cNvSpPr/>
              <p:nvPr/>
            </p:nvSpPr>
            <p:spPr>
              <a:xfrm>
                <a:off x="4161225" y="3869775"/>
                <a:ext cx="1470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49" extrusionOk="0">
                    <a:moveTo>
                      <a:pt x="294" y="1"/>
                    </a:moveTo>
                    <a:cubicBezTo>
                      <a:pt x="245" y="1"/>
                      <a:pt x="195" y="17"/>
                      <a:pt x="155" y="52"/>
                    </a:cubicBezTo>
                    <a:cubicBezTo>
                      <a:pt x="1" y="177"/>
                      <a:pt x="75" y="425"/>
                      <a:pt x="271" y="447"/>
                    </a:cubicBezTo>
                    <a:cubicBezTo>
                      <a:pt x="279" y="448"/>
                      <a:pt x="287" y="449"/>
                      <a:pt x="294" y="449"/>
                    </a:cubicBezTo>
                    <a:cubicBezTo>
                      <a:pt x="479" y="449"/>
                      <a:pt x="587" y="232"/>
                      <a:pt x="467" y="84"/>
                    </a:cubicBezTo>
                    <a:cubicBezTo>
                      <a:pt x="423" y="30"/>
                      <a:pt x="359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5"/>
              <p:cNvSpPr/>
              <p:nvPr/>
            </p:nvSpPr>
            <p:spPr>
              <a:xfrm>
                <a:off x="4147900" y="3853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8" y="0"/>
                      <a:pt x="190" y="16"/>
                      <a:pt x="151" y="48"/>
                    </a:cubicBezTo>
                    <a:cubicBezTo>
                      <a:pt x="0" y="167"/>
                      <a:pt x="71" y="408"/>
                      <a:pt x="261" y="427"/>
                    </a:cubicBezTo>
                    <a:cubicBezTo>
                      <a:pt x="269" y="428"/>
                      <a:pt x="276" y="428"/>
                      <a:pt x="284" y="428"/>
                    </a:cubicBezTo>
                    <a:cubicBezTo>
                      <a:pt x="460" y="428"/>
                      <a:pt x="564" y="222"/>
                      <a:pt x="450" y="80"/>
                    </a:cubicBezTo>
                    <a:cubicBezTo>
                      <a:pt x="408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5"/>
              <p:cNvSpPr/>
              <p:nvPr/>
            </p:nvSpPr>
            <p:spPr>
              <a:xfrm>
                <a:off x="4134650" y="3836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3" y="0"/>
                    </a:moveTo>
                    <a:cubicBezTo>
                      <a:pt x="227" y="0"/>
                      <a:pt x="181" y="15"/>
                      <a:pt x="142" y="46"/>
                    </a:cubicBezTo>
                    <a:cubicBezTo>
                      <a:pt x="0" y="158"/>
                      <a:pt x="68" y="390"/>
                      <a:pt x="251" y="406"/>
                    </a:cubicBezTo>
                    <a:cubicBezTo>
                      <a:pt x="259" y="407"/>
                      <a:pt x="266" y="407"/>
                      <a:pt x="274" y="407"/>
                    </a:cubicBezTo>
                    <a:cubicBezTo>
                      <a:pt x="440" y="407"/>
                      <a:pt x="538" y="210"/>
                      <a:pt x="431" y="75"/>
                    </a:cubicBezTo>
                    <a:cubicBezTo>
                      <a:pt x="391" y="26"/>
                      <a:pt x="332" y="0"/>
                      <a:pt x="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5"/>
              <p:cNvSpPr/>
              <p:nvPr/>
            </p:nvSpPr>
            <p:spPr>
              <a:xfrm>
                <a:off x="4121375" y="382017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5"/>
                      <a:pt x="136" y="44"/>
                    </a:cubicBezTo>
                    <a:cubicBezTo>
                      <a:pt x="1" y="156"/>
                      <a:pt x="65" y="371"/>
                      <a:pt x="239" y="391"/>
                    </a:cubicBezTo>
                    <a:cubicBezTo>
                      <a:pt x="246" y="392"/>
                      <a:pt x="254" y="392"/>
                      <a:pt x="262" y="392"/>
                    </a:cubicBezTo>
                    <a:cubicBezTo>
                      <a:pt x="421" y="392"/>
                      <a:pt x="513" y="201"/>
                      <a:pt x="409" y="73"/>
                    </a:cubicBezTo>
                    <a:cubicBezTo>
                      <a:pt x="371" y="25"/>
                      <a:pt x="315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5"/>
              <p:cNvSpPr/>
              <p:nvPr/>
            </p:nvSpPr>
            <p:spPr>
              <a:xfrm>
                <a:off x="4108125" y="3803675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4" y="1"/>
                      <a:pt x="164" y="14"/>
                      <a:pt x="129" y="42"/>
                    </a:cubicBezTo>
                    <a:cubicBezTo>
                      <a:pt x="1" y="144"/>
                      <a:pt x="62" y="353"/>
                      <a:pt x="226" y="369"/>
                    </a:cubicBezTo>
                    <a:cubicBezTo>
                      <a:pt x="233" y="370"/>
                      <a:pt x="241" y="371"/>
                      <a:pt x="249" y="371"/>
                    </a:cubicBezTo>
                    <a:cubicBezTo>
                      <a:pt x="399" y="371"/>
                      <a:pt x="490" y="193"/>
                      <a:pt x="389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5"/>
              <p:cNvSpPr/>
              <p:nvPr/>
            </p:nvSpPr>
            <p:spPr>
              <a:xfrm>
                <a:off x="4094800" y="3787125"/>
                <a:ext cx="117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5" extrusionOk="0">
                    <a:moveTo>
                      <a:pt x="236" y="0"/>
                    </a:moveTo>
                    <a:cubicBezTo>
                      <a:pt x="197" y="0"/>
                      <a:pt x="157" y="14"/>
                      <a:pt x="125" y="42"/>
                    </a:cubicBezTo>
                    <a:cubicBezTo>
                      <a:pt x="0" y="138"/>
                      <a:pt x="61" y="337"/>
                      <a:pt x="215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8" y="184"/>
                      <a:pt x="373" y="67"/>
                    </a:cubicBezTo>
                    <a:cubicBezTo>
                      <a:pt x="338" y="23"/>
                      <a:pt x="287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5"/>
              <p:cNvSpPr/>
              <p:nvPr/>
            </p:nvSpPr>
            <p:spPr>
              <a:xfrm>
                <a:off x="4081525" y="3770575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4" y="1"/>
                    </a:moveTo>
                    <a:cubicBezTo>
                      <a:pt x="187" y="1"/>
                      <a:pt x="149" y="13"/>
                      <a:pt x="117" y="38"/>
                    </a:cubicBezTo>
                    <a:cubicBezTo>
                      <a:pt x="1" y="132"/>
                      <a:pt x="59" y="321"/>
                      <a:pt x="207" y="334"/>
                    </a:cubicBezTo>
                    <a:cubicBezTo>
                      <a:pt x="213" y="335"/>
                      <a:pt x="220" y="335"/>
                      <a:pt x="226" y="335"/>
                    </a:cubicBezTo>
                    <a:cubicBezTo>
                      <a:pt x="362" y="335"/>
                      <a:pt x="443" y="175"/>
                      <a:pt x="354" y="64"/>
                    </a:cubicBezTo>
                    <a:cubicBezTo>
                      <a:pt x="322" y="22"/>
                      <a:pt x="273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5"/>
              <p:cNvSpPr/>
              <p:nvPr/>
            </p:nvSpPr>
            <p:spPr>
              <a:xfrm>
                <a:off x="4068275" y="3754075"/>
                <a:ext cx="104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7" extrusionOk="0">
                    <a:moveTo>
                      <a:pt x="210" y="1"/>
                    </a:moveTo>
                    <a:cubicBezTo>
                      <a:pt x="175" y="1"/>
                      <a:pt x="139" y="13"/>
                      <a:pt x="110" y="36"/>
                    </a:cubicBezTo>
                    <a:cubicBezTo>
                      <a:pt x="1" y="123"/>
                      <a:pt x="52" y="300"/>
                      <a:pt x="193" y="316"/>
                    </a:cubicBezTo>
                    <a:cubicBezTo>
                      <a:pt x="199" y="316"/>
                      <a:pt x="204" y="317"/>
                      <a:pt x="209" y="317"/>
                    </a:cubicBezTo>
                    <a:cubicBezTo>
                      <a:pt x="338" y="317"/>
                      <a:pt x="418" y="164"/>
                      <a:pt x="332" y="59"/>
                    </a:cubicBezTo>
                    <a:cubicBezTo>
                      <a:pt x="301" y="21"/>
                      <a:pt x="255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5"/>
              <p:cNvSpPr/>
              <p:nvPr/>
            </p:nvSpPr>
            <p:spPr>
              <a:xfrm>
                <a:off x="4338400" y="4053675"/>
                <a:ext cx="22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9" extrusionOk="0">
                    <a:moveTo>
                      <a:pt x="442" y="1"/>
                    </a:moveTo>
                    <a:cubicBezTo>
                      <a:pt x="368" y="1"/>
                      <a:pt x="294" y="25"/>
                      <a:pt x="232" y="75"/>
                    </a:cubicBezTo>
                    <a:cubicBezTo>
                      <a:pt x="0" y="261"/>
                      <a:pt x="113" y="637"/>
                      <a:pt x="408" y="666"/>
                    </a:cubicBezTo>
                    <a:cubicBezTo>
                      <a:pt x="421" y="668"/>
                      <a:pt x="434" y="668"/>
                      <a:pt x="447" y="668"/>
                    </a:cubicBezTo>
                    <a:cubicBezTo>
                      <a:pt x="720" y="668"/>
                      <a:pt x="882" y="344"/>
                      <a:pt x="704" y="123"/>
                    </a:cubicBezTo>
                    <a:cubicBezTo>
                      <a:pt x="636" y="43"/>
                      <a:pt x="540" y="1"/>
                      <a:pt x="4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5"/>
              <p:cNvSpPr/>
              <p:nvPr/>
            </p:nvSpPr>
            <p:spPr>
              <a:xfrm>
                <a:off x="4325125" y="4037125"/>
                <a:ext cx="2145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3" extrusionOk="0">
                    <a:moveTo>
                      <a:pt x="430" y="1"/>
                    </a:moveTo>
                    <a:cubicBezTo>
                      <a:pt x="358" y="1"/>
                      <a:pt x="286" y="25"/>
                      <a:pt x="226" y="75"/>
                    </a:cubicBezTo>
                    <a:cubicBezTo>
                      <a:pt x="1" y="255"/>
                      <a:pt x="107" y="621"/>
                      <a:pt x="396" y="650"/>
                    </a:cubicBezTo>
                    <a:cubicBezTo>
                      <a:pt x="409" y="651"/>
                      <a:pt x="422" y="652"/>
                      <a:pt x="435" y="652"/>
                    </a:cubicBezTo>
                    <a:cubicBezTo>
                      <a:pt x="701" y="652"/>
                      <a:pt x="857" y="338"/>
                      <a:pt x="682" y="123"/>
                    </a:cubicBezTo>
                    <a:cubicBezTo>
                      <a:pt x="618" y="43"/>
                      <a:pt x="524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5"/>
              <p:cNvSpPr/>
              <p:nvPr/>
            </p:nvSpPr>
            <p:spPr>
              <a:xfrm>
                <a:off x="4311875" y="4020600"/>
                <a:ext cx="2080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632" extrusionOk="0">
                    <a:moveTo>
                      <a:pt x="418" y="0"/>
                    </a:moveTo>
                    <a:cubicBezTo>
                      <a:pt x="348" y="0"/>
                      <a:pt x="278" y="23"/>
                      <a:pt x="219" y="71"/>
                    </a:cubicBezTo>
                    <a:cubicBezTo>
                      <a:pt x="1" y="247"/>
                      <a:pt x="104" y="601"/>
                      <a:pt x="386" y="630"/>
                    </a:cubicBezTo>
                    <a:cubicBezTo>
                      <a:pt x="399" y="631"/>
                      <a:pt x="412" y="632"/>
                      <a:pt x="425" y="632"/>
                    </a:cubicBezTo>
                    <a:cubicBezTo>
                      <a:pt x="681" y="632"/>
                      <a:pt x="831" y="327"/>
                      <a:pt x="663" y="119"/>
                    </a:cubicBezTo>
                    <a:cubicBezTo>
                      <a:pt x="601" y="40"/>
                      <a:pt x="51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5"/>
              <p:cNvSpPr/>
              <p:nvPr/>
            </p:nvSpPr>
            <p:spPr>
              <a:xfrm>
                <a:off x="4298550" y="4004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0"/>
                    </a:moveTo>
                    <a:cubicBezTo>
                      <a:pt x="338" y="0"/>
                      <a:pt x="269" y="23"/>
                      <a:pt x="212" y="69"/>
                    </a:cubicBezTo>
                    <a:cubicBezTo>
                      <a:pt x="0" y="239"/>
                      <a:pt x="103" y="583"/>
                      <a:pt x="376" y="612"/>
                    </a:cubicBezTo>
                    <a:cubicBezTo>
                      <a:pt x="388" y="613"/>
                      <a:pt x="399" y="614"/>
                      <a:pt x="411" y="614"/>
                    </a:cubicBezTo>
                    <a:cubicBezTo>
                      <a:pt x="660" y="614"/>
                      <a:pt x="809" y="316"/>
                      <a:pt x="646" y="114"/>
                    </a:cubicBezTo>
                    <a:cubicBezTo>
                      <a:pt x="586" y="39"/>
                      <a:pt x="497" y="0"/>
                      <a:pt x="4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5"/>
              <p:cNvSpPr/>
              <p:nvPr/>
            </p:nvSpPr>
            <p:spPr>
              <a:xfrm>
                <a:off x="4285275" y="3987525"/>
                <a:ext cx="1962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96" extrusionOk="0">
                    <a:moveTo>
                      <a:pt x="394" y="0"/>
                    </a:moveTo>
                    <a:cubicBezTo>
                      <a:pt x="328" y="0"/>
                      <a:pt x="262" y="22"/>
                      <a:pt x="207" y="66"/>
                    </a:cubicBezTo>
                    <a:cubicBezTo>
                      <a:pt x="1" y="233"/>
                      <a:pt x="101" y="568"/>
                      <a:pt x="364" y="593"/>
                    </a:cubicBezTo>
                    <a:cubicBezTo>
                      <a:pt x="376" y="595"/>
                      <a:pt x="387" y="595"/>
                      <a:pt x="399" y="595"/>
                    </a:cubicBezTo>
                    <a:cubicBezTo>
                      <a:pt x="642" y="595"/>
                      <a:pt x="784" y="308"/>
                      <a:pt x="624" y="111"/>
                    </a:cubicBezTo>
                    <a:cubicBezTo>
                      <a:pt x="566" y="38"/>
                      <a:pt x="480" y="0"/>
                      <a:pt x="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5"/>
              <p:cNvSpPr/>
              <p:nvPr/>
            </p:nvSpPr>
            <p:spPr>
              <a:xfrm>
                <a:off x="4272025" y="3971050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3" y="0"/>
                    </a:moveTo>
                    <a:cubicBezTo>
                      <a:pt x="318" y="0"/>
                      <a:pt x="253" y="22"/>
                      <a:pt x="200" y="66"/>
                    </a:cubicBezTo>
                    <a:cubicBezTo>
                      <a:pt x="1" y="227"/>
                      <a:pt x="97" y="552"/>
                      <a:pt x="354" y="574"/>
                    </a:cubicBezTo>
                    <a:cubicBezTo>
                      <a:pt x="365" y="575"/>
                      <a:pt x="375" y="576"/>
                      <a:pt x="385" y="576"/>
                    </a:cubicBezTo>
                    <a:cubicBezTo>
                      <a:pt x="624" y="576"/>
                      <a:pt x="762" y="296"/>
                      <a:pt x="605" y="105"/>
                    </a:cubicBezTo>
                    <a:cubicBezTo>
                      <a:pt x="549" y="36"/>
                      <a:pt x="466" y="0"/>
                      <a:pt x="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5"/>
              <p:cNvSpPr/>
              <p:nvPr/>
            </p:nvSpPr>
            <p:spPr>
              <a:xfrm>
                <a:off x="4258775" y="3954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0"/>
                    </a:moveTo>
                    <a:cubicBezTo>
                      <a:pt x="308" y="0"/>
                      <a:pt x="245" y="21"/>
                      <a:pt x="193" y="63"/>
                    </a:cubicBezTo>
                    <a:cubicBezTo>
                      <a:pt x="0" y="221"/>
                      <a:pt x="94" y="532"/>
                      <a:pt x="341" y="555"/>
                    </a:cubicBezTo>
                    <a:cubicBezTo>
                      <a:pt x="352" y="556"/>
                      <a:pt x="362" y="557"/>
                      <a:pt x="372" y="557"/>
                    </a:cubicBezTo>
                    <a:cubicBezTo>
                      <a:pt x="601" y="557"/>
                      <a:pt x="736" y="286"/>
                      <a:pt x="585" y="102"/>
                    </a:cubicBezTo>
                    <a:cubicBezTo>
                      <a:pt x="531" y="35"/>
                      <a:pt x="451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5"/>
              <p:cNvSpPr/>
              <p:nvPr/>
            </p:nvSpPr>
            <p:spPr>
              <a:xfrm>
                <a:off x="4245425" y="3937925"/>
                <a:ext cx="178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542" extrusionOk="0">
                    <a:moveTo>
                      <a:pt x="360" y="1"/>
                    </a:moveTo>
                    <a:cubicBezTo>
                      <a:pt x="300" y="1"/>
                      <a:pt x="239" y="20"/>
                      <a:pt x="187" y="61"/>
                    </a:cubicBezTo>
                    <a:cubicBezTo>
                      <a:pt x="1" y="212"/>
                      <a:pt x="91" y="514"/>
                      <a:pt x="329" y="540"/>
                    </a:cubicBezTo>
                    <a:cubicBezTo>
                      <a:pt x="339" y="541"/>
                      <a:pt x="350" y="542"/>
                      <a:pt x="360" y="542"/>
                    </a:cubicBezTo>
                    <a:cubicBezTo>
                      <a:pt x="582" y="542"/>
                      <a:pt x="714" y="281"/>
                      <a:pt x="570" y="100"/>
                    </a:cubicBezTo>
                    <a:cubicBezTo>
                      <a:pt x="515" y="34"/>
                      <a:pt x="438" y="1"/>
                      <a:pt x="3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5"/>
              <p:cNvSpPr/>
              <p:nvPr/>
            </p:nvSpPr>
            <p:spPr>
              <a:xfrm>
                <a:off x="4232175" y="3921375"/>
                <a:ext cx="17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3" extrusionOk="0">
                    <a:moveTo>
                      <a:pt x="342" y="1"/>
                    </a:moveTo>
                    <a:cubicBezTo>
                      <a:pt x="286" y="1"/>
                      <a:pt x="228" y="20"/>
                      <a:pt x="181" y="58"/>
                    </a:cubicBezTo>
                    <a:cubicBezTo>
                      <a:pt x="1" y="202"/>
                      <a:pt x="87" y="495"/>
                      <a:pt x="316" y="521"/>
                    </a:cubicBezTo>
                    <a:cubicBezTo>
                      <a:pt x="326" y="522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100"/>
                    </a:cubicBezTo>
                    <a:cubicBezTo>
                      <a:pt x="495" y="35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5"/>
              <p:cNvSpPr/>
              <p:nvPr/>
            </p:nvSpPr>
            <p:spPr>
              <a:xfrm>
                <a:off x="4218925" y="3904875"/>
                <a:ext cx="16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1" extrusionOk="0">
                    <a:moveTo>
                      <a:pt x="332" y="0"/>
                    </a:moveTo>
                    <a:cubicBezTo>
                      <a:pt x="277" y="0"/>
                      <a:pt x="221" y="18"/>
                      <a:pt x="174" y="56"/>
                    </a:cubicBezTo>
                    <a:cubicBezTo>
                      <a:pt x="0" y="197"/>
                      <a:pt x="84" y="477"/>
                      <a:pt x="306" y="499"/>
                    </a:cubicBezTo>
                    <a:cubicBezTo>
                      <a:pt x="316" y="500"/>
                      <a:pt x="326" y="501"/>
                      <a:pt x="336" y="501"/>
                    </a:cubicBezTo>
                    <a:cubicBezTo>
                      <a:pt x="540" y="501"/>
                      <a:pt x="662" y="260"/>
                      <a:pt x="527" y="94"/>
                    </a:cubicBezTo>
                    <a:cubicBezTo>
                      <a:pt x="478" y="32"/>
                      <a:pt x="406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5"/>
              <p:cNvSpPr/>
              <p:nvPr/>
            </p:nvSpPr>
            <p:spPr>
              <a:xfrm>
                <a:off x="4205675" y="388837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7" y="54"/>
                    </a:cubicBezTo>
                    <a:cubicBezTo>
                      <a:pt x="0" y="189"/>
                      <a:pt x="80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49"/>
                      <a:pt x="508" y="89"/>
                    </a:cubicBezTo>
                    <a:cubicBezTo>
                      <a:pt x="460" y="31"/>
                      <a:pt x="390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5"/>
              <p:cNvSpPr/>
              <p:nvPr/>
            </p:nvSpPr>
            <p:spPr>
              <a:xfrm>
                <a:off x="4192400" y="3871800"/>
                <a:ext cx="15325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8" extrusionOk="0">
                    <a:moveTo>
                      <a:pt x="308" y="1"/>
                    </a:moveTo>
                    <a:cubicBezTo>
                      <a:pt x="257" y="1"/>
                      <a:pt x="205" y="18"/>
                      <a:pt x="162" y="55"/>
                    </a:cubicBezTo>
                    <a:cubicBezTo>
                      <a:pt x="1" y="183"/>
                      <a:pt x="78" y="444"/>
                      <a:pt x="284" y="466"/>
                    </a:cubicBezTo>
                    <a:cubicBezTo>
                      <a:pt x="292" y="467"/>
                      <a:pt x="299" y="467"/>
                      <a:pt x="307" y="467"/>
                    </a:cubicBezTo>
                    <a:cubicBezTo>
                      <a:pt x="499" y="467"/>
                      <a:pt x="613" y="241"/>
                      <a:pt x="489" y="87"/>
                    </a:cubicBezTo>
                    <a:cubicBezTo>
                      <a:pt x="442" y="30"/>
                      <a:pt x="375" y="1"/>
                      <a:pt x="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5"/>
              <p:cNvSpPr/>
              <p:nvPr/>
            </p:nvSpPr>
            <p:spPr>
              <a:xfrm>
                <a:off x="4179150" y="3855300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49"/>
                    </a:cubicBezTo>
                    <a:cubicBezTo>
                      <a:pt x="1" y="175"/>
                      <a:pt x="74" y="425"/>
                      <a:pt x="274" y="445"/>
                    </a:cubicBezTo>
                    <a:cubicBezTo>
                      <a:pt x="282" y="445"/>
                      <a:pt x="289" y="446"/>
                      <a:pt x="297" y="446"/>
                    </a:cubicBezTo>
                    <a:cubicBezTo>
                      <a:pt x="479" y="446"/>
                      <a:pt x="590" y="230"/>
                      <a:pt x="470" y="82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5"/>
              <p:cNvSpPr/>
              <p:nvPr/>
            </p:nvSpPr>
            <p:spPr>
              <a:xfrm>
                <a:off x="4165825" y="3838750"/>
                <a:ext cx="1410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0" extrusionOk="0">
                    <a:moveTo>
                      <a:pt x="283" y="0"/>
                    </a:moveTo>
                    <a:cubicBezTo>
                      <a:pt x="236" y="0"/>
                      <a:pt x="188" y="16"/>
                      <a:pt x="148" y="49"/>
                    </a:cubicBezTo>
                    <a:cubicBezTo>
                      <a:pt x="0" y="168"/>
                      <a:pt x="71" y="406"/>
                      <a:pt x="260" y="429"/>
                    </a:cubicBezTo>
                    <a:cubicBezTo>
                      <a:pt x="268" y="429"/>
                      <a:pt x="276" y="430"/>
                      <a:pt x="284" y="430"/>
                    </a:cubicBezTo>
                    <a:cubicBezTo>
                      <a:pt x="460" y="430"/>
                      <a:pt x="564" y="223"/>
                      <a:pt x="450" y="82"/>
                    </a:cubicBezTo>
                    <a:cubicBezTo>
                      <a:pt x="408" y="28"/>
                      <a:pt x="346" y="0"/>
                      <a:pt x="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5"/>
              <p:cNvSpPr/>
              <p:nvPr/>
            </p:nvSpPr>
            <p:spPr>
              <a:xfrm>
                <a:off x="4152550" y="3822200"/>
                <a:ext cx="135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11" extrusionOk="0">
                    <a:moveTo>
                      <a:pt x="270" y="1"/>
                    </a:moveTo>
                    <a:cubicBezTo>
                      <a:pt x="225" y="1"/>
                      <a:pt x="180" y="16"/>
                      <a:pt x="142" y="46"/>
                    </a:cubicBezTo>
                    <a:cubicBezTo>
                      <a:pt x="1" y="162"/>
                      <a:pt x="68" y="390"/>
                      <a:pt x="251" y="409"/>
                    </a:cubicBezTo>
                    <a:cubicBezTo>
                      <a:pt x="259" y="410"/>
                      <a:pt x="267" y="411"/>
                      <a:pt x="275" y="411"/>
                    </a:cubicBezTo>
                    <a:cubicBezTo>
                      <a:pt x="441" y="411"/>
                      <a:pt x="539" y="214"/>
                      <a:pt x="431" y="78"/>
                    </a:cubicBezTo>
                    <a:cubicBezTo>
                      <a:pt x="389" y="27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5"/>
              <p:cNvSpPr/>
              <p:nvPr/>
            </p:nvSpPr>
            <p:spPr>
              <a:xfrm>
                <a:off x="4139300" y="3805700"/>
                <a:ext cx="128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0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5" y="388"/>
                    </a:cubicBezTo>
                    <a:cubicBezTo>
                      <a:pt x="243" y="389"/>
                      <a:pt x="251" y="389"/>
                      <a:pt x="258" y="389"/>
                    </a:cubicBezTo>
                    <a:cubicBezTo>
                      <a:pt x="418" y="389"/>
                      <a:pt x="513" y="202"/>
                      <a:pt x="409" y="73"/>
                    </a:cubicBezTo>
                    <a:cubicBezTo>
                      <a:pt x="370" y="26"/>
                      <a:pt x="314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5"/>
              <p:cNvSpPr/>
              <p:nvPr/>
            </p:nvSpPr>
            <p:spPr>
              <a:xfrm>
                <a:off x="4126050" y="3789150"/>
                <a:ext cx="122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373" extrusionOk="0">
                    <a:moveTo>
                      <a:pt x="243" y="0"/>
                    </a:moveTo>
                    <a:cubicBezTo>
                      <a:pt x="203" y="0"/>
                      <a:pt x="162" y="13"/>
                      <a:pt x="129" y="41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88" y="193"/>
                      <a:pt x="389" y="70"/>
                    </a:cubicBezTo>
                    <a:cubicBezTo>
                      <a:pt x="352" y="24"/>
                      <a:pt x="298" y="0"/>
                      <a:pt x="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5"/>
              <p:cNvSpPr/>
              <p:nvPr/>
            </p:nvSpPr>
            <p:spPr>
              <a:xfrm>
                <a:off x="4112700" y="3772650"/>
                <a:ext cx="1172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2" extrusionOk="0">
                    <a:moveTo>
                      <a:pt x="235" y="0"/>
                    </a:moveTo>
                    <a:cubicBezTo>
                      <a:pt x="196" y="0"/>
                      <a:pt x="156" y="13"/>
                      <a:pt x="123" y="39"/>
                    </a:cubicBezTo>
                    <a:cubicBezTo>
                      <a:pt x="1" y="139"/>
                      <a:pt x="62" y="335"/>
                      <a:pt x="216" y="351"/>
                    </a:cubicBezTo>
                    <a:cubicBezTo>
                      <a:pt x="224" y="352"/>
                      <a:pt x="231" y="352"/>
                      <a:pt x="239" y="352"/>
                    </a:cubicBezTo>
                    <a:cubicBezTo>
                      <a:pt x="383" y="352"/>
                      <a:pt x="468" y="181"/>
                      <a:pt x="374" y="65"/>
                    </a:cubicBezTo>
                    <a:cubicBezTo>
                      <a:pt x="339" y="22"/>
                      <a:pt x="287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5"/>
              <p:cNvSpPr/>
              <p:nvPr/>
            </p:nvSpPr>
            <p:spPr>
              <a:xfrm>
                <a:off x="4099450" y="3756075"/>
                <a:ext cx="11100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7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40"/>
                    </a:cubicBezTo>
                    <a:cubicBezTo>
                      <a:pt x="1" y="133"/>
                      <a:pt x="55" y="319"/>
                      <a:pt x="206" y="336"/>
                    </a:cubicBezTo>
                    <a:cubicBezTo>
                      <a:pt x="213" y="336"/>
                      <a:pt x="219" y="337"/>
                      <a:pt x="225" y="337"/>
                    </a:cubicBezTo>
                    <a:cubicBezTo>
                      <a:pt x="362" y="337"/>
                      <a:pt x="443" y="173"/>
                      <a:pt x="351" y="62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5"/>
              <p:cNvSpPr/>
              <p:nvPr/>
            </p:nvSpPr>
            <p:spPr>
              <a:xfrm>
                <a:off x="4086200" y="3739550"/>
                <a:ext cx="103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17" extrusionOk="0">
                    <a:moveTo>
                      <a:pt x="208" y="1"/>
                    </a:moveTo>
                    <a:cubicBezTo>
                      <a:pt x="173" y="1"/>
                      <a:pt x="139" y="12"/>
                      <a:pt x="110" y="36"/>
                    </a:cubicBezTo>
                    <a:cubicBezTo>
                      <a:pt x="0" y="126"/>
                      <a:pt x="52" y="302"/>
                      <a:pt x="190" y="315"/>
                    </a:cubicBezTo>
                    <a:cubicBezTo>
                      <a:pt x="196" y="316"/>
                      <a:pt x="203" y="316"/>
                      <a:pt x="209" y="316"/>
                    </a:cubicBezTo>
                    <a:cubicBezTo>
                      <a:pt x="339" y="316"/>
                      <a:pt x="414" y="165"/>
                      <a:pt x="331" y="61"/>
                    </a:cubicBezTo>
                    <a:cubicBezTo>
                      <a:pt x="300" y="21"/>
                      <a:pt x="254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5"/>
              <p:cNvSpPr/>
              <p:nvPr/>
            </p:nvSpPr>
            <p:spPr>
              <a:xfrm>
                <a:off x="4343050" y="4022675"/>
                <a:ext cx="2145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2" extrusionOk="0">
                    <a:moveTo>
                      <a:pt x="429" y="0"/>
                    </a:moveTo>
                    <a:cubicBezTo>
                      <a:pt x="357" y="0"/>
                      <a:pt x="285" y="24"/>
                      <a:pt x="226" y="74"/>
                    </a:cubicBezTo>
                    <a:cubicBezTo>
                      <a:pt x="1" y="258"/>
                      <a:pt x="107" y="621"/>
                      <a:pt x="396" y="650"/>
                    </a:cubicBezTo>
                    <a:cubicBezTo>
                      <a:pt x="408" y="651"/>
                      <a:pt x="420" y="651"/>
                      <a:pt x="431" y="651"/>
                    </a:cubicBezTo>
                    <a:cubicBezTo>
                      <a:pt x="699" y="651"/>
                      <a:pt x="858" y="338"/>
                      <a:pt x="682" y="123"/>
                    </a:cubicBezTo>
                    <a:cubicBezTo>
                      <a:pt x="618" y="42"/>
                      <a:pt x="524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5"/>
              <p:cNvSpPr/>
              <p:nvPr/>
            </p:nvSpPr>
            <p:spPr>
              <a:xfrm>
                <a:off x="4329725" y="4006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20" y="0"/>
                    </a:moveTo>
                    <a:cubicBezTo>
                      <a:pt x="351" y="0"/>
                      <a:pt x="280" y="23"/>
                      <a:pt x="222" y="72"/>
                    </a:cubicBezTo>
                    <a:cubicBezTo>
                      <a:pt x="0" y="249"/>
                      <a:pt x="106" y="602"/>
                      <a:pt x="386" y="631"/>
                    </a:cubicBezTo>
                    <a:cubicBezTo>
                      <a:pt x="398" y="632"/>
                      <a:pt x="409" y="633"/>
                      <a:pt x="420" y="633"/>
                    </a:cubicBezTo>
                    <a:cubicBezTo>
                      <a:pt x="680" y="633"/>
                      <a:pt x="835" y="326"/>
                      <a:pt x="665" y="117"/>
                    </a:cubicBezTo>
                    <a:cubicBezTo>
                      <a:pt x="603" y="40"/>
                      <a:pt x="512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5"/>
              <p:cNvSpPr/>
              <p:nvPr/>
            </p:nvSpPr>
            <p:spPr>
              <a:xfrm>
                <a:off x="4316450" y="398955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1" y="242"/>
                      <a:pt x="104" y="586"/>
                      <a:pt x="374" y="612"/>
                    </a:cubicBezTo>
                    <a:cubicBezTo>
                      <a:pt x="386" y="613"/>
                      <a:pt x="397" y="614"/>
                      <a:pt x="409" y="614"/>
                    </a:cubicBezTo>
                    <a:cubicBezTo>
                      <a:pt x="661" y="614"/>
                      <a:pt x="810" y="320"/>
                      <a:pt x="647" y="114"/>
                    </a:cubicBezTo>
                    <a:cubicBezTo>
                      <a:pt x="585" y="39"/>
                      <a:pt x="496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5"/>
              <p:cNvSpPr/>
              <p:nvPr/>
            </p:nvSpPr>
            <p:spPr>
              <a:xfrm>
                <a:off x="4303200" y="3973050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1"/>
                    </a:moveTo>
                    <a:cubicBezTo>
                      <a:pt x="328" y="1"/>
                      <a:pt x="262" y="23"/>
                      <a:pt x="206" y="67"/>
                    </a:cubicBezTo>
                    <a:cubicBezTo>
                      <a:pt x="1" y="234"/>
                      <a:pt x="100" y="565"/>
                      <a:pt x="364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4" y="308"/>
                      <a:pt x="624" y="112"/>
                    </a:cubicBezTo>
                    <a:cubicBezTo>
                      <a:pt x="566" y="39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5"/>
              <p:cNvSpPr/>
              <p:nvPr/>
            </p:nvSpPr>
            <p:spPr>
              <a:xfrm>
                <a:off x="4289950" y="3956475"/>
                <a:ext cx="189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8" extrusionOk="0">
                    <a:moveTo>
                      <a:pt x="379" y="1"/>
                    </a:moveTo>
                    <a:cubicBezTo>
                      <a:pt x="316" y="1"/>
                      <a:pt x="252" y="22"/>
                      <a:pt x="200" y="65"/>
                    </a:cubicBezTo>
                    <a:cubicBezTo>
                      <a:pt x="0" y="228"/>
                      <a:pt x="94" y="550"/>
                      <a:pt x="351" y="576"/>
                    </a:cubicBezTo>
                    <a:cubicBezTo>
                      <a:pt x="362" y="577"/>
                      <a:pt x="374" y="578"/>
                      <a:pt x="385" y="578"/>
                    </a:cubicBezTo>
                    <a:cubicBezTo>
                      <a:pt x="619" y="578"/>
                      <a:pt x="758" y="300"/>
                      <a:pt x="604" y="110"/>
                    </a:cubicBezTo>
                    <a:cubicBezTo>
                      <a:pt x="548" y="38"/>
                      <a:pt x="463" y="1"/>
                      <a:pt x="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5"/>
              <p:cNvSpPr/>
              <p:nvPr/>
            </p:nvSpPr>
            <p:spPr>
              <a:xfrm>
                <a:off x="4276700" y="3940000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6" y="0"/>
                    </a:moveTo>
                    <a:cubicBezTo>
                      <a:pt x="305" y="0"/>
                      <a:pt x="244" y="20"/>
                      <a:pt x="193" y="62"/>
                    </a:cubicBezTo>
                    <a:cubicBezTo>
                      <a:pt x="0" y="219"/>
                      <a:pt x="93" y="531"/>
                      <a:pt x="341" y="556"/>
                    </a:cubicBezTo>
                    <a:cubicBezTo>
                      <a:pt x="351" y="558"/>
                      <a:pt x="362" y="558"/>
                      <a:pt x="372" y="558"/>
                    </a:cubicBezTo>
                    <a:cubicBezTo>
                      <a:pt x="601" y="558"/>
                      <a:pt x="736" y="288"/>
                      <a:pt x="585" y="103"/>
                    </a:cubicBezTo>
                    <a:cubicBezTo>
                      <a:pt x="528" y="35"/>
                      <a:pt x="447" y="0"/>
                      <a:pt x="3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5"/>
              <p:cNvSpPr/>
              <p:nvPr/>
            </p:nvSpPr>
            <p:spPr>
              <a:xfrm>
                <a:off x="4263350" y="3923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3"/>
                    </a:cubicBezTo>
                    <a:cubicBezTo>
                      <a:pt x="1" y="210"/>
                      <a:pt x="91" y="512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82" y="540"/>
                      <a:pt x="711" y="279"/>
                      <a:pt x="566" y="101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5"/>
              <p:cNvSpPr/>
              <p:nvPr/>
            </p:nvSpPr>
            <p:spPr>
              <a:xfrm>
                <a:off x="4250100" y="3906900"/>
                <a:ext cx="17225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3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0" y="58"/>
                    </a:cubicBezTo>
                    <a:cubicBezTo>
                      <a:pt x="0" y="206"/>
                      <a:pt x="87" y="495"/>
                      <a:pt x="318" y="521"/>
                    </a:cubicBezTo>
                    <a:cubicBezTo>
                      <a:pt x="328" y="522"/>
                      <a:pt x="337" y="522"/>
                      <a:pt x="346" y="522"/>
                    </a:cubicBezTo>
                    <a:cubicBezTo>
                      <a:pt x="561" y="522"/>
                      <a:pt x="689" y="270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5"/>
              <p:cNvSpPr/>
              <p:nvPr/>
            </p:nvSpPr>
            <p:spPr>
              <a:xfrm>
                <a:off x="4236850" y="3890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2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0" y="198"/>
                      <a:pt x="84" y="477"/>
                      <a:pt x="305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38" y="501"/>
                      <a:pt x="663" y="261"/>
                      <a:pt x="527" y="92"/>
                    </a:cubicBezTo>
                    <a:cubicBezTo>
                      <a:pt x="478" y="32"/>
                      <a:pt x="405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5"/>
              <p:cNvSpPr/>
              <p:nvPr/>
            </p:nvSpPr>
            <p:spPr>
              <a:xfrm>
                <a:off x="4223575" y="387382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2" y="482"/>
                      <a:pt x="312" y="483"/>
                      <a:pt x="320" y="483"/>
                    </a:cubicBezTo>
                    <a:cubicBezTo>
                      <a:pt x="519" y="483"/>
                      <a:pt x="635" y="249"/>
                      <a:pt x="509" y="89"/>
                    </a:cubicBezTo>
                    <a:cubicBezTo>
                      <a:pt x="459" y="31"/>
                      <a:pt x="389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5"/>
              <p:cNvSpPr/>
              <p:nvPr/>
            </p:nvSpPr>
            <p:spPr>
              <a:xfrm>
                <a:off x="4210250" y="3857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9" y="1"/>
                    </a:moveTo>
                    <a:cubicBezTo>
                      <a:pt x="258" y="1"/>
                      <a:pt x="207" y="18"/>
                      <a:pt x="164" y="52"/>
                    </a:cubicBezTo>
                    <a:cubicBezTo>
                      <a:pt x="0" y="184"/>
                      <a:pt x="77" y="444"/>
                      <a:pt x="286" y="463"/>
                    </a:cubicBezTo>
                    <a:cubicBezTo>
                      <a:pt x="295" y="464"/>
                      <a:pt x="304" y="465"/>
                      <a:pt x="313" y="465"/>
                    </a:cubicBezTo>
                    <a:cubicBezTo>
                      <a:pt x="503" y="465"/>
                      <a:pt x="615" y="241"/>
                      <a:pt x="489" y="87"/>
                    </a:cubicBezTo>
                    <a:cubicBezTo>
                      <a:pt x="443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5"/>
              <p:cNvSpPr/>
              <p:nvPr/>
            </p:nvSpPr>
            <p:spPr>
              <a:xfrm>
                <a:off x="4197000" y="3840800"/>
                <a:ext cx="147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8" extrusionOk="0">
                    <a:moveTo>
                      <a:pt x="297" y="1"/>
                    </a:moveTo>
                    <a:cubicBezTo>
                      <a:pt x="247" y="1"/>
                      <a:pt x="196" y="17"/>
                      <a:pt x="154" y="51"/>
                    </a:cubicBezTo>
                    <a:cubicBezTo>
                      <a:pt x="0" y="176"/>
                      <a:pt x="74" y="424"/>
                      <a:pt x="273" y="446"/>
                    </a:cubicBezTo>
                    <a:cubicBezTo>
                      <a:pt x="281" y="447"/>
                      <a:pt x="289" y="447"/>
                      <a:pt x="296" y="447"/>
                    </a:cubicBezTo>
                    <a:cubicBezTo>
                      <a:pt x="479" y="447"/>
                      <a:pt x="590" y="231"/>
                      <a:pt x="469" y="83"/>
                    </a:cubicBezTo>
                    <a:cubicBezTo>
                      <a:pt x="426" y="29"/>
                      <a:pt x="362" y="1"/>
                      <a:pt x="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5"/>
              <p:cNvSpPr/>
              <p:nvPr/>
            </p:nvSpPr>
            <p:spPr>
              <a:xfrm>
                <a:off x="4183725" y="3824225"/>
                <a:ext cx="141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0" extrusionOk="0">
                    <a:moveTo>
                      <a:pt x="284" y="1"/>
                    </a:moveTo>
                    <a:cubicBezTo>
                      <a:pt x="236" y="1"/>
                      <a:pt x="189" y="17"/>
                      <a:pt x="149" y="49"/>
                    </a:cubicBezTo>
                    <a:cubicBezTo>
                      <a:pt x="1" y="168"/>
                      <a:pt x="71" y="409"/>
                      <a:pt x="261" y="428"/>
                    </a:cubicBezTo>
                    <a:cubicBezTo>
                      <a:pt x="269" y="429"/>
                      <a:pt x="277" y="429"/>
                      <a:pt x="284" y="429"/>
                    </a:cubicBezTo>
                    <a:cubicBezTo>
                      <a:pt x="460" y="429"/>
                      <a:pt x="565" y="223"/>
                      <a:pt x="451" y="81"/>
                    </a:cubicBezTo>
                    <a:cubicBezTo>
                      <a:pt x="407" y="28"/>
                      <a:pt x="346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5"/>
              <p:cNvSpPr/>
              <p:nvPr/>
            </p:nvSpPr>
            <p:spPr>
              <a:xfrm>
                <a:off x="4170475" y="3807750"/>
                <a:ext cx="13475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7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0" y="158"/>
                      <a:pt x="68" y="390"/>
                      <a:pt x="248" y="406"/>
                    </a:cubicBezTo>
                    <a:cubicBezTo>
                      <a:pt x="256" y="406"/>
                      <a:pt x="264" y="407"/>
                      <a:pt x="271" y="407"/>
                    </a:cubicBezTo>
                    <a:cubicBezTo>
                      <a:pt x="440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5"/>
              <p:cNvSpPr/>
              <p:nvPr/>
            </p:nvSpPr>
            <p:spPr>
              <a:xfrm>
                <a:off x="4157225" y="3791175"/>
                <a:ext cx="128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2" extrusionOk="0">
                    <a:moveTo>
                      <a:pt x="257" y="0"/>
                    </a:moveTo>
                    <a:cubicBezTo>
                      <a:pt x="214" y="0"/>
                      <a:pt x="171" y="14"/>
                      <a:pt x="135" y="43"/>
                    </a:cubicBezTo>
                    <a:cubicBezTo>
                      <a:pt x="0" y="156"/>
                      <a:pt x="64" y="371"/>
                      <a:pt x="238" y="391"/>
                    </a:cubicBezTo>
                    <a:cubicBezTo>
                      <a:pt x="246" y="391"/>
                      <a:pt x="253" y="392"/>
                      <a:pt x="261" y="392"/>
                    </a:cubicBezTo>
                    <a:cubicBezTo>
                      <a:pt x="418" y="392"/>
                      <a:pt x="513" y="201"/>
                      <a:pt x="408" y="72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5"/>
              <p:cNvSpPr/>
              <p:nvPr/>
            </p:nvSpPr>
            <p:spPr>
              <a:xfrm>
                <a:off x="4143950" y="3774675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4"/>
                      <a:pt x="62" y="353"/>
                      <a:pt x="226" y="369"/>
                    </a:cubicBezTo>
                    <a:cubicBezTo>
                      <a:pt x="234" y="370"/>
                      <a:pt x="241" y="371"/>
                      <a:pt x="249" y="371"/>
                    </a:cubicBezTo>
                    <a:cubicBezTo>
                      <a:pt x="399" y="371"/>
                      <a:pt x="491" y="193"/>
                      <a:pt x="390" y="70"/>
                    </a:cubicBezTo>
                    <a:cubicBezTo>
                      <a:pt x="353" y="24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5"/>
              <p:cNvSpPr/>
              <p:nvPr/>
            </p:nvSpPr>
            <p:spPr>
              <a:xfrm>
                <a:off x="4130625" y="375812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4" y="0"/>
                    </a:moveTo>
                    <a:cubicBezTo>
                      <a:pt x="195" y="0"/>
                      <a:pt x="156" y="14"/>
                      <a:pt x="123" y="41"/>
                    </a:cubicBezTo>
                    <a:cubicBezTo>
                      <a:pt x="0" y="138"/>
                      <a:pt x="58" y="337"/>
                      <a:pt x="216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5" y="184"/>
                      <a:pt x="370" y="67"/>
                    </a:cubicBezTo>
                    <a:cubicBezTo>
                      <a:pt x="335" y="23"/>
                      <a:pt x="285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5"/>
              <p:cNvSpPr/>
              <p:nvPr/>
            </p:nvSpPr>
            <p:spPr>
              <a:xfrm>
                <a:off x="4117375" y="374157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0" y="131"/>
                      <a:pt x="55" y="321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62" y="335"/>
                      <a:pt x="443" y="174"/>
                      <a:pt x="350" y="64"/>
                    </a:cubicBezTo>
                    <a:cubicBezTo>
                      <a:pt x="318" y="22"/>
                      <a:pt x="269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5"/>
              <p:cNvSpPr/>
              <p:nvPr/>
            </p:nvSpPr>
            <p:spPr>
              <a:xfrm>
                <a:off x="4104100" y="3725075"/>
                <a:ext cx="1040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17" extrusionOk="0">
                    <a:moveTo>
                      <a:pt x="210" y="1"/>
                    </a:moveTo>
                    <a:cubicBezTo>
                      <a:pt x="175" y="1"/>
                      <a:pt x="140" y="12"/>
                      <a:pt x="110" y="36"/>
                    </a:cubicBezTo>
                    <a:cubicBezTo>
                      <a:pt x="1" y="123"/>
                      <a:pt x="52" y="300"/>
                      <a:pt x="194" y="316"/>
                    </a:cubicBezTo>
                    <a:cubicBezTo>
                      <a:pt x="199" y="316"/>
                      <a:pt x="204" y="316"/>
                      <a:pt x="209" y="316"/>
                    </a:cubicBezTo>
                    <a:cubicBezTo>
                      <a:pt x="338" y="316"/>
                      <a:pt x="415" y="164"/>
                      <a:pt x="332" y="59"/>
                    </a:cubicBezTo>
                    <a:cubicBezTo>
                      <a:pt x="301" y="20"/>
                      <a:pt x="256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5"/>
              <p:cNvSpPr/>
              <p:nvPr/>
            </p:nvSpPr>
            <p:spPr>
              <a:xfrm>
                <a:off x="4347625" y="3991625"/>
                <a:ext cx="209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34" extrusionOk="0">
                    <a:moveTo>
                      <a:pt x="418" y="1"/>
                    </a:moveTo>
                    <a:cubicBezTo>
                      <a:pt x="348" y="1"/>
                      <a:pt x="278" y="24"/>
                      <a:pt x="219" y="73"/>
                    </a:cubicBezTo>
                    <a:cubicBezTo>
                      <a:pt x="1" y="249"/>
                      <a:pt x="107" y="603"/>
                      <a:pt x="386" y="632"/>
                    </a:cubicBezTo>
                    <a:cubicBezTo>
                      <a:pt x="398" y="633"/>
                      <a:pt x="410" y="634"/>
                      <a:pt x="421" y="634"/>
                    </a:cubicBezTo>
                    <a:cubicBezTo>
                      <a:pt x="680" y="634"/>
                      <a:pt x="835" y="327"/>
                      <a:pt x="666" y="118"/>
                    </a:cubicBezTo>
                    <a:cubicBezTo>
                      <a:pt x="602" y="41"/>
                      <a:pt x="510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5"/>
              <p:cNvSpPr/>
              <p:nvPr/>
            </p:nvSpPr>
            <p:spPr>
              <a:xfrm>
                <a:off x="4334375" y="3975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6" y="0"/>
                    </a:moveTo>
                    <a:cubicBezTo>
                      <a:pt x="338" y="0"/>
                      <a:pt x="270" y="22"/>
                      <a:pt x="213" y="68"/>
                    </a:cubicBezTo>
                    <a:cubicBezTo>
                      <a:pt x="1" y="239"/>
                      <a:pt x="103" y="583"/>
                      <a:pt x="373" y="611"/>
                    </a:cubicBezTo>
                    <a:cubicBezTo>
                      <a:pt x="385" y="613"/>
                      <a:pt x="397" y="613"/>
                      <a:pt x="408" y="613"/>
                    </a:cubicBezTo>
                    <a:cubicBezTo>
                      <a:pt x="661" y="613"/>
                      <a:pt x="809" y="316"/>
                      <a:pt x="643" y="113"/>
                    </a:cubicBezTo>
                    <a:cubicBezTo>
                      <a:pt x="583" y="39"/>
                      <a:pt x="495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5"/>
              <p:cNvSpPr/>
              <p:nvPr/>
            </p:nvSpPr>
            <p:spPr>
              <a:xfrm>
                <a:off x="4321125" y="395852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0"/>
                    </a:moveTo>
                    <a:cubicBezTo>
                      <a:pt x="327" y="0"/>
                      <a:pt x="261" y="22"/>
                      <a:pt x="206" y="66"/>
                    </a:cubicBezTo>
                    <a:cubicBezTo>
                      <a:pt x="0" y="233"/>
                      <a:pt x="97" y="567"/>
                      <a:pt x="363" y="593"/>
                    </a:cubicBezTo>
                    <a:cubicBezTo>
                      <a:pt x="375" y="594"/>
                      <a:pt x="387" y="595"/>
                      <a:pt x="398" y="595"/>
                    </a:cubicBezTo>
                    <a:cubicBezTo>
                      <a:pt x="641" y="595"/>
                      <a:pt x="783" y="308"/>
                      <a:pt x="624" y="111"/>
                    </a:cubicBezTo>
                    <a:cubicBezTo>
                      <a:pt x="565" y="38"/>
                      <a:pt x="480" y="0"/>
                      <a:pt x="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5"/>
              <p:cNvSpPr/>
              <p:nvPr/>
            </p:nvSpPr>
            <p:spPr>
              <a:xfrm>
                <a:off x="4307775" y="3942025"/>
                <a:ext cx="1907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7" extrusionOk="0">
                    <a:moveTo>
                      <a:pt x="384" y="0"/>
                    </a:moveTo>
                    <a:cubicBezTo>
                      <a:pt x="320" y="0"/>
                      <a:pt x="256" y="21"/>
                      <a:pt x="203" y="64"/>
                    </a:cubicBezTo>
                    <a:cubicBezTo>
                      <a:pt x="1" y="225"/>
                      <a:pt x="97" y="549"/>
                      <a:pt x="354" y="575"/>
                    </a:cubicBezTo>
                    <a:cubicBezTo>
                      <a:pt x="365" y="576"/>
                      <a:pt x="375" y="577"/>
                      <a:pt x="385" y="577"/>
                    </a:cubicBezTo>
                    <a:cubicBezTo>
                      <a:pt x="621" y="577"/>
                      <a:pt x="762" y="297"/>
                      <a:pt x="608" y="106"/>
                    </a:cubicBezTo>
                    <a:cubicBezTo>
                      <a:pt x="552" y="36"/>
                      <a:pt x="468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5"/>
              <p:cNvSpPr/>
              <p:nvPr/>
            </p:nvSpPr>
            <p:spPr>
              <a:xfrm>
                <a:off x="4294525" y="3925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2" y="0"/>
                    </a:moveTo>
                    <a:cubicBezTo>
                      <a:pt x="310" y="0"/>
                      <a:pt x="247" y="21"/>
                      <a:pt x="193" y="63"/>
                    </a:cubicBezTo>
                    <a:cubicBezTo>
                      <a:pt x="0" y="221"/>
                      <a:pt x="97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5" y="102"/>
                    </a:cubicBezTo>
                    <a:cubicBezTo>
                      <a:pt x="531" y="35"/>
                      <a:pt x="452" y="0"/>
                      <a:pt x="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5"/>
              <p:cNvSpPr/>
              <p:nvPr/>
            </p:nvSpPr>
            <p:spPr>
              <a:xfrm>
                <a:off x="4281275" y="3908925"/>
                <a:ext cx="177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2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1"/>
                    </a:cubicBezTo>
                    <a:cubicBezTo>
                      <a:pt x="0" y="212"/>
                      <a:pt x="90" y="514"/>
                      <a:pt x="328" y="540"/>
                    </a:cubicBezTo>
                    <a:cubicBezTo>
                      <a:pt x="339" y="541"/>
                      <a:pt x="349" y="541"/>
                      <a:pt x="359" y="541"/>
                    </a:cubicBezTo>
                    <a:cubicBezTo>
                      <a:pt x="581" y="541"/>
                      <a:pt x="710" y="281"/>
                      <a:pt x="566" y="103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5"/>
              <p:cNvSpPr/>
              <p:nvPr/>
            </p:nvSpPr>
            <p:spPr>
              <a:xfrm>
                <a:off x="4268000" y="3892375"/>
                <a:ext cx="17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3" extrusionOk="0">
                    <a:moveTo>
                      <a:pt x="343" y="1"/>
                    </a:moveTo>
                    <a:cubicBezTo>
                      <a:pt x="286" y="1"/>
                      <a:pt x="229" y="19"/>
                      <a:pt x="181" y="58"/>
                    </a:cubicBezTo>
                    <a:cubicBezTo>
                      <a:pt x="1" y="202"/>
                      <a:pt x="85" y="495"/>
                      <a:pt x="316" y="520"/>
                    </a:cubicBezTo>
                    <a:cubicBezTo>
                      <a:pt x="326" y="522"/>
                      <a:pt x="337" y="522"/>
                      <a:pt x="347" y="522"/>
                    </a:cubicBezTo>
                    <a:cubicBezTo>
                      <a:pt x="560" y="522"/>
                      <a:pt x="685" y="271"/>
                      <a:pt x="547" y="99"/>
                    </a:cubicBezTo>
                    <a:cubicBezTo>
                      <a:pt x="496" y="35"/>
                      <a:pt x="419" y="1"/>
                      <a:pt x="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5"/>
              <p:cNvSpPr/>
              <p:nvPr/>
            </p:nvSpPr>
            <p:spPr>
              <a:xfrm>
                <a:off x="4254750" y="3875850"/>
                <a:ext cx="1652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5" extrusionOk="0">
                    <a:moveTo>
                      <a:pt x="330" y="1"/>
                    </a:moveTo>
                    <a:cubicBezTo>
                      <a:pt x="275" y="1"/>
                      <a:pt x="220" y="19"/>
                      <a:pt x="174" y="57"/>
                    </a:cubicBezTo>
                    <a:cubicBezTo>
                      <a:pt x="1" y="198"/>
                      <a:pt x="81" y="478"/>
                      <a:pt x="306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9" y="505"/>
                      <a:pt x="660" y="262"/>
                      <a:pt x="528" y="95"/>
                    </a:cubicBezTo>
                    <a:cubicBezTo>
                      <a:pt x="477" y="33"/>
                      <a:pt x="403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5"/>
              <p:cNvSpPr/>
              <p:nvPr/>
            </p:nvSpPr>
            <p:spPr>
              <a:xfrm>
                <a:off x="4241500" y="3859350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18" y="1"/>
                    </a:moveTo>
                    <a:cubicBezTo>
                      <a:pt x="264" y="1"/>
                      <a:pt x="210" y="19"/>
                      <a:pt x="164" y="55"/>
                    </a:cubicBezTo>
                    <a:cubicBezTo>
                      <a:pt x="0" y="190"/>
                      <a:pt x="81" y="459"/>
                      <a:pt x="293" y="482"/>
                    </a:cubicBezTo>
                    <a:cubicBezTo>
                      <a:pt x="302" y="483"/>
                      <a:pt x="311" y="483"/>
                      <a:pt x="320" y="483"/>
                    </a:cubicBezTo>
                    <a:cubicBezTo>
                      <a:pt x="516" y="483"/>
                      <a:pt x="634" y="250"/>
                      <a:pt x="505" y="90"/>
                    </a:cubicBezTo>
                    <a:cubicBezTo>
                      <a:pt x="457" y="31"/>
                      <a:pt x="388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5"/>
              <p:cNvSpPr/>
              <p:nvPr/>
            </p:nvSpPr>
            <p:spPr>
              <a:xfrm>
                <a:off x="4228150" y="3842800"/>
                <a:ext cx="154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5" extrusionOk="0">
                    <a:moveTo>
                      <a:pt x="307" y="0"/>
                    </a:moveTo>
                    <a:cubicBezTo>
                      <a:pt x="256" y="0"/>
                      <a:pt x="204" y="17"/>
                      <a:pt x="162" y="51"/>
                    </a:cubicBezTo>
                    <a:cubicBezTo>
                      <a:pt x="1" y="183"/>
                      <a:pt x="78" y="440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1" y="464"/>
                      <a:pt x="615" y="240"/>
                      <a:pt x="489" y="87"/>
                    </a:cubicBezTo>
                    <a:cubicBezTo>
                      <a:pt x="444" y="30"/>
                      <a:pt x="376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5"/>
              <p:cNvSpPr/>
              <p:nvPr/>
            </p:nvSpPr>
            <p:spPr>
              <a:xfrm>
                <a:off x="4214900" y="3826300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49"/>
                    </a:cubicBezTo>
                    <a:cubicBezTo>
                      <a:pt x="1" y="175"/>
                      <a:pt x="75" y="425"/>
                      <a:pt x="274" y="445"/>
                    </a:cubicBezTo>
                    <a:cubicBezTo>
                      <a:pt x="282" y="445"/>
                      <a:pt x="289" y="446"/>
                      <a:pt x="297" y="446"/>
                    </a:cubicBezTo>
                    <a:cubicBezTo>
                      <a:pt x="480" y="446"/>
                      <a:pt x="590" y="230"/>
                      <a:pt x="470" y="81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5"/>
              <p:cNvSpPr/>
              <p:nvPr/>
            </p:nvSpPr>
            <p:spPr>
              <a:xfrm>
                <a:off x="4201650" y="3809800"/>
                <a:ext cx="141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9" extrusionOk="0">
                    <a:moveTo>
                      <a:pt x="280" y="1"/>
                    </a:moveTo>
                    <a:cubicBezTo>
                      <a:pt x="233" y="1"/>
                      <a:pt x="187" y="16"/>
                      <a:pt x="148" y="47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8"/>
                      <a:pt x="279" y="428"/>
                      <a:pt x="287" y="428"/>
                    </a:cubicBezTo>
                    <a:cubicBezTo>
                      <a:pt x="461" y="428"/>
                      <a:pt x="564" y="220"/>
                      <a:pt x="450" y="79"/>
                    </a:cubicBezTo>
                    <a:cubicBezTo>
                      <a:pt x="406" y="28"/>
                      <a:pt x="343" y="1"/>
                      <a:pt x="2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5"/>
              <p:cNvSpPr/>
              <p:nvPr/>
            </p:nvSpPr>
            <p:spPr>
              <a:xfrm>
                <a:off x="4188400" y="3793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0" y="162"/>
                      <a:pt x="68" y="390"/>
                      <a:pt x="248" y="409"/>
                    </a:cubicBezTo>
                    <a:cubicBezTo>
                      <a:pt x="255" y="410"/>
                      <a:pt x="263" y="410"/>
                      <a:pt x="271" y="410"/>
                    </a:cubicBezTo>
                    <a:cubicBezTo>
                      <a:pt x="437" y="410"/>
                      <a:pt x="538" y="213"/>
                      <a:pt x="428" y="78"/>
                    </a:cubicBezTo>
                    <a:cubicBezTo>
                      <a:pt x="387" y="27"/>
                      <a:pt x="328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5"/>
              <p:cNvSpPr/>
              <p:nvPr/>
            </p:nvSpPr>
            <p:spPr>
              <a:xfrm>
                <a:off x="4175050" y="3776700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61" y="1"/>
                    </a:moveTo>
                    <a:cubicBezTo>
                      <a:pt x="218" y="1"/>
                      <a:pt x="175" y="15"/>
                      <a:pt x="139" y="44"/>
                    </a:cubicBezTo>
                    <a:cubicBezTo>
                      <a:pt x="1" y="153"/>
                      <a:pt x="68" y="372"/>
                      <a:pt x="238" y="388"/>
                    </a:cubicBezTo>
                    <a:cubicBezTo>
                      <a:pt x="246" y="389"/>
                      <a:pt x="254" y="389"/>
                      <a:pt x="262" y="389"/>
                    </a:cubicBezTo>
                    <a:cubicBezTo>
                      <a:pt x="422" y="389"/>
                      <a:pt x="516" y="202"/>
                      <a:pt x="412" y="73"/>
                    </a:cubicBezTo>
                    <a:cubicBezTo>
                      <a:pt x="374" y="25"/>
                      <a:pt x="318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5"/>
              <p:cNvSpPr/>
              <p:nvPr/>
            </p:nvSpPr>
            <p:spPr>
              <a:xfrm>
                <a:off x="4161800" y="3760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3" y="14"/>
                      <a:pt x="129" y="42"/>
                    </a:cubicBezTo>
                    <a:cubicBezTo>
                      <a:pt x="0" y="148"/>
                      <a:pt x="61" y="357"/>
                      <a:pt x="229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0" y="374"/>
                      <a:pt x="491" y="194"/>
                      <a:pt x="392" y="71"/>
                    </a:cubicBezTo>
                    <a:cubicBezTo>
                      <a:pt x="356" y="25"/>
                      <a:pt x="301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5"/>
              <p:cNvSpPr/>
              <p:nvPr/>
            </p:nvSpPr>
            <p:spPr>
              <a:xfrm>
                <a:off x="4148550" y="3743625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3" y="1"/>
                    </a:moveTo>
                    <a:cubicBezTo>
                      <a:pt x="194" y="1"/>
                      <a:pt x="155" y="14"/>
                      <a:pt x="122" y="40"/>
                    </a:cubicBezTo>
                    <a:cubicBezTo>
                      <a:pt x="0" y="139"/>
                      <a:pt x="58" y="335"/>
                      <a:pt x="215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82" y="353"/>
                      <a:pt x="464" y="182"/>
                      <a:pt x="370" y="65"/>
                    </a:cubicBezTo>
                    <a:cubicBezTo>
                      <a:pt x="335" y="23"/>
                      <a:pt x="284" y="1"/>
                      <a:pt x="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5"/>
              <p:cNvSpPr/>
              <p:nvPr/>
            </p:nvSpPr>
            <p:spPr>
              <a:xfrm>
                <a:off x="4135275" y="3727075"/>
                <a:ext cx="1102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7" extrusionOk="0">
                    <a:moveTo>
                      <a:pt x="222" y="1"/>
                    </a:moveTo>
                    <a:cubicBezTo>
                      <a:pt x="184" y="1"/>
                      <a:pt x="147" y="13"/>
                      <a:pt x="117" y="40"/>
                    </a:cubicBezTo>
                    <a:cubicBezTo>
                      <a:pt x="1" y="133"/>
                      <a:pt x="55" y="319"/>
                      <a:pt x="203" y="335"/>
                    </a:cubicBezTo>
                    <a:cubicBezTo>
                      <a:pt x="210" y="336"/>
                      <a:pt x="216" y="336"/>
                      <a:pt x="222" y="336"/>
                    </a:cubicBezTo>
                    <a:cubicBezTo>
                      <a:pt x="359" y="336"/>
                      <a:pt x="440" y="173"/>
                      <a:pt x="351" y="62"/>
                    </a:cubicBezTo>
                    <a:cubicBezTo>
                      <a:pt x="318" y="22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5"/>
              <p:cNvSpPr/>
              <p:nvPr/>
            </p:nvSpPr>
            <p:spPr>
              <a:xfrm>
                <a:off x="4122025" y="3710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5"/>
                    </a:cubicBezTo>
                    <a:cubicBezTo>
                      <a:pt x="1" y="125"/>
                      <a:pt x="52" y="302"/>
                      <a:pt x="190" y="315"/>
                    </a:cubicBezTo>
                    <a:cubicBezTo>
                      <a:pt x="197" y="316"/>
                      <a:pt x="203" y="316"/>
                      <a:pt x="210" y="316"/>
                    </a:cubicBezTo>
                    <a:cubicBezTo>
                      <a:pt x="339" y="316"/>
                      <a:pt x="414" y="165"/>
                      <a:pt x="332" y="61"/>
                    </a:cubicBezTo>
                    <a:cubicBezTo>
                      <a:pt x="300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5"/>
              <p:cNvSpPr/>
              <p:nvPr/>
            </p:nvSpPr>
            <p:spPr>
              <a:xfrm>
                <a:off x="4338950" y="3944050"/>
                <a:ext cx="197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96" extrusionOk="0">
                    <a:moveTo>
                      <a:pt x="395" y="1"/>
                    </a:moveTo>
                    <a:cubicBezTo>
                      <a:pt x="330" y="1"/>
                      <a:pt x="264" y="22"/>
                      <a:pt x="210" y="67"/>
                    </a:cubicBezTo>
                    <a:cubicBezTo>
                      <a:pt x="1" y="234"/>
                      <a:pt x="100" y="565"/>
                      <a:pt x="364" y="594"/>
                    </a:cubicBezTo>
                    <a:cubicBezTo>
                      <a:pt x="376" y="595"/>
                      <a:pt x="387" y="596"/>
                      <a:pt x="398" y="596"/>
                    </a:cubicBezTo>
                    <a:cubicBezTo>
                      <a:pt x="642" y="596"/>
                      <a:pt x="787" y="308"/>
                      <a:pt x="627" y="112"/>
                    </a:cubicBezTo>
                    <a:cubicBezTo>
                      <a:pt x="569" y="38"/>
                      <a:pt x="482" y="1"/>
                      <a:pt x="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5"/>
              <p:cNvSpPr/>
              <p:nvPr/>
            </p:nvSpPr>
            <p:spPr>
              <a:xfrm>
                <a:off x="4325700" y="3927475"/>
                <a:ext cx="19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8" extrusionOk="0">
                    <a:moveTo>
                      <a:pt x="381" y="1"/>
                    </a:moveTo>
                    <a:cubicBezTo>
                      <a:pt x="317" y="1"/>
                      <a:pt x="253" y="22"/>
                      <a:pt x="200" y="64"/>
                    </a:cubicBezTo>
                    <a:cubicBezTo>
                      <a:pt x="0" y="228"/>
                      <a:pt x="97" y="550"/>
                      <a:pt x="354" y="575"/>
                    </a:cubicBezTo>
                    <a:cubicBezTo>
                      <a:pt x="366" y="577"/>
                      <a:pt x="377" y="577"/>
                      <a:pt x="388" y="577"/>
                    </a:cubicBezTo>
                    <a:cubicBezTo>
                      <a:pt x="622" y="577"/>
                      <a:pt x="761" y="300"/>
                      <a:pt x="608" y="109"/>
                    </a:cubicBezTo>
                    <a:cubicBezTo>
                      <a:pt x="549" y="38"/>
                      <a:pt x="465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5"/>
              <p:cNvSpPr/>
              <p:nvPr/>
            </p:nvSpPr>
            <p:spPr>
              <a:xfrm>
                <a:off x="4312450" y="3910975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9" y="1"/>
                    </a:moveTo>
                    <a:cubicBezTo>
                      <a:pt x="307" y="1"/>
                      <a:pt x="245" y="21"/>
                      <a:pt x="193" y="62"/>
                    </a:cubicBezTo>
                    <a:cubicBezTo>
                      <a:pt x="0" y="220"/>
                      <a:pt x="93" y="532"/>
                      <a:pt x="341" y="557"/>
                    </a:cubicBezTo>
                    <a:cubicBezTo>
                      <a:pt x="351" y="558"/>
                      <a:pt x="362" y="559"/>
                      <a:pt x="372" y="559"/>
                    </a:cubicBezTo>
                    <a:cubicBezTo>
                      <a:pt x="601" y="559"/>
                      <a:pt x="736" y="289"/>
                      <a:pt x="585" y="104"/>
                    </a:cubicBezTo>
                    <a:cubicBezTo>
                      <a:pt x="530" y="36"/>
                      <a:pt x="450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5"/>
              <p:cNvSpPr/>
              <p:nvPr/>
            </p:nvSpPr>
            <p:spPr>
              <a:xfrm>
                <a:off x="4299175" y="3894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8" y="1"/>
                      <a:pt x="237" y="21"/>
                      <a:pt x="187" y="62"/>
                    </a:cubicBezTo>
                    <a:cubicBezTo>
                      <a:pt x="1" y="210"/>
                      <a:pt x="91" y="512"/>
                      <a:pt x="329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1" y="279"/>
                      <a:pt x="567" y="101"/>
                    </a:cubicBezTo>
                    <a:cubicBezTo>
                      <a:pt x="514" y="35"/>
                      <a:pt x="436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5"/>
              <p:cNvSpPr/>
              <p:nvPr/>
            </p:nvSpPr>
            <p:spPr>
              <a:xfrm>
                <a:off x="4285925" y="3877900"/>
                <a:ext cx="17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0" extrusionOk="0">
                    <a:moveTo>
                      <a:pt x="345" y="0"/>
                    </a:moveTo>
                    <a:cubicBezTo>
                      <a:pt x="288" y="0"/>
                      <a:pt x="229" y="19"/>
                      <a:pt x="181" y="58"/>
                    </a:cubicBezTo>
                    <a:cubicBezTo>
                      <a:pt x="1" y="203"/>
                      <a:pt x="84" y="492"/>
                      <a:pt x="316" y="518"/>
                    </a:cubicBezTo>
                    <a:cubicBezTo>
                      <a:pt x="326" y="519"/>
                      <a:pt x="336" y="519"/>
                      <a:pt x="346" y="519"/>
                    </a:cubicBezTo>
                    <a:cubicBezTo>
                      <a:pt x="557" y="519"/>
                      <a:pt x="685" y="269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5"/>
              <p:cNvSpPr/>
              <p:nvPr/>
            </p:nvSpPr>
            <p:spPr>
              <a:xfrm>
                <a:off x="4272600" y="3861400"/>
                <a:ext cx="16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1" extrusionOk="0">
                    <a:moveTo>
                      <a:pt x="334" y="0"/>
                    </a:moveTo>
                    <a:cubicBezTo>
                      <a:pt x="279" y="0"/>
                      <a:pt x="223" y="18"/>
                      <a:pt x="177" y="56"/>
                    </a:cubicBezTo>
                    <a:cubicBezTo>
                      <a:pt x="0" y="198"/>
                      <a:pt x="84" y="477"/>
                      <a:pt x="305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41" y="501"/>
                      <a:pt x="663" y="261"/>
                      <a:pt x="527" y="91"/>
                    </a:cubicBezTo>
                    <a:cubicBezTo>
                      <a:pt x="478" y="31"/>
                      <a:pt x="406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5"/>
              <p:cNvSpPr/>
              <p:nvPr/>
            </p:nvSpPr>
            <p:spPr>
              <a:xfrm>
                <a:off x="4259425" y="3844825"/>
                <a:ext cx="158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3" extrusionOk="0">
                    <a:moveTo>
                      <a:pt x="316" y="1"/>
                    </a:moveTo>
                    <a:cubicBezTo>
                      <a:pt x="263" y="1"/>
                      <a:pt x="209" y="18"/>
                      <a:pt x="164" y="54"/>
                    </a:cubicBezTo>
                    <a:cubicBezTo>
                      <a:pt x="0" y="189"/>
                      <a:pt x="80" y="459"/>
                      <a:pt x="293" y="481"/>
                    </a:cubicBezTo>
                    <a:cubicBezTo>
                      <a:pt x="302" y="482"/>
                      <a:pt x="311" y="483"/>
                      <a:pt x="319" y="483"/>
                    </a:cubicBezTo>
                    <a:cubicBezTo>
                      <a:pt x="516" y="483"/>
                      <a:pt x="634" y="249"/>
                      <a:pt x="505" y="92"/>
                    </a:cubicBezTo>
                    <a:cubicBezTo>
                      <a:pt x="457" y="32"/>
                      <a:pt x="387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5"/>
              <p:cNvSpPr/>
              <p:nvPr/>
            </p:nvSpPr>
            <p:spPr>
              <a:xfrm>
                <a:off x="4246075" y="3828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7" y="1"/>
                    </a:moveTo>
                    <a:cubicBezTo>
                      <a:pt x="256" y="1"/>
                      <a:pt x="204" y="17"/>
                      <a:pt x="161" y="52"/>
                    </a:cubicBezTo>
                    <a:cubicBezTo>
                      <a:pt x="1" y="184"/>
                      <a:pt x="78" y="444"/>
                      <a:pt x="283" y="463"/>
                    </a:cubicBezTo>
                    <a:cubicBezTo>
                      <a:pt x="293" y="464"/>
                      <a:pt x="302" y="465"/>
                      <a:pt x="310" y="465"/>
                    </a:cubicBezTo>
                    <a:cubicBezTo>
                      <a:pt x="500" y="465"/>
                      <a:pt x="615" y="241"/>
                      <a:pt x="489" y="87"/>
                    </a:cubicBezTo>
                    <a:cubicBezTo>
                      <a:pt x="443" y="30"/>
                      <a:pt x="375" y="1"/>
                      <a:pt x="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5"/>
              <p:cNvSpPr/>
              <p:nvPr/>
            </p:nvSpPr>
            <p:spPr>
              <a:xfrm>
                <a:off x="4232825" y="3811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5" y="0"/>
                    </a:moveTo>
                    <a:cubicBezTo>
                      <a:pt x="246" y="0"/>
                      <a:pt x="196" y="17"/>
                      <a:pt x="155" y="52"/>
                    </a:cubicBezTo>
                    <a:cubicBezTo>
                      <a:pt x="0" y="174"/>
                      <a:pt x="74" y="425"/>
                      <a:pt x="270" y="447"/>
                    </a:cubicBezTo>
                    <a:cubicBezTo>
                      <a:pt x="278" y="448"/>
                      <a:pt x="286" y="448"/>
                      <a:pt x="294" y="448"/>
                    </a:cubicBezTo>
                    <a:cubicBezTo>
                      <a:pt x="479" y="448"/>
                      <a:pt x="590" y="232"/>
                      <a:pt x="470" y="84"/>
                    </a:cubicBezTo>
                    <a:cubicBezTo>
                      <a:pt x="424" y="29"/>
                      <a:pt x="36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5"/>
              <p:cNvSpPr/>
              <p:nvPr/>
            </p:nvSpPr>
            <p:spPr>
              <a:xfrm>
                <a:off x="4219575" y="3795225"/>
                <a:ext cx="140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9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49"/>
                    </a:cubicBezTo>
                    <a:cubicBezTo>
                      <a:pt x="0" y="167"/>
                      <a:pt x="71" y="409"/>
                      <a:pt x="260" y="428"/>
                    </a:cubicBezTo>
                    <a:cubicBezTo>
                      <a:pt x="268" y="429"/>
                      <a:pt x="276" y="429"/>
                      <a:pt x="283" y="429"/>
                    </a:cubicBezTo>
                    <a:cubicBezTo>
                      <a:pt x="456" y="429"/>
                      <a:pt x="561" y="222"/>
                      <a:pt x="447" y="81"/>
                    </a:cubicBezTo>
                    <a:cubicBezTo>
                      <a:pt x="405" y="28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5"/>
              <p:cNvSpPr/>
              <p:nvPr/>
            </p:nvSpPr>
            <p:spPr>
              <a:xfrm>
                <a:off x="4206225" y="3778750"/>
                <a:ext cx="134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0" extrusionOk="0">
                    <a:moveTo>
                      <a:pt x="272" y="0"/>
                    </a:moveTo>
                    <a:cubicBezTo>
                      <a:pt x="227" y="0"/>
                      <a:pt x="181" y="15"/>
                      <a:pt x="142" y="46"/>
                    </a:cubicBezTo>
                    <a:cubicBezTo>
                      <a:pt x="1" y="161"/>
                      <a:pt x="68" y="389"/>
                      <a:pt x="251" y="409"/>
                    </a:cubicBezTo>
                    <a:cubicBezTo>
                      <a:pt x="259" y="410"/>
                      <a:pt x="267" y="410"/>
                      <a:pt x="274" y="410"/>
                    </a:cubicBezTo>
                    <a:cubicBezTo>
                      <a:pt x="441" y="410"/>
                      <a:pt x="539" y="213"/>
                      <a:pt x="431" y="78"/>
                    </a:cubicBezTo>
                    <a:cubicBezTo>
                      <a:pt x="391" y="26"/>
                      <a:pt x="332" y="0"/>
                      <a:pt x="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5"/>
              <p:cNvSpPr/>
              <p:nvPr/>
            </p:nvSpPr>
            <p:spPr>
              <a:xfrm>
                <a:off x="4192975" y="376217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3"/>
                    </a:cubicBezTo>
                    <a:cubicBezTo>
                      <a:pt x="0" y="156"/>
                      <a:pt x="65" y="371"/>
                      <a:pt x="238" y="390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5"/>
              <p:cNvSpPr/>
              <p:nvPr/>
            </p:nvSpPr>
            <p:spPr>
              <a:xfrm>
                <a:off x="4179725" y="3745675"/>
                <a:ext cx="1225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71" extrusionOk="0">
                    <a:moveTo>
                      <a:pt x="244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4"/>
                      <a:pt x="61" y="353"/>
                      <a:pt x="225" y="369"/>
                    </a:cubicBezTo>
                    <a:cubicBezTo>
                      <a:pt x="233" y="370"/>
                      <a:pt x="241" y="370"/>
                      <a:pt x="248" y="370"/>
                    </a:cubicBezTo>
                    <a:cubicBezTo>
                      <a:pt x="401" y="370"/>
                      <a:pt x="490" y="193"/>
                      <a:pt x="389" y="70"/>
                    </a:cubicBezTo>
                    <a:cubicBezTo>
                      <a:pt x="352" y="24"/>
                      <a:pt x="299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5"/>
              <p:cNvSpPr/>
              <p:nvPr/>
            </p:nvSpPr>
            <p:spPr>
              <a:xfrm>
                <a:off x="4166450" y="3729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3" y="0"/>
                      <a:pt x="154" y="13"/>
                      <a:pt x="123" y="39"/>
                    </a:cubicBezTo>
                    <a:cubicBezTo>
                      <a:pt x="1" y="139"/>
                      <a:pt x="59" y="338"/>
                      <a:pt x="216" y="354"/>
                    </a:cubicBezTo>
                    <a:cubicBezTo>
                      <a:pt x="223" y="355"/>
                      <a:pt x="229" y="355"/>
                      <a:pt x="235" y="355"/>
                    </a:cubicBezTo>
                    <a:cubicBezTo>
                      <a:pt x="378" y="355"/>
                      <a:pt x="466" y="185"/>
                      <a:pt x="370" y="68"/>
                    </a:cubicBezTo>
                    <a:cubicBezTo>
                      <a:pt x="335" y="24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5"/>
              <p:cNvSpPr/>
              <p:nvPr/>
            </p:nvSpPr>
            <p:spPr>
              <a:xfrm>
                <a:off x="4153200" y="3712575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1" y="131"/>
                      <a:pt x="55" y="321"/>
                      <a:pt x="203" y="334"/>
                    </a:cubicBezTo>
                    <a:cubicBezTo>
                      <a:pt x="210" y="334"/>
                      <a:pt x="216" y="335"/>
                      <a:pt x="222" y="335"/>
                    </a:cubicBezTo>
                    <a:cubicBezTo>
                      <a:pt x="359" y="335"/>
                      <a:pt x="440" y="174"/>
                      <a:pt x="351" y="64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5"/>
              <p:cNvSpPr/>
              <p:nvPr/>
            </p:nvSpPr>
            <p:spPr>
              <a:xfrm>
                <a:off x="4139875" y="36960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09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198" y="316"/>
                      <a:pt x="204" y="316"/>
                      <a:pt x="209" y="316"/>
                    </a:cubicBezTo>
                    <a:cubicBezTo>
                      <a:pt x="341" y="316"/>
                      <a:pt x="418" y="164"/>
                      <a:pt x="331" y="58"/>
                    </a:cubicBezTo>
                    <a:cubicBezTo>
                      <a:pt x="300" y="20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5"/>
              <p:cNvSpPr/>
              <p:nvPr/>
            </p:nvSpPr>
            <p:spPr>
              <a:xfrm>
                <a:off x="4343625" y="3913025"/>
                <a:ext cx="190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7" extrusionOk="0">
                    <a:moveTo>
                      <a:pt x="381" y="0"/>
                    </a:moveTo>
                    <a:cubicBezTo>
                      <a:pt x="318" y="0"/>
                      <a:pt x="253" y="21"/>
                      <a:pt x="199" y="64"/>
                    </a:cubicBezTo>
                    <a:cubicBezTo>
                      <a:pt x="0" y="225"/>
                      <a:pt x="97" y="549"/>
                      <a:pt x="350" y="575"/>
                    </a:cubicBezTo>
                    <a:cubicBezTo>
                      <a:pt x="361" y="576"/>
                      <a:pt x="371" y="577"/>
                      <a:pt x="382" y="577"/>
                    </a:cubicBezTo>
                    <a:cubicBezTo>
                      <a:pt x="620" y="577"/>
                      <a:pt x="761" y="297"/>
                      <a:pt x="604" y="106"/>
                    </a:cubicBezTo>
                    <a:cubicBezTo>
                      <a:pt x="548" y="36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5"/>
              <p:cNvSpPr/>
              <p:nvPr/>
            </p:nvSpPr>
            <p:spPr>
              <a:xfrm>
                <a:off x="4330350" y="3896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0"/>
                    </a:moveTo>
                    <a:cubicBezTo>
                      <a:pt x="309" y="0"/>
                      <a:pt x="246" y="21"/>
                      <a:pt x="194" y="63"/>
                    </a:cubicBezTo>
                    <a:cubicBezTo>
                      <a:pt x="1" y="220"/>
                      <a:pt x="94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7" y="286"/>
                      <a:pt x="586" y="101"/>
                    </a:cubicBezTo>
                    <a:cubicBezTo>
                      <a:pt x="531" y="35"/>
                      <a:pt x="452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5"/>
              <p:cNvSpPr/>
              <p:nvPr/>
            </p:nvSpPr>
            <p:spPr>
              <a:xfrm>
                <a:off x="4317100" y="3879925"/>
                <a:ext cx="177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2" extrusionOk="0">
                    <a:moveTo>
                      <a:pt x="357" y="1"/>
                    </a:moveTo>
                    <a:cubicBezTo>
                      <a:pt x="297" y="1"/>
                      <a:pt x="237" y="20"/>
                      <a:pt x="187" y="61"/>
                    </a:cubicBezTo>
                    <a:cubicBezTo>
                      <a:pt x="1" y="212"/>
                      <a:pt x="87" y="514"/>
                      <a:pt x="328" y="540"/>
                    </a:cubicBezTo>
                    <a:cubicBezTo>
                      <a:pt x="339" y="541"/>
                      <a:pt x="349" y="541"/>
                      <a:pt x="359" y="541"/>
                    </a:cubicBezTo>
                    <a:cubicBezTo>
                      <a:pt x="579" y="541"/>
                      <a:pt x="711" y="281"/>
                      <a:pt x="566" y="102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5"/>
              <p:cNvSpPr/>
              <p:nvPr/>
            </p:nvSpPr>
            <p:spPr>
              <a:xfrm>
                <a:off x="4303775" y="3863375"/>
                <a:ext cx="1720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2" extrusionOk="0">
                    <a:moveTo>
                      <a:pt x="345" y="1"/>
                    </a:moveTo>
                    <a:cubicBezTo>
                      <a:pt x="288" y="1"/>
                      <a:pt x="231" y="19"/>
                      <a:pt x="183" y="57"/>
                    </a:cubicBezTo>
                    <a:cubicBezTo>
                      <a:pt x="0" y="202"/>
                      <a:pt x="87" y="495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8" y="271"/>
                      <a:pt x="546" y="99"/>
                    </a:cubicBezTo>
                    <a:cubicBezTo>
                      <a:pt x="497" y="35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5"/>
              <p:cNvSpPr/>
              <p:nvPr/>
            </p:nvSpPr>
            <p:spPr>
              <a:xfrm>
                <a:off x="4290500" y="3846850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6"/>
                    </a:cubicBezTo>
                    <a:cubicBezTo>
                      <a:pt x="1" y="198"/>
                      <a:pt x="84" y="477"/>
                      <a:pt x="306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9" y="505"/>
                      <a:pt x="663" y="261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5"/>
              <p:cNvSpPr/>
              <p:nvPr/>
            </p:nvSpPr>
            <p:spPr>
              <a:xfrm>
                <a:off x="4277250" y="3830350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8" y="250"/>
                      <a:pt x="508" y="90"/>
                    </a:cubicBezTo>
                    <a:cubicBezTo>
                      <a:pt x="461" y="31"/>
                      <a:pt x="390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5"/>
              <p:cNvSpPr/>
              <p:nvPr/>
            </p:nvSpPr>
            <p:spPr>
              <a:xfrm>
                <a:off x="4264000" y="3813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1"/>
                    </a:moveTo>
                    <a:cubicBezTo>
                      <a:pt x="258" y="1"/>
                      <a:pt x="206" y="18"/>
                      <a:pt x="161" y="54"/>
                    </a:cubicBezTo>
                    <a:cubicBezTo>
                      <a:pt x="0" y="183"/>
                      <a:pt x="77" y="443"/>
                      <a:pt x="286" y="466"/>
                    </a:cubicBezTo>
                    <a:cubicBezTo>
                      <a:pt x="294" y="466"/>
                      <a:pt x="302" y="467"/>
                      <a:pt x="310" y="467"/>
                    </a:cubicBezTo>
                    <a:cubicBezTo>
                      <a:pt x="501" y="467"/>
                      <a:pt x="615" y="241"/>
                      <a:pt x="489" y="87"/>
                    </a:cubicBezTo>
                    <a:cubicBezTo>
                      <a:pt x="443" y="30"/>
                      <a:pt x="377" y="1"/>
                      <a:pt x="3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5"/>
              <p:cNvSpPr/>
              <p:nvPr/>
            </p:nvSpPr>
            <p:spPr>
              <a:xfrm>
                <a:off x="4250750" y="3797300"/>
                <a:ext cx="1465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446" extrusionOk="0">
                    <a:moveTo>
                      <a:pt x="294" y="0"/>
                    </a:moveTo>
                    <a:cubicBezTo>
                      <a:pt x="245" y="0"/>
                      <a:pt x="196" y="16"/>
                      <a:pt x="154" y="49"/>
                    </a:cubicBezTo>
                    <a:cubicBezTo>
                      <a:pt x="0" y="174"/>
                      <a:pt x="74" y="425"/>
                      <a:pt x="270" y="444"/>
                    </a:cubicBezTo>
                    <a:cubicBezTo>
                      <a:pt x="279" y="445"/>
                      <a:pt x="288" y="446"/>
                      <a:pt x="297" y="446"/>
                    </a:cubicBezTo>
                    <a:cubicBezTo>
                      <a:pt x="480" y="446"/>
                      <a:pt x="586" y="228"/>
                      <a:pt x="466" y="81"/>
                    </a:cubicBezTo>
                    <a:cubicBezTo>
                      <a:pt x="422" y="28"/>
                      <a:pt x="358" y="0"/>
                      <a:pt x="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5"/>
              <p:cNvSpPr/>
              <p:nvPr/>
            </p:nvSpPr>
            <p:spPr>
              <a:xfrm>
                <a:off x="4237400" y="3780725"/>
                <a:ext cx="14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31" extrusionOk="0">
                    <a:moveTo>
                      <a:pt x="285" y="1"/>
                    </a:moveTo>
                    <a:cubicBezTo>
                      <a:pt x="237" y="1"/>
                      <a:pt x="189" y="17"/>
                      <a:pt x="148" y="50"/>
                    </a:cubicBezTo>
                    <a:cubicBezTo>
                      <a:pt x="1" y="169"/>
                      <a:pt x="71" y="407"/>
                      <a:pt x="261" y="429"/>
                    </a:cubicBezTo>
                    <a:cubicBezTo>
                      <a:pt x="269" y="430"/>
                      <a:pt x="277" y="431"/>
                      <a:pt x="284" y="431"/>
                    </a:cubicBezTo>
                    <a:cubicBezTo>
                      <a:pt x="460" y="431"/>
                      <a:pt x="567" y="224"/>
                      <a:pt x="450" y="79"/>
                    </a:cubicBezTo>
                    <a:cubicBezTo>
                      <a:pt x="409" y="28"/>
                      <a:pt x="34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5"/>
              <p:cNvSpPr/>
              <p:nvPr/>
            </p:nvSpPr>
            <p:spPr>
              <a:xfrm>
                <a:off x="4224150" y="3764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72" y="0"/>
                    </a:moveTo>
                    <a:cubicBezTo>
                      <a:pt x="226" y="0"/>
                      <a:pt x="180" y="15"/>
                      <a:pt x="142" y="46"/>
                    </a:cubicBezTo>
                    <a:cubicBezTo>
                      <a:pt x="0" y="162"/>
                      <a:pt x="68" y="390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1" y="27"/>
                      <a:pt x="332" y="0"/>
                      <a:pt x="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5"/>
              <p:cNvSpPr/>
              <p:nvPr/>
            </p:nvSpPr>
            <p:spPr>
              <a:xfrm>
                <a:off x="4210875" y="3747700"/>
                <a:ext cx="129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92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9" y="391"/>
                    </a:cubicBezTo>
                    <a:cubicBezTo>
                      <a:pt x="245" y="392"/>
                      <a:pt x="252" y="392"/>
                      <a:pt x="258" y="392"/>
                    </a:cubicBezTo>
                    <a:cubicBezTo>
                      <a:pt x="420" y="392"/>
                      <a:pt x="517" y="203"/>
                      <a:pt x="412" y="73"/>
                    </a:cubicBezTo>
                    <a:cubicBezTo>
                      <a:pt x="372" y="25"/>
                      <a:pt x="315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5"/>
              <p:cNvSpPr/>
              <p:nvPr/>
            </p:nvSpPr>
            <p:spPr>
              <a:xfrm>
                <a:off x="4197625" y="3731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2"/>
                    </a:cubicBezTo>
                    <a:cubicBezTo>
                      <a:pt x="1" y="148"/>
                      <a:pt x="62" y="357"/>
                      <a:pt x="226" y="373"/>
                    </a:cubicBezTo>
                    <a:cubicBezTo>
                      <a:pt x="232" y="373"/>
                      <a:pt x="239" y="374"/>
                      <a:pt x="245" y="374"/>
                    </a:cubicBezTo>
                    <a:cubicBezTo>
                      <a:pt x="398" y="374"/>
                      <a:pt x="491" y="194"/>
                      <a:pt x="390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5"/>
              <p:cNvSpPr/>
              <p:nvPr/>
            </p:nvSpPr>
            <p:spPr>
              <a:xfrm>
                <a:off x="4184375" y="3714625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2" y="1"/>
                    </a:moveTo>
                    <a:cubicBezTo>
                      <a:pt x="193" y="1"/>
                      <a:pt x="154" y="13"/>
                      <a:pt x="123" y="40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79" y="353"/>
                      <a:pt x="465" y="181"/>
                      <a:pt x="370" y="65"/>
                    </a:cubicBezTo>
                    <a:cubicBezTo>
                      <a:pt x="335" y="23"/>
                      <a:pt x="284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5"/>
              <p:cNvSpPr/>
              <p:nvPr/>
            </p:nvSpPr>
            <p:spPr>
              <a:xfrm>
                <a:off x="4171025" y="3698100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3" y="1"/>
                    </a:moveTo>
                    <a:cubicBezTo>
                      <a:pt x="185" y="1"/>
                      <a:pt x="148" y="13"/>
                      <a:pt x="117" y="39"/>
                    </a:cubicBezTo>
                    <a:cubicBezTo>
                      <a:pt x="1" y="132"/>
                      <a:pt x="56" y="318"/>
                      <a:pt x="203" y="334"/>
                    </a:cubicBezTo>
                    <a:cubicBezTo>
                      <a:pt x="210" y="335"/>
                      <a:pt x="217" y="335"/>
                      <a:pt x="223" y="335"/>
                    </a:cubicBezTo>
                    <a:cubicBezTo>
                      <a:pt x="362" y="335"/>
                      <a:pt x="443" y="172"/>
                      <a:pt x="351" y="61"/>
                    </a:cubicBezTo>
                    <a:cubicBezTo>
                      <a:pt x="319" y="21"/>
                      <a:pt x="271" y="1"/>
                      <a:pt x="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5"/>
              <p:cNvSpPr/>
              <p:nvPr/>
            </p:nvSpPr>
            <p:spPr>
              <a:xfrm>
                <a:off x="4157775" y="3681550"/>
                <a:ext cx="10475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9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5"/>
                    </a:cubicBezTo>
                    <a:cubicBezTo>
                      <a:pt x="1" y="125"/>
                      <a:pt x="52" y="302"/>
                      <a:pt x="194" y="318"/>
                    </a:cubicBezTo>
                    <a:cubicBezTo>
                      <a:pt x="199" y="319"/>
                      <a:pt x="204" y="319"/>
                      <a:pt x="209" y="319"/>
                    </a:cubicBezTo>
                    <a:cubicBezTo>
                      <a:pt x="341" y="319"/>
                      <a:pt x="418" y="166"/>
                      <a:pt x="332" y="61"/>
                    </a:cubicBezTo>
                    <a:cubicBezTo>
                      <a:pt x="301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5"/>
              <p:cNvSpPr/>
              <p:nvPr/>
            </p:nvSpPr>
            <p:spPr>
              <a:xfrm>
                <a:off x="4348275" y="3881975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1"/>
                    </a:moveTo>
                    <a:cubicBezTo>
                      <a:pt x="306" y="1"/>
                      <a:pt x="244" y="21"/>
                      <a:pt x="193" y="62"/>
                    </a:cubicBezTo>
                    <a:cubicBezTo>
                      <a:pt x="0" y="220"/>
                      <a:pt x="94" y="531"/>
                      <a:pt x="341" y="557"/>
                    </a:cubicBezTo>
                    <a:cubicBezTo>
                      <a:pt x="352" y="558"/>
                      <a:pt x="362" y="559"/>
                      <a:pt x="372" y="559"/>
                    </a:cubicBezTo>
                    <a:cubicBezTo>
                      <a:pt x="601" y="559"/>
                      <a:pt x="736" y="289"/>
                      <a:pt x="585" y="104"/>
                    </a:cubicBezTo>
                    <a:cubicBezTo>
                      <a:pt x="530" y="36"/>
                      <a:pt x="449" y="1"/>
                      <a:pt x="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5"/>
              <p:cNvSpPr/>
              <p:nvPr/>
            </p:nvSpPr>
            <p:spPr>
              <a:xfrm>
                <a:off x="4335025" y="3865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1"/>
                      <a:pt x="187" y="62"/>
                    </a:cubicBezTo>
                    <a:cubicBezTo>
                      <a:pt x="0" y="210"/>
                      <a:pt x="87" y="512"/>
                      <a:pt x="328" y="538"/>
                    </a:cubicBezTo>
                    <a:cubicBezTo>
                      <a:pt x="338" y="539"/>
                      <a:pt x="349" y="540"/>
                      <a:pt x="359" y="540"/>
                    </a:cubicBezTo>
                    <a:cubicBezTo>
                      <a:pt x="578" y="540"/>
                      <a:pt x="710" y="279"/>
                      <a:pt x="566" y="101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5"/>
              <p:cNvSpPr/>
              <p:nvPr/>
            </p:nvSpPr>
            <p:spPr>
              <a:xfrm>
                <a:off x="4321675" y="3848875"/>
                <a:ext cx="1725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24" extrusionOk="0">
                    <a:moveTo>
                      <a:pt x="345" y="1"/>
                    </a:moveTo>
                    <a:cubicBezTo>
                      <a:pt x="288" y="1"/>
                      <a:pt x="229" y="20"/>
                      <a:pt x="181" y="59"/>
                    </a:cubicBezTo>
                    <a:cubicBezTo>
                      <a:pt x="1" y="207"/>
                      <a:pt x="88" y="496"/>
                      <a:pt x="319" y="522"/>
                    </a:cubicBezTo>
                    <a:cubicBezTo>
                      <a:pt x="328" y="523"/>
                      <a:pt x="337" y="523"/>
                      <a:pt x="346" y="523"/>
                    </a:cubicBezTo>
                    <a:cubicBezTo>
                      <a:pt x="561" y="523"/>
                      <a:pt x="689" y="270"/>
                      <a:pt x="547" y="98"/>
                    </a:cubicBezTo>
                    <a:cubicBezTo>
                      <a:pt x="496" y="34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5"/>
              <p:cNvSpPr/>
              <p:nvPr/>
            </p:nvSpPr>
            <p:spPr>
              <a:xfrm>
                <a:off x="4308425" y="3832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4" y="0"/>
                    </a:moveTo>
                    <a:cubicBezTo>
                      <a:pt x="278" y="0"/>
                      <a:pt x="221" y="18"/>
                      <a:pt x="174" y="56"/>
                    </a:cubicBezTo>
                    <a:cubicBezTo>
                      <a:pt x="0" y="197"/>
                      <a:pt x="84" y="477"/>
                      <a:pt x="306" y="499"/>
                    </a:cubicBezTo>
                    <a:cubicBezTo>
                      <a:pt x="316" y="501"/>
                      <a:pt x="326" y="501"/>
                      <a:pt x="336" y="501"/>
                    </a:cubicBezTo>
                    <a:cubicBezTo>
                      <a:pt x="543" y="501"/>
                      <a:pt x="662" y="257"/>
                      <a:pt x="528" y="91"/>
                    </a:cubicBezTo>
                    <a:cubicBezTo>
                      <a:pt x="478" y="31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5"/>
              <p:cNvSpPr/>
              <p:nvPr/>
            </p:nvSpPr>
            <p:spPr>
              <a:xfrm>
                <a:off x="4295175" y="381582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0"/>
                    </a:moveTo>
                    <a:cubicBezTo>
                      <a:pt x="265" y="0"/>
                      <a:pt x="211" y="18"/>
                      <a:pt x="167" y="54"/>
                    </a:cubicBezTo>
                    <a:cubicBezTo>
                      <a:pt x="0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49"/>
                      <a:pt x="508" y="92"/>
                    </a:cubicBezTo>
                    <a:cubicBezTo>
                      <a:pt x="460" y="32"/>
                      <a:pt x="389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5"/>
              <p:cNvSpPr/>
              <p:nvPr/>
            </p:nvSpPr>
            <p:spPr>
              <a:xfrm>
                <a:off x="4281900" y="3799325"/>
                <a:ext cx="153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5" extrusionOk="0">
                    <a:moveTo>
                      <a:pt x="306" y="1"/>
                    </a:moveTo>
                    <a:cubicBezTo>
                      <a:pt x="255" y="1"/>
                      <a:pt x="204" y="17"/>
                      <a:pt x="162" y="52"/>
                    </a:cubicBezTo>
                    <a:cubicBezTo>
                      <a:pt x="1" y="183"/>
                      <a:pt x="78" y="444"/>
                      <a:pt x="284" y="463"/>
                    </a:cubicBezTo>
                    <a:cubicBezTo>
                      <a:pt x="293" y="464"/>
                      <a:pt x="302" y="465"/>
                      <a:pt x="311" y="465"/>
                    </a:cubicBezTo>
                    <a:cubicBezTo>
                      <a:pt x="500" y="465"/>
                      <a:pt x="612" y="241"/>
                      <a:pt x="486" y="87"/>
                    </a:cubicBezTo>
                    <a:cubicBezTo>
                      <a:pt x="440" y="30"/>
                      <a:pt x="373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5"/>
              <p:cNvSpPr/>
              <p:nvPr/>
            </p:nvSpPr>
            <p:spPr>
              <a:xfrm>
                <a:off x="4268575" y="3782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6" y="0"/>
                    </a:moveTo>
                    <a:cubicBezTo>
                      <a:pt x="246" y="0"/>
                      <a:pt x="196" y="17"/>
                      <a:pt x="155" y="52"/>
                    </a:cubicBezTo>
                    <a:cubicBezTo>
                      <a:pt x="0" y="174"/>
                      <a:pt x="74" y="424"/>
                      <a:pt x="274" y="447"/>
                    </a:cubicBezTo>
                    <a:cubicBezTo>
                      <a:pt x="282" y="448"/>
                      <a:pt x="289" y="448"/>
                      <a:pt x="297" y="448"/>
                    </a:cubicBezTo>
                    <a:cubicBezTo>
                      <a:pt x="482" y="448"/>
                      <a:pt x="590" y="232"/>
                      <a:pt x="470" y="84"/>
                    </a:cubicBezTo>
                    <a:cubicBezTo>
                      <a:pt x="426" y="29"/>
                      <a:pt x="361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5"/>
              <p:cNvSpPr/>
              <p:nvPr/>
            </p:nvSpPr>
            <p:spPr>
              <a:xfrm>
                <a:off x="4255325" y="3766225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4" y="1"/>
                    </a:moveTo>
                    <a:cubicBezTo>
                      <a:pt x="237" y="1"/>
                      <a:pt x="188" y="16"/>
                      <a:pt x="148" y="48"/>
                    </a:cubicBezTo>
                    <a:cubicBezTo>
                      <a:pt x="0" y="167"/>
                      <a:pt x="71" y="408"/>
                      <a:pt x="261" y="428"/>
                    </a:cubicBezTo>
                    <a:cubicBezTo>
                      <a:pt x="268" y="428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8" y="28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5"/>
              <p:cNvSpPr/>
              <p:nvPr/>
            </p:nvSpPr>
            <p:spPr>
              <a:xfrm>
                <a:off x="4242050" y="3749725"/>
                <a:ext cx="1350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8" extrusionOk="0">
                    <a:moveTo>
                      <a:pt x="272" y="1"/>
                    </a:moveTo>
                    <a:cubicBezTo>
                      <a:pt x="226" y="1"/>
                      <a:pt x="180" y="16"/>
                      <a:pt x="142" y="46"/>
                    </a:cubicBezTo>
                    <a:cubicBezTo>
                      <a:pt x="1" y="159"/>
                      <a:pt x="68" y="390"/>
                      <a:pt x="252" y="406"/>
                    </a:cubicBezTo>
                    <a:cubicBezTo>
                      <a:pt x="259" y="407"/>
                      <a:pt x="267" y="408"/>
                      <a:pt x="275" y="408"/>
                    </a:cubicBezTo>
                    <a:cubicBezTo>
                      <a:pt x="441" y="408"/>
                      <a:pt x="539" y="211"/>
                      <a:pt x="432" y="75"/>
                    </a:cubicBezTo>
                    <a:cubicBezTo>
                      <a:pt x="392" y="26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5"/>
              <p:cNvSpPr/>
              <p:nvPr/>
            </p:nvSpPr>
            <p:spPr>
              <a:xfrm>
                <a:off x="4228800" y="3733150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59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7"/>
                      <a:pt x="65" y="372"/>
                      <a:pt x="238" y="391"/>
                    </a:cubicBezTo>
                    <a:cubicBezTo>
                      <a:pt x="246" y="392"/>
                      <a:pt x="254" y="393"/>
                      <a:pt x="261" y="393"/>
                    </a:cubicBezTo>
                    <a:cubicBezTo>
                      <a:pt x="421" y="393"/>
                      <a:pt x="516" y="202"/>
                      <a:pt x="412" y="73"/>
                    </a:cubicBezTo>
                    <a:cubicBezTo>
                      <a:pt x="374" y="26"/>
                      <a:pt x="31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5"/>
              <p:cNvSpPr/>
              <p:nvPr/>
            </p:nvSpPr>
            <p:spPr>
              <a:xfrm>
                <a:off x="4215550" y="3716675"/>
                <a:ext cx="122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374" extrusionOk="0">
                    <a:moveTo>
                      <a:pt x="243" y="0"/>
                    </a:moveTo>
                    <a:cubicBezTo>
                      <a:pt x="203" y="0"/>
                      <a:pt x="162" y="14"/>
                      <a:pt x="129" y="41"/>
                    </a:cubicBezTo>
                    <a:cubicBezTo>
                      <a:pt x="0" y="144"/>
                      <a:pt x="61" y="353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88" y="193"/>
                      <a:pt x="389" y="70"/>
                    </a:cubicBezTo>
                    <a:cubicBezTo>
                      <a:pt x="352" y="24"/>
                      <a:pt x="298" y="0"/>
                      <a:pt x="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5"/>
              <p:cNvSpPr/>
              <p:nvPr/>
            </p:nvSpPr>
            <p:spPr>
              <a:xfrm>
                <a:off x="4202200" y="3700100"/>
                <a:ext cx="117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55" extrusionOk="0">
                    <a:moveTo>
                      <a:pt x="236" y="1"/>
                    </a:moveTo>
                    <a:cubicBezTo>
                      <a:pt x="196" y="1"/>
                      <a:pt x="156" y="14"/>
                      <a:pt x="123" y="42"/>
                    </a:cubicBezTo>
                    <a:cubicBezTo>
                      <a:pt x="1" y="139"/>
                      <a:pt x="62" y="338"/>
                      <a:pt x="216" y="354"/>
                    </a:cubicBezTo>
                    <a:cubicBezTo>
                      <a:pt x="223" y="355"/>
                      <a:pt x="229" y="355"/>
                      <a:pt x="236" y="355"/>
                    </a:cubicBezTo>
                    <a:cubicBezTo>
                      <a:pt x="382" y="355"/>
                      <a:pt x="469" y="185"/>
                      <a:pt x="374" y="68"/>
                    </a:cubicBezTo>
                    <a:cubicBezTo>
                      <a:pt x="339" y="24"/>
                      <a:pt x="288" y="1"/>
                      <a:pt x="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5"/>
              <p:cNvSpPr/>
              <p:nvPr/>
            </p:nvSpPr>
            <p:spPr>
              <a:xfrm>
                <a:off x="4188950" y="3683575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3" y="0"/>
                    </a:moveTo>
                    <a:cubicBezTo>
                      <a:pt x="186" y="0"/>
                      <a:pt x="148" y="13"/>
                      <a:pt x="116" y="38"/>
                    </a:cubicBezTo>
                    <a:cubicBezTo>
                      <a:pt x="1" y="131"/>
                      <a:pt x="55" y="321"/>
                      <a:pt x="206" y="334"/>
                    </a:cubicBezTo>
                    <a:cubicBezTo>
                      <a:pt x="213" y="334"/>
                      <a:pt x="219" y="335"/>
                      <a:pt x="226" y="335"/>
                    </a:cubicBezTo>
                    <a:cubicBezTo>
                      <a:pt x="362" y="335"/>
                      <a:pt x="443" y="174"/>
                      <a:pt x="354" y="64"/>
                    </a:cubicBezTo>
                    <a:cubicBezTo>
                      <a:pt x="320" y="22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5"/>
              <p:cNvSpPr/>
              <p:nvPr/>
            </p:nvSpPr>
            <p:spPr>
              <a:xfrm>
                <a:off x="4175700" y="36670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6"/>
                    </a:cubicBezTo>
                    <a:cubicBezTo>
                      <a:pt x="0" y="123"/>
                      <a:pt x="52" y="299"/>
                      <a:pt x="193" y="315"/>
                    </a:cubicBezTo>
                    <a:cubicBezTo>
                      <a:pt x="198" y="316"/>
                      <a:pt x="204" y="316"/>
                      <a:pt x="209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5"/>
              <p:cNvSpPr/>
              <p:nvPr/>
            </p:nvSpPr>
            <p:spPr>
              <a:xfrm>
                <a:off x="4339600" y="3834375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2" y="1"/>
                    </a:moveTo>
                    <a:cubicBezTo>
                      <a:pt x="285" y="1"/>
                      <a:pt x="228" y="19"/>
                      <a:pt x="180" y="57"/>
                    </a:cubicBezTo>
                    <a:cubicBezTo>
                      <a:pt x="0" y="202"/>
                      <a:pt x="84" y="494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99"/>
                    </a:cubicBezTo>
                    <a:cubicBezTo>
                      <a:pt x="495" y="34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5"/>
              <p:cNvSpPr/>
              <p:nvPr/>
            </p:nvSpPr>
            <p:spPr>
              <a:xfrm>
                <a:off x="4326350" y="3817850"/>
                <a:ext cx="16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5" extrusionOk="0">
                    <a:moveTo>
                      <a:pt x="331" y="1"/>
                    </a:moveTo>
                    <a:cubicBezTo>
                      <a:pt x="275" y="1"/>
                      <a:pt x="219" y="19"/>
                      <a:pt x="174" y="56"/>
                    </a:cubicBezTo>
                    <a:cubicBezTo>
                      <a:pt x="0" y="198"/>
                      <a:pt x="84" y="477"/>
                      <a:pt x="305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8" y="504"/>
                      <a:pt x="663" y="261"/>
                      <a:pt x="527" y="95"/>
                    </a:cubicBezTo>
                    <a:cubicBezTo>
                      <a:pt x="478" y="33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5"/>
              <p:cNvSpPr/>
              <p:nvPr/>
            </p:nvSpPr>
            <p:spPr>
              <a:xfrm>
                <a:off x="4313075" y="3801350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2"/>
                    </a:cubicBezTo>
                    <a:cubicBezTo>
                      <a:pt x="303" y="483"/>
                      <a:pt x="312" y="483"/>
                      <a:pt x="321" y="483"/>
                    </a:cubicBezTo>
                    <a:cubicBezTo>
                      <a:pt x="519" y="483"/>
                      <a:pt x="635" y="250"/>
                      <a:pt x="509" y="90"/>
                    </a:cubicBezTo>
                    <a:cubicBezTo>
                      <a:pt x="461" y="31"/>
                      <a:pt x="391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5"/>
              <p:cNvSpPr/>
              <p:nvPr/>
            </p:nvSpPr>
            <p:spPr>
              <a:xfrm>
                <a:off x="4299750" y="3784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0"/>
                    </a:moveTo>
                    <a:cubicBezTo>
                      <a:pt x="258" y="0"/>
                      <a:pt x="206" y="18"/>
                      <a:pt x="161" y="54"/>
                    </a:cubicBezTo>
                    <a:cubicBezTo>
                      <a:pt x="0" y="183"/>
                      <a:pt x="78" y="443"/>
                      <a:pt x="286" y="466"/>
                    </a:cubicBezTo>
                    <a:cubicBezTo>
                      <a:pt x="294" y="466"/>
                      <a:pt x="302" y="467"/>
                      <a:pt x="310" y="467"/>
                    </a:cubicBezTo>
                    <a:cubicBezTo>
                      <a:pt x="502" y="467"/>
                      <a:pt x="616" y="241"/>
                      <a:pt x="489" y="86"/>
                    </a:cubicBezTo>
                    <a:cubicBezTo>
                      <a:pt x="443" y="30"/>
                      <a:pt x="377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5"/>
              <p:cNvSpPr/>
              <p:nvPr/>
            </p:nvSpPr>
            <p:spPr>
              <a:xfrm>
                <a:off x="4286500" y="3768275"/>
                <a:ext cx="147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47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4" y="50"/>
                    </a:cubicBezTo>
                    <a:cubicBezTo>
                      <a:pt x="0" y="175"/>
                      <a:pt x="74" y="426"/>
                      <a:pt x="273" y="445"/>
                    </a:cubicBezTo>
                    <a:cubicBezTo>
                      <a:pt x="282" y="446"/>
                      <a:pt x="291" y="447"/>
                      <a:pt x="300" y="447"/>
                    </a:cubicBezTo>
                    <a:cubicBezTo>
                      <a:pt x="480" y="447"/>
                      <a:pt x="589" y="229"/>
                      <a:pt x="469" y="82"/>
                    </a:cubicBezTo>
                    <a:cubicBezTo>
                      <a:pt x="425" y="29"/>
                      <a:pt x="360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5"/>
              <p:cNvSpPr/>
              <p:nvPr/>
            </p:nvSpPr>
            <p:spPr>
              <a:xfrm>
                <a:off x="4273225" y="3751725"/>
                <a:ext cx="141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1" extrusionOk="0">
                    <a:moveTo>
                      <a:pt x="284" y="1"/>
                    </a:moveTo>
                    <a:cubicBezTo>
                      <a:pt x="236" y="1"/>
                      <a:pt x="189" y="17"/>
                      <a:pt x="149" y="50"/>
                    </a:cubicBezTo>
                    <a:cubicBezTo>
                      <a:pt x="1" y="169"/>
                      <a:pt x="72" y="407"/>
                      <a:pt x="261" y="429"/>
                    </a:cubicBezTo>
                    <a:cubicBezTo>
                      <a:pt x="269" y="430"/>
                      <a:pt x="277" y="430"/>
                      <a:pt x="284" y="430"/>
                    </a:cubicBezTo>
                    <a:cubicBezTo>
                      <a:pt x="460" y="430"/>
                      <a:pt x="565" y="224"/>
                      <a:pt x="451" y="82"/>
                    </a:cubicBezTo>
                    <a:cubicBezTo>
                      <a:pt x="409" y="29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5"/>
              <p:cNvSpPr/>
              <p:nvPr/>
            </p:nvSpPr>
            <p:spPr>
              <a:xfrm>
                <a:off x="4259975" y="3735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0"/>
                    </a:moveTo>
                    <a:cubicBezTo>
                      <a:pt x="224" y="0"/>
                      <a:pt x="179" y="15"/>
                      <a:pt x="142" y="46"/>
                    </a:cubicBezTo>
                    <a:cubicBezTo>
                      <a:pt x="1" y="161"/>
                      <a:pt x="68" y="390"/>
                      <a:pt x="248" y="409"/>
                    </a:cubicBezTo>
                    <a:cubicBezTo>
                      <a:pt x="256" y="410"/>
                      <a:pt x="264" y="410"/>
                      <a:pt x="272" y="410"/>
                    </a:cubicBezTo>
                    <a:cubicBezTo>
                      <a:pt x="441" y="410"/>
                      <a:pt x="539" y="213"/>
                      <a:pt x="428" y="78"/>
                    </a:cubicBezTo>
                    <a:cubicBezTo>
                      <a:pt x="388" y="27"/>
                      <a:pt x="329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5"/>
              <p:cNvSpPr/>
              <p:nvPr/>
            </p:nvSpPr>
            <p:spPr>
              <a:xfrm>
                <a:off x="4246725" y="3718700"/>
                <a:ext cx="128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89" extrusionOk="0">
                    <a:moveTo>
                      <a:pt x="257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3"/>
                      <a:pt x="65" y="371"/>
                      <a:pt x="238" y="388"/>
                    </a:cubicBezTo>
                    <a:cubicBezTo>
                      <a:pt x="246" y="388"/>
                      <a:pt x="253" y="389"/>
                      <a:pt x="261" y="389"/>
                    </a:cubicBezTo>
                    <a:cubicBezTo>
                      <a:pt x="418" y="389"/>
                      <a:pt x="513" y="201"/>
                      <a:pt x="408" y="73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5"/>
              <p:cNvSpPr/>
              <p:nvPr/>
            </p:nvSpPr>
            <p:spPr>
              <a:xfrm>
                <a:off x="4233375" y="3702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7"/>
                      <a:pt x="62" y="356"/>
                      <a:pt x="229" y="372"/>
                    </a:cubicBezTo>
                    <a:cubicBezTo>
                      <a:pt x="236" y="373"/>
                      <a:pt x="242" y="373"/>
                      <a:pt x="248" y="373"/>
                    </a:cubicBezTo>
                    <a:cubicBezTo>
                      <a:pt x="401" y="373"/>
                      <a:pt x="492" y="194"/>
                      <a:pt x="393" y="70"/>
                    </a:cubicBezTo>
                    <a:cubicBezTo>
                      <a:pt x="356" y="24"/>
                      <a:pt x="302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5"/>
              <p:cNvSpPr/>
              <p:nvPr/>
            </p:nvSpPr>
            <p:spPr>
              <a:xfrm>
                <a:off x="4220125" y="3685625"/>
                <a:ext cx="116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3" extrusionOk="0">
                    <a:moveTo>
                      <a:pt x="234" y="1"/>
                    </a:moveTo>
                    <a:cubicBezTo>
                      <a:pt x="195" y="1"/>
                      <a:pt x="156" y="13"/>
                      <a:pt x="123" y="39"/>
                    </a:cubicBezTo>
                    <a:cubicBezTo>
                      <a:pt x="1" y="139"/>
                      <a:pt x="58" y="335"/>
                      <a:pt x="216" y="351"/>
                    </a:cubicBezTo>
                    <a:cubicBezTo>
                      <a:pt x="224" y="352"/>
                      <a:pt x="231" y="353"/>
                      <a:pt x="239" y="353"/>
                    </a:cubicBezTo>
                    <a:cubicBezTo>
                      <a:pt x="382" y="353"/>
                      <a:pt x="465" y="181"/>
                      <a:pt x="373" y="65"/>
                    </a:cubicBezTo>
                    <a:cubicBezTo>
                      <a:pt x="337" y="23"/>
                      <a:pt x="285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5"/>
              <p:cNvSpPr/>
              <p:nvPr/>
            </p:nvSpPr>
            <p:spPr>
              <a:xfrm>
                <a:off x="4206875" y="3669100"/>
                <a:ext cx="110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0" y="132"/>
                      <a:pt x="55" y="318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62" y="335"/>
                      <a:pt x="443" y="172"/>
                      <a:pt x="351" y="61"/>
                    </a:cubicBezTo>
                    <a:cubicBezTo>
                      <a:pt x="318" y="21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5"/>
              <p:cNvSpPr/>
              <p:nvPr/>
            </p:nvSpPr>
            <p:spPr>
              <a:xfrm>
                <a:off x="4193625" y="3652550"/>
                <a:ext cx="10450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9" extrusionOk="0">
                    <a:moveTo>
                      <a:pt x="208" y="0"/>
                    </a:moveTo>
                    <a:cubicBezTo>
                      <a:pt x="173" y="0"/>
                      <a:pt x="138" y="12"/>
                      <a:pt x="109" y="35"/>
                    </a:cubicBezTo>
                    <a:cubicBezTo>
                      <a:pt x="0" y="125"/>
                      <a:pt x="51" y="302"/>
                      <a:pt x="193" y="318"/>
                    </a:cubicBezTo>
                    <a:cubicBezTo>
                      <a:pt x="198" y="318"/>
                      <a:pt x="204" y="319"/>
                      <a:pt x="209" y="319"/>
                    </a:cubicBezTo>
                    <a:cubicBezTo>
                      <a:pt x="341" y="319"/>
                      <a:pt x="418" y="166"/>
                      <a:pt x="331" y="61"/>
                    </a:cubicBezTo>
                    <a:cubicBezTo>
                      <a:pt x="300" y="21"/>
                      <a:pt x="254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5"/>
              <p:cNvSpPr/>
              <p:nvPr/>
            </p:nvSpPr>
            <p:spPr>
              <a:xfrm>
                <a:off x="4344250" y="3803375"/>
                <a:ext cx="166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2" extrusionOk="0">
                    <a:moveTo>
                      <a:pt x="333" y="1"/>
                    </a:moveTo>
                    <a:cubicBezTo>
                      <a:pt x="277" y="1"/>
                      <a:pt x="220" y="19"/>
                      <a:pt x="174" y="57"/>
                    </a:cubicBezTo>
                    <a:cubicBezTo>
                      <a:pt x="1" y="198"/>
                      <a:pt x="84" y="478"/>
                      <a:pt x="306" y="500"/>
                    </a:cubicBezTo>
                    <a:cubicBezTo>
                      <a:pt x="315" y="501"/>
                      <a:pt x="324" y="502"/>
                      <a:pt x="333" y="502"/>
                    </a:cubicBezTo>
                    <a:cubicBezTo>
                      <a:pt x="539" y="502"/>
                      <a:pt x="663" y="259"/>
                      <a:pt x="528" y="92"/>
                    </a:cubicBezTo>
                    <a:cubicBezTo>
                      <a:pt x="479" y="32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5"/>
              <p:cNvSpPr/>
              <p:nvPr/>
            </p:nvSpPr>
            <p:spPr>
              <a:xfrm>
                <a:off x="4331000" y="378682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89"/>
                      <a:pt x="81" y="458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6" y="482"/>
                      <a:pt x="634" y="249"/>
                      <a:pt x="505" y="92"/>
                    </a:cubicBezTo>
                    <a:cubicBezTo>
                      <a:pt x="457" y="31"/>
                      <a:pt x="387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5"/>
              <p:cNvSpPr/>
              <p:nvPr/>
            </p:nvSpPr>
            <p:spPr>
              <a:xfrm>
                <a:off x="4317675" y="3770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6" y="0"/>
                    </a:moveTo>
                    <a:cubicBezTo>
                      <a:pt x="255" y="0"/>
                      <a:pt x="203" y="17"/>
                      <a:pt x="161" y="52"/>
                    </a:cubicBezTo>
                    <a:cubicBezTo>
                      <a:pt x="0" y="183"/>
                      <a:pt x="77" y="444"/>
                      <a:pt x="283" y="463"/>
                    </a:cubicBezTo>
                    <a:cubicBezTo>
                      <a:pt x="292" y="464"/>
                      <a:pt x="301" y="464"/>
                      <a:pt x="310" y="464"/>
                    </a:cubicBezTo>
                    <a:cubicBezTo>
                      <a:pt x="503" y="464"/>
                      <a:pt x="614" y="240"/>
                      <a:pt x="489" y="87"/>
                    </a:cubicBezTo>
                    <a:cubicBezTo>
                      <a:pt x="443" y="30"/>
                      <a:pt x="375" y="0"/>
                      <a:pt x="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5"/>
              <p:cNvSpPr/>
              <p:nvPr/>
            </p:nvSpPr>
            <p:spPr>
              <a:xfrm>
                <a:off x="4304400" y="3753775"/>
                <a:ext cx="147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8" extrusionOk="0">
                    <a:moveTo>
                      <a:pt x="296" y="0"/>
                    </a:moveTo>
                    <a:cubicBezTo>
                      <a:pt x="247" y="0"/>
                      <a:pt x="197" y="17"/>
                      <a:pt x="155" y="52"/>
                    </a:cubicBezTo>
                    <a:cubicBezTo>
                      <a:pt x="1" y="174"/>
                      <a:pt x="75" y="424"/>
                      <a:pt x="274" y="447"/>
                    </a:cubicBezTo>
                    <a:cubicBezTo>
                      <a:pt x="282" y="448"/>
                      <a:pt x="290" y="448"/>
                      <a:pt x="297" y="448"/>
                    </a:cubicBezTo>
                    <a:cubicBezTo>
                      <a:pt x="480" y="448"/>
                      <a:pt x="590" y="232"/>
                      <a:pt x="470" y="84"/>
                    </a:cubicBezTo>
                    <a:cubicBezTo>
                      <a:pt x="426" y="29"/>
                      <a:pt x="362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5"/>
              <p:cNvSpPr/>
              <p:nvPr/>
            </p:nvSpPr>
            <p:spPr>
              <a:xfrm>
                <a:off x="4291150" y="3737225"/>
                <a:ext cx="140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9" extrusionOk="0">
                    <a:moveTo>
                      <a:pt x="282" y="1"/>
                    </a:moveTo>
                    <a:cubicBezTo>
                      <a:pt x="235" y="1"/>
                      <a:pt x="187" y="16"/>
                      <a:pt x="148" y="48"/>
                    </a:cubicBezTo>
                    <a:cubicBezTo>
                      <a:pt x="1" y="167"/>
                      <a:pt x="71" y="408"/>
                      <a:pt x="261" y="427"/>
                    </a:cubicBezTo>
                    <a:cubicBezTo>
                      <a:pt x="269" y="428"/>
                      <a:pt x="276" y="429"/>
                      <a:pt x="284" y="429"/>
                    </a:cubicBezTo>
                    <a:cubicBezTo>
                      <a:pt x="457" y="429"/>
                      <a:pt x="561" y="222"/>
                      <a:pt x="447" y="80"/>
                    </a:cubicBezTo>
                    <a:cubicBezTo>
                      <a:pt x="405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5"/>
              <p:cNvSpPr/>
              <p:nvPr/>
            </p:nvSpPr>
            <p:spPr>
              <a:xfrm>
                <a:off x="4277900" y="372072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1" y="407"/>
                    </a:cubicBezTo>
                    <a:cubicBezTo>
                      <a:pt x="440" y="407"/>
                      <a:pt x="538" y="210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5"/>
              <p:cNvSpPr/>
              <p:nvPr/>
            </p:nvSpPr>
            <p:spPr>
              <a:xfrm>
                <a:off x="4264625" y="3704150"/>
                <a:ext cx="1285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3" extrusionOk="0">
                    <a:moveTo>
                      <a:pt x="257" y="1"/>
                    </a:moveTo>
                    <a:cubicBezTo>
                      <a:pt x="214" y="1"/>
                      <a:pt x="170" y="15"/>
                      <a:pt x="133" y="44"/>
                    </a:cubicBezTo>
                    <a:cubicBezTo>
                      <a:pt x="1" y="156"/>
                      <a:pt x="65" y="372"/>
                      <a:pt x="239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18" y="392"/>
                      <a:pt x="514" y="202"/>
                      <a:pt x="409" y="73"/>
                    </a:cubicBezTo>
                    <a:cubicBezTo>
                      <a:pt x="371" y="25"/>
                      <a:pt x="315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5"/>
              <p:cNvSpPr/>
              <p:nvPr/>
            </p:nvSpPr>
            <p:spPr>
              <a:xfrm>
                <a:off x="4251300" y="3687650"/>
                <a:ext cx="122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2" extrusionOk="0">
                    <a:moveTo>
                      <a:pt x="247" y="1"/>
                    </a:moveTo>
                    <a:cubicBezTo>
                      <a:pt x="206" y="1"/>
                      <a:pt x="164" y="14"/>
                      <a:pt x="129" y="42"/>
                    </a:cubicBezTo>
                    <a:cubicBezTo>
                      <a:pt x="1" y="145"/>
                      <a:pt x="62" y="354"/>
                      <a:pt x="229" y="370"/>
                    </a:cubicBezTo>
                    <a:cubicBezTo>
                      <a:pt x="236" y="371"/>
                      <a:pt x="244" y="371"/>
                      <a:pt x="252" y="371"/>
                    </a:cubicBezTo>
                    <a:cubicBezTo>
                      <a:pt x="402" y="371"/>
                      <a:pt x="491" y="193"/>
                      <a:pt x="393" y="68"/>
                    </a:cubicBezTo>
                    <a:cubicBezTo>
                      <a:pt x="356" y="24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5"/>
              <p:cNvSpPr/>
              <p:nvPr/>
            </p:nvSpPr>
            <p:spPr>
              <a:xfrm>
                <a:off x="4238050" y="3671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4" y="1"/>
                    </a:moveTo>
                    <a:cubicBezTo>
                      <a:pt x="195" y="1"/>
                      <a:pt x="156" y="14"/>
                      <a:pt x="122" y="42"/>
                    </a:cubicBezTo>
                    <a:cubicBezTo>
                      <a:pt x="0" y="138"/>
                      <a:pt x="58" y="338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81" y="355"/>
                      <a:pt x="465" y="185"/>
                      <a:pt x="370" y="68"/>
                    </a:cubicBezTo>
                    <a:cubicBezTo>
                      <a:pt x="335" y="24"/>
                      <a:pt x="285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5"/>
              <p:cNvSpPr/>
              <p:nvPr/>
            </p:nvSpPr>
            <p:spPr>
              <a:xfrm>
                <a:off x="4224775" y="3654575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0"/>
                    </a:moveTo>
                    <a:cubicBezTo>
                      <a:pt x="185" y="0"/>
                      <a:pt x="147" y="13"/>
                      <a:pt x="117" y="38"/>
                    </a:cubicBezTo>
                    <a:cubicBezTo>
                      <a:pt x="1" y="131"/>
                      <a:pt x="56" y="321"/>
                      <a:pt x="203" y="333"/>
                    </a:cubicBezTo>
                    <a:cubicBezTo>
                      <a:pt x="210" y="334"/>
                      <a:pt x="216" y="334"/>
                      <a:pt x="223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5"/>
              <p:cNvSpPr/>
              <p:nvPr/>
            </p:nvSpPr>
            <p:spPr>
              <a:xfrm>
                <a:off x="4211525" y="3638075"/>
                <a:ext cx="1040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16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2"/>
                      <a:pt x="52" y="299"/>
                      <a:pt x="190" y="315"/>
                    </a:cubicBezTo>
                    <a:cubicBezTo>
                      <a:pt x="196" y="316"/>
                      <a:pt x="201" y="316"/>
                      <a:pt x="206" y="316"/>
                    </a:cubicBezTo>
                    <a:cubicBezTo>
                      <a:pt x="338" y="316"/>
                      <a:pt x="415" y="163"/>
                      <a:pt x="332" y="58"/>
                    </a:cubicBezTo>
                    <a:cubicBezTo>
                      <a:pt x="301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5"/>
              <p:cNvSpPr/>
              <p:nvPr/>
            </p:nvSpPr>
            <p:spPr>
              <a:xfrm>
                <a:off x="4348925" y="377235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1"/>
                    </a:moveTo>
                    <a:cubicBezTo>
                      <a:pt x="265" y="1"/>
                      <a:pt x="211" y="18"/>
                      <a:pt x="167" y="54"/>
                    </a:cubicBezTo>
                    <a:cubicBezTo>
                      <a:pt x="0" y="192"/>
                      <a:pt x="81" y="459"/>
                      <a:pt x="293" y="482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53"/>
                      <a:pt x="508" y="93"/>
                    </a:cubicBezTo>
                    <a:cubicBezTo>
                      <a:pt x="460" y="32"/>
                      <a:pt x="389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5"/>
              <p:cNvSpPr/>
              <p:nvPr/>
            </p:nvSpPr>
            <p:spPr>
              <a:xfrm>
                <a:off x="4335575" y="3755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09" y="0"/>
                    </a:moveTo>
                    <a:cubicBezTo>
                      <a:pt x="257" y="0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4" y="465"/>
                    </a:cubicBezTo>
                    <a:cubicBezTo>
                      <a:pt x="291" y="466"/>
                      <a:pt x="299" y="467"/>
                      <a:pt x="307" y="467"/>
                    </a:cubicBezTo>
                    <a:cubicBezTo>
                      <a:pt x="499" y="467"/>
                      <a:pt x="616" y="241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5"/>
              <p:cNvSpPr/>
              <p:nvPr/>
            </p:nvSpPr>
            <p:spPr>
              <a:xfrm>
                <a:off x="4322325" y="3739275"/>
                <a:ext cx="147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7" extrusionOk="0">
                    <a:moveTo>
                      <a:pt x="294" y="1"/>
                    </a:moveTo>
                    <a:cubicBezTo>
                      <a:pt x="245" y="1"/>
                      <a:pt x="196" y="17"/>
                      <a:pt x="155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80" y="446"/>
                      <a:pt x="288" y="447"/>
                      <a:pt x="297" y="447"/>
                    </a:cubicBezTo>
                    <a:cubicBezTo>
                      <a:pt x="481" y="447"/>
                      <a:pt x="589" y="229"/>
                      <a:pt x="470" y="82"/>
                    </a:cubicBezTo>
                    <a:cubicBezTo>
                      <a:pt x="424" y="29"/>
                      <a:pt x="359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5"/>
              <p:cNvSpPr/>
              <p:nvPr/>
            </p:nvSpPr>
            <p:spPr>
              <a:xfrm>
                <a:off x="4309075" y="3722725"/>
                <a:ext cx="141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1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50"/>
                    </a:cubicBezTo>
                    <a:cubicBezTo>
                      <a:pt x="0" y="169"/>
                      <a:pt x="71" y="407"/>
                      <a:pt x="260" y="429"/>
                    </a:cubicBezTo>
                    <a:cubicBezTo>
                      <a:pt x="268" y="430"/>
                      <a:pt x="276" y="430"/>
                      <a:pt x="284" y="430"/>
                    </a:cubicBezTo>
                    <a:cubicBezTo>
                      <a:pt x="460" y="430"/>
                      <a:pt x="564" y="224"/>
                      <a:pt x="447" y="82"/>
                    </a:cubicBezTo>
                    <a:cubicBezTo>
                      <a:pt x="405" y="29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5"/>
              <p:cNvSpPr/>
              <p:nvPr/>
            </p:nvSpPr>
            <p:spPr>
              <a:xfrm>
                <a:off x="4295725" y="3706200"/>
                <a:ext cx="135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10" extrusionOk="0">
                    <a:moveTo>
                      <a:pt x="273" y="0"/>
                    </a:moveTo>
                    <a:cubicBezTo>
                      <a:pt x="228" y="0"/>
                      <a:pt x="183" y="15"/>
                      <a:pt x="145" y="46"/>
                    </a:cubicBezTo>
                    <a:cubicBezTo>
                      <a:pt x="1" y="161"/>
                      <a:pt x="71" y="389"/>
                      <a:pt x="251" y="409"/>
                    </a:cubicBezTo>
                    <a:cubicBezTo>
                      <a:pt x="259" y="410"/>
                      <a:pt x="267" y="410"/>
                      <a:pt x="274" y="410"/>
                    </a:cubicBezTo>
                    <a:cubicBezTo>
                      <a:pt x="441" y="410"/>
                      <a:pt x="542" y="213"/>
                      <a:pt x="431" y="78"/>
                    </a:cubicBezTo>
                    <a:cubicBezTo>
                      <a:pt x="391" y="26"/>
                      <a:pt x="332" y="0"/>
                      <a:pt x="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5"/>
              <p:cNvSpPr/>
              <p:nvPr/>
            </p:nvSpPr>
            <p:spPr>
              <a:xfrm>
                <a:off x="4282475" y="3689700"/>
                <a:ext cx="129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89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4"/>
                    </a:cubicBezTo>
                    <a:cubicBezTo>
                      <a:pt x="0" y="153"/>
                      <a:pt x="65" y="371"/>
                      <a:pt x="238" y="387"/>
                    </a:cubicBezTo>
                    <a:cubicBezTo>
                      <a:pt x="246" y="388"/>
                      <a:pt x="254" y="389"/>
                      <a:pt x="262" y="389"/>
                    </a:cubicBezTo>
                    <a:cubicBezTo>
                      <a:pt x="421" y="389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5"/>
              <p:cNvSpPr/>
              <p:nvPr/>
            </p:nvSpPr>
            <p:spPr>
              <a:xfrm>
                <a:off x="4269225" y="3673125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400" y="373"/>
                      <a:pt x="491" y="194"/>
                      <a:pt x="392" y="70"/>
                    </a:cubicBezTo>
                    <a:cubicBezTo>
                      <a:pt x="354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5"/>
              <p:cNvSpPr/>
              <p:nvPr/>
            </p:nvSpPr>
            <p:spPr>
              <a:xfrm>
                <a:off x="4255875" y="3656625"/>
                <a:ext cx="117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3" extrusionOk="0">
                    <a:moveTo>
                      <a:pt x="235" y="0"/>
                    </a:moveTo>
                    <a:cubicBezTo>
                      <a:pt x="196" y="0"/>
                      <a:pt x="156" y="13"/>
                      <a:pt x="123" y="39"/>
                    </a:cubicBezTo>
                    <a:cubicBezTo>
                      <a:pt x="1" y="139"/>
                      <a:pt x="62" y="335"/>
                      <a:pt x="216" y="351"/>
                    </a:cubicBezTo>
                    <a:cubicBezTo>
                      <a:pt x="224" y="352"/>
                      <a:pt x="231" y="352"/>
                      <a:pt x="239" y="352"/>
                    </a:cubicBezTo>
                    <a:cubicBezTo>
                      <a:pt x="383" y="352"/>
                      <a:pt x="468" y="181"/>
                      <a:pt x="373" y="65"/>
                    </a:cubicBezTo>
                    <a:cubicBezTo>
                      <a:pt x="339" y="23"/>
                      <a:pt x="287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5"/>
              <p:cNvSpPr/>
              <p:nvPr/>
            </p:nvSpPr>
            <p:spPr>
              <a:xfrm>
                <a:off x="4242700" y="36401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1" y="131"/>
                      <a:pt x="55" y="318"/>
                      <a:pt x="203" y="334"/>
                    </a:cubicBezTo>
                    <a:cubicBezTo>
                      <a:pt x="210" y="335"/>
                      <a:pt x="216" y="335"/>
                      <a:pt x="222" y="335"/>
                    </a:cubicBezTo>
                    <a:cubicBezTo>
                      <a:pt x="359" y="335"/>
                      <a:pt x="440" y="171"/>
                      <a:pt x="351" y="61"/>
                    </a:cubicBezTo>
                    <a:cubicBezTo>
                      <a:pt x="318" y="21"/>
                      <a:pt x="271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5"/>
              <p:cNvSpPr/>
              <p:nvPr/>
            </p:nvSpPr>
            <p:spPr>
              <a:xfrm>
                <a:off x="4229375" y="362352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2" y="1"/>
                    </a:moveTo>
                    <a:cubicBezTo>
                      <a:pt x="176" y="1"/>
                      <a:pt x="140" y="12"/>
                      <a:pt x="109" y="36"/>
                    </a:cubicBezTo>
                    <a:cubicBezTo>
                      <a:pt x="0" y="123"/>
                      <a:pt x="52" y="300"/>
                      <a:pt x="193" y="316"/>
                    </a:cubicBezTo>
                    <a:cubicBezTo>
                      <a:pt x="199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4" y="58"/>
                    </a:cubicBezTo>
                    <a:cubicBezTo>
                      <a:pt x="303" y="20"/>
                      <a:pt x="258" y="1"/>
                      <a:pt x="2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5"/>
              <p:cNvSpPr/>
              <p:nvPr/>
            </p:nvSpPr>
            <p:spPr>
              <a:xfrm>
                <a:off x="4340250" y="3724750"/>
                <a:ext cx="146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9" extrusionOk="0">
                    <a:moveTo>
                      <a:pt x="295" y="1"/>
                    </a:moveTo>
                    <a:cubicBezTo>
                      <a:pt x="246" y="1"/>
                      <a:pt x="196" y="18"/>
                      <a:pt x="154" y="52"/>
                    </a:cubicBezTo>
                    <a:cubicBezTo>
                      <a:pt x="0" y="174"/>
                      <a:pt x="74" y="425"/>
                      <a:pt x="270" y="448"/>
                    </a:cubicBezTo>
                    <a:cubicBezTo>
                      <a:pt x="278" y="448"/>
                      <a:pt x="286" y="449"/>
                      <a:pt x="294" y="449"/>
                    </a:cubicBezTo>
                    <a:cubicBezTo>
                      <a:pt x="479" y="449"/>
                      <a:pt x="587" y="233"/>
                      <a:pt x="469" y="84"/>
                    </a:cubicBezTo>
                    <a:cubicBezTo>
                      <a:pt x="424" y="30"/>
                      <a:pt x="359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5"/>
              <p:cNvSpPr/>
              <p:nvPr/>
            </p:nvSpPr>
            <p:spPr>
              <a:xfrm>
                <a:off x="4326975" y="3708225"/>
                <a:ext cx="140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9" extrusionOk="0">
                    <a:moveTo>
                      <a:pt x="282" y="0"/>
                    </a:moveTo>
                    <a:cubicBezTo>
                      <a:pt x="235" y="0"/>
                      <a:pt x="188" y="16"/>
                      <a:pt x="149" y="48"/>
                    </a:cubicBezTo>
                    <a:cubicBezTo>
                      <a:pt x="1" y="167"/>
                      <a:pt x="72" y="408"/>
                      <a:pt x="258" y="427"/>
                    </a:cubicBezTo>
                    <a:cubicBezTo>
                      <a:pt x="266" y="428"/>
                      <a:pt x="274" y="429"/>
                      <a:pt x="281" y="429"/>
                    </a:cubicBezTo>
                    <a:cubicBezTo>
                      <a:pt x="457" y="429"/>
                      <a:pt x="562" y="222"/>
                      <a:pt x="448" y="80"/>
                    </a:cubicBezTo>
                    <a:cubicBezTo>
                      <a:pt x="406" y="27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5"/>
              <p:cNvSpPr/>
              <p:nvPr/>
            </p:nvSpPr>
            <p:spPr>
              <a:xfrm>
                <a:off x="4313725" y="369172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1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2" y="407"/>
                    </a:cubicBezTo>
                    <a:cubicBezTo>
                      <a:pt x="441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5"/>
              <p:cNvSpPr/>
              <p:nvPr/>
            </p:nvSpPr>
            <p:spPr>
              <a:xfrm>
                <a:off x="4300400" y="3675150"/>
                <a:ext cx="129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93" extrusionOk="0">
                    <a:moveTo>
                      <a:pt x="257" y="1"/>
                    </a:moveTo>
                    <a:cubicBezTo>
                      <a:pt x="214" y="1"/>
                      <a:pt x="171" y="15"/>
                      <a:pt x="135" y="44"/>
                    </a:cubicBezTo>
                    <a:cubicBezTo>
                      <a:pt x="0" y="156"/>
                      <a:pt x="64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21" y="392"/>
                      <a:pt x="516" y="202"/>
                      <a:pt x="411" y="73"/>
                    </a:cubicBezTo>
                    <a:cubicBezTo>
                      <a:pt x="371" y="25"/>
                      <a:pt x="314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5"/>
              <p:cNvSpPr/>
              <p:nvPr/>
            </p:nvSpPr>
            <p:spPr>
              <a:xfrm>
                <a:off x="4287125" y="365865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2"/>
                    </a:cubicBezTo>
                    <a:cubicBezTo>
                      <a:pt x="1" y="145"/>
                      <a:pt x="62" y="354"/>
                      <a:pt x="226" y="370"/>
                    </a:cubicBezTo>
                    <a:cubicBezTo>
                      <a:pt x="234" y="371"/>
                      <a:pt x="241" y="371"/>
                      <a:pt x="249" y="371"/>
                    </a:cubicBezTo>
                    <a:cubicBezTo>
                      <a:pt x="399" y="371"/>
                      <a:pt x="491" y="193"/>
                      <a:pt x="390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5"/>
              <p:cNvSpPr/>
              <p:nvPr/>
            </p:nvSpPr>
            <p:spPr>
              <a:xfrm>
                <a:off x="4273875" y="3642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2" y="0"/>
                      <a:pt x="154" y="13"/>
                      <a:pt x="123" y="39"/>
                    </a:cubicBezTo>
                    <a:cubicBezTo>
                      <a:pt x="1" y="138"/>
                      <a:pt x="58" y="337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78" y="355"/>
                      <a:pt x="466" y="184"/>
                      <a:pt x="370" y="68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5"/>
              <p:cNvSpPr/>
              <p:nvPr/>
            </p:nvSpPr>
            <p:spPr>
              <a:xfrm>
                <a:off x="4260550" y="362557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4" y="0"/>
                    </a:moveTo>
                    <a:cubicBezTo>
                      <a:pt x="187" y="0"/>
                      <a:pt x="150" y="13"/>
                      <a:pt x="119" y="38"/>
                    </a:cubicBezTo>
                    <a:cubicBezTo>
                      <a:pt x="0" y="131"/>
                      <a:pt x="58" y="320"/>
                      <a:pt x="206" y="333"/>
                    </a:cubicBezTo>
                    <a:cubicBezTo>
                      <a:pt x="212" y="334"/>
                      <a:pt x="219" y="334"/>
                      <a:pt x="225" y="334"/>
                    </a:cubicBezTo>
                    <a:cubicBezTo>
                      <a:pt x="361" y="334"/>
                      <a:pt x="443" y="174"/>
                      <a:pt x="354" y="63"/>
                    </a:cubicBezTo>
                    <a:cubicBezTo>
                      <a:pt x="321" y="21"/>
                      <a:pt x="273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5"/>
              <p:cNvSpPr/>
              <p:nvPr/>
            </p:nvSpPr>
            <p:spPr>
              <a:xfrm>
                <a:off x="4247275" y="3609075"/>
                <a:ext cx="104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6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2"/>
                      <a:pt x="55" y="299"/>
                      <a:pt x="194" y="315"/>
                    </a:cubicBezTo>
                    <a:cubicBezTo>
                      <a:pt x="199" y="316"/>
                      <a:pt x="204" y="316"/>
                      <a:pt x="210" y="316"/>
                    </a:cubicBezTo>
                    <a:cubicBezTo>
                      <a:pt x="341" y="316"/>
                      <a:pt x="418" y="163"/>
                      <a:pt x="332" y="58"/>
                    </a:cubicBezTo>
                    <a:cubicBezTo>
                      <a:pt x="301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5"/>
              <p:cNvSpPr/>
              <p:nvPr/>
            </p:nvSpPr>
            <p:spPr>
              <a:xfrm>
                <a:off x="4344825" y="3693725"/>
                <a:ext cx="141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1" extrusionOk="0">
                    <a:moveTo>
                      <a:pt x="283" y="1"/>
                    </a:moveTo>
                    <a:cubicBezTo>
                      <a:pt x="236" y="1"/>
                      <a:pt x="188" y="16"/>
                      <a:pt x="148" y="50"/>
                    </a:cubicBezTo>
                    <a:cubicBezTo>
                      <a:pt x="0" y="169"/>
                      <a:pt x="71" y="406"/>
                      <a:pt x="261" y="429"/>
                    </a:cubicBezTo>
                    <a:cubicBezTo>
                      <a:pt x="269" y="430"/>
                      <a:pt x="276" y="430"/>
                      <a:pt x="284" y="430"/>
                    </a:cubicBezTo>
                    <a:cubicBezTo>
                      <a:pt x="460" y="430"/>
                      <a:pt x="564" y="223"/>
                      <a:pt x="450" y="82"/>
                    </a:cubicBezTo>
                    <a:cubicBezTo>
                      <a:pt x="408" y="29"/>
                      <a:pt x="346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5"/>
              <p:cNvSpPr/>
              <p:nvPr/>
            </p:nvSpPr>
            <p:spPr>
              <a:xfrm>
                <a:off x="4331575" y="3677200"/>
                <a:ext cx="134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0" extrusionOk="0">
                    <a:moveTo>
                      <a:pt x="270" y="0"/>
                    </a:moveTo>
                    <a:cubicBezTo>
                      <a:pt x="224" y="0"/>
                      <a:pt x="179" y="15"/>
                      <a:pt x="141" y="45"/>
                    </a:cubicBezTo>
                    <a:cubicBezTo>
                      <a:pt x="0" y="161"/>
                      <a:pt x="68" y="389"/>
                      <a:pt x="251" y="409"/>
                    </a:cubicBezTo>
                    <a:cubicBezTo>
                      <a:pt x="259" y="409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0" y="26"/>
                      <a:pt x="330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5"/>
              <p:cNvSpPr/>
              <p:nvPr/>
            </p:nvSpPr>
            <p:spPr>
              <a:xfrm>
                <a:off x="4318300" y="3660700"/>
                <a:ext cx="12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89" extrusionOk="0">
                    <a:moveTo>
                      <a:pt x="258" y="0"/>
                    </a:moveTo>
                    <a:cubicBezTo>
                      <a:pt x="215" y="0"/>
                      <a:pt x="172" y="14"/>
                      <a:pt x="136" y="43"/>
                    </a:cubicBezTo>
                    <a:cubicBezTo>
                      <a:pt x="1" y="153"/>
                      <a:pt x="65" y="371"/>
                      <a:pt x="239" y="387"/>
                    </a:cubicBezTo>
                    <a:cubicBezTo>
                      <a:pt x="246" y="388"/>
                      <a:pt x="254" y="389"/>
                      <a:pt x="262" y="389"/>
                    </a:cubicBezTo>
                    <a:cubicBezTo>
                      <a:pt x="421" y="389"/>
                      <a:pt x="513" y="201"/>
                      <a:pt x="409" y="72"/>
                    </a:cubicBezTo>
                    <a:cubicBezTo>
                      <a:pt x="371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5"/>
              <p:cNvSpPr/>
              <p:nvPr/>
            </p:nvSpPr>
            <p:spPr>
              <a:xfrm>
                <a:off x="4305050" y="3644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7"/>
                      <a:pt x="62" y="356"/>
                      <a:pt x="225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3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5"/>
              <p:cNvSpPr/>
              <p:nvPr/>
            </p:nvSpPr>
            <p:spPr>
              <a:xfrm>
                <a:off x="4291800" y="3627625"/>
                <a:ext cx="1157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52" extrusionOk="0">
                    <a:moveTo>
                      <a:pt x="231" y="0"/>
                    </a:moveTo>
                    <a:cubicBezTo>
                      <a:pt x="192" y="0"/>
                      <a:pt x="152" y="13"/>
                      <a:pt x="119" y="39"/>
                    </a:cubicBezTo>
                    <a:cubicBezTo>
                      <a:pt x="0" y="139"/>
                      <a:pt x="58" y="335"/>
                      <a:pt x="212" y="351"/>
                    </a:cubicBezTo>
                    <a:cubicBezTo>
                      <a:pt x="219" y="352"/>
                      <a:pt x="225" y="352"/>
                      <a:pt x="232" y="352"/>
                    </a:cubicBezTo>
                    <a:cubicBezTo>
                      <a:pt x="378" y="352"/>
                      <a:pt x="462" y="182"/>
                      <a:pt x="370" y="65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5"/>
              <p:cNvSpPr/>
              <p:nvPr/>
            </p:nvSpPr>
            <p:spPr>
              <a:xfrm>
                <a:off x="4278450" y="3611100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6" y="0"/>
                    </a:moveTo>
                    <a:cubicBezTo>
                      <a:pt x="188" y="0"/>
                      <a:pt x="151" y="13"/>
                      <a:pt x="120" y="38"/>
                    </a:cubicBezTo>
                    <a:cubicBezTo>
                      <a:pt x="1" y="131"/>
                      <a:pt x="59" y="318"/>
                      <a:pt x="206" y="334"/>
                    </a:cubicBezTo>
                    <a:cubicBezTo>
                      <a:pt x="213" y="334"/>
                      <a:pt x="219" y="335"/>
                      <a:pt x="225" y="335"/>
                    </a:cubicBezTo>
                    <a:cubicBezTo>
                      <a:pt x="362" y="335"/>
                      <a:pt x="443" y="171"/>
                      <a:pt x="354" y="61"/>
                    </a:cubicBezTo>
                    <a:cubicBezTo>
                      <a:pt x="322" y="21"/>
                      <a:pt x="274" y="0"/>
                      <a:pt x="2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5"/>
              <p:cNvSpPr/>
              <p:nvPr/>
            </p:nvSpPr>
            <p:spPr>
              <a:xfrm>
                <a:off x="4265200" y="359452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0" y="126"/>
                      <a:pt x="52" y="303"/>
                      <a:pt x="193" y="315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1" y="58"/>
                    </a:cubicBezTo>
                    <a:cubicBezTo>
                      <a:pt x="301" y="20"/>
                      <a:pt x="255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5"/>
              <p:cNvSpPr/>
              <p:nvPr/>
            </p:nvSpPr>
            <p:spPr>
              <a:xfrm>
                <a:off x="4336225" y="3646150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8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6"/>
                      <a:pt x="65" y="371"/>
                      <a:pt x="238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21" y="392"/>
                      <a:pt x="513" y="202"/>
                      <a:pt x="409" y="73"/>
                    </a:cubicBezTo>
                    <a:cubicBezTo>
                      <a:pt x="370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5"/>
              <p:cNvSpPr/>
              <p:nvPr/>
            </p:nvSpPr>
            <p:spPr>
              <a:xfrm>
                <a:off x="4322875" y="362965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7" y="1"/>
                    </a:moveTo>
                    <a:cubicBezTo>
                      <a:pt x="206" y="1"/>
                      <a:pt x="166" y="14"/>
                      <a:pt x="133" y="42"/>
                    </a:cubicBezTo>
                    <a:cubicBezTo>
                      <a:pt x="1" y="145"/>
                      <a:pt x="62" y="353"/>
                      <a:pt x="229" y="369"/>
                    </a:cubicBezTo>
                    <a:cubicBezTo>
                      <a:pt x="237" y="370"/>
                      <a:pt x="245" y="371"/>
                      <a:pt x="252" y="371"/>
                    </a:cubicBezTo>
                    <a:cubicBezTo>
                      <a:pt x="402" y="371"/>
                      <a:pt x="491" y="193"/>
                      <a:pt x="393" y="71"/>
                    </a:cubicBezTo>
                    <a:cubicBezTo>
                      <a:pt x="356" y="25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5"/>
              <p:cNvSpPr/>
              <p:nvPr/>
            </p:nvSpPr>
            <p:spPr>
              <a:xfrm>
                <a:off x="4309625" y="3613075"/>
                <a:ext cx="116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6" extrusionOk="0">
                    <a:moveTo>
                      <a:pt x="234" y="1"/>
                    </a:moveTo>
                    <a:cubicBezTo>
                      <a:pt x="195" y="1"/>
                      <a:pt x="156" y="13"/>
                      <a:pt x="123" y="39"/>
                    </a:cubicBezTo>
                    <a:cubicBezTo>
                      <a:pt x="1" y="139"/>
                      <a:pt x="59" y="338"/>
                      <a:pt x="216" y="354"/>
                    </a:cubicBezTo>
                    <a:cubicBezTo>
                      <a:pt x="223" y="355"/>
                      <a:pt x="229" y="355"/>
                      <a:pt x="236" y="355"/>
                    </a:cubicBezTo>
                    <a:cubicBezTo>
                      <a:pt x="381" y="355"/>
                      <a:pt x="466" y="185"/>
                      <a:pt x="373" y="68"/>
                    </a:cubicBezTo>
                    <a:cubicBezTo>
                      <a:pt x="338" y="24"/>
                      <a:pt x="286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5"/>
              <p:cNvSpPr/>
              <p:nvPr/>
            </p:nvSpPr>
            <p:spPr>
              <a:xfrm>
                <a:off x="4296375" y="3596550"/>
                <a:ext cx="110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6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0" y="132"/>
                      <a:pt x="55" y="321"/>
                      <a:pt x="206" y="334"/>
                    </a:cubicBezTo>
                    <a:cubicBezTo>
                      <a:pt x="213" y="335"/>
                      <a:pt x="219" y="335"/>
                      <a:pt x="225" y="335"/>
                    </a:cubicBezTo>
                    <a:cubicBezTo>
                      <a:pt x="362" y="335"/>
                      <a:pt x="443" y="175"/>
                      <a:pt x="351" y="64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5"/>
              <p:cNvSpPr/>
              <p:nvPr/>
            </p:nvSpPr>
            <p:spPr>
              <a:xfrm>
                <a:off x="4283125" y="3580075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5"/>
                    </a:cubicBezTo>
                    <a:cubicBezTo>
                      <a:pt x="0" y="122"/>
                      <a:pt x="52" y="299"/>
                      <a:pt x="193" y="315"/>
                    </a:cubicBezTo>
                    <a:cubicBezTo>
                      <a:pt x="198" y="315"/>
                      <a:pt x="203" y="316"/>
                      <a:pt x="208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5"/>
              <p:cNvSpPr/>
              <p:nvPr/>
            </p:nvSpPr>
            <p:spPr>
              <a:xfrm>
                <a:off x="4340800" y="361512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5" y="0"/>
                    </a:moveTo>
                    <a:cubicBezTo>
                      <a:pt x="204" y="0"/>
                      <a:pt x="164" y="13"/>
                      <a:pt x="129" y="41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3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5"/>
              <p:cNvSpPr/>
              <p:nvPr/>
            </p:nvSpPr>
            <p:spPr>
              <a:xfrm>
                <a:off x="4327550" y="3598625"/>
                <a:ext cx="11650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2" extrusionOk="0">
                    <a:moveTo>
                      <a:pt x="233" y="0"/>
                    </a:moveTo>
                    <a:cubicBezTo>
                      <a:pt x="195" y="0"/>
                      <a:pt x="156" y="13"/>
                      <a:pt x="122" y="39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2" y="351"/>
                      <a:pt x="229" y="352"/>
                      <a:pt x="235" y="352"/>
                    </a:cubicBezTo>
                    <a:cubicBezTo>
                      <a:pt x="381" y="352"/>
                      <a:pt x="465" y="182"/>
                      <a:pt x="370" y="65"/>
                    </a:cubicBezTo>
                    <a:cubicBezTo>
                      <a:pt x="335" y="22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5"/>
              <p:cNvSpPr/>
              <p:nvPr/>
            </p:nvSpPr>
            <p:spPr>
              <a:xfrm>
                <a:off x="4314300" y="3582100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2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18"/>
                      <a:pt x="203" y="334"/>
                    </a:cubicBezTo>
                    <a:cubicBezTo>
                      <a:pt x="209" y="334"/>
                      <a:pt x="215" y="335"/>
                      <a:pt x="222" y="335"/>
                    </a:cubicBezTo>
                    <a:cubicBezTo>
                      <a:pt x="358" y="335"/>
                      <a:pt x="440" y="171"/>
                      <a:pt x="350" y="60"/>
                    </a:cubicBezTo>
                    <a:cubicBezTo>
                      <a:pt x="318" y="21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5"/>
              <p:cNvSpPr/>
              <p:nvPr/>
            </p:nvSpPr>
            <p:spPr>
              <a:xfrm>
                <a:off x="4301025" y="3565550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8" y="0"/>
                    </a:moveTo>
                    <a:cubicBezTo>
                      <a:pt x="173" y="0"/>
                      <a:pt x="139" y="11"/>
                      <a:pt x="110" y="35"/>
                    </a:cubicBezTo>
                    <a:cubicBezTo>
                      <a:pt x="1" y="125"/>
                      <a:pt x="52" y="301"/>
                      <a:pt x="190" y="314"/>
                    </a:cubicBezTo>
                    <a:cubicBezTo>
                      <a:pt x="197" y="315"/>
                      <a:pt x="203" y="315"/>
                      <a:pt x="210" y="315"/>
                    </a:cubicBezTo>
                    <a:cubicBezTo>
                      <a:pt x="340" y="315"/>
                      <a:pt x="418" y="161"/>
                      <a:pt x="332" y="57"/>
                    </a:cubicBezTo>
                    <a:cubicBezTo>
                      <a:pt x="300" y="20"/>
                      <a:pt x="254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3" name="Google Shape;883;p5"/>
            <p:cNvSpPr/>
            <p:nvPr/>
          </p:nvSpPr>
          <p:spPr>
            <a:xfrm>
              <a:off x="-14275" y="4083834"/>
              <a:ext cx="2036515" cy="1078407"/>
            </a:xfrm>
            <a:custGeom>
              <a:avLst/>
              <a:gdLst/>
              <a:ahLst/>
              <a:cxnLst/>
              <a:rect l="l" t="t" r="r" b="b"/>
              <a:pathLst>
                <a:path w="40343" h="21362" extrusionOk="0">
                  <a:moveTo>
                    <a:pt x="0" y="21362"/>
                  </a:moveTo>
                  <a:lnTo>
                    <a:pt x="0" y="0"/>
                  </a:lnTo>
                  <a:cubicBezTo>
                    <a:pt x="4133" y="11868"/>
                    <a:pt x="16162" y="9368"/>
                    <a:pt x="28255" y="13122"/>
                  </a:cubicBezTo>
                  <a:cubicBezTo>
                    <a:pt x="34869" y="15175"/>
                    <a:pt x="38436" y="18338"/>
                    <a:pt x="40342" y="213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Google Shape;884;p5"/>
          <p:cNvSpPr/>
          <p:nvPr/>
        </p:nvSpPr>
        <p:spPr>
          <a:xfrm>
            <a:off x="7672798" y="-12998"/>
            <a:ext cx="1502780" cy="3260198"/>
          </a:xfrm>
          <a:custGeom>
            <a:avLst/>
            <a:gdLst/>
            <a:ahLst/>
            <a:cxnLst/>
            <a:rect l="l" t="t" r="r" b="b"/>
            <a:pathLst>
              <a:path w="17156" h="37219" extrusionOk="0">
                <a:moveTo>
                  <a:pt x="17052" y="0"/>
                </a:moveTo>
                <a:lnTo>
                  <a:pt x="0" y="0"/>
                </a:lnTo>
                <a:cubicBezTo>
                  <a:pt x="270" y="3108"/>
                  <a:pt x="1707" y="9072"/>
                  <a:pt x="8398" y="13045"/>
                </a:cubicBezTo>
                <a:cubicBezTo>
                  <a:pt x="17155" y="18241"/>
                  <a:pt x="11155" y="31488"/>
                  <a:pt x="17052" y="3721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5"/>
          <p:cNvSpPr/>
          <p:nvPr/>
        </p:nvSpPr>
        <p:spPr>
          <a:xfrm>
            <a:off x="6928153" y="3892363"/>
            <a:ext cx="2245086" cy="1279539"/>
          </a:xfrm>
          <a:custGeom>
            <a:avLst/>
            <a:gdLst/>
            <a:ahLst/>
            <a:cxnLst/>
            <a:rect l="l" t="t" r="r" b="b"/>
            <a:pathLst>
              <a:path w="37331" h="21276" extrusionOk="0">
                <a:moveTo>
                  <a:pt x="37218" y="21247"/>
                </a:moveTo>
                <a:lnTo>
                  <a:pt x="37331" y="1"/>
                </a:lnTo>
                <a:cubicBezTo>
                  <a:pt x="34220" y="322"/>
                  <a:pt x="28249" y="2074"/>
                  <a:pt x="24232" y="10391"/>
                </a:cubicBezTo>
                <a:cubicBezTo>
                  <a:pt x="18977" y="21276"/>
                  <a:pt x="5772" y="13730"/>
                  <a:pt x="0" y="210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5"/>
          <p:cNvSpPr/>
          <p:nvPr/>
        </p:nvSpPr>
        <p:spPr>
          <a:xfrm>
            <a:off x="4207306" y="4200239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5"/>
          <p:cNvSpPr/>
          <p:nvPr/>
        </p:nvSpPr>
        <p:spPr>
          <a:xfrm>
            <a:off x="565785" y="2882677"/>
            <a:ext cx="92142" cy="83681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5"/>
          <p:cNvSpPr/>
          <p:nvPr/>
        </p:nvSpPr>
        <p:spPr>
          <a:xfrm>
            <a:off x="6310222" y="4284463"/>
            <a:ext cx="324757" cy="375100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9" name="Google Shape;889;p5"/>
          <p:cNvGrpSpPr/>
          <p:nvPr/>
        </p:nvGrpSpPr>
        <p:grpSpPr>
          <a:xfrm>
            <a:off x="1741200" y="4358709"/>
            <a:ext cx="281055" cy="346846"/>
            <a:chOff x="368125" y="2950571"/>
            <a:chExt cx="281055" cy="346846"/>
          </a:xfrm>
        </p:grpSpPr>
        <p:sp>
          <p:nvSpPr>
            <p:cNvPr id="890" name="Google Shape;890;p5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2" name="Google Shape;892;p5"/>
          <p:cNvSpPr/>
          <p:nvPr/>
        </p:nvSpPr>
        <p:spPr>
          <a:xfrm>
            <a:off x="8268124" y="1025205"/>
            <a:ext cx="450379" cy="450398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5"/>
          <p:cNvSpPr/>
          <p:nvPr/>
        </p:nvSpPr>
        <p:spPr>
          <a:xfrm>
            <a:off x="8108210" y="4116577"/>
            <a:ext cx="92141" cy="83681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4" name="Google Shape;894;p5"/>
          <p:cNvGrpSpPr/>
          <p:nvPr/>
        </p:nvGrpSpPr>
        <p:grpSpPr>
          <a:xfrm>
            <a:off x="-22695" y="-15770"/>
            <a:ext cx="1690448" cy="1915602"/>
            <a:chOff x="-22695" y="-15770"/>
            <a:chExt cx="1690448" cy="1915602"/>
          </a:xfrm>
        </p:grpSpPr>
        <p:grpSp>
          <p:nvGrpSpPr>
            <p:cNvPr id="895" name="Google Shape;895;p5"/>
            <p:cNvGrpSpPr/>
            <p:nvPr/>
          </p:nvGrpSpPr>
          <p:grpSpPr>
            <a:xfrm>
              <a:off x="486797" y="632665"/>
              <a:ext cx="952368" cy="1100498"/>
              <a:chOff x="341650" y="1947263"/>
              <a:chExt cx="334000" cy="385950"/>
            </a:xfrm>
          </p:grpSpPr>
          <p:sp>
            <p:nvSpPr>
              <p:cNvPr id="896" name="Google Shape;896;p5"/>
              <p:cNvSpPr/>
              <p:nvPr/>
            </p:nvSpPr>
            <p:spPr>
              <a:xfrm>
                <a:off x="462150" y="1947263"/>
                <a:ext cx="213500" cy="192550"/>
              </a:xfrm>
              <a:custGeom>
                <a:avLst/>
                <a:gdLst/>
                <a:ahLst/>
                <a:cxnLst/>
                <a:rect l="l" t="t" r="r" b="b"/>
                <a:pathLst>
                  <a:path w="8540" h="7702" extrusionOk="0">
                    <a:moveTo>
                      <a:pt x="820" y="0"/>
                    </a:moveTo>
                    <a:cubicBezTo>
                      <a:pt x="547" y="0"/>
                      <a:pt x="274" y="14"/>
                      <a:pt x="1" y="43"/>
                    </a:cubicBezTo>
                    <a:lnTo>
                      <a:pt x="8540" y="7701"/>
                    </a:lnTo>
                    <a:cubicBezTo>
                      <a:pt x="8536" y="7238"/>
                      <a:pt x="8495" y="6779"/>
                      <a:pt x="8411" y="6322"/>
                    </a:cubicBezTo>
                    <a:lnTo>
                      <a:pt x="1386" y="20"/>
                    </a:lnTo>
                    <a:cubicBezTo>
                      <a:pt x="1198" y="7"/>
                      <a:pt x="1009" y="0"/>
                      <a:pt x="8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5"/>
              <p:cNvSpPr/>
              <p:nvPr/>
            </p:nvSpPr>
            <p:spPr>
              <a:xfrm>
                <a:off x="527000" y="1952413"/>
                <a:ext cx="1376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4937" extrusionOk="0">
                    <a:moveTo>
                      <a:pt x="0" y="1"/>
                    </a:moveTo>
                    <a:lnTo>
                      <a:pt x="5505" y="4937"/>
                    </a:lnTo>
                    <a:cubicBezTo>
                      <a:pt x="5075" y="3719"/>
                      <a:pt x="4342" y="2629"/>
                      <a:pt x="3381" y="1768"/>
                    </a:cubicBezTo>
                    <a:cubicBezTo>
                      <a:pt x="2420" y="904"/>
                      <a:pt x="1257" y="29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5"/>
              <p:cNvSpPr/>
              <p:nvPr/>
            </p:nvSpPr>
            <p:spPr>
              <a:xfrm>
                <a:off x="385100" y="2125713"/>
                <a:ext cx="204100" cy="1878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7512" extrusionOk="0">
                    <a:moveTo>
                      <a:pt x="341" y="1"/>
                    </a:moveTo>
                    <a:lnTo>
                      <a:pt x="1" y="958"/>
                    </a:lnTo>
                    <a:lnTo>
                      <a:pt x="7306" y="7511"/>
                    </a:lnTo>
                    <a:cubicBezTo>
                      <a:pt x="7601" y="7366"/>
                      <a:pt x="7890" y="7199"/>
                      <a:pt x="8164" y="701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5"/>
              <p:cNvSpPr/>
              <p:nvPr/>
            </p:nvSpPr>
            <p:spPr>
              <a:xfrm>
                <a:off x="399725" y="2084738"/>
                <a:ext cx="220900" cy="206350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8254" extrusionOk="0">
                    <a:moveTo>
                      <a:pt x="341" y="1"/>
                    </a:moveTo>
                    <a:lnTo>
                      <a:pt x="1" y="958"/>
                    </a:lnTo>
                    <a:lnTo>
                      <a:pt x="8131" y="8253"/>
                    </a:lnTo>
                    <a:cubicBezTo>
                      <a:pt x="8379" y="8057"/>
                      <a:pt x="8613" y="7845"/>
                      <a:pt x="8835" y="7617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5"/>
              <p:cNvSpPr/>
              <p:nvPr/>
            </p:nvSpPr>
            <p:spPr>
              <a:xfrm>
                <a:off x="414275" y="2043688"/>
                <a:ext cx="231400" cy="219050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8762" extrusionOk="0">
                    <a:moveTo>
                      <a:pt x="344" y="0"/>
                    </a:moveTo>
                    <a:lnTo>
                      <a:pt x="0" y="958"/>
                    </a:lnTo>
                    <a:lnTo>
                      <a:pt x="8700" y="8761"/>
                    </a:lnTo>
                    <a:cubicBezTo>
                      <a:pt x="8899" y="8517"/>
                      <a:pt x="9086" y="8263"/>
                      <a:pt x="9256" y="7996"/>
                    </a:cubicBez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5"/>
              <p:cNvSpPr/>
              <p:nvPr/>
            </p:nvSpPr>
            <p:spPr>
              <a:xfrm>
                <a:off x="370575" y="2166688"/>
                <a:ext cx="1802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7209" h="6480" extrusionOk="0">
                    <a:moveTo>
                      <a:pt x="341" y="1"/>
                    </a:moveTo>
                    <a:lnTo>
                      <a:pt x="0" y="962"/>
                    </a:lnTo>
                    <a:lnTo>
                      <a:pt x="6148" y="6479"/>
                    </a:lnTo>
                    <a:cubicBezTo>
                      <a:pt x="6508" y="6399"/>
                      <a:pt x="6865" y="6293"/>
                      <a:pt x="7208" y="6165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5"/>
              <p:cNvSpPr/>
              <p:nvPr/>
            </p:nvSpPr>
            <p:spPr>
              <a:xfrm>
                <a:off x="443425" y="1961663"/>
                <a:ext cx="231100" cy="226825"/>
              </a:xfrm>
              <a:custGeom>
                <a:avLst/>
                <a:gdLst/>
                <a:ahLst/>
                <a:cxnLst/>
                <a:rect l="l" t="t" r="r" b="b"/>
                <a:pathLst>
                  <a:path w="9244" h="9073" extrusionOk="0">
                    <a:moveTo>
                      <a:pt x="342" y="0"/>
                    </a:moveTo>
                    <a:lnTo>
                      <a:pt x="1" y="958"/>
                    </a:lnTo>
                    <a:lnTo>
                      <a:pt x="9044" y="9073"/>
                    </a:lnTo>
                    <a:cubicBezTo>
                      <a:pt x="9138" y="8713"/>
                      <a:pt x="9202" y="8349"/>
                      <a:pt x="9244" y="7983"/>
                    </a:cubicBez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"/>
              <p:cNvSpPr/>
              <p:nvPr/>
            </p:nvSpPr>
            <p:spPr>
              <a:xfrm>
                <a:off x="428900" y="2002638"/>
                <a:ext cx="235275" cy="226100"/>
              </a:xfrm>
              <a:custGeom>
                <a:avLst/>
                <a:gdLst/>
                <a:ahLst/>
                <a:cxnLst/>
                <a:rect l="l" t="t" r="r" b="b"/>
                <a:pathLst>
                  <a:path w="9411" h="9044" extrusionOk="0">
                    <a:moveTo>
                      <a:pt x="341" y="0"/>
                    </a:moveTo>
                    <a:lnTo>
                      <a:pt x="0" y="961"/>
                    </a:lnTo>
                    <a:lnTo>
                      <a:pt x="9012" y="9044"/>
                    </a:lnTo>
                    <a:cubicBezTo>
                      <a:pt x="9163" y="8751"/>
                      <a:pt x="9294" y="8446"/>
                      <a:pt x="9410" y="8137"/>
                    </a:cubicBez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"/>
              <p:cNvSpPr/>
              <p:nvPr/>
            </p:nvSpPr>
            <p:spPr>
              <a:xfrm>
                <a:off x="356025" y="2207738"/>
                <a:ext cx="147125" cy="125475"/>
              </a:xfrm>
              <a:custGeom>
                <a:avLst/>
                <a:gdLst/>
                <a:ahLst/>
                <a:cxnLst/>
                <a:rect l="l" t="t" r="r" b="b"/>
                <a:pathLst>
                  <a:path w="5885" h="5019" extrusionOk="0">
                    <a:moveTo>
                      <a:pt x="341" y="1"/>
                    </a:moveTo>
                    <a:lnTo>
                      <a:pt x="0" y="959"/>
                    </a:lnTo>
                    <a:lnTo>
                      <a:pt x="4500" y="4998"/>
                    </a:lnTo>
                    <a:cubicBezTo>
                      <a:pt x="4689" y="5011"/>
                      <a:pt x="4879" y="5018"/>
                      <a:pt x="5068" y="5018"/>
                    </a:cubicBezTo>
                    <a:cubicBezTo>
                      <a:pt x="5341" y="5018"/>
                      <a:pt x="5613" y="5004"/>
                      <a:pt x="5885" y="4976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"/>
              <p:cNvSpPr/>
              <p:nvPr/>
            </p:nvSpPr>
            <p:spPr>
              <a:xfrm>
                <a:off x="341650" y="2248713"/>
                <a:ext cx="96675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3867" h="3173" extrusionOk="0">
                    <a:moveTo>
                      <a:pt x="331" y="1"/>
                    </a:moveTo>
                    <a:lnTo>
                      <a:pt x="0" y="926"/>
                    </a:lnTo>
                    <a:cubicBezTo>
                      <a:pt x="154" y="1094"/>
                      <a:pt x="315" y="1251"/>
                      <a:pt x="485" y="1405"/>
                    </a:cubicBezTo>
                    <a:cubicBezTo>
                      <a:pt x="1446" y="2270"/>
                      <a:pt x="2610" y="2877"/>
                      <a:pt x="3866" y="3173"/>
                    </a:cubicBez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6" name="Google Shape;906;p5"/>
            <p:cNvSpPr/>
            <p:nvPr/>
          </p:nvSpPr>
          <p:spPr>
            <a:xfrm>
              <a:off x="-22695" y="-15770"/>
              <a:ext cx="1690448" cy="1915602"/>
            </a:xfrm>
            <a:custGeom>
              <a:avLst/>
              <a:gdLst/>
              <a:ahLst/>
              <a:cxnLst/>
              <a:rect l="l" t="t" r="r" b="b"/>
              <a:pathLst>
                <a:path w="19791" h="22427" extrusionOk="0">
                  <a:moveTo>
                    <a:pt x="1" y="200"/>
                  </a:moveTo>
                  <a:lnTo>
                    <a:pt x="19791" y="1"/>
                  </a:lnTo>
                  <a:cubicBezTo>
                    <a:pt x="8819" y="2389"/>
                    <a:pt x="11204" y="8993"/>
                    <a:pt x="7791" y="15690"/>
                  </a:cubicBezTo>
                  <a:cubicBezTo>
                    <a:pt x="5927" y="19354"/>
                    <a:pt x="3018" y="21346"/>
                    <a:pt x="226" y="224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"/>
            <p:cNvSpPr/>
            <p:nvPr/>
          </p:nvSpPr>
          <p:spPr>
            <a:xfrm>
              <a:off x="-22695" y="-13728"/>
              <a:ext cx="952376" cy="853730"/>
            </a:xfrm>
            <a:custGeom>
              <a:avLst/>
              <a:gdLst/>
              <a:ahLst/>
              <a:cxnLst/>
              <a:rect l="l" t="t" r="r" b="b"/>
              <a:pathLst>
                <a:path w="10311" h="9243" extrusionOk="0">
                  <a:moveTo>
                    <a:pt x="10310" y="0"/>
                  </a:moveTo>
                  <a:cubicBezTo>
                    <a:pt x="9517" y="2880"/>
                    <a:pt x="7048" y="8735"/>
                    <a:pt x="94" y="9243"/>
                  </a:cubicBezTo>
                  <a:lnTo>
                    <a:pt x="1" y="10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6"/>
          <p:cNvSpPr txBox="1">
            <a:spLocks noGrp="1"/>
          </p:cNvSpPr>
          <p:nvPr>
            <p:ph type="title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6"/>
          <p:cNvSpPr/>
          <p:nvPr/>
        </p:nvSpPr>
        <p:spPr>
          <a:xfrm rot="5400000">
            <a:off x="8254777" y="42416"/>
            <a:ext cx="952376" cy="853730"/>
          </a:xfrm>
          <a:custGeom>
            <a:avLst/>
            <a:gdLst/>
            <a:ahLst/>
            <a:cxnLst/>
            <a:rect l="l" t="t" r="r" b="b"/>
            <a:pathLst>
              <a:path w="10311" h="9243" extrusionOk="0">
                <a:moveTo>
                  <a:pt x="10310" y="0"/>
                </a:moveTo>
                <a:cubicBezTo>
                  <a:pt x="9517" y="2880"/>
                  <a:pt x="7048" y="8735"/>
                  <a:pt x="94" y="9243"/>
                </a:cubicBezTo>
                <a:lnTo>
                  <a:pt x="1" y="1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6"/>
          <p:cNvSpPr/>
          <p:nvPr/>
        </p:nvSpPr>
        <p:spPr>
          <a:xfrm rot="-5400000">
            <a:off x="7859073" y="3860533"/>
            <a:ext cx="1692490" cy="896189"/>
          </a:xfrm>
          <a:custGeom>
            <a:avLst/>
            <a:gdLst/>
            <a:ahLst/>
            <a:cxnLst/>
            <a:rect l="l" t="t" r="r" b="b"/>
            <a:pathLst>
              <a:path w="40343" h="21362" extrusionOk="0">
                <a:moveTo>
                  <a:pt x="0" y="21362"/>
                </a:moveTo>
                <a:lnTo>
                  <a:pt x="0" y="0"/>
                </a:lnTo>
                <a:cubicBezTo>
                  <a:pt x="4133" y="11868"/>
                  <a:pt x="16162" y="9368"/>
                  <a:pt x="28255" y="13122"/>
                </a:cubicBezTo>
                <a:cubicBezTo>
                  <a:pt x="34869" y="15175"/>
                  <a:pt x="38436" y="18338"/>
                  <a:pt x="40342" y="2136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6"/>
          <p:cNvSpPr/>
          <p:nvPr/>
        </p:nvSpPr>
        <p:spPr>
          <a:xfrm flipH="1">
            <a:off x="-6905" y="4337715"/>
            <a:ext cx="1450216" cy="826519"/>
          </a:xfrm>
          <a:custGeom>
            <a:avLst/>
            <a:gdLst/>
            <a:ahLst/>
            <a:cxnLst/>
            <a:rect l="l" t="t" r="r" b="b"/>
            <a:pathLst>
              <a:path w="37331" h="21276" extrusionOk="0">
                <a:moveTo>
                  <a:pt x="37218" y="21247"/>
                </a:moveTo>
                <a:lnTo>
                  <a:pt x="37331" y="1"/>
                </a:lnTo>
                <a:cubicBezTo>
                  <a:pt x="34220" y="322"/>
                  <a:pt x="28249" y="2074"/>
                  <a:pt x="24232" y="10391"/>
                </a:cubicBezTo>
                <a:cubicBezTo>
                  <a:pt x="18977" y="21276"/>
                  <a:pt x="5772" y="13730"/>
                  <a:pt x="0" y="210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13"/>
          <p:cNvSpPr txBox="1">
            <a:spLocks noGrp="1"/>
          </p:cNvSpPr>
          <p:nvPr>
            <p:ph type="title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19191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2" name="Google Shape;1442;p13"/>
          <p:cNvSpPr txBox="1">
            <a:spLocks noGrp="1"/>
          </p:cNvSpPr>
          <p:nvPr>
            <p:ph type="subTitle" idx="1"/>
          </p:nvPr>
        </p:nvSpPr>
        <p:spPr>
          <a:xfrm>
            <a:off x="2279900" y="2099375"/>
            <a:ext cx="2106300" cy="7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3" name="Google Shape;1443;p13"/>
          <p:cNvSpPr txBox="1">
            <a:spLocks noGrp="1"/>
          </p:cNvSpPr>
          <p:nvPr>
            <p:ph type="title" idx="2"/>
          </p:nvPr>
        </p:nvSpPr>
        <p:spPr>
          <a:xfrm>
            <a:off x="2279887" y="1608800"/>
            <a:ext cx="20718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4" name="Google Shape;1444;p13"/>
          <p:cNvSpPr txBox="1">
            <a:spLocks noGrp="1"/>
          </p:cNvSpPr>
          <p:nvPr>
            <p:ph type="title" idx="3" hasCustomPrompt="1"/>
          </p:nvPr>
        </p:nvSpPr>
        <p:spPr>
          <a:xfrm>
            <a:off x="1413800" y="1608800"/>
            <a:ext cx="797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45" name="Google Shape;1445;p13"/>
          <p:cNvSpPr txBox="1">
            <a:spLocks noGrp="1"/>
          </p:cNvSpPr>
          <p:nvPr>
            <p:ph type="subTitle" idx="4"/>
          </p:nvPr>
        </p:nvSpPr>
        <p:spPr>
          <a:xfrm>
            <a:off x="5623900" y="2099375"/>
            <a:ext cx="2106300" cy="7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6" name="Google Shape;1446;p13"/>
          <p:cNvSpPr txBox="1">
            <a:spLocks noGrp="1"/>
          </p:cNvSpPr>
          <p:nvPr>
            <p:ph type="title" idx="5"/>
          </p:nvPr>
        </p:nvSpPr>
        <p:spPr>
          <a:xfrm>
            <a:off x="5623911" y="1608800"/>
            <a:ext cx="20718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7" name="Google Shape;1447;p13"/>
          <p:cNvSpPr txBox="1">
            <a:spLocks noGrp="1"/>
          </p:cNvSpPr>
          <p:nvPr>
            <p:ph type="title" idx="6" hasCustomPrompt="1"/>
          </p:nvPr>
        </p:nvSpPr>
        <p:spPr>
          <a:xfrm>
            <a:off x="4757800" y="1608800"/>
            <a:ext cx="797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48" name="Google Shape;1448;p13"/>
          <p:cNvSpPr txBox="1">
            <a:spLocks noGrp="1"/>
          </p:cNvSpPr>
          <p:nvPr>
            <p:ph type="subTitle" idx="7"/>
          </p:nvPr>
        </p:nvSpPr>
        <p:spPr>
          <a:xfrm>
            <a:off x="2279900" y="3619475"/>
            <a:ext cx="2106300" cy="7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9" name="Google Shape;1449;p13"/>
          <p:cNvSpPr txBox="1">
            <a:spLocks noGrp="1"/>
          </p:cNvSpPr>
          <p:nvPr>
            <p:ph type="title" idx="8"/>
          </p:nvPr>
        </p:nvSpPr>
        <p:spPr>
          <a:xfrm>
            <a:off x="2279887" y="3129575"/>
            <a:ext cx="20718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0" name="Google Shape;1450;p13"/>
          <p:cNvSpPr txBox="1">
            <a:spLocks noGrp="1"/>
          </p:cNvSpPr>
          <p:nvPr>
            <p:ph type="title" idx="9" hasCustomPrompt="1"/>
          </p:nvPr>
        </p:nvSpPr>
        <p:spPr>
          <a:xfrm>
            <a:off x="1413800" y="3129575"/>
            <a:ext cx="797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51" name="Google Shape;1451;p13"/>
          <p:cNvSpPr txBox="1">
            <a:spLocks noGrp="1"/>
          </p:cNvSpPr>
          <p:nvPr>
            <p:ph type="subTitle" idx="13"/>
          </p:nvPr>
        </p:nvSpPr>
        <p:spPr>
          <a:xfrm>
            <a:off x="5623900" y="3619475"/>
            <a:ext cx="2106300" cy="7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2" name="Google Shape;1452;p13"/>
          <p:cNvSpPr txBox="1">
            <a:spLocks noGrp="1"/>
          </p:cNvSpPr>
          <p:nvPr>
            <p:ph type="title" idx="14"/>
          </p:nvPr>
        </p:nvSpPr>
        <p:spPr>
          <a:xfrm>
            <a:off x="5623911" y="3129575"/>
            <a:ext cx="20718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3" name="Google Shape;1453;p13"/>
          <p:cNvSpPr txBox="1">
            <a:spLocks noGrp="1"/>
          </p:cNvSpPr>
          <p:nvPr>
            <p:ph type="title" idx="15" hasCustomPrompt="1"/>
          </p:nvPr>
        </p:nvSpPr>
        <p:spPr>
          <a:xfrm>
            <a:off x="4757802" y="3129575"/>
            <a:ext cx="797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grpSp>
        <p:nvGrpSpPr>
          <p:cNvPr id="1454" name="Google Shape;1454;p13"/>
          <p:cNvGrpSpPr/>
          <p:nvPr/>
        </p:nvGrpSpPr>
        <p:grpSpPr>
          <a:xfrm>
            <a:off x="6155025" y="-20750"/>
            <a:ext cx="3013778" cy="1791487"/>
            <a:chOff x="6155025" y="-20750"/>
            <a:chExt cx="3013778" cy="1791487"/>
          </a:xfrm>
        </p:grpSpPr>
        <p:grpSp>
          <p:nvGrpSpPr>
            <p:cNvPr id="1455" name="Google Shape;1455;p13"/>
            <p:cNvGrpSpPr/>
            <p:nvPr/>
          </p:nvGrpSpPr>
          <p:grpSpPr>
            <a:xfrm rot="7442972">
              <a:off x="7572265" y="483628"/>
              <a:ext cx="952352" cy="1100480"/>
              <a:chOff x="341650" y="1947263"/>
              <a:chExt cx="334000" cy="385950"/>
            </a:xfrm>
          </p:grpSpPr>
          <p:sp>
            <p:nvSpPr>
              <p:cNvPr id="1456" name="Google Shape;1456;p13"/>
              <p:cNvSpPr/>
              <p:nvPr/>
            </p:nvSpPr>
            <p:spPr>
              <a:xfrm>
                <a:off x="462150" y="1947263"/>
                <a:ext cx="213500" cy="192550"/>
              </a:xfrm>
              <a:custGeom>
                <a:avLst/>
                <a:gdLst/>
                <a:ahLst/>
                <a:cxnLst/>
                <a:rect l="l" t="t" r="r" b="b"/>
                <a:pathLst>
                  <a:path w="8540" h="7702" extrusionOk="0">
                    <a:moveTo>
                      <a:pt x="820" y="0"/>
                    </a:moveTo>
                    <a:cubicBezTo>
                      <a:pt x="547" y="0"/>
                      <a:pt x="274" y="14"/>
                      <a:pt x="1" y="43"/>
                    </a:cubicBezTo>
                    <a:lnTo>
                      <a:pt x="8540" y="7701"/>
                    </a:lnTo>
                    <a:cubicBezTo>
                      <a:pt x="8536" y="7238"/>
                      <a:pt x="8495" y="6779"/>
                      <a:pt x="8411" y="6322"/>
                    </a:cubicBezTo>
                    <a:lnTo>
                      <a:pt x="1386" y="20"/>
                    </a:lnTo>
                    <a:cubicBezTo>
                      <a:pt x="1198" y="7"/>
                      <a:pt x="1009" y="0"/>
                      <a:pt x="8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3"/>
              <p:cNvSpPr/>
              <p:nvPr/>
            </p:nvSpPr>
            <p:spPr>
              <a:xfrm>
                <a:off x="527000" y="1952413"/>
                <a:ext cx="1376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4937" extrusionOk="0">
                    <a:moveTo>
                      <a:pt x="0" y="1"/>
                    </a:moveTo>
                    <a:lnTo>
                      <a:pt x="5505" y="4937"/>
                    </a:lnTo>
                    <a:cubicBezTo>
                      <a:pt x="5075" y="3719"/>
                      <a:pt x="4342" y="2629"/>
                      <a:pt x="3381" y="1768"/>
                    </a:cubicBezTo>
                    <a:cubicBezTo>
                      <a:pt x="2420" y="904"/>
                      <a:pt x="1257" y="29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3"/>
              <p:cNvSpPr/>
              <p:nvPr/>
            </p:nvSpPr>
            <p:spPr>
              <a:xfrm>
                <a:off x="385100" y="2125713"/>
                <a:ext cx="204100" cy="1878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7512" extrusionOk="0">
                    <a:moveTo>
                      <a:pt x="341" y="1"/>
                    </a:moveTo>
                    <a:lnTo>
                      <a:pt x="1" y="958"/>
                    </a:lnTo>
                    <a:lnTo>
                      <a:pt x="7306" y="7511"/>
                    </a:lnTo>
                    <a:cubicBezTo>
                      <a:pt x="7601" y="7366"/>
                      <a:pt x="7890" y="7199"/>
                      <a:pt x="8164" y="701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3"/>
              <p:cNvSpPr/>
              <p:nvPr/>
            </p:nvSpPr>
            <p:spPr>
              <a:xfrm>
                <a:off x="399725" y="2084738"/>
                <a:ext cx="220900" cy="206350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8254" extrusionOk="0">
                    <a:moveTo>
                      <a:pt x="341" y="1"/>
                    </a:moveTo>
                    <a:lnTo>
                      <a:pt x="1" y="958"/>
                    </a:lnTo>
                    <a:lnTo>
                      <a:pt x="8131" y="8253"/>
                    </a:lnTo>
                    <a:cubicBezTo>
                      <a:pt x="8379" y="8057"/>
                      <a:pt x="8613" y="7845"/>
                      <a:pt x="8835" y="7617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3"/>
              <p:cNvSpPr/>
              <p:nvPr/>
            </p:nvSpPr>
            <p:spPr>
              <a:xfrm>
                <a:off x="414275" y="2043688"/>
                <a:ext cx="231400" cy="219050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8762" extrusionOk="0">
                    <a:moveTo>
                      <a:pt x="344" y="0"/>
                    </a:moveTo>
                    <a:lnTo>
                      <a:pt x="0" y="958"/>
                    </a:lnTo>
                    <a:lnTo>
                      <a:pt x="8700" y="8761"/>
                    </a:lnTo>
                    <a:cubicBezTo>
                      <a:pt x="8899" y="8517"/>
                      <a:pt x="9086" y="8263"/>
                      <a:pt x="9256" y="7996"/>
                    </a:cubicBez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3"/>
              <p:cNvSpPr/>
              <p:nvPr/>
            </p:nvSpPr>
            <p:spPr>
              <a:xfrm>
                <a:off x="370575" y="2166688"/>
                <a:ext cx="1802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7209" h="6480" extrusionOk="0">
                    <a:moveTo>
                      <a:pt x="341" y="1"/>
                    </a:moveTo>
                    <a:lnTo>
                      <a:pt x="0" y="962"/>
                    </a:lnTo>
                    <a:lnTo>
                      <a:pt x="6148" y="6479"/>
                    </a:lnTo>
                    <a:cubicBezTo>
                      <a:pt x="6508" y="6399"/>
                      <a:pt x="6865" y="6293"/>
                      <a:pt x="7208" y="6165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3"/>
              <p:cNvSpPr/>
              <p:nvPr/>
            </p:nvSpPr>
            <p:spPr>
              <a:xfrm>
                <a:off x="443425" y="1961663"/>
                <a:ext cx="231100" cy="226825"/>
              </a:xfrm>
              <a:custGeom>
                <a:avLst/>
                <a:gdLst/>
                <a:ahLst/>
                <a:cxnLst/>
                <a:rect l="l" t="t" r="r" b="b"/>
                <a:pathLst>
                  <a:path w="9244" h="9073" extrusionOk="0">
                    <a:moveTo>
                      <a:pt x="342" y="0"/>
                    </a:moveTo>
                    <a:lnTo>
                      <a:pt x="1" y="958"/>
                    </a:lnTo>
                    <a:lnTo>
                      <a:pt x="9044" y="9073"/>
                    </a:lnTo>
                    <a:cubicBezTo>
                      <a:pt x="9138" y="8713"/>
                      <a:pt x="9202" y="8349"/>
                      <a:pt x="9244" y="7983"/>
                    </a:cubicBez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3"/>
              <p:cNvSpPr/>
              <p:nvPr/>
            </p:nvSpPr>
            <p:spPr>
              <a:xfrm>
                <a:off x="428900" y="2002638"/>
                <a:ext cx="235275" cy="226100"/>
              </a:xfrm>
              <a:custGeom>
                <a:avLst/>
                <a:gdLst/>
                <a:ahLst/>
                <a:cxnLst/>
                <a:rect l="l" t="t" r="r" b="b"/>
                <a:pathLst>
                  <a:path w="9411" h="9044" extrusionOk="0">
                    <a:moveTo>
                      <a:pt x="341" y="0"/>
                    </a:moveTo>
                    <a:lnTo>
                      <a:pt x="0" y="961"/>
                    </a:lnTo>
                    <a:lnTo>
                      <a:pt x="9012" y="9044"/>
                    </a:lnTo>
                    <a:cubicBezTo>
                      <a:pt x="9163" y="8751"/>
                      <a:pt x="9294" y="8446"/>
                      <a:pt x="9410" y="8137"/>
                    </a:cubicBez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3"/>
              <p:cNvSpPr/>
              <p:nvPr/>
            </p:nvSpPr>
            <p:spPr>
              <a:xfrm>
                <a:off x="356025" y="2207738"/>
                <a:ext cx="147125" cy="125475"/>
              </a:xfrm>
              <a:custGeom>
                <a:avLst/>
                <a:gdLst/>
                <a:ahLst/>
                <a:cxnLst/>
                <a:rect l="l" t="t" r="r" b="b"/>
                <a:pathLst>
                  <a:path w="5885" h="5019" extrusionOk="0">
                    <a:moveTo>
                      <a:pt x="341" y="1"/>
                    </a:moveTo>
                    <a:lnTo>
                      <a:pt x="0" y="959"/>
                    </a:lnTo>
                    <a:lnTo>
                      <a:pt x="4500" y="4998"/>
                    </a:lnTo>
                    <a:cubicBezTo>
                      <a:pt x="4689" y="5011"/>
                      <a:pt x="4879" y="5018"/>
                      <a:pt x="5068" y="5018"/>
                    </a:cubicBezTo>
                    <a:cubicBezTo>
                      <a:pt x="5341" y="5018"/>
                      <a:pt x="5613" y="5004"/>
                      <a:pt x="5885" y="4976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3"/>
              <p:cNvSpPr/>
              <p:nvPr/>
            </p:nvSpPr>
            <p:spPr>
              <a:xfrm>
                <a:off x="341650" y="2248713"/>
                <a:ext cx="96675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3867" h="3173" extrusionOk="0">
                    <a:moveTo>
                      <a:pt x="331" y="1"/>
                    </a:moveTo>
                    <a:lnTo>
                      <a:pt x="0" y="926"/>
                    </a:lnTo>
                    <a:cubicBezTo>
                      <a:pt x="154" y="1094"/>
                      <a:pt x="315" y="1251"/>
                      <a:pt x="485" y="1405"/>
                    </a:cubicBezTo>
                    <a:cubicBezTo>
                      <a:pt x="1446" y="2270"/>
                      <a:pt x="2610" y="2877"/>
                      <a:pt x="3866" y="3173"/>
                    </a:cubicBez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6" name="Google Shape;1466;p13"/>
            <p:cNvSpPr/>
            <p:nvPr/>
          </p:nvSpPr>
          <p:spPr>
            <a:xfrm>
              <a:off x="6155025" y="-20750"/>
              <a:ext cx="3013778" cy="1791487"/>
            </a:xfrm>
            <a:custGeom>
              <a:avLst/>
              <a:gdLst/>
              <a:ahLst/>
              <a:cxnLst/>
              <a:rect l="l" t="t" r="r" b="b"/>
              <a:pathLst>
                <a:path w="35098" h="20864" extrusionOk="0">
                  <a:moveTo>
                    <a:pt x="35050" y="84"/>
                  </a:moveTo>
                  <a:lnTo>
                    <a:pt x="35098" y="20864"/>
                  </a:lnTo>
                  <a:cubicBezTo>
                    <a:pt x="32167" y="20542"/>
                    <a:pt x="26549" y="18807"/>
                    <a:pt x="22789" y="10660"/>
                  </a:cubicBezTo>
                  <a:cubicBezTo>
                    <a:pt x="17872" y="0"/>
                    <a:pt x="5416" y="7340"/>
                    <a:pt x="0" y="1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13"/>
          <p:cNvGrpSpPr/>
          <p:nvPr/>
        </p:nvGrpSpPr>
        <p:grpSpPr>
          <a:xfrm>
            <a:off x="-17800" y="2459810"/>
            <a:ext cx="1951047" cy="2708212"/>
            <a:chOff x="-10" y="2274548"/>
            <a:chExt cx="2071835" cy="2875876"/>
          </a:xfrm>
        </p:grpSpPr>
        <p:sp>
          <p:nvSpPr>
            <p:cNvPr id="1468" name="Google Shape;1468;p13"/>
            <p:cNvSpPr/>
            <p:nvPr/>
          </p:nvSpPr>
          <p:spPr>
            <a:xfrm flipH="1">
              <a:off x="-10" y="2274548"/>
              <a:ext cx="2071835" cy="2868752"/>
            </a:xfrm>
            <a:custGeom>
              <a:avLst/>
              <a:gdLst/>
              <a:ahLst/>
              <a:cxnLst/>
              <a:rect l="l" t="t" r="r" b="b"/>
              <a:pathLst>
                <a:path w="30670" h="42467" extrusionOk="0">
                  <a:moveTo>
                    <a:pt x="30492" y="42467"/>
                  </a:moveTo>
                  <a:lnTo>
                    <a:pt x="0" y="42467"/>
                  </a:lnTo>
                  <a:cubicBezTo>
                    <a:pt x="482" y="38922"/>
                    <a:pt x="3047" y="32119"/>
                    <a:pt x="15012" y="27587"/>
                  </a:cubicBezTo>
                  <a:cubicBezTo>
                    <a:pt x="30669" y="21658"/>
                    <a:pt x="19945" y="6541"/>
                    <a:pt x="30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3"/>
            <p:cNvSpPr/>
            <p:nvPr/>
          </p:nvSpPr>
          <p:spPr>
            <a:xfrm flipH="1">
              <a:off x="11970" y="2516379"/>
              <a:ext cx="1370640" cy="2626914"/>
            </a:xfrm>
            <a:custGeom>
              <a:avLst/>
              <a:gdLst/>
              <a:ahLst/>
              <a:cxnLst/>
              <a:rect l="l" t="t" r="r" b="b"/>
              <a:pathLst>
                <a:path w="20290" h="38887" extrusionOk="0">
                  <a:moveTo>
                    <a:pt x="20289" y="38887"/>
                  </a:moveTo>
                  <a:lnTo>
                    <a:pt x="1" y="38887"/>
                  </a:lnTo>
                  <a:cubicBezTo>
                    <a:pt x="11272" y="34905"/>
                    <a:pt x="8897" y="23307"/>
                    <a:pt x="12461" y="11651"/>
                  </a:cubicBezTo>
                  <a:cubicBezTo>
                    <a:pt x="14411" y="5278"/>
                    <a:pt x="17413" y="1839"/>
                    <a:pt x="20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3"/>
            <p:cNvSpPr/>
            <p:nvPr/>
          </p:nvSpPr>
          <p:spPr>
            <a:xfrm flipH="1">
              <a:off x="5079" y="4209890"/>
              <a:ext cx="714300" cy="940533"/>
            </a:xfrm>
            <a:custGeom>
              <a:avLst/>
              <a:gdLst/>
              <a:ahLst/>
              <a:cxnLst/>
              <a:rect l="l" t="t" r="r" b="b"/>
              <a:pathLst>
                <a:path w="10574" h="13923" extrusionOk="0">
                  <a:moveTo>
                    <a:pt x="0" y="13922"/>
                  </a:moveTo>
                  <a:cubicBezTo>
                    <a:pt x="848" y="9545"/>
                    <a:pt x="3436" y="666"/>
                    <a:pt x="10573" y="0"/>
                  </a:cubicBezTo>
                  <a:lnTo>
                    <a:pt x="10573" y="139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1" name="Google Shape;1471;p13"/>
          <p:cNvSpPr/>
          <p:nvPr/>
        </p:nvSpPr>
        <p:spPr>
          <a:xfrm flipH="1">
            <a:off x="6413978" y="3560645"/>
            <a:ext cx="2750822" cy="1605593"/>
          </a:xfrm>
          <a:custGeom>
            <a:avLst/>
            <a:gdLst/>
            <a:ahLst/>
            <a:cxnLst/>
            <a:rect l="l" t="t" r="r" b="b"/>
            <a:pathLst>
              <a:path w="33402" h="19496" extrusionOk="0">
                <a:moveTo>
                  <a:pt x="1" y="19495"/>
                </a:moveTo>
                <a:lnTo>
                  <a:pt x="1" y="1"/>
                </a:lnTo>
                <a:cubicBezTo>
                  <a:pt x="2453" y="16275"/>
                  <a:pt x="13103" y="11972"/>
                  <a:pt x="24345" y="14623"/>
                </a:cubicBezTo>
                <a:cubicBezTo>
                  <a:pt x="28806" y="15677"/>
                  <a:pt x="31624" y="17522"/>
                  <a:pt x="33401" y="1949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13"/>
          <p:cNvSpPr/>
          <p:nvPr/>
        </p:nvSpPr>
        <p:spPr>
          <a:xfrm>
            <a:off x="528894" y="1608806"/>
            <a:ext cx="190482" cy="190398"/>
          </a:xfrm>
          <a:custGeom>
            <a:avLst/>
            <a:gdLst/>
            <a:ahLst/>
            <a:cxnLst/>
            <a:rect l="l" t="t" r="r" b="b"/>
            <a:pathLst>
              <a:path w="2274" h="2273" fill="none" extrusionOk="0">
                <a:moveTo>
                  <a:pt x="2273" y="971"/>
                </a:moveTo>
                <a:cubicBezTo>
                  <a:pt x="2273" y="1839"/>
                  <a:pt x="1225" y="2273"/>
                  <a:pt x="612" y="1659"/>
                </a:cubicBezTo>
                <a:cubicBezTo>
                  <a:pt x="1" y="1048"/>
                  <a:pt x="435" y="1"/>
                  <a:pt x="1299" y="1"/>
                </a:cubicBezTo>
                <a:cubicBezTo>
                  <a:pt x="1836" y="1"/>
                  <a:pt x="2273" y="435"/>
                  <a:pt x="2273" y="97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3" name="Google Shape;1473;p13"/>
          <p:cNvGrpSpPr/>
          <p:nvPr/>
        </p:nvGrpSpPr>
        <p:grpSpPr>
          <a:xfrm>
            <a:off x="826263" y="2663671"/>
            <a:ext cx="281055" cy="346846"/>
            <a:chOff x="368125" y="2950571"/>
            <a:chExt cx="281055" cy="346846"/>
          </a:xfrm>
        </p:grpSpPr>
        <p:sp>
          <p:nvSpPr>
            <p:cNvPr id="1474" name="Google Shape;1474;p13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6" name="Google Shape;1476;p13"/>
          <p:cNvGrpSpPr/>
          <p:nvPr/>
        </p:nvGrpSpPr>
        <p:grpSpPr>
          <a:xfrm>
            <a:off x="2379381" y="4462213"/>
            <a:ext cx="402369" cy="316376"/>
            <a:chOff x="1163250" y="1972063"/>
            <a:chExt cx="106800" cy="83975"/>
          </a:xfrm>
        </p:grpSpPr>
        <p:sp>
          <p:nvSpPr>
            <p:cNvPr id="1477" name="Google Shape;1477;p13"/>
            <p:cNvSpPr/>
            <p:nvPr/>
          </p:nvSpPr>
          <p:spPr>
            <a:xfrm>
              <a:off x="1251000" y="2007013"/>
              <a:ext cx="16725" cy="14325"/>
            </a:xfrm>
            <a:custGeom>
              <a:avLst/>
              <a:gdLst/>
              <a:ahLst/>
              <a:cxnLst/>
              <a:rect l="l" t="t" r="r" b="b"/>
              <a:pathLst>
                <a:path w="669" h="573" extrusionOk="0">
                  <a:moveTo>
                    <a:pt x="380" y="1"/>
                  </a:moveTo>
                  <a:cubicBezTo>
                    <a:pt x="310" y="1"/>
                    <a:pt x="238" y="27"/>
                    <a:pt x="180" y="84"/>
                  </a:cubicBezTo>
                  <a:cubicBezTo>
                    <a:pt x="0" y="264"/>
                    <a:pt x="129" y="572"/>
                    <a:pt x="383" y="572"/>
                  </a:cubicBezTo>
                  <a:cubicBezTo>
                    <a:pt x="540" y="572"/>
                    <a:pt x="665" y="444"/>
                    <a:pt x="669" y="286"/>
                  </a:cubicBezTo>
                  <a:cubicBezTo>
                    <a:pt x="669" y="114"/>
                    <a:pt x="527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1253400" y="2041788"/>
              <a:ext cx="16650" cy="14250"/>
            </a:xfrm>
            <a:custGeom>
              <a:avLst/>
              <a:gdLst/>
              <a:ahLst/>
              <a:cxnLst/>
              <a:rect l="l" t="t" r="r" b="b"/>
              <a:pathLst>
                <a:path w="666" h="570" extrusionOk="0">
                  <a:moveTo>
                    <a:pt x="287" y="1"/>
                  </a:moveTo>
                  <a:cubicBezTo>
                    <a:pt x="129" y="1"/>
                    <a:pt x="1" y="126"/>
                    <a:pt x="1" y="283"/>
                  </a:cubicBezTo>
                  <a:cubicBezTo>
                    <a:pt x="1" y="455"/>
                    <a:pt x="142" y="570"/>
                    <a:pt x="288" y="570"/>
                  </a:cubicBezTo>
                  <a:cubicBezTo>
                    <a:pt x="358" y="570"/>
                    <a:pt x="429" y="544"/>
                    <a:pt x="486" y="486"/>
                  </a:cubicBezTo>
                  <a:cubicBezTo>
                    <a:pt x="666" y="306"/>
                    <a:pt x="540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1253400" y="1972363"/>
              <a:ext cx="14325" cy="14425"/>
            </a:xfrm>
            <a:custGeom>
              <a:avLst/>
              <a:gdLst/>
              <a:ahLst/>
              <a:cxnLst/>
              <a:rect l="l" t="t" r="r" b="b"/>
              <a:pathLst>
                <a:path w="573" h="577" extrusionOk="0">
                  <a:moveTo>
                    <a:pt x="287" y="1"/>
                  </a:moveTo>
                  <a:cubicBezTo>
                    <a:pt x="129" y="1"/>
                    <a:pt x="1" y="126"/>
                    <a:pt x="1" y="284"/>
                  </a:cubicBezTo>
                  <a:lnTo>
                    <a:pt x="1" y="287"/>
                  </a:lnTo>
                  <a:lnTo>
                    <a:pt x="1" y="290"/>
                  </a:lnTo>
                  <a:cubicBezTo>
                    <a:pt x="1" y="448"/>
                    <a:pt x="129" y="576"/>
                    <a:pt x="287" y="576"/>
                  </a:cubicBezTo>
                  <a:cubicBezTo>
                    <a:pt x="444" y="576"/>
                    <a:pt x="573" y="448"/>
                    <a:pt x="573" y="290"/>
                  </a:cubicBezTo>
                  <a:lnTo>
                    <a:pt x="573" y="287"/>
                  </a:lnTo>
                  <a:lnTo>
                    <a:pt x="573" y="284"/>
                  </a:lnTo>
                  <a:cubicBezTo>
                    <a:pt x="569" y="126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1206075" y="2007013"/>
              <a:ext cx="16650" cy="14325"/>
            </a:xfrm>
            <a:custGeom>
              <a:avLst/>
              <a:gdLst/>
              <a:ahLst/>
              <a:cxnLst/>
              <a:rect l="l" t="t" r="r" b="b"/>
              <a:pathLst>
                <a:path w="666" h="573" extrusionOk="0">
                  <a:moveTo>
                    <a:pt x="379" y="1"/>
                  </a:moveTo>
                  <a:cubicBezTo>
                    <a:pt x="310" y="1"/>
                    <a:pt x="239" y="27"/>
                    <a:pt x="181" y="84"/>
                  </a:cubicBezTo>
                  <a:cubicBezTo>
                    <a:pt x="1" y="264"/>
                    <a:pt x="126" y="572"/>
                    <a:pt x="380" y="572"/>
                  </a:cubicBezTo>
                  <a:cubicBezTo>
                    <a:pt x="537" y="572"/>
                    <a:pt x="666" y="444"/>
                    <a:pt x="666" y="286"/>
                  </a:cubicBezTo>
                  <a:cubicBezTo>
                    <a:pt x="666" y="114"/>
                    <a:pt x="526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1206075" y="2041738"/>
              <a:ext cx="16650" cy="14300"/>
            </a:xfrm>
            <a:custGeom>
              <a:avLst/>
              <a:gdLst/>
              <a:ahLst/>
              <a:cxnLst/>
              <a:rect l="l" t="t" r="r" b="b"/>
              <a:pathLst>
                <a:path w="666" h="572" extrusionOk="0">
                  <a:moveTo>
                    <a:pt x="378" y="0"/>
                  </a:moveTo>
                  <a:cubicBezTo>
                    <a:pt x="308" y="0"/>
                    <a:pt x="238" y="26"/>
                    <a:pt x="181" y="83"/>
                  </a:cubicBezTo>
                  <a:cubicBezTo>
                    <a:pt x="1" y="263"/>
                    <a:pt x="126" y="571"/>
                    <a:pt x="380" y="571"/>
                  </a:cubicBezTo>
                  <a:cubicBezTo>
                    <a:pt x="537" y="571"/>
                    <a:pt x="666" y="443"/>
                    <a:pt x="666" y="285"/>
                  </a:cubicBezTo>
                  <a:cubicBezTo>
                    <a:pt x="666" y="113"/>
                    <a:pt x="524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1163250" y="2007063"/>
              <a:ext cx="14500" cy="14275"/>
            </a:xfrm>
            <a:custGeom>
              <a:avLst/>
              <a:gdLst/>
              <a:ahLst/>
              <a:cxnLst/>
              <a:rect l="l" t="t" r="r" b="b"/>
              <a:pathLst>
                <a:path w="580" h="571" extrusionOk="0">
                  <a:moveTo>
                    <a:pt x="285" y="1"/>
                  </a:moveTo>
                  <a:cubicBezTo>
                    <a:pt x="129" y="1"/>
                    <a:pt x="1" y="127"/>
                    <a:pt x="1" y="284"/>
                  </a:cubicBezTo>
                  <a:cubicBezTo>
                    <a:pt x="1" y="441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70"/>
                  </a:cubicBezTo>
                  <a:cubicBezTo>
                    <a:pt x="454" y="570"/>
                    <a:pt x="579" y="442"/>
                    <a:pt x="579" y="284"/>
                  </a:cubicBezTo>
                  <a:cubicBezTo>
                    <a:pt x="579" y="127"/>
                    <a:pt x="454" y="1"/>
                    <a:pt x="296" y="1"/>
                  </a:cubicBezTo>
                  <a:cubicBezTo>
                    <a:pt x="293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1163250" y="2041788"/>
              <a:ext cx="14500" cy="14250"/>
            </a:xfrm>
            <a:custGeom>
              <a:avLst/>
              <a:gdLst/>
              <a:ahLst/>
              <a:cxnLst/>
              <a:rect l="l" t="t" r="r" b="b"/>
              <a:pathLst>
                <a:path w="580" h="570" extrusionOk="0">
                  <a:moveTo>
                    <a:pt x="285" y="0"/>
                  </a:moveTo>
                  <a:cubicBezTo>
                    <a:pt x="129" y="0"/>
                    <a:pt x="1" y="127"/>
                    <a:pt x="1" y="283"/>
                  </a:cubicBezTo>
                  <a:cubicBezTo>
                    <a:pt x="1" y="440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69"/>
                  </a:cubicBezTo>
                  <a:cubicBezTo>
                    <a:pt x="454" y="569"/>
                    <a:pt x="579" y="441"/>
                    <a:pt x="579" y="283"/>
                  </a:cubicBezTo>
                  <a:cubicBezTo>
                    <a:pt x="579" y="126"/>
                    <a:pt x="454" y="1"/>
                    <a:pt x="296" y="1"/>
                  </a:cubicBezTo>
                  <a:cubicBezTo>
                    <a:pt x="293" y="0"/>
                    <a:pt x="28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1208325" y="1972063"/>
              <a:ext cx="14575" cy="14950"/>
            </a:xfrm>
            <a:custGeom>
              <a:avLst/>
              <a:gdLst/>
              <a:ahLst/>
              <a:cxnLst/>
              <a:rect l="l" t="t" r="r" b="b"/>
              <a:pathLst>
                <a:path w="583" h="598" extrusionOk="0">
                  <a:moveTo>
                    <a:pt x="290" y="0"/>
                  </a:moveTo>
                  <a:cubicBezTo>
                    <a:pt x="129" y="0"/>
                    <a:pt x="1" y="135"/>
                    <a:pt x="7" y="296"/>
                  </a:cubicBezTo>
                  <a:lnTo>
                    <a:pt x="7" y="302"/>
                  </a:lnTo>
                  <a:cubicBezTo>
                    <a:pt x="1" y="463"/>
                    <a:pt x="129" y="598"/>
                    <a:pt x="290" y="598"/>
                  </a:cubicBezTo>
                  <a:cubicBezTo>
                    <a:pt x="454" y="598"/>
                    <a:pt x="582" y="463"/>
                    <a:pt x="576" y="302"/>
                  </a:cubicBezTo>
                  <a:lnTo>
                    <a:pt x="576" y="299"/>
                  </a:lnTo>
                  <a:lnTo>
                    <a:pt x="576" y="296"/>
                  </a:lnTo>
                  <a:cubicBezTo>
                    <a:pt x="582" y="135"/>
                    <a:pt x="454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1163500" y="1972363"/>
              <a:ext cx="14250" cy="14425"/>
            </a:xfrm>
            <a:custGeom>
              <a:avLst/>
              <a:gdLst/>
              <a:ahLst/>
              <a:cxnLst/>
              <a:rect l="l" t="t" r="r" b="b"/>
              <a:pathLst>
                <a:path w="570" h="577" extrusionOk="0">
                  <a:moveTo>
                    <a:pt x="286" y="1"/>
                  </a:moveTo>
                  <a:cubicBezTo>
                    <a:pt x="129" y="1"/>
                    <a:pt x="0" y="126"/>
                    <a:pt x="0" y="284"/>
                  </a:cubicBezTo>
                  <a:lnTo>
                    <a:pt x="0" y="287"/>
                  </a:lnTo>
                  <a:lnTo>
                    <a:pt x="0" y="290"/>
                  </a:lnTo>
                  <a:cubicBezTo>
                    <a:pt x="0" y="448"/>
                    <a:pt x="129" y="576"/>
                    <a:pt x="286" y="576"/>
                  </a:cubicBezTo>
                  <a:cubicBezTo>
                    <a:pt x="444" y="576"/>
                    <a:pt x="569" y="448"/>
                    <a:pt x="569" y="290"/>
                  </a:cubicBezTo>
                  <a:lnTo>
                    <a:pt x="569" y="287"/>
                  </a:lnTo>
                  <a:lnTo>
                    <a:pt x="569" y="284"/>
                  </a:lnTo>
                  <a:cubicBezTo>
                    <a:pt x="569" y="126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6" name="Google Shape;1486;p13"/>
          <p:cNvSpPr/>
          <p:nvPr/>
        </p:nvSpPr>
        <p:spPr>
          <a:xfrm>
            <a:off x="4726275" y="4379201"/>
            <a:ext cx="351373" cy="351770"/>
          </a:xfrm>
          <a:custGeom>
            <a:avLst/>
            <a:gdLst/>
            <a:ahLst/>
            <a:cxnLst/>
            <a:rect l="l" t="t" r="r" b="b"/>
            <a:pathLst>
              <a:path w="2701" h="2704" fill="none" extrusionOk="0">
                <a:moveTo>
                  <a:pt x="2035" y="2665"/>
                </a:moveTo>
                <a:lnTo>
                  <a:pt x="2700" y="1958"/>
                </a:lnTo>
                <a:lnTo>
                  <a:pt x="2035" y="1331"/>
                </a:lnTo>
                <a:lnTo>
                  <a:pt x="2662" y="666"/>
                </a:lnTo>
                <a:lnTo>
                  <a:pt x="1955" y="0"/>
                </a:lnTo>
                <a:lnTo>
                  <a:pt x="1328" y="669"/>
                </a:lnTo>
                <a:lnTo>
                  <a:pt x="663" y="42"/>
                </a:lnTo>
                <a:lnTo>
                  <a:pt x="1" y="749"/>
                </a:lnTo>
                <a:lnTo>
                  <a:pt x="666" y="1373"/>
                </a:lnTo>
                <a:lnTo>
                  <a:pt x="39" y="2038"/>
                </a:lnTo>
                <a:lnTo>
                  <a:pt x="746" y="2703"/>
                </a:lnTo>
                <a:lnTo>
                  <a:pt x="1370" y="2038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13"/>
          <p:cNvSpPr/>
          <p:nvPr/>
        </p:nvSpPr>
        <p:spPr>
          <a:xfrm>
            <a:off x="8213588" y="2527076"/>
            <a:ext cx="351394" cy="379120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14"/>
          <p:cNvSpPr txBox="1">
            <a:spLocks noGrp="1"/>
          </p:cNvSpPr>
          <p:nvPr>
            <p:ph type="subTitle" idx="1"/>
          </p:nvPr>
        </p:nvSpPr>
        <p:spPr>
          <a:xfrm>
            <a:off x="883050" y="3129551"/>
            <a:ext cx="22929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0" name="Google Shape;1490;p14"/>
          <p:cNvSpPr txBox="1">
            <a:spLocks noGrp="1"/>
          </p:cNvSpPr>
          <p:nvPr>
            <p:ph type="title"/>
          </p:nvPr>
        </p:nvSpPr>
        <p:spPr>
          <a:xfrm>
            <a:off x="883050" y="2705900"/>
            <a:ext cx="22929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1" name="Google Shape;1491;p14"/>
          <p:cNvSpPr txBox="1">
            <a:spLocks noGrp="1"/>
          </p:cNvSpPr>
          <p:nvPr>
            <p:ph type="subTitle" idx="2"/>
          </p:nvPr>
        </p:nvSpPr>
        <p:spPr>
          <a:xfrm>
            <a:off x="3425550" y="3129551"/>
            <a:ext cx="22929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2" name="Google Shape;1492;p14"/>
          <p:cNvSpPr txBox="1">
            <a:spLocks noGrp="1"/>
          </p:cNvSpPr>
          <p:nvPr>
            <p:ph type="title" idx="3"/>
          </p:nvPr>
        </p:nvSpPr>
        <p:spPr>
          <a:xfrm>
            <a:off x="3425550" y="2705900"/>
            <a:ext cx="22929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3" name="Google Shape;1493;p14"/>
          <p:cNvSpPr txBox="1">
            <a:spLocks noGrp="1"/>
          </p:cNvSpPr>
          <p:nvPr>
            <p:ph type="subTitle" idx="4"/>
          </p:nvPr>
        </p:nvSpPr>
        <p:spPr>
          <a:xfrm>
            <a:off x="5968050" y="3129551"/>
            <a:ext cx="22929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4" name="Google Shape;1494;p14"/>
          <p:cNvSpPr txBox="1">
            <a:spLocks noGrp="1"/>
          </p:cNvSpPr>
          <p:nvPr>
            <p:ph type="title" idx="5"/>
          </p:nvPr>
        </p:nvSpPr>
        <p:spPr>
          <a:xfrm>
            <a:off x="5968050" y="2705900"/>
            <a:ext cx="22929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5" name="Google Shape;1495;p14"/>
          <p:cNvSpPr txBox="1">
            <a:spLocks noGrp="1"/>
          </p:cNvSpPr>
          <p:nvPr>
            <p:ph type="title" idx="6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6" name="Google Shape;1496;p14"/>
          <p:cNvSpPr/>
          <p:nvPr/>
        </p:nvSpPr>
        <p:spPr>
          <a:xfrm rot="10800000">
            <a:off x="7112486" y="3689279"/>
            <a:ext cx="2059076" cy="1481771"/>
          </a:xfrm>
          <a:custGeom>
            <a:avLst/>
            <a:gdLst/>
            <a:ahLst/>
            <a:cxnLst/>
            <a:rect l="l" t="t" r="r" b="b"/>
            <a:pathLst>
              <a:path w="33231" h="23914" extrusionOk="0">
                <a:moveTo>
                  <a:pt x="58" y="100"/>
                </a:moveTo>
                <a:lnTo>
                  <a:pt x="0" y="23914"/>
                </a:lnTo>
                <a:cubicBezTo>
                  <a:pt x="2770" y="23544"/>
                  <a:pt x="8089" y="21555"/>
                  <a:pt x="11653" y="12219"/>
                </a:cubicBezTo>
                <a:cubicBezTo>
                  <a:pt x="16313" y="0"/>
                  <a:pt x="28101" y="8407"/>
                  <a:pt x="33230" y="18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14"/>
          <p:cNvSpPr/>
          <p:nvPr/>
        </p:nvSpPr>
        <p:spPr>
          <a:xfrm rot="5400000">
            <a:off x="144929" y="4050841"/>
            <a:ext cx="955176" cy="1257699"/>
          </a:xfrm>
          <a:custGeom>
            <a:avLst/>
            <a:gdLst/>
            <a:ahLst/>
            <a:cxnLst/>
            <a:rect l="l" t="t" r="r" b="b"/>
            <a:pathLst>
              <a:path w="10574" h="13923" extrusionOk="0">
                <a:moveTo>
                  <a:pt x="0" y="13922"/>
                </a:moveTo>
                <a:cubicBezTo>
                  <a:pt x="848" y="9545"/>
                  <a:pt x="3436" y="666"/>
                  <a:pt x="10573" y="0"/>
                </a:cubicBezTo>
                <a:lnTo>
                  <a:pt x="10573" y="1392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14"/>
          <p:cNvSpPr/>
          <p:nvPr/>
        </p:nvSpPr>
        <p:spPr>
          <a:xfrm rot="5400000">
            <a:off x="-418274" y="404439"/>
            <a:ext cx="1976062" cy="1153335"/>
          </a:xfrm>
          <a:custGeom>
            <a:avLst/>
            <a:gdLst/>
            <a:ahLst/>
            <a:cxnLst/>
            <a:rect l="l" t="t" r="r" b="b"/>
            <a:pathLst>
              <a:path w="33402" h="19496" extrusionOk="0">
                <a:moveTo>
                  <a:pt x="1" y="19495"/>
                </a:moveTo>
                <a:lnTo>
                  <a:pt x="1" y="1"/>
                </a:lnTo>
                <a:cubicBezTo>
                  <a:pt x="2453" y="16275"/>
                  <a:pt x="13103" y="11972"/>
                  <a:pt x="24345" y="14623"/>
                </a:cubicBezTo>
                <a:cubicBezTo>
                  <a:pt x="28806" y="15677"/>
                  <a:pt x="31624" y="17522"/>
                  <a:pt x="33401" y="1949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9" name="Google Shape;1499;p14"/>
          <p:cNvGrpSpPr/>
          <p:nvPr/>
        </p:nvGrpSpPr>
        <p:grpSpPr>
          <a:xfrm>
            <a:off x="6220398" y="-7067"/>
            <a:ext cx="3444731" cy="2558969"/>
            <a:chOff x="6220398" y="-7067"/>
            <a:chExt cx="3444731" cy="2558969"/>
          </a:xfrm>
        </p:grpSpPr>
        <p:grpSp>
          <p:nvGrpSpPr>
            <p:cNvPr id="1500" name="Google Shape;1500;p14"/>
            <p:cNvGrpSpPr/>
            <p:nvPr/>
          </p:nvGrpSpPr>
          <p:grpSpPr>
            <a:xfrm rot="-10346140" flipH="1">
              <a:off x="7495586" y="271755"/>
              <a:ext cx="2036531" cy="2155482"/>
              <a:chOff x="3844200" y="3565550"/>
              <a:chExt cx="524325" cy="554950"/>
            </a:xfrm>
          </p:grpSpPr>
          <p:sp>
            <p:nvSpPr>
              <p:cNvPr id="1501" name="Google Shape;1501;p14"/>
              <p:cNvSpPr/>
              <p:nvPr/>
            </p:nvSpPr>
            <p:spPr>
              <a:xfrm>
                <a:off x="3937150" y="4105850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19" y="1"/>
                    </a:moveTo>
                    <a:cubicBezTo>
                      <a:pt x="265" y="1"/>
                      <a:pt x="212" y="18"/>
                      <a:pt x="168" y="54"/>
                    </a:cubicBezTo>
                    <a:cubicBezTo>
                      <a:pt x="1" y="192"/>
                      <a:pt x="81" y="459"/>
                      <a:pt x="293" y="482"/>
                    </a:cubicBezTo>
                    <a:cubicBezTo>
                      <a:pt x="302" y="483"/>
                      <a:pt x="312" y="483"/>
                      <a:pt x="320" y="483"/>
                    </a:cubicBezTo>
                    <a:cubicBezTo>
                      <a:pt x="520" y="483"/>
                      <a:pt x="638" y="250"/>
                      <a:pt x="509" y="93"/>
                    </a:cubicBezTo>
                    <a:cubicBezTo>
                      <a:pt x="461" y="32"/>
                      <a:pt x="390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14"/>
              <p:cNvSpPr/>
              <p:nvPr/>
            </p:nvSpPr>
            <p:spPr>
              <a:xfrm>
                <a:off x="3923900" y="4089375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5" y="0"/>
                    </a:moveTo>
                    <a:cubicBezTo>
                      <a:pt x="254" y="0"/>
                      <a:pt x="202" y="17"/>
                      <a:pt x="158" y="51"/>
                    </a:cubicBezTo>
                    <a:cubicBezTo>
                      <a:pt x="0" y="183"/>
                      <a:pt x="74" y="440"/>
                      <a:pt x="280" y="463"/>
                    </a:cubicBezTo>
                    <a:cubicBezTo>
                      <a:pt x="289" y="464"/>
                      <a:pt x="298" y="464"/>
                      <a:pt x="307" y="464"/>
                    </a:cubicBezTo>
                    <a:cubicBezTo>
                      <a:pt x="497" y="464"/>
                      <a:pt x="612" y="240"/>
                      <a:pt x="486" y="87"/>
                    </a:cubicBezTo>
                    <a:cubicBezTo>
                      <a:pt x="440" y="30"/>
                      <a:pt x="373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14"/>
              <p:cNvSpPr/>
              <p:nvPr/>
            </p:nvSpPr>
            <p:spPr>
              <a:xfrm>
                <a:off x="3910575" y="4072850"/>
                <a:ext cx="147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7" extrusionOk="0">
                    <a:moveTo>
                      <a:pt x="297" y="0"/>
                    </a:moveTo>
                    <a:cubicBezTo>
                      <a:pt x="247" y="0"/>
                      <a:pt x="196" y="17"/>
                      <a:pt x="154" y="50"/>
                    </a:cubicBezTo>
                    <a:cubicBezTo>
                      <a:pt x="0" y="176"/>
                      <a:pt x="74" y="423"/>
                      <a:pt x="273" y="445"/>
                    </a:cubicBezTo>
                    <a:cubicBezTo>
                      <a:pt x="281" y="446"/>
                      <a:pt x="289" y="447"/>
                      <a:pt x="296" y="447"/>
                    </a:cubicBezTo>
                    <a:cubicBezTo>
                      <a:pt x="479" y="447"/>
                      <a:pt x="590" y="230"/>
                      <a:pt x="469" y="82"/>
                    </a:cubicBezTo>
                    <a:cubicBezTo>
                      <a:pt x="426" y="28"/>
                      <a:pt x="362" y="0"/>
                      <a:pt x="2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14"/>
              <p:cNvSpPr/>
              <p:nvPr/>
            </p:nvSpPr>
            <p:spPr>
              <a:xfrm>
                <a:off x="3897300" y="4056275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70"/>
                      <a:pt x="71" y="408"/>
                      <a:pt x="261" y="427"/>
                    </a:cubicBezTo>
                    <a:cubicBezTo>
                      <a:pt x="269" y="428"/>
                      <a:pt x="277" y="428"/>
                      <a:pt x="284" y="428"/>
                    </a:cubicBezTo>
                    <a:cubicBezTo>
                      <a:pt x="460" y="428"/>
                      <a:pt x="565" y="222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14"/>
              <p:cNvSpPr/>
              <p:nvPr/>
            </p:nvSpPr>
            <p:spPr>
              <a:xfrm>
                <a:off x="3884050" y="403977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0" y="158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1" y="407"/>
                    </a:cubicBezTo>
                    <a:cubicBezTo>
                      <a:pt x="440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14"/>
              <p:cNvSpPr/>
              <p:nvPr/>
            </p:nvSpPr>
            <p:spPr>
              <a:xfrm>
                <a:off x="3870800" y="4023200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7" y="0"/>
                    </a:moveTo>
                    <a:cubicBezTo>
                      <a:pt x="214" y="0"/>
                      <a:pt x="171" y="15"/>
                      <a:pt x="135" y="44"/>
                    </a:cubicBezTo>
                    <a:cubicBezTo>
                      <a:pt x="0" y="153"/>
                      <a:pt x="64" y="371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18" y="392"/>
                      <a:pt x="513" y="202"/>
                      <a:pt x="408" y="73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14"/>
              <p:cNvSpPr/>
              <p:nvPr/>
            </p:nvSpPr>
            <p:spPr>
              <a:xfrm>
                <a:off x="3857450" y="400670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6" y="1"/>
                      <a:pt x="166" y="14"/>
                      <a:pt x="132" y="42"/>
                    </a:cubicBezTo>
                    <a:cubicBezTo>
                      <a:pt x="1" y="144"/>
                      <a:pt x="65" y="353"/>
                      <a:pt x="229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1" y="374"/>
                      <a:pt x="492" y="194"/>
                      <a:pt x="393" y="71"/>
                    </a:cubicBezTo>
                    <a:cubicBezTo>
                      <a:pt x="356" y="25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14"/>
              <p:cNvSpPr/>
              <p:nvPr/>
            </p:nvSpPr>
            <p:spPr>
              <a:xfrm>
                <a:off x="3844200" y="3990175"/>
                <a:ext cx="116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4" extrusionOk="0">
                    <a:moveTo>
                      <a:pt x="235" y="1"/>
                    </a:moveTo>
                    <a:cubicBezTo>
                      <a:pt x="196" y="1"/>
                      <a:pt x="156" y="14"/>
                      <a:pt x="123" y="41"/>
                    </a:cubicBezTo>
                    <a:cubicBezTo>
                      <a:pt x="0" y="137"/>
                      <a:pt x="58" y="336"/>
                      <a:pt x="216" y="352"/>
                    </a:cubicBezTo>
                    <a:cubicBezTo>
                      <a:pt x="222" y="353"/>
                      <a:pt x="229" y="353"/>
                      <a:pt x="235" y="353"/>
                    </a:cubicBezTo>
                    <a:cubicBezTo>
                      <a:pt x="381" y="353"/>
                      <a:pt x="465" y="183"/>
                      <a:pt x="370" y="66"/>
                    </a:cubicBezTo>
                    <a:cubicBezTo>
                      <a:pt x="336" y="23"/>
                      <a:pt x="286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14"/>
              <p:cNvSpPr/>
              <p:nvPr/>
            </p:nvSpPr>
            <p:spPr>
              <a:xfrm>
                <a:off x="3968325" y="4107900"/>
                <a:ext cx="165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4" extrusionOk="0">
                    <a:moveTo>
                      <a:pt x="330" y="0"/>
                    </a:moveTo>
                    <a:cubicBezTo>
                      <a:pt x="275" y="0"/>
                      <a:pt x="220" y="18"/>
                      <a:pt x="174" y="56"/>
                    </a:cubicBezTo>
                    <a:cubicBezTo>
                      <a:pt x="1" y="197"/>
                      <a:pt x="84" y="480"/>
                      <a:pt x="306" y="503"/>
                    </a:cubicBezTo>
                    <a:cubicBezTo>
                      <a:pt x="315" y="503"/>
                      <a:pt x="324" y="504"/>
                      <a:pt x="333" y="504"/>
                    </a:cubicBezTo>
                    <a:cubicBezTo>
                      <a:pt x="539" y="504"/>
                      <a:pt x="660" y="261"/>
                      <a:pt x="528" y="94"/>
                    </a:cubicBezTo>
                    <a:cubicBezTo>
                      <a:pt x="477" y="32"/>
                      <a:pt x="403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14"/>
              <p:cNvSpPr/>
              <p:nvPr/>
            </p:nvSpPr>
            <p:spPr>
              <a:xfrm>
                <a:off x="3955075" y="409140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4" y="0"/>
                      <a:pt x="210" y="18"/>
                      <a:pt x="164" y="54"/>
                    </a:cubicBezTo>
                    <a:cubicBezTo>
                      <a:pt x="0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6" y="483"/>
                      <a:pt x="634" y="249"/>
                      <a:pt x="505" y="89"/>
                    </a:cubicBezTo>
                    <a:cubicBezTo>
                      <a:pt x="457" y="31"/>
                      <a:pt x="388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14"/>
              <p:cNvSpPr/>
              <p:nvPr/>
            </p:nvSpPr>
            <p:spPr>
              <a:xfrm>
                <a:off x="3941725" y="4074825"/>
                <a:ext cx="154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8" extrusionOk="0">
                    <a:moveTo>
                      <a:pt x="309" y="1"/>
                    </a:moveTo>
                    <a:cubicBezTo>
                      <a:pt x="257" y="1"/>
                      <a:pt x="205" y="18"/>
                      <a:pt x="162" y="55"/>
                    </a:cubicBezTo>
                    <a:cubicBezTo>
                      <a:pt x="1" y="183"/>
                      <a:pt x="78" y="444"/>
                      <a:pt x="284" y="466"/>
                    </a:cubicBezTo>
                    <a:cubicBezTo>
                      <a:pt x="293" y="467"/>
                      <a:pt x="302" y="468"/>
                      <a:pt x="310" y="468"/>
                    </a:cubicBezTo>
                    <a:cubicBezTo>
                      <a:pt x="501" y="468"/>
                      <a:pt x="615" y="241"/>
                      <a:pt x="489" y="87"/>
                    </a:cubicBezTo>
                    <a:cubicBezTo>
                      <a:pt x="444" y="31"/>
                      <a:pt x="377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14"/>
              <p:cNvSpPr/>
              <p:nvPr/>
            </p:nvSpPr>
            <p:spPr>
              <a:xfrm>
                <a:off x="3928475" y="4058325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50"/>
                    </a:cubicBezTo>
                    <a:cubicBezTo>
                      <a:pt x="1" y="175"/>
                      <a:pt x="75" y="426"/>
                      <a:pt x="274" y="445"/>
                    </a:cubicBezTo>
                    <a:cubicBezTo>
                      <a:pt x="282" y="446"/>
                      <a:pt x="289" y="446"/>
                      <a:pt x="297" y="446"/>
                    </a:cubicBezTo>
                    <a:cubicBezTo>
                      <a:pt x="480" y="446"/>
                      <a:pt x="590" y="230"/>
                      <a:pt x="470" y="82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14"/>
              <p:cNvSpPr/>
              <p:nvPr/>
            </p:nvSpPr>
            <p:spPr>
              <a:xfrm>
                <a:off x="3915225" y="404180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2" y="1"/>
                    </a:moveTo>
                    <a:cubicBezTo>
                      <a:pt x="235" y="1"/>
                      <a:pt x="187" y="16"/>
                      <a:pt x="148" y="48"/>
                    </a:cubicBezTo>
                    <a:cubicBezTo>
                      <a:pt x="0" y="167"/>
                      <a:pt x="71" y="405"/>
                      <a:pt x="261" y="428"/>
                    </a:cubicBezTo>
                    <a:cubicBezTo>
                      <a:pt x="269" y="428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7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14"/>
              <p:cNvSpPr/>
              <p:nvPr/>
            </p:nvSpPr>
            <p:spPr>
              <a:xfrm>
                <a:off x="3901975" y="4025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0" y="162"/>
                      <a:pt x="68" y="390"/>
                      <a:pt x="248" y="409"/>
                    </a:cubicBezTo>
                    <a:cubicBezTo>
                      <a:pt x="256" y="410"/>
                      <a:pt x="263" y="411"/>
                      <a:pt x="271" y="411"/>
                    </a:cubicBezTo>
                    <a:cubicBezTo>
                      <a:pt x="440" y="411"/>
                      <a:pt x="538" y="214"/>
                      <a:pt x="428" y="78"/>
                    </a:cubicBezTo>
                    <a:cubicBezTo>
                      <a:pt x="387" y="27"/>
                      <a:pt x="328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14"/>
              <p:cNvSpPr/>
              <p:nvPr/>
            </p:nvSpPr>
            <p:spPr>
              <a:xfrm>
                <a:off x="3888625" y="4008725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60" y="1"/>
                    </a:moveTo>
                    <a:cubicBezTo>
                      <a:pt x="217" y="1"/>
                      <a:pt x="173" y="15"/>
                      <a:pt x="136" y="44"/>
                    </a:cubicBezTo>
                    <a:cubicBezTo>
                      <a:pt x="1" y="153"/>
                      <a:pt x="68" y="372"/>
                      <a:pt x="238" y="388"/>
                    </a:cubicBezTo>
                    <a:cubicBezTo>
                      <a:pt x="246" y="389"/>
                      <a:pt x="254" y="389"/>
                      <a:pt x="262" y="389"/>
                    </a:cubicBezTo>
                    <a:cubicBezTo>
                      <a:pt x="422" y="389"/>
                      <a:pt x="516" y="202"/>
                      <a:pt x="412" y="73"/>
                    </a:cubicBezTo>
                    <a:cubicBezTo>
                      <a:pt x="374" y="26"/>
                      <a:pt x="31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14"/>
              <p:cNvSpPr/>
              <p:nvPr/>
            </p:nvSpPr>
            <p:spPr>
              <a:xfrm>
                <a:off x="3875375" y="3992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8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0" y="147"/>
                      <a:pt x="61" y="356"/>
                      <a:pt x="229" y="372"/>
                    </a:cubicBezTo>
                    <a:cubicBezTo>
                      <a:pt x="235" y="373"/>
                      <a:pt x="242" y="373"/>
                      <a:pt x="248" y="373"/>
                    </a:cubicBezTo>
                    <a:cubicBezTo>
                      <a:pt x="400" y="373"/>
                      <a:pt x="491" y="193"/>
                      <a:pt x="392" y="70"/>
                    </a:cubicBezTo>
                    <a:cubicBezTo>
                      <a:pt x="356" y="25"/>
                      <a:pt x="302" y="1"/>
                      <a:pt x="2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14"/>
              <p:cNvSpPr/>
              <p:nvPr/>
            </p:nvSpPr>
            <p:spPr>
              <a:xfrm>
                <a:off x="3862125" y="397567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3" y="0"/>
                    </a:moveTo>
                    <a:cubicBezTo>
                      <a:pt x="194" y="0"/>
                      <a:pt x="155" y="13"/>
                      <a:pt x="122" y="39"/>
                    </a:cubicBezTo>
                    <a:cubicBezTo>
                      <a:pt x="0" y="139"/>
                      <a:pt x="58" y="335"/>
                      <a:pt x="215" y="354"/>
                    </a:cubicBezTo>
                    <a:cubicBezTo>
                      <a:pt x="222" y="355"/>
                      <a:pt x="228" y="355"/>
                      <a:pt x="235" y="355"/>
                    </a:cubicBezTo>
                    <a:cubicBezTo>
                      <a:pt x="381" y="355"/>
                      <a:pt x="465" y="182"/>
                      <a:pt x="370" y="65"/>
                    </a:cubicBezTo>
                    <a:cubicBezTo>
                      <a:pt x="335" y="22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14"/>
              <p:cNvSpPr/>
              <p:nvPr/>
            </p:nvSpPr>
            <p:spPr>
              <a:xfrm>
                <a:off x="3848850" y="395915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3" y="0"/>
                    </a:moveTo>
                    <a:cubicBezTo>
                      <a:pt x="185" y="0"/>
                      <a:pt x="148" y="13"/>
                      <a:pt x="117" y="38"/>
                    </a:cubicBezTo>
                    <a:cubicBezTo>
                      <a:pt x="1" y="131"/>
                      <a:pt x="55" y="318"/>
                      <a:pt x="203" y="334"/>
                    </a:cubicBezTo>
                    <a:cubicBezTo>
                      <a:pt x="210" y="334"/>
                      <a:pt x="216" y="335"/>
                      <a:pt x="222" y="335"/>
                    </a:cubicBezTo>
                    <a:cubicBezTo>
                      <a:pt x="359" y="335"/>
                      <a:pt x="440" y="171"/>
                      <a:pt x="351" y="60"/>
                    </a:cubicBezTo>
                    <a:cubicBezTo>
                      <a:pt x="319" y="21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14"/>
              <p:cNvSpPr/>
              <p:nvPr/>
            </p:nvSpPr>
            <p:spPr>
              <a:xfrm>
                <a:off x="3986250" y="4093425"/>
                <a:ext cx="165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2" extrusionOk="0">
                    <a:moveTo>
                      <a:pt x="331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0" y="198"/>
                      <a:pt x="81" y="477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59" y="257"/>
                      <a:pt x="527" y="92"/>
                    </a:cubicBezTo>
                    <a:cubicBezTo>
                      <a:pt x="476" y="32"/>
                      <a:pt x="404" y="0"/>
                      <a:pt x="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14"/>
              <p:cNvSpPr/>
              <p:nvPr/>
            </p:nvSpPr>
            <p:spPr>
              <a:xfrm>
                <a:off x="3973000" y="4076850"/>
                <a:ext cx="158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3" extrusionOk="0">
                    <a:moveTo>
                      <a:pt x="316" y="1"/>
                    </a:moveTo>
                    <a:cubicBezTo>
                      <a:pt x="263" y="1"/>
                      <a:pt x="209" y="18"/>
                      <a:pt x="164" y="54"/>
                    </a:cubicBezTo>
                    <a:cubicBezTo>
                      <a:pt x="0" y="192"/>
                      <a:pt x="80" y="459"/>
                      <a:pt x="293" y="482"/>
                    </a:cubicBezTo>
                    <a:cubicBezTo>
                      <a:pt x="302" y="482"/>
                      <a:pt x="311" y="483"/>
                      <a:pt x="319" y="483"/>
                    </a:cubicBezTo>
                    <a:cubicBezTo>
                      <a:pt x="516" y="483"/>
                      <a:pt x="634" y="250"/>
                      <a:pt x="505" y="93"/>
                    </a:cubicBezTo>
                    <a:cubicBezTo>
                      <a:pt x="457" y="32"/>
                      <a:pt x="387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14"/>
              <p:cNvSpPr/>
              <p:nvPr/>
            </p:nvSpPr>
            <p:spPr>
              <a:xfrm>
                <a:off x="3959650" y="4060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7" y="1"/>
                    </a:moveTo>
                    <a:cubicBezTo>
                      <a:pt x="256" y="1"/>
                      <a:pt x="204" y="18"/>
                      <a:pt x="161" y="52"/>
                    </a:cubicBezTo>
                    <a:cubicBezTo>
                      <a:pt x="1" y="184"/>
                      <a:pt x="78" y="441"/>
                      <a:pt x="283" y="463"/>
                    </a:cubicBezTo>
                    <a:cubicBezTo>
                      <a:pt x="293" y="464"/>
                      <a:pt x="302" y="465"/>
                      <a:pt x="310" y="465"/>
                    </a:cubicBezTo>
                    <a:cubicBezTo>
                      <a:pt x="500" y="465"/>
                      <a:pt x="612" y="241"/>
                      <a:pt x="489" y="87"/>
                    </a:cubicBezTo>
                    <a:cubicBezTo>
                      <a:pt x="443" y="31"/>
                      <a:pt x="375" y="1"/>
                      <a:pt x="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14"/>
              <p:cNvSpPr/>
              <p:nvPr/>
            </p:nvSpPr>
            <p:spPr>
              <a:xfrm>
                <a:off x="3946400" y="4043800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5" y="52"/>
                    </a:cubicBezTo>
                    <a:cubicBezTo>
                      <a:pt x="0" y="177"/>
                      <a:pt x="74" y="425"/>
                      <a:pt x="270" y="444"/>
                    </a:cubicBezTo>
                    <a:cubicBezTo>
                      <a:pt x="280" y="445"/>
                      <a:pt x="289" y="446"/>
                      <a:pt x="297" y="446"/>
                    </a:cubicBezTo>
                    <a:cubicBezTo>
                      <a:pt x="480" y="446"/>
                      <a:pt x="586" y="231"/>
                      <a:pt x="470" y="84"/>
                    </a:cubicBezTo>
                    <a:cubicBezTo>
                      <a:pt x="424" y="29"/>
                      <a:pt x="360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14"/>
              <p:cNvSpPr/>
              <p:nvPr/>
            </p:nvSpPr>
            <p:spPr>
              <a:xfrm>
                <a:off x="3933150" y="4027275"/>
                <a:ext cx="141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9" extrusionOk="0">
                    <a:moveTo>
                      <a:pt x="281" y="0"/>
                    </a:moveTo>
                    <a:cubicBezTo>
                      <a:pt x="234" y="0"/>
                      <a:pt x="187" y="16"/>
                      <a:pt x="148" y="48"/>
                    </a:cubicBezTo>
                    <a:cubicBezTo>
                      <a:pt x="0" y="170"/>
                      <a:pt x="71" y="408"/>
                      <a:pt x="260" y="427"/>
                    </a:cubicBezTo>
                    <a:cubicBezTo>
                      <a:pt x="268" y="428"/>
                      <a:pt x="276" y="428"/>
                      <a:pt x="284" y="428"/>
                    </a:cubicBezTo>
                    <a:cubicBezTo>
                      <a:pt x="459" y="428"/>
                      <a:pt x="564" y="222"/>
                      <a:pt x="447" y="80"/>
                    </a:cubicBezTo>
                    <a:cubicBezTo>
                      <a:pt x="405" y="27"/>
                      <a:pt x="343" y="0"/>
                      <a:pt x="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14"/>
              <p:cNvSpPr/>
              <p:nvPr/>
            </p:nvSpPr>
            <p:spPr>
              <a:xfrm>
                <a:off x="3919800" y="4010775"/>
                <a:ext cx="13550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07" extrusionOk="0">
                    <a:moveTo>
                      <a:pt x="274" y="0"/>
                    </a:moveTo>
                    <a:cubicBezTo>
                      <a:pt x="228" y="0"/>
                      <a:pt x="183" y="15"/>
                      <a:pt x="145" y="46"/>
                    </a:cubicBezTo>
                    <a:cubicBezTo>
                      <a:pt x="1" y="158"/>
                      <a:pt x="71" y="390"/>
                      <a:pt x="251" y="406"/>
                    </a:cubicBezTo>
                    <a:cubicBezTo>
                      <a:pt x="259" y="407"/>
                      <a:pt x="267" y="407"/>
                      <a:pt x="274" y="407"/>
                    </a:cubicBezTo>
                    <a:cubicBezTo>
                      <a:pt x="441" y="407"/>
                      <a:pt x="542" y="210"/>
                      <a:pt x="431" y="75"/>
                    </a:cubicBezTo>
                    <a:cubicBezTo>
                      <a:pt x="391" y="26"/>
                      <a:pt x="333" y="0"/>
                      <a:pt x="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14"/>
              <p:cNvSpPr/>
              <p:nvPr/>
            </p:nvSpPr>
            <p:spPr>
              <a:xfrm>
                <a:off x="3906550" y="3994200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4"/>
                    </a:cubicBezTo>
                    <a:cubicBezTo>
                      <a:pt x="0" y="153"/>
                      <a:pt x="65" y="371"/>
                      <a:pt x="238" y="391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14"/>
              <p:cNvSpPr/>
              <p:nvPr/>
            </p:nvSpPr>
            <p:spPr>
              <a:xfrm>
                <a:off x="3893300" y="3977700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4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4"/>
                      <a:pt x="61" y="353"/>
                      <a:pt x="228" y="373"/>
                    </a:cubicBezTo>
                    <a:cubicBezTo>
                      <a:pt x="235" y="373"/>
                      <a:pt x="241" y="373"/>
                      <a:pt x="248" y="373"/>
                    </a:cubicBezTo>
                    <a:cubicBezTo>
                      <a:pt x="400" y="373"/>
                      <a:pt x="491" y="194"/>
                      <a:pt x="389" y="70"/>
                    </a:cubicBezTo>
                    <a:cubicBezTo>
                      <a:pt x="352" y="24"/>
                      <a:pt x="299" y="1"/>
                      <a:pt x="2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14"/>
              <p:cNvSpPr/>
              <p:nvPr/>
            </p:nvSpPr>
            <p:spPr>
              <a:xfrm>
                <a:off x="3880025" y="396115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3" y="0"/>
                    </a:moveTo>
                    <a:cubicBezTo>
                      <a:pt x="194" y="0"/>
                      <a:pt x="155" y="14"/>
                      <a:pt x="123" y="41"/>
                    </a:cubicBezTo>
                    <a:cubicBezTo>
                      <a:pt x="1" y="138"/>
                      <a:pt x="59" y="337"/>
                      <a:pt x="216" y="353"/>
                    </a:cubicBezTo>
                    <a:cubicBezTo>
                      <a:pt x="223" y="354"/>
                      <a:pt x="229" y="354"/>
                      <a:pt x="235" y="354"/>
                    </a:cubicBezTo>
                    <a:cubicBezTo>
                      <a:pt x="378" y="354"/>
                      <a:pt x="466" y="184"/>
                      <a:pt x="370" y="67"/>
                    </a:cubicBezTo>
                    <a:cubicBezTo>
                      <a:pt x="336" y="23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14"/>
              <p:cNvSpPr/>
              <p:nvPr/>
            </p:nvSpPr>
            <p:spPr>
              <a:xfrm>
                <a:off x="3866775" y="3944625"/>
                <a:ext cx="110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4" extrusionOk="0">
                    <a:moveTo>
                      <a:pt x="219" y="1"/>
                    </a:moveTo>
                    <a:cubicBezTo>
                      <a:pt x="182" y="1"/>
                      <a:pt x="144" y="13"/>
                      <a:pt x="113" y="37"/>
                    </a:cubicBezTo>
                    <a:cubicBezTo>
                      <a:pt x="1" y="130"/>
                      <a:pt x="55" y="317"/>
                      <a:pt x="203" y="333"/>
                    </a:cubicBezTo>
                    <a:cubicBezTo>
                      <a:pt x="210" y="334"/>
                      <a:pt x="216" y="334"/>
                      <a:pt x="222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68" y="1"/>
                      <a:pt x="2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14"/>
              <p:cNvSpPr/>
              <p:nvPr/>
            </p:nvSpPr>
            <p:spPr>
              <a:xfrm>
                <a:off x="3853450" y="3928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1" y="1"/>
                    </a:moveTo>
                    <a:cubicBezTo>
                      <a:pt x="176" y="1"/>
                      <a:pt x="140" y="12"/>
                      <a:pt x="109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199" y="317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4" y="59"/>
                    </a:cubicBezTo>
                    <a:cubicBezTo>
                      <a:pt x="302" y="21"/>
                      <a:pt x="257" y="1"/>
                      <a:pt x="2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14"/>
              <p:cNvSpPr/>
              <p:nvPr/>
            </p:nvSpPr>
            <p:spPr>
              <a:xfrm>
                <a:off x="4017350" y="4095400"/>
                <a:ext cx="1720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3" extrusionOk="0">
                    <a:moveTo>
                      <a:pt x="345" y="1"/>
                    </a:moveTo>
                    <a:cubicBezTo>
                      <a:pt x="288" y="1"/>
                      <a:pt x="231" y="19"/>
                      <a:pt x="183" y="58"/>
                    </a:cubicBezTo>
                    <a:cubicBezTo>
                      <a:pt x="0" y="202"/>
                      <a:pt x="87" y="495"/>
                      <a:pt x="318" y="520"/>
                    </a:cubicBezTo>
                    <a:cubicBezTo>
                      <a:pt x="329" y="522"/>
                      <a:pt x="339" y="522"/>
                      <a:pt x="349" y="522"/>
                    </a:cubicBezTo>
                    <a:cubicBezTo>
                      <a:pt x="559" y="522"/>
                      <a:pt x="688" y="271"/>
                      <a:pt x="550" y="99"/>
                    </a:cubicBezTo>
                    <a:cubicBezTo>
                      <a:pt x="498" y="35"/>
                      <a:pt x="422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14"/>
              <p:cNvSpPr/>
              <p:nvPr/>
            </p:nvSpPr>
            <p:spPr>
              <a:xfrm>
                <a:off x="4004075" y="4078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7"/>
                    </a:cubicBezTo>
                    <a:cubicBezTo>
                      <a:pt x="1" y="198"/>
                      <a:pt x="84" y="481"/>
                      <a:pt x="306" y="503"/>
                    </a:cubicBezTo>
                    <a:cubicBezTo>
                      <a:pt x="315" y="504"/>
                      <a:pt x="325" y="505"/>
                      <a:pt x="334" y="505"/>
                    </a:cubicBezTo>
                    <a:cubicBezTo>
                      <a:pt x="542" y="505"/>
                      <a:pt x="663" y="262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14"/>
              <p:cNvSpPr/>
              <p:nvPr/>
            </p:nvSpPr>
            <p:spPr>
              <a:xfrm>
                <a:off x="3990825" y="406240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20" y="0"/>
                    </a:moveTo>
                    <a:cubicBezTo>
                      <a:pt x="266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6" y="481"/>
                    </a:cubicBezTo>
                    <a:cubicBezTo>
                      <a:pt x="305" y="482"/>
                      <a:pt x="314" y="482"/>
                      <a:pt x="323" y="482"/>
                    </a:cubicBezTo>
                    <a:cubicBezTo>
                      <a:pt x="519" y="482"/>
                      <a:pt x="638" y="249"/>
                      <a:pt x="508" y="89"/>
                    </a:cubicBezTo>
                    <a:cubicBezTo>
                      <a:pt x="461" y="30"/>
                      <a:pt x="390" y="0"/>
                      <a:pt x="3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14"/>
              <p:cNvSpPr/>
              <p:nvPr/>
            </p:nvSpPr>
            <p:spPr>
              <a:xfrm>
                <a:off x="3977575" y="4045825"/>
                <a:ext cx="153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8" extrusionOk="0">
                    <a:moveTo>
                      <a:pt x="309" y="1"/>
                    </a:moveTo>
                    <a:cubicBezTo>
                      <a:pt x="257" y="1"/>
                      <a:pt x="204" y="18"/>
                      <a:pt x="161" y="55"/>
                    </a:cubicBezTo>
                    <a:cubicBezTo>
                      <a:pt x="0" y="183"/>
                      <a:pt x="77" y="443"/>
                      <a:pt x="283" y="466"/>
                    </a:cubicBezTo>
                    <a:cubicBezTo>
                      <a:pt x="292" y="467"/>
                      <a:pt x="301" y="467"/>
                      <a:pt x="310" y="467"/>
                    </a:cubicBezTo>
                    <a:cubicBezTo>
                      <a:pt x="500" y="467"/>
                      <a:pt x="612" y="240"/>
                      <a:pt x="489" y="87"/>
                    </a:cubicBezTo>
                    <a:cubicBezTo>
                      <a:pt x="443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14"/>
              <p:cNvSpPr/>
              <p:nvPr/>
            </p:nvSpPr>
            <p:spPr>
              <a:xfrm>
                <a:off x="3964325" y="4029325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4" y="0"/>
                    </a:moveTo>
                    <a:cubicBezTo>
                      <a:pt x="245" y="0"/>
                      <a:pt x="196" y="16"/>
                      <a:pt x="154" y="49"/>
                    </a:cubicBezTo>
                    <a:cubicBezTo>
                      <a:pt x="0" y="175"/>
                      <a:pt x="74" y="425"/>
                      <a:pt x="270" y="445"/>
                    </a:cubicBezTo>
                    <a:cubicBezTo>
                      <a:pt x="278" y="445"/>
                      <a:pt x="286" y="446"/>
                      <a:pt x="293" y="446"/>
                    </a:cubicBezTo>
                    <a:cubicBezTo>
                      <a:pt x="479" y="446"/>
                      <a:pt x="586" y="230"/>
                      <a:pt x="466" y="81"/>
                    </a:cubicBezTo>
                    <a:cubicBezTo>
                      <a:pt x="422" y="28"/>
                      <a:pt x="358" y="0"/>
                      <a:pt x="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14"/>
              <p:cNvSpPr/>
              <p:nvPr/>
            </p:nvSpPr>
            <p:spPr>
              <a:xfrm>
                <a:off x="3951050" y="4012800"/>
                <a:ext cx="140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6" extrusionOk="0">
                    <a:moveTo>
                      <a:pt x="282" y="1"/>
                    </a:moveTo>
                    <a:cubicBezTo>
                      <a:pt x="235" y="1"/>
                      <a:pt x="188" y="16"/>
                      <a:pt x="149" y="48"/>
                    </a:cubicBezTo>
                    <a:cubicBezTo>
                      <a:pt x="1" y="167"/>
                      <a:pt x="71" y="405"/>
                      <a:pt x="261" y="424"/>
                    </a:cubicBezTo>
                    <a:cubicBezTo>
                      <a:pt x="270" y="425"/>
                      <a:pt x="279" y="426"/>
                      <a:pt x="288" y="426"/>
                    </a:cubicBezTo>
                    <a:cubicBezTo>
                      <a:pt x="458" y="426"/>
                      <a:pt x="561" y="221"/>
                      <a:pt x="447" y="80"/>
                    </a:cubicBezTo>
                    <a:cubicBezTo>
                      <a:pt x="406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14"/>
              <p:cNvSpPr/>
              <p:nvPr/>
            </p:nvSpPr>
            <p:spPr>
              <a:xfrm>
                <a:off x="3937725" y="3996225"/>
                <a:ext cx="13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11" extrusionOk="0">
                    <a:moveTo>
                      <a:pt x="272" y="1"/>
                    </a:moveTo>
                    <a:cubicBezTo>
                      <a:pt x="226" y="1"/>
                      <a:pt x="180" y="16"/>
                      <a:pt x="142" y="46"/>
                    </a:cubicBezTo>
                    <a:cubicBezTo>
                      <a:pt x="0" y="162"/>
                      <a:pt x="68" y="390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1" y="410"/>
                      <a:pt x="542" y="213"/>
                      <a:pt x="431" y="78"/>
                    </a:cubicBezTo>
                    <a:cubicBezTo>
                      <a:pt x="391" y="27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14"/>
              <p:cNvSpPr/>
              <p:nvPr/>
            </p:nvSpPr>
            <p:spPr>
              <a:xfrm>
                <a:off x="3924450" y="3979725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9" y="388"/>
                    </a:cubicBezTo>
                    <a:cubicBezTo>
                      <a:pt x="247" y="389"/>
                      <a:pt x="254" y="389"/>
                      <a:pt x="262" y="389"/>
                    </a:cubicBezTo>
                    <a:cubicBezTo>
                      <a:pt x="422" y="389"/>
                      <a:pt x="517" y="202"/>
                      <a:pt x="412" y="73"/>
                    </a:cubicBezTo>
                    <a:cubicBezTo>
                      <a:pt x="372" y="25"/>
                      <a:pt x="315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14"/>
              <p:cNvSpPr/>
              <p:nvPr/>
            </p:nvSpPr>
            <p:spPr>
              <a:xfrm>
                <a:off x="3911200" y="3963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2" y="372"/>
                      <a:pt x="239" y="373"/>
                      <a:pt x="245" y="373"/>
                    </a:cubicBezTo>
                    <a:cubicBezTo>
                      <a:pt x="401" y="373"/>
                      <a:pt x="491" y="193"/>
                      <a:pt x="390" y="70"/>
                    </a:cubicBezTo>
                    <a:cubicBezTo>
                      <a:pt x="353" y="24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4"/>
              <p:cNvSpPr/>
              <p:nvPr/>
            </p:nvSpPr>
            <p:spPr>
              <a:xfrm>
                <a:off x="3897950" y="394667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2" y="0"/>
                    </a:moveTo>
                    <a:cubicBezTo>
                      <a:pt x="193" y="0"/>
                      <a:pt x="154" y="13"/>
                      <a:pt x="123" y="39"/>
                    </a:cubicBezTo>
                    <a:cubicBezTo>
                      <a:pt x="0" y="138"/>
                      <a:pt x="58" y="334"/>
                      <a:pt x="216" y="354"/>
                    </a:cubicBezTo>
                    <a:cubicBezTo>
                      <a:pt x="222" y="354"/>
                      <a:pt x="228" y="355"/>
                      <a:pt x="235" y="355"/>
                    </a:cubicBezTo>
                    <a:cubicBezTo>
                      <a:pt x="378" y="355"/>
                      <a:pt x="466" y="182"/>
                      <a:pt x="370" y="65"/>
                    </a:cubicBezTo>
                    <a:cubicBezTo>
                      <a:pt x="335" y="22"/>
                      <a:pt x="284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4"/>
              <p:cNvSpPr/>
              <p:nvPr/>
            </p:nvSpPr>
            <p:spPr>
              <a:xfrm>
                <a:off x="3884600" y="3930150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6" y="0"/>
                    </a:moveTo>
                    <a:cubicBezTo>
                      <a:pt x="189" y="0"/>
                      <a:pt x="151" y="12"/>
                      <a:pt x="120" y="38"/>
                    </a:cubicBezTo>
                    <a:cubicBezTo>
                      <a:pt x="1" y="131"/>
                      <a:pt x="59" y="317"/>
                      <a:pt x="207" y="333"/>
                    </a:cubicBezTo>
                    <a:cubicBezTo>
                      <a:pt x="213" y="334"/>
                      <a:pt x="219" y="334"/>
                      <a:pt x="226" y="334"/>
                    </a:cubicBezTo>
                    <a:cubicBezTo>
                      <a:pt x="362" y="334"/>
                      <a:pt x="444" y="171"/>
                      <a:pt x="354" y="60"/>
                    </a:cubicBezTo>
                    <a:cubicBezTo>
                      <a:pt x="322" y="21"/>
                      <a:pt x="274" y="0"/>
                      <a:pt x="2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4"/>
              <p:cNvSpPr/>
              <p:nvPr/>
            </p:nvSpPr>
            <p:spPr>
              <a:xfrm>
                <a:off x="3871350" y="39135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6"/>
                    </a:cubicBezTo>
                    <a:cubicBezTo>
                      <a:pt x="1" y="126"/>
                      <a:pt x="55" y="302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7" y="165"/>
                      <a:pt x="332" y="61"/>
                    </a:cubicBezTo>
                    <a:cubicBezTo>
                      <a:pt x="301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4"/>
              <p:cNvSpPr/>
              <p:nvPr/>
            </p:nvSpPr>
            <p:spPr>
              <a:xfrm>
                <a:off x="4048525" y="4097525"/>
                <a:ext cx="1785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40" extrusionOk="0">
                    <a:moveTo>
                      <a:pt x="358" y="0"/>
                    </a:moveTo>
                    <a:cubicBezTo>
                      <a:pt x="298" y="0"/>
                      <a:pt x="239" y="20"/>
                      <a:pt x="190" y="59"/>
                    </a:cubicBezTo>
                    <a:cubicBezTo>
                      <a:pt x="0" y="210"/>
                      <a:pt x="90" y="513"/>
                      <a:pt x="331" y="538"/>
                    </a:cubicBezTo>
                    <a:cubicBezTo>
                      <a:pt x="341" y="539"/>
                      <a:pt x="352" y="540"/>
                      <a:pt x="362" y="540"/>
                    </a:cubicBezTo>
                    <a:cubicBezTo>
                      <a:pt x="581" y="540"/>
                      <a:pt x="713" y="279"/>
                      <a:pt x="569" y="101"/>
                    </a:cubicBezTo>
                    <a:cubicBezTo>
                      <a:pt x="515" y="35"/>
                      <a:pt x="437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4"/>
              <p:cNvSpPr/>
              <p:nvPr/>
            </p:nvSpPr>
            <p:spPr>
              <a:xfrm>
                <a:off x="4035250" y="4080925"/>
                <a:ext cx="17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0" extrusionOk="0">
                    <a:moveTo>
                      <a:pt x="345" y="0"/>
                    </a:moveTo>
                    <a:cubicBezTo>
                      <a:pt x="288" y="0"/>
                      <a:pt x="229" y="19"/>
                      <a:pt x="181" y="58"/>
                    </a:cubicBezTo>
                    <a:cubicBezTo>
                      <a:pt x="1" y="203"/>
                      <a:pt x="88" y="495"/>
                      <a:pt x="316" y="518"/>
                    </a:cubicBezTo>
                    <a:cubicBezTo>
                      <a:pt x="326" y="519"/>
                      <a:pt x="337" y="520"/>
                      <a:pt x="347" y="520"/>
                    </a:cubicBezTo>
                    <a:cubicBezTo>
                      <a:pt x="560" y="520"/>
                      <a:pt x="685" y="272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14"/>
              <p:cNvSpPr/>
              <p:nvPr/>
            </p:nvSpPr>
            <p:spPr>
              <a:xfrm>
                <a:off x="4022000" y="4064425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4" y="0"/>
                    </a:moveTo>
                    <a:cubicBezTo>
                      <a:pt x="278" y="0"/>
                      <a:pt x="221" y="19"/>
                      <a:pt x="174" y="56"/>
                    </a:cubicBezTo>
                    <a:cubicBezTo>
                      <a:pt x="0" y="198"/>
                      <a:pt x="84" y="477"/>
                      <a:pt x="306" y="500"/>
                    </a:cubicBezTo>
                    <a:cubicBezTo>
                      <a:pt x="316" y="501"/>
                      <a:pt x="326" y="501"/>
                      <a:pt x="336" y="501"/>
                    </a:cubicBezTo>
                    <a:cubicBezTo>
                      <a:pt x="543" y="501"/>
                      <a:pt x="662" y="257"/>
                      <a:pt x="528" y="92"/>
                    </a:cubicBezTo>
                    <a:cubicBezTo>
                      <a:pt x="478" y="31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14"/>
              <p:cNvSpPr/>
              <p:nvPr/>
            </p:nvSpPr>
            <p:spPr>
              <a:xfrm>
                <a:off x="4008750" y="404785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1"/>
                    </a:moveTo>
                    <a:cubicBezTo>
                      <a:pt x="265" y="1"/>
                      <a:pt x="211" y="18"/>
                      <a:pt x="167" y="54"/>
                    </a:cubicBezTo>
                    <a:cubicBezTo>
                      <a:pt x="0" y="192"/>
                      <a:pt x="81" y="459"/>
                      <a:pt x="296" y="481"/>
                    </a:cubicBezTo>
                    <a:cubicBezTo>
                      <a:pt x="305" y="482"/>
                      <a:pt x="314" y="483"/>
                      <a:pt x="323" y="483"/>
                    </a:cubicBezTo>
                    <a:cubicBezTo>
                      <a:pt x="519" y="483"/>
                      <a:pt x="637" y="249"/>
                      <a:pt x="508" y="92"/>
                    </a:cubicBezTo>
                    <a:cubicBezTo>
                      <a:pt x="460" y="32"/>
                      <a:pt x="389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14"/>
              <p:cNvSpPr/>
              <p:nvPr/>
            </p:nvSpPr>
            <p:spPr>
              <a:xfrm>
                <a:off x="3995475" y="4031350"/>
                <a:ext cx="153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5" extrusionOk="0">
                    <a:moveTo>
                      <a:pt x="306" y="1"/>
                    </a:moveTo>
                    <a:cubicBezTo>
                      <a:pt x="255" y="1"/>
                      <a:pt x="204" y="17"/>
                      <a:pt x="162" y="52"/>
                    </a:cubicBezTo>
                    <a:cubicBezTo>
                      <a:pt x="1" y="184"/>
                      <a:pt x="78" y="441"/>
                      <a:pt x="284" y="463"/>
                    </a:cubicBezTo>
                    <a:cubicBezTo>
                      <a:pt x="293" y="464"/>
                      <a:pt x="302" y="465"/>
                      <a:pt x="311" y="465"/>
                    </a:cubicBezTo>
                    <a:cubicBezTo>
                      <a:pt x="500" y="465"/>
                      <a:pt x="612" y="241"/>
                      <a:pt x="489" y="87"/>
                    </a:cubicBezTo>
                    <a:cubicBezTo>
                      <a:pt x="442" y="30"/>
                      <a:pt x="374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14"/>
              <p:cNvSpPr/>
              <p:nvPr/>
            </p:nvSpPr>
            <p:spPr>
              <a:xfrm>
                <a:off x="3982225" y="4014800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3" y="0"/>
                    </a:moveTo>
                    <a:cubicBezTo>
                      <a:pt x="243" y="0"/>
                      <a:pt x="193" y="17"/>
                      <a:pt x="152" y="52"/>
                    </a:cubicBezTo>
                    <a:cubicBezTo>
                      <a:pt x="1" y="177"/>
                      <a:pt x="75" y="425"/>
                      <a:pt x="271" y="444"/>
                    </a:cubicBezTo>
                    <a:cubicBezTo>
                      <a:pt x="280" y="445"/>
                      <a:pt x="289" y="445"/>
                      <a:pt x="297" y="445"/>
                    </a:cubicBezTo>
                    <a:cubicBezTo>
                      <a:pt x="478" y="445"/>
                      <a:pt x="586" y="231"/>
                      <a:pt x="467" y="84"/>
                    </a:cubicBezTo>
                    <a:cubicBezTo>
                      <a:pt x="423" y="29"/>
                      <a:pt x="358" y="0"/>
                      <a:pt x="2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14"/>
              <p:cNvSpPr/>
              <p:nvPr/>
            </p:nvSpPr>
            <p:spPr>
              <a:xfrm>
                <a:off x="3968900" y="3998250"/>
                <a:ext cx="141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0" extrusionOk="0">
                    <a:moveTo>
                      <a:pt x="284" y="1"/>
                    </a:moveTo>
                    <a:cubicBezTo>
                      <a:pt x="237" y="1"/>
                      <a:pt x="188" y="17"/>
                      <a:pt x="148" y="49"/>
                    </a:cubicBezTo>
                    <a:cubicBezTo>
                      <a:pt x="0" y="171"/>
                      <a:pt x="71" y="409"/>
                      <a:pt x="261" y="428"/>
                    </a:cubicBezTo>
                    <a:cubicBezTo>
                      <a:pt x="268" y="429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8" y="28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14"/>
              <p:cNvSpPr/>
              <p:nvPr/>
            </p:nvSpPr>
            <p:spPr>
              <a:xfrm>
                <a:off x="3955625" y="3981750"/>
                <a:ext cx="1350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8" extrusionOk="0">
                    <a:moveTo>
                      <a:pt x="271" y="1"/>
                    </a:moveTo>
                    <a:cubicBezTo>
                      <a:pt x="226" y="1"/>
                      <a:pt x="180" y="16"/>
                      <a:pt x="142" y="47"/>
                    </a:cubicBezTo>
                    <a:cubicBezTo>
                      <a:pt x="1" y="159"/>
                      <a:pt x="68" y="390"/>
                      <a:pt x="252" y="407"/>
                    </a:cubicBezTo>
                    <a:cubicBezTo>
                      <a:pt x="259" y="407"/>
                      <a:pt x="267" y="408"/>
                      <a:pt x="275" y="408"/>
                    </a:cubicBezTo>
                    <a:cubicBezTo>
                      <a:pt x="441" y="408"/>
                      <a:pt x="539" y="211"/>
                      <a:pt x="432" y="76"/>
                    </a:cubicBezTo>
                    <a:cubicBezTo>
                      <a:pt x="390" y="26"/>
                      <a:pt x="330" y="1"/>
                      <a:pt x="2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14"/>
              <p:cNvSpPr/>
              <p:nvPr/>
            </p:nvSpPr>
            <p:spPr>
              <a:xfrm>
                <a:off x="3942375" y="3965200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4"/>
                      <a:pt x="136" y="43"/>
                    </a:cubicBezTo>
                    <a:cubicBezTo>
                      <a:pt x="1" y="153"/>
                      <a:pt x="65" y="371"/>
                      <a:pt x="238" y="390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3" y="201"/>
                      <a:pt x="409" y="72"/>
                    </a:cubicBezTo>
                    <a:cubicBezTo>
                      <a:pt x="370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14"/>
              <p:cNvSpPr/>
              <p:nvPr/>
            </p:nvSpPr>
            <p:spPr>
              <a:xfrm>
                <a:off x="3929125" y="3948625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3" y="373"/>
                      <a:pt x="241" y="373"/>
                      <a:pt x="248" y="373"/>
                    </a:cubicBezTo>
                    <a:cubicBezTo>
                      <a:pt x="399" y="373"/>
                      <a:pt x="490" y="193"/>
                      <a:pt x="389" y="70"/>
                    </a:cubicBezTo>
                    <a:cubicBezTo>
                      <a:pt x="353" y="25"/>
                      <a:pt x="300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14"/>
              <p:cNvSpPr/>
              <p:nvPr/>
            </p:nvSpPr>
            <p:spPr>
              <a:xfrm>
                <a:off x="3915775" y="3932150"/>
                <a:ext cx="117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55" extrusionOk="0">
                    <a:moveTo>
                      <a:pt x="236" y="0"/>
                    </a:moveTo>
                    <a:cubicBezTo>
                      <a:pt x="197" y="0"/>
                      <a:pt x="158" y="14"/>
                      <a:pt x="126" y="41"/>
                    </a:cubicBezTo>
                    <a:cubicBezTo>
                      <a:pt x="1" y="138"/>
                      <a:pt x="62" y="337"/>
                      <a:pt x="216" y="353"/>
                    </a:cubicBezTo>
                    <a:cubicBezTo>
                      <a:pt x="223" y="354"/>
                      <a:pt x="229" y="354"/>
                      <a:pt x="236" y="354"/>
                    </a:cubicBezTo>
                    <a:cubicBezTo>
                      <a:pt x="382" y="354"/>
                      <a:pt x="469" y="184"/>
                      <a:pt x="374" y="67"/>
                    </a:cubicBezTo>
                    <a:cubicBezTo>
                      <a:pt x="339" y="23"/>
                      <a:pt x="288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14"/>
              <p:cNvSpPr/>
              <p:nvPr/>
            </p:nvSpPr>
            <p:spPr>
              <a:xfrm>
                <a:off x="3902525" y="3915625"/>
                <a:ext cx="111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4" extrusionOk="0">
                    <a:moveTo>
                      <a:pt x="221" y="1"/>
                    </a:moveTo>
                    <a:cubicBezTo>
                      <a:pt x="184" y="1"/>
                      <a:pt x="148" y="12"/>
                      <a:pt x="116" y="37"/>
                    </a:cubicBezTo>
                    <a:cubicBezTo>
                      <a:pt x="1" y="130"/>
                      <a:pt x="58" y="317"/>
                      <a:pt x="206" y="333"/>
                    </a:cubicBezTo>
                    <a:cubicBezTo>
                      <a:pt x="213" y="333"/>
                      <a:pt x="219" y="334"/>
                      <a:pt x="226" y="334"/>
                    </a:cubicBezTo>
                    <a:cubicBezTo>
                      <a:pt x="362" y="334"/>
                      <a:pt x="443" y="173"/>
                      <a:pt x="351" y="63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14"/>
              <p:cNvSpPr/>
              <p:nvPr/>
            </p:nvSpPr>
            <p:spPr>
              <a:xfrm>
                <a:off x="3889275" y="3899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3" y="1"/>
                    </a:moveTo>
                    <a:cubicBezTo>
                      <a:pt x="178" y="1"/>
                      <a:pt x="142" y="12"/>
                      <a:pt x="113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5" y="59"/>
                    </a:cubicBezTo>
                    <a:cubicBezTo>
                      <a:pt x="304" y="20"/>
                      <a:pt x="258" y="1"/>
                      <a:pt x="2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14"/>
              <p:cNvSpPr/>
              <p:nvPr/>
            </p:nvSpPr>
            <p:spPr>
              <a:xfrm>
                <a:off x="4079775" y="4099525"/>
                <a:ext cx="183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57" extrusionOk="0">
                    <a:moveTo>
                      <a:pt x="369" y="0"/>
                    </a:moveTo>
                    <a:cubicBezTo>
                      <a:pt x="307" y="0"/>
                      <a:pt x="245" y="21"/>
                      <a:pt x="193" y="63"/>
                    </a:cubicBezTo>
                    <a:cubicBezTo>
                      <a:pt x="0" y="220"/>
                      <a:pt x="93" y="532"/>
                      <a:pt x="341" y="555"/>
                    </a:cubicBezTo>
                    <a:cubicBezTo>
                      <a:pt x="351" y="556"/>
                      <a:pt x="361" y="556"/>
                      <a:pt x="371" y="556"/>
                    </a:cubicBezTo>
                    <a:cubicBezTo>
                      <a:pt x="598" y="556"/>
                      <a:pt x="733" y="286"/>
                      <a:pt x="585" y="102"/>
                    </a:cubicBezTo>
                    <a:cubicBezTo>
                      <a:pt x="529" y="35"/>
                      <a:pt x="449" y="0"/>
                      <a:pt x="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14"/>
              <p:cNvSpPr/>
              <p:nvPr/>
            </p:nvSpPr>
            <p:spPr>
              <a:xfrm>
                <a:off x="4066425" y="4082975"/>
                <a:ext cx="1780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540" extrusionOk="0">
                    <a:moveTo>
                      <a:pt x="356" y="1"/>
                    </a:moveTo>
                    <a:cubicBezTo>
                      <a:pt x="298" y="1"/>
                      <a:pt x="238" y="20"/>
                      <a:pt x="187" y="60"/>
                    </a:cubicBezTo>
                    <a:cubicBezTo>
                      <a:pt x="1" y="211"/>
                      <a:pt x="91" y="513"/>
                      <a:pt x="328" y="539"/>
                    </a:cubicBezTo>
                    <a:cubicBezTo>
                      <a:pt x="338" y="539"/>
                      <a:pt x="347" y="540"/>
                      <a:pt x="356" y="540"/>
                    </a:cubicBezTo>
                    <a:cubicBezTo>
                      <a:pt x="581" y="540"/>
                      <a:pt x="711" y="281"/>
                      <a:pt x="566" y="102"/>
                    </a:cubicBezTo>
                    <a:cubicBezTo>
                      <a:pt x="513" y="35"/>
                      <a:pt x="435" y="1"/>
                      <a:pt x="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14"/>
              <p:cNvSpPr/>
              <p:nvPr/>
            </p:nvSpPr>
            <p:spPr>
              <a:xfrm>
                <a:off x="4053175" y="4066450"/>
                <a:ext cx="1712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1" extrusionOk="0">
                    <a:moveTo>
                      <a:pt x="345" y="1"/>
                    </a:moveTo>
                    <a:cubicBezTo>
                      <a:pt x="287" y="1"/>
                      <a:pt x="229" y="20"/>
                      <a:pt x="180" y="59"/>
                    </a:cubicBezTo>
                    <a:cubicBezTo>
                      <a:pt x="0" y="203"/>
                      <a:pt x="87" y="493"/>
                      <a:pt x="315" y="518"/>
                    </a:cubicBezTo>
                    <a:cubicBezTo>
                      <a:pt x="326" y="519"/>
                      <a:pt x="336" y="520"/>
                      <a:pt x="346" y="520"/>
                    </a:cubicBezTo>
                    <a:cubicBezTo>
                      <a:pt x="559" y="520"/>
                      <a:pt x="685" y="269"/>
                      <a:pt x="547" y="97"/>
                    </a:cubicBezTo>
                    <a:cubicBezTo>
                      <a:pt x="496" y="33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14"/>
              <p:cNvSpPr/>
              <p:nvPr/>
            </p:nvSpPr>
            <p:spPr>
              <a:xfrm>
                <a:off x="4039925" y="4049875"/>
                <a:ext cx="16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5" extrusionOk="0">
                    <a:moveTo>
                      <a:pt x="331" y="1"/>
                    </a:moveTo>
                    <a:cubicBezTo>
                      <a:pt x="275" y="1"/>
                      <a:pt x="219" y="19"/>
                      <a:pt x="174" y="56"/>
                    </a:cubicBezTo>
                    <a:cubicBezTo>
                      <a:pt x="0" y="198"/>
                      <a:pt x="84" y="481"/>
                      <a:pt x="305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8" y="505"/>
                      <a:pt x="663" y="261"/>
                      <a:pt x="527" y="95"/>
                    </a:cubicBezTo>
                    <a:cubicBezTo>
                      <a:pt x="478" y="33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14"/>
              <p:cNvSpPr/>
              <p:nvPr/>
            </p:nvSpPr>
            <p:spPr>
              <a:xfrm>
                <a:off x="4026650" y="4033375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2"/>
                    </a:cubicBezTo>
                    <a:cubicBezTo>
                      <a:pt x="303" y="483"/>
                      <a:pt x="312" y="483"/>
                      <a:pt x="321" y="483"/>
                    </a:cubicBezTo>
                    <a:cubicBezTo>
                      <a:pt x="519" y="483"/>
                      <a:pt x="635" y="250"/>
                      <a:pt x="509" y="90"/>
                    </a:cubicBezTo>
                    <a:cubicBezTo>
                      <a:pt x="461" y="31"/>
                      <a:pt x="391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14"/>
              <p:cNvSpPr/>
              <p:nvPr/>
            </p:nvSpPr>
            <p:spPr>
              <a:xfrm>
                <a:off x="4013400" y="4016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8" y="1"/>
                    </a:moveTo>
                    <a:cubicBezTo>
                      <a:pt x="256" y="1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3" y="466"/>
                    </a:cubicBezTo>
                    <a:cubicBezTo>
                      <a:pt x="291" y="467"/>
                      <a:pt x="299" y="467"/>
                      <a:pt x="307" y="467"/>
                    </a:cubicBezTo>
                    <a:cubicBezTo>
                      <a:pt x="499" y="467"/>
                      <a:pt x="613" y="241"/>
                      <a:pt x="486" y="87"/>
                    </a:cubicBezTo>
                    <a:cubicBezTo>
                      <a:pt x="440" y="30"/>
                      <a:pt x="374" y="1"/>
                      <a:pt x="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14"/>
              <p:cNvSpPr/>
              <p:nvPr/>
            </p:nvSpPr>
            <p:spPr>
              <a:xfrm>
                <a:off x="4000075" y="4000325"/>
                <a:ext cx="1475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4" y="49"/>
                    </a:cubicBezTo>
                    <a:cubicBezTo>
                      <a:pt x="0" y="175"/>
                      <a:pt x="74" y="425"/>
                      <a:pt x="273" y="444"/>
                    </a:cubicBezTo>
                    <a:cubicBezTo>
                      <a:pt x="281" y="445"/>
                      <a:pt x="289" y="446"/>
                      <a:pt x="296" y="446"/>
                    </a:cubicBezTo>
                    <a:cubicBezTo>
                      <a:pt x="479" y="446"/>
                      <a:pt x="590" y="229"/>
                      <a:pt x="469" y="81"/>
                    </a:cubicBezTo>
                    <a:cubicBezTo>
                      <a:pt x="425" y="28"/>
                      <a:pt x="36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14"/>
              <p:cNvSpPr/>
              <p:nvPr/>
            </p:nvSpPr>
            <p:spPr>
              <a:xfrm>
                <a:off x="3986800" y="3983800"/>
                <a:ext cx="14100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6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67"/>
                      <a:pt x="72" y="405"/>
                      <a:pt x="261" y="424"/>
                    </a:cubicBezTo>
                    <a:cubicBezTo>
                      <a:pt x="270" y="425"/>
                      <a:pt x="279" y="426"/>
                      <a:pt x="288" y="426"/>
                    </a:cubicBezTo>
                    <a:cubicBezTo>
                      <a:pt x="462" y="426"/>
                      <a:pt x="564" y="221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14"/>
              <p:cNvSpPr/>
              <p:nvPr/>
            </p:nvSpPr>
            <p:spPr>
              <a:xfrm>
                <a:off x="3973550" y="3967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1" y="162"/>
                      <a:pt x="68" y="390"/>
                      <a:pt x="248" y="409"/>
                    </a:cubicBezTo>
                    <a:cubicBezTo>
                      <a:pt x="256" y="410"/>
                      <a:pt x="264" y="410"/>
                      <a:pt x="272" y="410"/>
                    </a:cubicBezTo>
                    <a:cubicBezTo>
                      <a:pt x="441" y="410"/>
                      <a:pt x="539" y="213"/>
                      <a:pt x="428" y="78"/>
                    </a:cubicBezTo>
                    <a:cubicBezTo>
                      <a:pt x="388" y="27"/>
                      <a:pt x="329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14"/>
              <p:cNvSpPr/>
              <p:nvPr/>
            </p:nvSpPr>
            <p:spPr>
              <a:xfrm>
                <a:off x="3960300" y="3950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7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5" y="392"/>
                      <a:pt x="251" y="392"/>
                      <a:pt x="257" y="392"/>
                    </a:cubicBezTo>
                    <a:cubicBezTo>
                      <a:pt x="417" y="392"/>
                      <a:pt x="514" y="203"/>
                      <a:pt x="408" y="73"/>
                    </a:cubicBezTo>
                    <a:cubicBezTo>
                      <a:pt x="370" y="25"/>
                      <a:pt x="314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14"/>
              <p:cNvSpPr/>
              <p:nvPr/>
            </p:nvSpPr>
            <p:spPr>
              <a:xfrm>
                <a:off x="3946950" y="3934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9" y="0"/>
                    </a:moveTo>
                    <a:cubicBezTo>
                      <a:pt x="208" y="0"/>
                      <a:pt x="166" y="15"/>
                      <a:pt x="133" y="44"/>
                    </a:cubicBezTo>
                    <a:cubicBezTo>
                      <a:pt x="1" y="147"/>
                      <a:pt x="65" y="356"/>
                      <a:pt x="229" y="372"/>
                    </a:cubicBezTo>
                    <a:cubicBezTo>
                      <a:pt x="236" y="372"/>
                      <a:pt x="242" y="373"/>
                      <a:pt x="248" y="373"/>
                    </a:cubicBezTo>
                    <a:cubicBezTo>
                      <a:pt x="401" y="373"/>
                      <a:pt x="492" y="193"/>
                      <a:pt x="393" y="70"/>
                    </a:cubicBezTo>
                    <a:cubicBezTo>
                      <a:pt x="357" y="24"/>
                      <a:pt x="303" y="0"/>
                      <a:pt x="2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14"/>
              <p:cNvSpPr/>
              <p:nvPr/>
            </p:nvSpPr>
            <p:spPr>
              <a:xfrm>
                <a:off x="3933700" y="39176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6" y="0"/>
                    </a:moveTo>
                    <a:cubicBezTo>
                      <a:pt x="196" y="0"/>
                      <a:pt x="156" y="14"/>
                      <a:pt x="123" y="42"/>
                    </a:cubicBezTo>
                    <a:cubicBezTo>
                      <a:pt x="1" y="138"/>
                      <a:pt x="58" y="337"/>
                      <a:pt x="216" y="353"/>
                    </a:cubicBezTo>
                    <a:cubicBezTo>
                      <a:pt x="223" y="354"/>
                      <a:pt x="229" y="354"/>
                      <a:pt x="235" y="354"/>
                    </a:cubicBezTo>
                    <a:cubicBezTo>
                      <a:pt x="381" y="354"/>
                      <a:pt x="466" y="184"/>
                      <a:pt x="373" y="67"/>
                    </a:cubicBezTo>
                    <a:cubicBezTo>
                      <a:pt x="339" y="24"/>
                      <a:pt x="287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14"/>
              <p:cNvSpPr/>
              <p:nvPr/>
            </p:nvSpPr>
            <p:spPr>
              <a:xfrm>
                <a:off x="3920450" y="3901125"/>
                <a:ext cx="110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9"/>
                    </a:cubicBezTo>
                    <a:cubicBezTo>
                      <a:pt x="0" y="132"/>
                      <a:pt x="55" y="318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58" y="335"/>
                      <a:pt x="440" y="172"/>
                      <a:pt x="351" y="61"/>
                    </a:cubicBezTo>
                    <a:cubicBezTo>
                      <a:pt x="318" y="21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14"/>
              <p:cNvSpPr/>
              <p:nvPr/>
            </p:nvSpPr>
            <p:spPr>
              <a:xfrm>
                <a:off x="3907200" y="3884650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6"/>
                    </a:cubicBezTo>
                    <a:cubicBezTo>
                      <a:pt x="0" y="122"/>
                      <a:pt x="51" y="299"/>
                      <a:pt x="193" y="315"/>
                    </a:cubicBezTo>
                    <a:cubicBezTo>
                      <a:pt x="198" y="316"/>
                      <a:pt x="203" y="316"/>
                      <a:pt x="208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14"/>
              <p:cNvSpPr/>
              <p:nvPr/>
            </p:nvSpPr>
            <p:spPr>
              <a:xfrm>
                <a:off x="4110950" y="4101525"/>
                <a:ext cx="189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7" extrusionOk="0">
                    <a:moveTo>
                      <a:pt x="381" y="0"/>
                    </a:moveTo>
                    <a:cubicBezTo>
                      <a:pt x="317" y="0"/>
                      <a:pt x="252" y="22"/>
                      <a:pt x="199" y="67"/>
                    </a:cubicBezTo>
                    <a:cubicBezTo>
                      <a:pt x="0" y="227"/>
                      <a:pt x="93" y="549"/>
                      <a:pt x="350" y="574"/>
                    </a:cubicBezTo>
                    <a:cubicBezTo>
                      <a:pt x="362" y="576"/>
                      <a:pt x="374" y="576"/>
                      <a:pt x="385" y="576"/>
                    </a:cubicBezTo>
                    <a:cubicBezTo>
                      <a:pt x="618" y="576"/>
                      <a:pt x="758" y="298"/>
                      <a:pt x="604" y="108"/>
                    </a:cubicBezTo>
                    <a:cubicBezTo>
                      <a:pt x="548" y="37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14"/>
              <p:cNvSpPr/>
              <p:nvPr/>
            </p:nvSpPr>
            <p:spPr>
              <a:xfrm>
                <a:off x="4097600" y="4085000"/>
                <a:ext cx="185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9" extrusionOk="0">
                    <a:moveTo>
                      <a:pt x="369" y="1"/>
                    </a:moveTo>
                    <a:cubicBezTo>
                      <a:pt x="308" y="1"/>
                      <a:pt x="246" y="21"/>
                      <a:pt x="193" y="62"/>
                    </a:cubicBezTo>
                    <a:cubicBezTo>
                      <a:pt x="1" y="220"/>
                      <a:pt x="94" y="532"/>
                      <a:pt x="341" y="557"/>
                    </a:cubicBezTo>
                    <a:cubicBezTo>
                      <a:pt x="352" y="558"/>
                      <a:pt x="362" y="559"/>
                      <a:pt x="372" y="559"/>
                    </a:cubicBezTo>
                    <a:cubicBezTo>
                      <a:pt x="602" y="559"/>
                      <a:pt x="740" y="289"/>
                      <a:pt x="589" y="104"/>
                    </a:cubicBezTo>
                    <a:cubicBezTo>
                      <a:pt x="532" y="36"/>
                      <a:pt x="451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14"/>
              <p:cNvSpPr/>
              <p:nvPr/>
            </p:nvSpPr>
            <p:spPr>
              <a:xfrm>
                <a:off x="4084350" y="4068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2"/>
                    </a:cubicBezTo>
                    <a:cubicBezTo>
                      <a:pt x="0" y="213"/>
                      <a:pt x="90" y="512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82" y="540"/>
                      <a:pt x="710" y="279"/>
                      <a:pt x="566" y="101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14"/>
              <p:cNvSpPr/>
              <p:nvPr/>
            </p:nvSpPr>
            <p:spPr>
              <a:xfrm>
                <a:off x="4071100" y="4051925"/>
                <a:ext cx="171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0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0" y="58"/>
                    </a:cubicBezTo>
                    <a:cubicBezTo>
                      <a:pt x="0" y="203"/>
                      <a:pt x="84" y="495"/>
                      <a:pt x="315" y="518"/>
                    </a:cubicBezTo>
                    <a:cubicBezTo>
                      <a:pt x="326" y="519"/>
                      <a:pt x="336" y="519"/>
                      <a:pt x="346" y="519"/>
                    </a:cubicBezTo>
                    <a:cubicBezTo>
                      <a:pt x="559" y="519"/>
                      <a:pt x="684" y="271"/>
                      <a:pt x="546" y="97"/>
                    </a:cubicBezTo>
                    <a:cubicBezTo>
                      <a:pt x="495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14"/>
              <p:cNvSpPr/>
              <p:nvPr/>
            </p:nvSpPr>
            <p:spPr>
              <a:xfrm>
                <a:off x="4057825" y="403542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1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1" y="197"/>
                      <a:pt x="84" y="477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9" y="504"/>
                      <a:pt x="663" y="261"/>
                      <a:pt x="528" y="95"/>
                    </a:cubicBezTo>
                    <a:cubicBezTo>
                      <a:pt x="478" y="32"/>
                      <a:pt x="405" y="0"/>
                      <a:pt x="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14"/>
              <p:cNvSpPr/>
              <p:nvPr/>
            </p:nvSpPr>
            <p:spPr>
              <a:xfrm>
                <a:off x="4044575" y="4018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92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4" y="249"/>
                      <a:pt x="508" y="92"/>
                    </a:cubicBezTo>
                    <a:cubicBezTo>
                      <a:pt x="459" y="32"/>
                      <a:pt x="388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14"/>
              <p:cNvSpPr/>
              <p:nvPr/>
            </p:nvSpPr>
            <p:spPr>
              <a:xfrm>
                <a:off x="4031250" y="4002350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6" y="1"/>
                    </a:moveTo>
                    <a:cubicBezTo>
                      <a:pt x="255" y="1"/>
                      <a:pt x="203" y="17"/>
                      <a:pt x="161" y="52"/>
                    </a:cubicBezTo>
                    <a:cubicBezTo>
                      <a:pt x="0" y="184"/>
                      <a:pt x="77" y="444"/>
                      <a:pt x="283" y="463"/>
                    </a:cubicBezTo>
                    <a:cubicBezTo>
                      <a:pt x="292" y="464"/>
                      <a:pt x="301" y="465"/>
                      <a:pt x="310" y="465"/>
                    </a:cubicBezTo>
                    <a:cubicBezTo>
                      <a:pt x="503" y="465"/>
                      <a:pt x="614" y="241"/>
                      <a:pt x="489" y="87"/>
                    </a:cubicBezTo>
                    <a:cubicBezTo>
                      <a:pt x="443" y="30"/>
                      <a:pt x="375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14"/>
              <p:cNvSpPr/>
              <p:nvPr/>
            </p:nvSpPr>
            <p:spPr>
              <a:xfrm>
                <a:off x="4017975" y="3985800"/>
                <a:ext cx="147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9" extrusionOk="0">
                    <a:moveTo>
                      <a:pt x="296" y="0"/>
                    </a:moveTo>
                    <a:cubicBezTo>
                      <a:pt x="247" y="0"/>
                      <a:pt x="197" y="17"/>
                      <a:pt x="155" y="52"/>
                    </a:cubicBezTo>
                    <a:cubicBezTo>
                      <a:pt x="1" y="177"/>
                      <a:pt x="75" y="425"/>
                      <a:pt x="274" y="447"/>
                    </a:cubicBezTo>
                    <a:cubicBezTo>
                      <a:pt x="282" y="448"/>
                      <a:pt x="290" y="448"/>
                      <a:pt x="297" y="448"/>
                    </a:cubicBezTo>
                    <a:cubicBezTo>
                      <a:pt x="480" y="448"/>
                      <a:pt x="590" y="232"/>
                      <a:pt x="470" y="84"/>
                    </a:cubicBezTo>
                    <a:cubicBezTo>
                      <a:pt x="426" y="29"/>
                      <a:pt x="362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14"/>
              <p:cNvSpPr/>
              <p:nvPr/>
            </p:nvSpPr>
            <p:spPr>
              <a:xfrm>
                <a:off x="4004725" y="3969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4" y="1"/>
                    </a:moveTo>
                    <a:cubicBezTo>
                      <a:pt x="236" y="1"/>
                      <a:pt x="189" y="16"/>
                      <a:pt x="148" y="48"/>
                    </a:cubicBezTo>
                    <a:cubicBezTo>
                      <a:pt x="1" y="171"/>
                      <a:pt x="71" y="408"/>
                      <a:pt x="261" y="428"/>
                    </a:cubicBezTo>
                    <a:cubicBezTo>
                      <a:pt x="269" y="429"/>
                      <a:pt x="277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7" y="28"/>
                      <a:pt x="345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14"/>
              <p:cNvSpPr/>
              <p:nvPr/>
            </p:nvSpPr>
            <p:spPr>
              <a:xfrm>
                <a:off x="3991475" y="3952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8"/>
                      <a:pt x="271" y="408"/>
                    </a:cubicBezTo>
                    <a:cubicBezTo>
                      <a:pt x="440" y="408"/>
                      <a:pt x="538" y="211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14"/>
              <p:cNvSpPr/>
              <p:nvPr/>
            </p:nvSpPr>
            <p:spPr>
              <a:xfrm>
                <a:off x="3978125" y="3936175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60" y="1"/>
                    </a:moveTo>
                    <a:cubicBezTo>
                      <a:pt x="217" y="1"/>
                      <a:pt x="173" y="15"/>
                      <a:pt x="136" y="44"/>
                    </a:cubicBezTo>
                    <a:cubicBezTo>
                      <a:pt x="1" y="153"/>
                      <a:pt x="68" y="372"/>
                      <a:pt x="239" y="391"/>
                    </a:cubicBezTo>
                    <a:cubicBezTo>
                      <a:pt x="246" y="392"/>
                      <a:pt x="254" y="393"/>
                      <a:pt x="262" y="393"/>
                    </a:cubicBezTo>
                    <a:cubicBezTo>
                      <a:pt x="421" y="393"/>
                      <a:pt x="517" y="202"/>
                      <a:pt x="412" y="73"/>
                    </a:cubicBezTo>
                    <a:cubicBezTo>
                      <a:pt x="374" y="26"/>
                      <a:pt x="31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14"/>
              <p:cNvSpPr/>
              <p:nvPr/>
            </p:nvSpPr>
            <p:spPr>
              <a:xfrm>
                <a:off x="3964875" y="391970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6" y="0"/>
                    </a:moveTo>
                    <a:cubicBezTo>
                      <a:pt x="205" y="0"/>
                      <a:pt x="163" y="14"/>
                      <a:pt x="129" y="41"/>
                    </a:cubicBezTo>
                    <a:cubicBezTo>
                      <a:pt x="1" y="147"/>
                      <a:pt x="65" y="353"/>
                      <a:pt x="229" y="369"/>
                    </a:cubicBezTo>
                    <a:cubicBezTo>
                      <a:pt x="236" y="370"/>
                      <a:pt x="244" y="370"/>
                      <a:pt x="252" y="370"/>
                    </a:cubicBezTo>
                    <a:cubicBezTo>
                      <a:pt x="402" y="370"/>
                      <a:pt x="491" y="193"/>
                      <a:pt x="393" y="70"/>
                    </a:cubicBezTo>
                    <a:cubicBezTo>
                      <a:pt x="356" y="24"/>
                      <a:pt x="301" y="0"/>
                      <a:pt x="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14"/>
              <p:cNvSpPr/>
              <p:nvPr/>
            </p:nvSpPr>
            <p:spPr>
              <a:xfrm>
                <a:off x="3951625" y="3903150"/>
                <a:ext cx="116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4" extrusionOk="0">
                    <a:moveTo>
                      <a:pt x="234" y="0"/>
                    </a:moveTo>
                    <a:cubicBezTo>
                      <a:pt x="195" y="0"/>
                      <a:pt x="156" y="13"/>
                      <a:pt x="122" y="41"/>
                    </a:cubicBezTo>
                    <a:cubicBezTo>
                      <a:pt x="0" y="138"/>
                      <a:pt x="58" y="337"/>
                      <a:pt x="216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5" y="184"/>
                      <a:pt x="370" y="67"/>
                    </a:cubicBezTo>
                    <a:cubicBezTo>
                      <a:pt x="335" y="23"/>
                      <a:pt x="285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14"/>
              <p:cNvSpPr/>
              <p:nvPr/>
            </p:nvSpPr>
            <p:spPr>
              <a:xfrm>
                <a:off x="3938350" y="38866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0"/>
                    </a:moveTo>
                    <a:cubicBezTo>
                      <a:pt x="185" y="0"/>
                      <a:pt x="147" y="13"/>
                      <a:pt x="117" y="38"/>
                    </a:cubicBezTo>
                    <a:cubicBezTo>
                      <a:pt x="1" y="131"/>
                      <a:pt x="56" y="318"/>
                      <a:pt x="203" y="334"/>
                    </a:cubicBezTo>
                    <a:cubicBezTo>
                      <a:pt x="210" y="334"/>
                      <a:pt x="216" y="335"/>
                      <a:pt x="223" y="335"/>
                    </a:cubicBezTo>
                    <a:cubicBezTo>
                      <a:pt x="359" y="335"/>
                      <a:pt x="440" y="174"/>
                      <a:pt x="351" y="64"/>
                    </a:cubicBezTo>
                    <a:cubicBezTo>
                      <a:pt x="318" y="22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14"/>
              <p:cNvSpPr/>
              <p:nvPr/>
            </p:nvSpPr>
            <p:spPr>
              <a:xfrm>
                <a:off x="3925100" y="3870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1"/>
                    </a:moveTo>
                    <a:cubicBezTo>
                      <a:pt x="175" y="1"/>
                      <a:pt x="139" y="12"/>
                      <a:pt x="110" y="36"/>
                    </a:cubicBezTo>
                    <a:cubicBezTo>
                      <a:pt x="1" y="123"/>
                      <a:pt x="52" y="299"/>
                      <a:pt x="190" y="315"/>
                    </a:cubicBezTo>
                    <a:cubicBezTo>
                      <a:pt x="197" y="316"/>
                      <a:pt x="203" y="317"/>
                      <a:pt x="209" y="317"/>
                    </a:cubicBezTo>
                    <a:cubicBezTo>
                      <a:pt x="340" y="317"/>
                      <a:pt x="418" y="163"/>
                      <a:pt x="332" y="58"/>
                    </a:cubicBezTo>
                    <a:cubicBezTo>
                      <a:pt x="301" y="20"/>
                      <a:pt x="256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14"/>
              <p:cNvSpPr/>
              <p:nvPr/>
            </p:nvSpPr>
            <p:spPr>
              <a:xfrm>
                <a:off x="4128775" y="4087050"/>
                <a:ext cx="1907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7" extrusionOk="0">
                    <a:moveTo>
                      <a:pt x="384" y="0"/>
                    </a:moveTo>
                    <a:cubicBezTo>
                      <a:pt x="320" y="0"/>
                      <a:pt x="256" y="21"/>
                      <a:pt x="203" y="64"/>
                    </a:cubicBezTo>
                    <a:cubicBezTo>
                      <a:pt x="1" y="225"/>
                      <a:pt x="97" y="549"/>
                      <a:pt x="354" y="575"/>
                    </a:cubicBezTo>
                    <a:cubicBezTo>
                      <a:pt x="364" y="576"/>
                      <a:pt x="375" y="576"/>
                      <a:pt x="385" y="576"/>
                    </a:cubicBezTo>
                    <a:cubicBezTo>
                      <a:pt x="621" y="576"/>
                      <a:pt x="762" y="297"/>
                      <a:pt x="608" y="106"/>
                    </a:cubicBezTo>
                    <a:cubicBezTo>
                      <a:pt x="551" y="36"/>
                      <a:pt x="468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14"/>
              <p:cNvSpPr/>
              <p:nvPr/>
            </p:nvSpPr>
            <p:spPr>
              <a:xfrm>
                <a:off x="4115525" y="4070525"/>
                <a:ext cx="18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7" extrusionOk="0">
                    <a:moveTo>
                      <a:pt x="370" y="0"/>
                    </a:moveTo>
                    <a:cubicBezTo>
                      <a:pt x="308" y="0"/>
                      <a:pt x="245" y="21"/>
                      <a:pt x="193" y="63"/>
                    </a:cubicBezTo>
                    <a:cubicBezTo>
                      <a:pt x="0" y="220"/>
                      <a:pt x="93" y="532"/>
                      <a:pt x="341" y="555"/>
                    </a:cubicBezTo>
                    <a:cubicBezTo>
                      <a:pt x="351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5" y="101"/>
                    </a:cubicBezTo>
                    <a:cubicBezTo>
                      <a:pt x="531" y="34"/>
                      <a:pt x="451" y="0"/>
                      <a:pt x="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14"/>
              <p:cNvSpPr/>
              <p:nvPr/>
            </p:nvSpPr>
            <p:spPr>
              <a:xfrm>
                <a:off x="4102275" y="4053975"/>
                <a:ext cx="177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1" extrusionOk="0">
                    <a:moveTo>
                      <a:pt x="354" y="0"/>
                    </a:moveTo>
                    <a:cubicBezTo>
                      <a:pt x="295" y="0"/>
                      <a:pt x="236" y="20"/>
                      <a:pt x="186" y="60"/>
                    </a:cubicBezTo>
                    <a:cubicBezTo>
                      <a:pt x="0" y="211"/>
                      <a:pt x="90" y="513"/>
                      <a:pt x="328" y="538"/>
                    </a:cubicBezTo>
                    <a:cubicBezTo>
                      <a:pt x="338" y="540"/>
                      <a:pt x="348" y="540"/>
                      <a:pt x="359" y="540"/>
                    </a:cubicBezTo>
                    <a:cubicBezTo>
                      <a:pt x="578" y="540"/>
                      <a:pt x="710" y="280"/>
                      <a:pt x="566" y="101"/>
                    </a:cubicBezTo>
                    <a:cubicBezTo>
                      <a:pt x="512" y="35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14"/>
              <p:cNvSpPr/>
              <p:nvPr/>
            </p:nvSpPr>
            <p:spPr>
              <a:xfrm>
                <a:off x="4089000" y="4037400"/>
                <a:ext cx="1715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2" extrusionOk="0">
                    <a:moveTo>
                      <a:pt x="342" y="1"/>
                    </a:moveTo>
                    <a:cubicBezTo>
                      <a:pt x="286" y="1"/>
                      <a:pt x="229" y="19"/>
                      <a:pt x="181" y="57"/>
                    </a:cubicBezTo>
                    <a:cubicBezTo>
                      <a:pt x="1" y="202"/>
                      <a:pt x="84" y="494"/>
                      <a:pt x="316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7" y="522"/>
                      <a:pt x="685" y="271"/>
                      <a:pt x="547" y="99"/>
                    </a:cubicBezTo>
                    <a:cubicBezTo>
                      <a:pt x="495" y="34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14"/>
              <p:cNvSpPr/>
              <p:nvPr/>
            </p:nvSpPr>
            <p:spPr>
              <a:xfrm>
                <a:off x="4075750" y="4020875"/>
                <a:ext cx="165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5" extrusionOk="0">
                    <a:moveTo>
                      <a:pt x="330" y="1"/>
                    </a:moveTo>
                    <a:cubicBezTo>
                      <a:pt x="275" y="1"/>
                      <a:pt x="220" y="19"/>
                      <a:pt x="174" y="56"/>
                    </a:cubicBezTo>
                    <a:cubicBezTo>
                      <a:pt x="0" y="198"/>
                      <a:pt x="81" y="481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8" y="504"/>
                      <a:pt x="660" y="261"/>
                      <a:pt x="524" y="95"/>
                    </a:cubicBezTo>
                    <a:cubicBezTo>
                      <a:pt x="475" y="33"/>
                      <a:pt x="403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14"/>
              <p:cNvSpPr/>
              <p:nvPr/>
            </p:nvSpPr>
            <p:spPr>
              <a:xfrm>
                <a:off x="4062500" y="4004375"/>
                <a:ext cx="158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4" extrusionOk="0">
                    <a:moveTo>
                      <a:pt x="317" y="1"/>
                    </a:moveTo>
                    <a:cubicBezTo>
                      <a:pt x="264" y="1"/>
                      <a:pt x="210" y="18"/>
                      <a:pt x="164" y="54"/>
                    </a:cubicBezTo>
                    <a:cubicBezTo>
                      <a:pt x="0" y="189"/>
                      <a:pt x="81" y="459"/>
                      <a:pt x="293" y="482"/>
                    </a:cubicBezTo>
                    <a:cubicBezTo>
                      <a:pt x="302" y="483"/>
                      <a:pt x="311" y="483"/>
                      <a:pt x="319" y="483"/>
                    </a:cubicBezTo>
                    <a:cubicBezTo>
                      <a:pt x="516" y="483"/>
                      <a:pt x="634" y="250"/>
                      <a:pt x="505" y="90"/>
                    </a:cubicBezTo>
                    <a:cubicBezTo>
                      <a:pt x="457" y="31"/>
                      <a:pt x="388" y="1"/>
                      <a:pt x="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14"/>
              <p:cNvSpPr/>
              <p:nvPr/>
            </p:nvSpPr>
            <p:spPr>
              <a:xfrm>
                <a:off x="4049150" y="3987825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09" y="0"/>
                    </a:moveTo>
                    <a:cubicBezTo>
                      <a:pt x="257" y="0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4" y="466"/>
                    </a:cubicBezTo>
                    <a:cubicBezTo>
                      <a:pt x="291" y="466"/>
                      <a:pt x="299" y="467"/>
                      <a:pt x="307" y="467"/>
                    </a:cubicBezTo>
                    <a:cubicBezTo>
                      <a:pt x="499" y="467"/>
                      <a:pt x="616" y="241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14"/>
              <p:cNvSpPr/>
              <p:nvPr/>
            </p:nvSpPr>
            <p:spPr>
              <a:xfrm>
                <a:off x="4035900" y="3971300"/>
                <a:ext cx="146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7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5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78" y="446"/>
                      <a:pt x="286" y="446"/>
                      <a:pt x="294" y="446"/>
                    </a:cubicBezTo>
                    <a:cubicBezTo>
                      <a:pt x="479" y="446"/>
                      <a:pt x="587" y="230"/>
                      <a:pt x="470" y="82"/>
                    </a:cubicBezTo>
                    <a:cubicBezTo>
                      <a:pt x="426" y="29"/>
                      <a:pt x="361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14"/>
              <p:cNvSpPr/>
              <p:nvPr/>
            </p:nvSpPr>
            <p:spPr>
              <a:xfrm>
                <a:off x="4022650" y="3954750"/>
                <a:ext cx="141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8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50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7"/>
                      <a:pt x="279" y="428"/>
                      <a:pt x="287" y="428"/>
                    </a:cubicBezTo>
                    <a:cubicBezTo>
                      <a:pt x="461" y="428"/>
                      <a:pt x="563" y="223"/>
                      <a:pt x="447" y="82"/>
                    </a:cubicBezTo>
                    <a:cubicBezTo>
                      <a:pt x="405" y="29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14"/>
              <p:cNvSpPr/>
              <p:nvPr/>
            </p:nvSpPr>
            <p:spPr>
              <a:xfrm>
                <a:off x="4009375" y="3938225"/>
                <a:ext cx="135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11" extrusionOk="0">
                    <a:moveTo>
                      <a:pt x="271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1" y="161"/>
                      <a:pt x="68" y="390"/>
                      <a:pt x="252" y="409"/>
                    </a:cubicBezTo>
                    <a:cubicBezTo>
                      <a:pt x="259" y="410"/>
                      <a:pt x="267" y="410"/>
                      <a:pt x="275" y="410"/>
                    </a:cubicBezTo>
                    <a:cubicBezTo>
                      <a:pt x="441" y="410"/>
                      <a:pt x="539" y="213"/>
                      <a:pt x="432" y="78"/>
                    </a:cubicBezTo>
                    <a:cubicBezTo>
                      <a:pt x="391" y="27"/>
                      <a:pt x="331" y="0"/>
                      <a:pt x="2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14"/>
              <p:cNvSpPr/>
              <p:nvPr/>
            </p:nvSpPr>
            <p:spPr>
              <a:xfrm>
                <a:off x="3996050" y="392172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5" y="391"/>
                      <a:pt x="251" y="392"/>
                      <a:pt x="258" y="392"/>
                    </a:cubicBezTo>
                    <a:cubicBezTo>
                      <a:pt x="420" y="392"/>
                      <a:pt x="517" y="202"/>
                      <a:pt x="412" y="73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14"/>
              <p:cNvSpPr/>
              <p:nvPr/>
            </p:nvSpPr>
            <p:spPr>
              <a:xfrm>
                <a:off x="3982800" y="3905150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5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8"/>
                      <a:pt x="61" y="353"/>
                      <a:pt x="225" y="373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91" y="194"/>
                      <a:pt x="389" y="70"/>
                    </a:cubicBezTo>
                    <a:cubicBezTo>
                      <a:pt x="352" y="24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14"/>
              <p:cNvSpPr/>
              <p:nvPr/>
            </p:nvSpPr>
            <p:spPr>
              <a:xfrm>
                <a:off x="3969525" y="3888650"/>
                <a:ext cx="116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3" extrusionOk="0">
                    <a:moveTo>
                      <a:pt x="232" y="1"/>
                    </a:moveTo>
                    <a:cubicBezTo>
                      <a:pt x="194" y="1"/>
                      <a:pt x="155" y="13"/>
                      <a:pt x="123" y="39"/>
                    </a:cubicBezTo>
                    <a:cubicBezTo>
                      <a:pt x="1" y="139"/>
                      <a:pt x="59" y="335"/>
                      <a:pt x="216" y="351"/>
                    </a:cubicBezTo>
                    <a:cubicBezTo>
                      <a:pt x="224" y="352"/>
                      <a:pt x="231" y="353"/>
                      <a:pt x="239" y="353"/>
                    </a:cubicBezTo>
                    <a:cubicBezTo>
                      <a:pt x="380" y="353"/>
                      <a:pt x="465" y="181"/>
                      <a:pt x="370" y="65"/>
                    </a:cubicBezTo>
                    <a:cubicBezTo>
                      <a:pt x="336" y="23"/>
                      <a:pt x="284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14"/>
              <p:cNvSpPr/>
              <p:nvPr/>
            </p:nvSpPr>
            <p:spPr>
              <a:xfrm>
                <a:off x="3956275" y="3872125"/>
                <a:ext cx="110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1" y="132"/>
                      <a:pt x="55" y="318"/>
                      <a:pt x="203" y="334"/>
                    </a:cubicBezTo>
                    <a:cubicBezTo>
                      <a:pt x="210" y="335"/>
                      <a:pt x="216" y="335"/>
                      <a:pt x="222" y="335"/>
                    </a:cubicBezTo>
                    <a:cubicBezTo>
                      <a:pt x="359" y="335"/>
                      <a:pt x="440" y="172"/>
                      <a:pt x="351" y="61"/>
                    </a:cubicBezTo>
                    <a:cubicBezTo>
                      <a:pt x="318" y="21"/>
                      <a:pt x="271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14"/>
              <p:cNvSpPr/>
              <p:nvPr/>
            </p:nvSpPr>
            <p:spPr>
              <a:xfrm>
                <a:off x="3943025" y="3855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1"/>
                    </a:moveTo>
                    <a:cubicBezTo>
                      <a:pt x="173" y="1"/>
                      <a:pt x="137" y="12"/>
                      <a:pt x="106" y="36"/>
                    </a:cubicBezTo>
                    <a:cubicBezTo>
                      <a:pt x="0" y="126"/>
                      <a:pt x="52" y="303"/>
                      <a:pt x="190" y="316"/>
                    </a:cubicBezTo>
                    <a:cubicBezTo>
                      <a:pt x="197" y="317"/>
                      <a:pt x="203" y="317"/>
                      <a:pt x="209" y="317"/>
                    </a:cubicBezTo>
                    <a:cubicBezTo>
                      <a:pt x="339" y="317"/>
                      <a:pt x="414" y="166"/>
                      <a:pt x="331" y="59"/>
                    </a:cubicBezTo>
                    <a:cubicBezTo>
                      <a:pt x="300" y="21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14"/>
              <p:cNvSpPr/>
              <p:nvPr/>
            </p:nvSpPr>
            <p:spPr>
              <a:xfrm>
                <a:off x="4159950" y="408907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5" y="0"/>
                    </a:moveTo>
                    <a:cubicBezTo>
                      <a:pt x="329" y="0"/>
                      <a:pt x="263" y="22"/>
                      <a:pt x="209" y="66"/>
                    </a:cubicBezTo>
                    <a:cubicBezTo>
                      <a:pt x="0" y="234"/>
                      <a:pt x="100" y="565"/>
                      <a:pt x="364" y="593"/>
                    </a:cubicBezTo>
                    <a:cubicBezTo>
                      <a:pt x="375" y="595"/>
                      <a:pt x="387" y="595"/>
                      <a:pt x="398" y="595"/>
                    </a:cubicBezTo>
                    <a:cubicBezTo>
                      <a:pt x="641" y="595"/>
                      <a:pt x="787" y="308"/>
                      <a:pt x="627" y="111"/>
                    </a:cubicBezTo>
                    <a:cubicBezTo>
                      <a:pt x="569" y="38"/>
                      <a:pt x="482" y="0"/>
                      <a:pt x="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14"/>
              <p:cNvSpPr/>
              <p:nvPr/>
            </p:nvSpPr>
            <p:spPr>
              <a:xfrm>
                <a:off x="4146700" y="4072525"/>
                <a:ext cx="190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77" extrusionOk="0">
                    <a:moveTo>
                      <a:pt x="382" y="0"/>
                    </a:moveTo>
                    <a:cubicBezTo>
                      <a:pt x="318" y="0"/>
                      <a:pt x="254" y="22"/>
                      <a:pt x="199" y="66"/>
                    </a:cubicBezTo>
                    <a:cubicBezTo>
                      <a:pt x="0" y="227"/>
                      <a:pt x="97" y="548"/>
                      <a:pt x="351" y="574"/>
                    </a:cubicBezTo>
                    <a:cubicBezTo>
                      <a:pt x="362" y="575"/>
                      <a:pt x="374" y="576"/>
                      <a:pt x="385" y="576"/>
                    </a:cubicBezTo>
                    <a:cubicBezTo>
                      <a:pt x="622" y="576"/>
                      <a:pt x="761" y="298"/>
                      <a:pt x="608" y="108"/>
                    </a:cubicBezTo>
                    <a:cubicBezTo>
                      <a:pt x="549" y="37"/>
                      <a:pt x="466" y="0"/>
                      <a:pt x="3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14"/>
              <p:cNvSpPr/>
              <p:nvPr/>
            </p:nvSpPr>
            <p:spPr>
              <a:xfrm>
                <a:off x="4133425" y="4056000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1"/>
                    </a:moveTo>
                    <a:cubicBezTo>
                      <a:pt x="307" y="1"/>
                      <a:pt x="245" y="21"/>
                      <a:pt x="194" y="62"/>
                    </a:cubicBezTo>
                    <a:cubicBezTo>
                      <a:pt x="1" y="220"/>
                      <a:pt x="94" y="531"/>
                      <a:pt x="342" y="557"/>
                    </a:cubicBezTo>
                    <a:cubicBezTo>
                      <a:pt x="352" y="558"/>
                      <a:pt x="362" y="559"/>
                      <a:pt x="373" y="559"/>
                    </a:cubicBezTo>
                    <a:cubicBezTo>
                      <a:pt x="602" y="559"/>
                      <a:pt x="737" y="289"/>
                      <a:pt x="586" y="104"/>
                    </a:cubicBezTo>
                    <a:cubicBezTo>
                      <a:pt x="531" y="36"/>
                      <a:pt x="450" y="1"/>
                      <a:pt x="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14"/>
              <p:cNvSpPr/>
              <p:nvPr/>
            </p:nvSpPr>
            <p:spPr>
              <a:xfrm>
                <a:off x="4120175" y="4039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2"/>
                    </a:cubicBezTo>
                    <a:cubicBezTo>
                      <a:pt x="1" y="213"/>
                      <a:pt x="87" y="512"/>
                      <a:pt x="328" y="538"/>
                    </a:cubicBezTo>
                    <a:cubicBezTo>
                      <a:pt x="339" y="539"/>
                      <a:pt x="349" y="539"/>
                      <a:pt x="359" y="539"/>
                    </a:cubicBezTo>
                    <a:cubicBezTo>
                      <a:pt x="579" y="539"/>
                      <a:pt x="711" y="279"/>
                      <a:pt x="566" y="101"/>
                    </a:cubicBezTo>
                    <a:cubicBezTo>
                      <a:pt x="513" y="35"/>
                      <a:pt x="436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14"/>
              <p:cNvSpPr/>
              <p:nvPr/>
            </p:nvSpPr>
            <p:spPr>
              <a:xfrm>
                <a:off x="4106925" y="4022900"/>
                <a:ext cx="1712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1" extrusionOk="0">
                    <a:moveTo>
                      <a:pt x="345" y="1"/>
                    </a:moveTo>
                    <a:cubicBezTo>
                      <a:pt x="287" y="1"/>
                      <a:pt x="229" y="20"/>
                      <a:pt x="180" y="59"/>
                    </a:cubicBezTo>
                    <a:cubicBezTo>
                      <a:pt x="0" y="204"/>
                      <a:pt x="84" y="496"/>
                      <a:pt x="315" y="518"/>
                    </a:cubicBezTo>
                    <a:cubicBezTo>
                      <a:pt x="326" y="520"/>
                      <a:pt x="336" y="520"/>
                      <a:pt x="346" y="520"/>
                    </a:cubicBezTo>
                    <a:cubicBezTo>
                      <a:pt x="556" y="520"/>
                      <a:pt x="685" y="272"/>
                      <a:pt x="547" y="97"/>
                    </a:cubicBezTo>
                    <a:cubicBezTo>
                      <a:pt x="496" y="34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14"/>
              <p:cNvSpPr/>
              <p:nvPr/>
            </p:nvSpPr>
            <p:spPr>
              <a:xfrm>
                <a:off x="4093575" y="4006400"/>
                <a:ext cx="165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3" extrusionOk="0">
                    <a:moveTo>
                      <a:pt x="334" y="1"/>
                    </a:moveTo>
                    <a:cubicBezTo>
                      <a:pt x="278" y="1"/>
                      <a:pt x="222" y="19"/>
                      <a:pt x="174" y="57"/>
                    </a:cubicBezTo>
                    <a:cubicBezTo>
                      <a:pt x="1" y="198"/>
                      <a:pt x="84" y="478"/>
                      <a:pt x="309" y="500"/>
                    </a:cubicBezTo>
                    <a:cubicBezTo>
                      <a:pt x="320" y="502"/>
                      <a:pt x="330" y="502"/>
                      <a:pt x="340" y="502"/>
                    </a:cubicBezTo>
                    <a:cubicBezTo>
                      <a:pt x="543" y="502"/>
                      <a:pt x="663" y="258"/>
                      <a:pt x="528" y="92"/>
                    </a:cubicBezTo>
                    <a:cubicBezTo>
                      <a:pt x="479" y="32"/>
                      <a:pt x="407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14"/>
              <p:cNvSpPr/>
              <p:nvPr/>
            </p:nvSpPr>
            <p:spPr>
              <a:xfrm>
                <a:off x="4080400" y="3989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4" y="0"/>
                      <a:pt x="210" y="18"/>
                      <a:pt x="165" y="54"/>
                    </a:cubicBezTo>
                    <a:cubicBezTo>
                      <a:pt x="1" y="192"/>
                      <a:pt x="81" y="459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7" y="482"/>
                      <a:pt x="635" y="249"/>
                      <a:pt x="505" y="92"/>
                    </a:cubicBezTo>
                    <a:cubicBezTo>
                      <a:pt x="458" y="32"/>
                      <a:pt x="388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14"/>
              <p:cNvSpPr/>
              <p:nvPr/>
            </p:nvSpPr>
            <p:spPr>
              <a:xfrm>
                <a:off x="4067075" y="3973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7" y="0"/>
                    </a:moveTo>
                    <a:cubicBezTo>
                      <a:pt x="255" y="0"/>
                      <a:pt x="204" y="17"/>
                      <a:pt x="161" y="52"/>
                    </a:cubicBezTo>
                    <a:cubicBezTo>
                      <a:pt x="0" y="183"/>
                      <a:pt x="78" y="444"/>
                      <a:pt x="283" y="463"/>
                    </a:cubicBezTo>
                    <a:cubicBezTo>
                      <a:pt x="292" y="464"/>
                      <a:pt x="301" y="464"/>
                      <a:pt x="310" y="464"/>
                    </a:cubicBezTo>
                    <a:cubicBezTo>
                      <a:pt x="500" y="464"/>
                      <a:pt x="612" y="240"/>
                      <a:pt x="489" y="87"/>
                    </a:cubicBezTo>
                    <a:cubicBezTo>
                      <a:pt x="443" y="30"/>
                      <a:pt x="375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14"/>
              <p:cNvSpPr/>
              <p:nvPr/>
            </p:nvSpPr>
            <p:spPr>
              <a:xfrm>
                <a:off x="4053825" y="3956800"/>
                <a:ext cx="146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8" extrusionOk="0">
                    <a:moveTo>
                      <a:pt x="295" y="0"/>
                    </a:moveTo>
                    <a:cubicBezTo>
                      <a:pt x="246" y="0"/>
                      <a:pt x="196" y="17"/>
                      <a:pt x="154" y="52"/>
                    </a:cubicBezTo>
                    <a:cubicBezTo>
                      <a:pt x="0" y="177"/>
                      <a:pt x="74" y="424"/>
                      <a:pt x="270" y="447"/>
                    </a:cubicBezTo>
                    <a:cubicBezTo>
                      <a:pt x="278" y="448"/>
                      <a:pt x="286" y="448"/>
                      <a:pt x="294" y="448"/>
                    </a:cubicBezTo>
                    <a:cubicBezTo>
                      <a:pt x="479" y="448"/>
                      <a:pt x="587" y="232"/>
                      <a:pt x="469" y="84"/>
                    </a:cubicBezTo>
                    <a:cubicBezTo>
                      <a:pt x="424" y="29"/>
                      <a:pt x="359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14"/>
              <p:cNvSpPr/>
              <p:nvPr/>
            </p:nvSpPr>
            <p:spPr>
              <a:xfrm>
                <a:off x="4040475" y="3940250"/>
                <a:ext cx="142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29" extrusionOk="0">
                    <a:moveTo>
                      <a:pt x="285" y="1"/>
                    </a:moveTo>
                    <a:cubicBezTo>
                      <a:pt x="238" y="1"/>
                      <a:pt x="191" y="16"/>
                      <a:pt x="152" y="48"/>
                    </a:cubicBezTo>
                    <a:cubicBezTo>
                      <a:pt x="1" y="167"/>
                      <a:pt x="71" y="408"/>
                      <a:pt x="264" y="428"/>
                    </a:cubicBezTo>
                    <a:cubicBezTo>
                      <a:pt x="272" y="428"/>
                      <a:pt x="280" y="429"/>
                      <a:pt x="287" y="429"/>
                    </a:cubicBezTo>
                    <a:cubicBezTo>
                      <a:pt x="463" y="429"/>
                      <a:pt x="568" y="222"/>
                      <a:pt x="451" y="80"/>
                    </a:cubicBezTo>
                    <a:cubicBezTo>
                      <a:pt x="409" y="28"/>
                      <a:pt x="34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14"/>
              <p:cNvSpPr/>
              <p:nvPr/>
            </p:nvSpPr>
            <p:spPr>
              <a:xfrm>
                <a:off x="4027225" y="3923750"/>
                <a:ext cx="135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08" extrusionOk="0">
                    <a:moveTo>
                      <a:pt x="273" y="1"/>
                    </a:moveTo>
                    <a:cubicBezTo>
                      <a:pt x="227" y="1"/>
                      <a:pt x="181" y="16"/>
                      <a:pt x="142" y="46"/>
                    </a:cubicBezTo>
                    <a:cubicBezTo>
                      <a:pt x="0" y="159"/>
                      <a:pt x="68" y="390"/>
                      <a:pt x="251" y="406"/>
                    </a:cubicBezTo>
                    <a:cubicBezTo>
                      <a:pt x="259" y="407"/>
                      <a:pt x="267" y="407"/>
                      <a:pt x="274" y="407"/>
                    </a:cubicBezTo>
                    <a:cubicBezTo>
                      <a:pt x="441" y="407"/>
                      <a:pt x="542" y="210"/>
                      <a:pt x="431" y="75"/>
                    </a:cubicBezTo>
                    <a:cubicBezTo>
                      <a:pt x="391" y="26"/>
                      <a:pt x="332" y="1"/>
                      <a:pt x="2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14"/>
              <p:cNvSpPr/>
              <p:nvPr/>
            </p:nvSpPr>
            <p:spPr>
              <a:xfrm>
                <a:off x="4013975" y="3907175"/>
                <a:ext cx="129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93" extrusionOk="0">
                    <a:moveTo>
                      <a:pt x="258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4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21" y="392"/>
                      <a:pt x="516" y="202"/>
                      <a:pt x="411" y="73"/>
                    </a:cubicBezTo>
                    <a:cubicBezTo>
                      <a:pt x="373" y="25"/>
                      <a:pt x="316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14"/>
              <p:cNvSpPr/>
              <p:nvPr/>
            </p:nvSpPr>
            <p:spPr>
              <a:xfrm>
                <a:off x="4000700" y="389070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0"/>
                    </a:moveTo>
                    <a:cubicBezTo>
                      <a:pt x="205" y="0"/>
                      <a:pt x="164" y="14"/>
                      <a:pt x="129" y="41"/>
                    </a:cubicBezTo>
                    <a:cubicBezTo>
                      <a:pt x="1" y="147"/>
                      <a:pt x="62" y="353"/>
                      <a:pt x="226" y="369"/>
                    </a:cubicBezTo>
                    <a:cubicBezTo>
                      <a:pt x="234" y="370"/>
                      <a:pt x="242" y="370"/>
                      <a:pt x="249" y="370"/>
                    </a:cubicBezTo>
                    <a:cubicBezTo>
                      <a:pt x="402" y="370"/>
                      <a:pt x="491" y="192"/>
                      <a:pt x="390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14"/>
              <p:cNvSpPr/>
              <p:nvPr/>
            </p:nvSpPr>
            <p:spPr>
              <a:xfrm>
                <a:off x="3987450" y="387412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2" y="0"/>
                      <a:pt x="154" y="13"/>
                      <a:pt x="123" y="39"/>
                    </a:cubicBezTo>
                    <a:cubicBezTo>
                      <a:pt x="1" y="138"/>
                      <a:pt x="58" y="338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78" y="355"/>
                      <a:pt x="466" y="185"/>
                      <a:pt x="370" y="68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14"/>
              <p:cNvSpPr/>
              <p:nvPr/>
            </p:nvSpPr>
            <p:spPr>
              <a:xfrm>
                <a:off x="3974200" y="3857600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1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17"/>
                      <a:pt x="203" y="333"/>
                    </a:cubicBezTo>
                    <a:cubicBezTo>
                      <a:pt x="209" y="334"/>
                      <a:pt x="216" y="334"/>
                      <a:pt x="222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14"/>
              <p:cNvSpPr/>
              <p:nvPr/>
            </p:nvSpPr>
            <p:spPr>
              <a:xfrm>
                <a:off x="3960850" y="3841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3"/>
                      <a:pt x="52" y="299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8" y="162"/>
                      <a:pt x="335" y="58"/>
                    </a:cubicBezTo>
                    <a:cubicBezTo>
                      <a:pt x="302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14"/>
              <p:cNvSpPr/>
              <p:nvPr/>
            </p:nvSpPr>
            <p:spPr>
              <a:xfrm>
                <a:off x="4191125" y="4091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9" y="1"/>
                    </a:moveTo>
                    <a:cubicBezTo>
                      <a:pt x="341" y="1"/>
                      <a:pt x="273" y="23"/>
                      <a:pt x="216" y="69"/>
                    </a:cubicBezTo>
                    <a:cubicBezTo>
                      <a:pt x="0" y="239"/>
                      <a:pt x="103" y="583"/>
                      <a:pt x="376" y="612"/>
                    </a:cubicBezTo>
                    <a:cubicBezTo>
                      <a:pt x="388" y="613"/>
                      <a:pt x="400" y="614"/>
                      <a:pt x="411" y="614"/>
                    </a:cubicBezTo>
                    <a:cubicBezTo>
                      <a:pt x="660" y="614"/>
                      <a:pt x="809" y="317"/>
                      <a:pt x="646" y="114"/>
                    </a:cubicBezTo>
                    <a:cubicBezTo>
                      <a:pt x="586" y="39"/>
                      <a:pt x="498" y="1"/>
                      <a:pt x="4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14"/>
              <p:cNvSpPr/>
              <p:nvPr/>
            </p:nvSpPr>
            <p:spPr>
              <a:xfrm>
                <a:off x="4177875" y="407452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3" y="1"/>
                    </a:moveTo>
                    <a:cubicBezTo>
                      <a:pt x="327" y="1"/>
                      <a:pt x="261" y="22"/>
                      <a:pt x="206" y="67"/>
                    </a:cubicBezTo>
                    <a:cubicBezTo>
                      <a:pt x="0" y="234"/>
                      <a:pt x="100" y="568"/>
                      <a:pt x="363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6" y="308"/>
                      <a:pt x="627" y="112"/>
                    </a:cubicBezTo>
                    <a:cubicBezTo>
                      <a:pt x="566" y="39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14"/>
              <p:cNvSpPr/>
              <p:nvPr/>
            </p:nvSpPr>
            <p:spPr>
              <a:xfrm>
                <a:off x="4164600" y="4058025"/>
                <a:ext cx="19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8" extrusionOk="0">
                    <a:moveTo>
                      <a:pt x="382" y="1"/>
                    </a:moveTo>
                    <a:cubicBezTo>
                      <a:pt x="318" y="1"/>
                      <a:pt x="254" y="22"/>
                      <a:pt x="200" y="65"/>
                    </a:cubicBezTo>
                    <a:cubicBezTo>
                      <a:pt x="1" y="225"/>
                      <a:pt x="97" y="550"/>
                      <a:pt x="351" y="576"/>
                    </a:cubicBezTo>
                    <a:cubicBezTo>
                      <a:pt x="362" y="577"/>
                      <a:pt x="372" y="577"/>
                      <a:pt x="382" y="577"/>
                    </a:cubicBezTo>
                    <a:cubicBezTo>
                      <a:pt x="621" y="577"/>
                      <a:pt x="762" y="298"/>
                      <a:pt x="605" y="106"/>
                    </a:cubicBezTo>
                    <a:cubicBezTo>
                      <a:pt x="548" y="37"/>
                      <a:pt x="466" y="1"/>
                      <a:pt x="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14"/>
              <p:cNvSpPr/>
              <p:nvPr/>
            </p:nvSpPr>
            <p:spPr>
              <a:xfrm>
                <a:off x="4151350" y="4041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1"/>
                    </a:moveTo>
                    <a:cubicBezTo>
                      <a:pt x="308" y="1"/>
                      <a:pt x="245" y="22"/>
                      <a:pt x="193" y="64"/>
                    </a:cubicBezTo>
                    <a:cubicBezTo>
                      <a:pt x="1" y="221"/>
                      <a:pt x="94" y="533"/>
                      <a:pt x="341" y="555"/>
                    </a:cubicBezTo>
                    <a:cubicBezTo>
                      <a:pt x="352" y="556"/>
                      <a:pt x="362" y="557"/>
                      <a:pt x="372" y="557"/>
                    </a:cubicBezTo>
                    <a:cubicBezTo>
                      <a:pt x="601" y="557"/>
                      <a:pt x="736" y="287"/>
                      <a:pt x="586" y="102"/>
                    </a:cubicBezTo>
                    <a:cubicBezTo>
                      <a:pt x="531" y="35"/>
                      <a:pt x="451" y="1"/>
                      <a:pt x="3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14"/>
              <p:cNvSpPr/>
              <p:nvPr/>
            </p:nvSpPr>
            <p:spPr>
              <a:xfrm>
                <a:off x="4138025" y="4024975"/>
                <a:ext cx="1785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40" extrusionOk="0">
                    <a:moveTo>
                      <a:pt x="358" y="0"/>
                    </a:moveTo>
                    <a:cubicBezTo>
                      <a:pt x="299" y="0"/>
                      <a:pt x="239" y="20"/>
                      <a:pt x="190" y="59"/>
                    </a:cubicBezTo>
                    <a:cubicBezTo>
                      <a:pt x="0" y="210"/>
                      <a:pt x="90" y="513"/>
                      <a:pt x="331" y="538"/>
                    </a:cubicBezTo>
                    <a:cubicBezTo>
                      <a:pt x="342" y="539"/>
                      <a:pt x="352" y="540"/>
                      <a:pt x="362" y="540"/>
                    </a:cubicBezTo>
                    <a:cubicBezTo>
                      <a:pt x="582" y="540"/>
                      <a:pt x="713" y="279"/>
                      <a:pt x="569" y="101"/>
                    </a:cubicBezTo>
                    <a:cubicBezTo>
                      <a:pt x="516" y="35"/>
                      <a:pt x="437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14"/>
              <p:cNvSpPr/>
              <p:nvPr/>
            </p:nvSpPr>
            <p:spPr>
              <a:xfrm>
                <a:off x="4124750" y="4008450"/>
                <a:ext cx="172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0" extrusionOk="0">
                    <a:moveTo>
                      <a:pt x="346" y="0"/>
                    </a:moveTo>
                    <a:cubicBezTo>
                      <a:pt x="289" y="0"/>
                      <a:pt x="231" y="19"/>
                      <a:pt x="184" y="58"/>
                    </a:cubicBezTo>
                    <a:cubicBezTo>
                      <a:pt x="1" y="203"/>
                      <a:pt x="88" y="495"/>
                      <a:pt x="319" y="518"/>
                    </a:cubicBezTo>
                    <a:cubicBezTo>
                      <a:pt x="329" y="519"/>
                      <a:pt x="340" y="520"/>
                      <a:pt x="350" y="520"/>
                    </a:cubicBezTo>
                    <a:cubicBezTo>
                      <a:pt x="563" y="520"/>
                      <a:pt x="688" y="269"/>
                      <a:pt x="550" y="97"/>
                    </a:cubicBezTo>
                    <a:cubicBezTo>
                      <a:pt x="498" y="33"/>
                      <a:pt x="422" y="0"/>
                      <a:pt x="3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14"/>
              <p:cNvSpPr/>
              <p:nvPr/>
            </p:nvSpPr>
            <p:spPr>
              <a:xfrm>
                <a:off x="4111500" y="3991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6"/>
                    </a:cubicBezTo>
                    <a:cubicBezTo>
                      <a:pt x="1" y="198"/>
                      <a:pt x="84" y="480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42" y="504"/>
                      <a:pt x="663" y="261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14"/>
              <p:cNvSpPr/>
              <p:nvPr/>
            </p:nvSpPr>
            <p:spPr>
              <a:xfrm>
                <a:off x="4098250" y="397537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9" y="1"/>
                    </a:moveTo>
                    <a:cubicBezTo>
                      <a:pt x="266" y="1"/>
                      <a:pt x="212" y="18"/>
                      <a:pt x="167" y="54"/>
                    </a:cubicBezTo>
                    <a:cubicBezTo>
                      <a:pt x="0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7" y="249"/>
                      <a:pt x="508" y="90"/>
                    </a:cubicBezTo>
                    <a:cubicBezTo>
                      <a:pt x="461" y="31"/>
                      <a:pt x="390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14"/>
              <p:cNvSpPr/>
              <p:nvPr/>
            </p:nvSpPr>
            <p:spPr>
              <a:xfrm>
                <a:off x="4085000" y="3958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7" y="0"/>
                    </a:moveTo>
                    <a:cubicBezTo>
                      <a:pt x="256" y="0"/>
                      <a:pt x="204" y="18"/>
                      <a:pt x="161" y="54"/>
                    </a:cubicBezTo>
                    <a:cubicBezTo>
                      <a:pt x="0" y="183"/>
                      <a:pt x="77" y="443"/>
                      <a:pt x="283" y="465"/>
                    </a:cubicBezTo>
                    <a:cubicBezTo>
                      <a:pt x="291" y="466"/>
                      <a:pt x="299" y="467"/>
                      <a:pt x="306" y="467"/>
                    </a:cubicBezTo>
                    <a:cubicBezTo>
                      <a:pt x="498" y="467"/>
                      <a:pt x="612" y="241"/>
                      <a:pt x="489" y="86"/>
                    </a:cubicBezTo>
                    <a:cubicBezTo>
                      <a:pt x="441" y="30"/>
                      <a:pt x="375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14"/>
              <p:cNvSpPr/>
              <p:nvPr/>
            </p:nvSpPr>
            <p:spPr>
              <a:xfrm>
                <a:off x="4071725" y="3942275"/>
                <a:ext cx="1470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48" extrusionOk="0">
                    <a:moveTo>
                      <a:pt x="295" y="1"/>
                    </a:moveTo>
                    <a:cubicBezTo>
                      <a:pt x="245" y="1"/>
                      <a:pt x="196" y="17"/>
                      <a:pt x="155" y="51"/>
                    </a:cubicBezTo>
                    <a:cubicBezTo>
                      <a:pt x="1" y="176"/>
                      <a:pt x="75" y="424"/>
                      <a:pt x="271" y="446"/>
                    </a:cubicBezTo>
                    <a:cubicBezTo>
                      <a:pt x="279" y="447"/>
                      <a:pt x="287" y="447"/>
                      <a:pt x="294" y="447"/>
                    </a:cubicBezTo>
                    <a:cubicBezTo>
                      <a:pt x="479" y="447"/>
                      <a:pt x="587" y="231"/>
                      <a:pt x="467" y="83"/>
                    </a:cubicBezTo>
                    <a:cubicBezTo>
                      <a:pt x="423" y="29"/>
                      <a:pt x="359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14"/>
              <p:cNvSpPr/>
              <p:nvPr/>
            </p:nvSpPr>
            <p:spPr>
              <a:xfrm>
                <a:off x="4058400" y="3925750"/>
                <a:ext cx="141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8" extrusionOk="0">
                    <a:moveTo>
                      <a:pt x="283" y="1"/>
                    </a:moveTo>
                    <a:cubicBezTo>
                      <a:pt x="236" y="1"/>
                      <a:pt x="188" y="17"/>
                      <a:pt x="148" y="50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61" y="427"/>
                      <a:pt x="563" y="223"/>
                      <a:pt x="450" y="82"/>
                    </a:cubicBezTo>
                    <a:cubicBezTo>
                      <a:pt x="408" y="29"/>
                      <a:pt x="346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14"/>
              <p:cNvSpPr/>
              <p:nvPr/>
            </p:nvSpPr>
            <p:spPr>
              <a:xfrm>
                <a:off x="4045150" y="3909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70" y="0"/>
                    </a:moveTo>
                    <a:cubicBezTo>
                      <a:pt x="224" y="0"/>
                      <a:pt x="179" y="15"/>
                      <a:pt x="141" y="46"/>
                    </a:cubicBezTo>
                    <a:cubicBezTo>
                      <a:pt x="0" y="161"/>
                      <a:pt x="68" y="389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0" y="26"/>
                      <a:pt x="330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14"/>
              <p:cNvSpPr/>
              <p:nvPr/>
            </p:nvSpPr>
            <p:spPr>
              <a:xfrm>
                <a:off x="4031875" y="3892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5"/>
                      <a:pt x="136" y="44"/>
                    </a:cubicBezTo>
                    <a:cubicBezTo>
                      <a:pt x="1" y="153"/>
                      <a:pt x="65" y="371"/>
                      <a:pt x="239" y="391"/>
                    </a:cubicBezTo>
                    <a:cubicBezTo>
                      <a:pt x="245" y="391"/>
                      <a:pt x="252" y="392"/>
                      <a:pt x="258" y="392"/>
                    </a:cubicBezTo>
                    <a:cubicBezTo>
                      <a:pt x="420" y="392"/>
                      <a:pt x="514" y="202"/>
                      <a:pt x="409" y="73"/>
                    </a:cubicBezTo>
                    <a:cubicBezTo>
                      <a:pt x="371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14"/>
              <p:cNvSpPr/>
              <p:nvPr/>
            </p:nvSpPr>
            <p:spPr>
              <a:xfrm>
                <a:off x="4018625" y="387615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1" y="147"/>
                      <a:pt x="62" y="356"/>
                      <a:pt x="225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4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14"/>
              <p:cNvSpPr/>
              <p:nvPr/>
            </p:nvSpPr>
            <p:spPr>
              <a:xfrm>
                <a:off x="4005300" y="3859650"/>
                <a:ext cx="117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234" y="1"/>
                    </a:moveTo>
                    <a:cubicBezTo>
                      <a:pt x="195" y="1"/>
                      <a:pt x="155" y="13"/>
                      <a:pt x="122" y="39"/>
                    </a:cubicBezTo>
                    <a:cubicBezTo>
                      <a:pt x="0" y="139"/>
                      <a:pt x="61" y="335"/>
                      <a:pt x="215" y="351"/>
                    </a:cubicBezTo>
                    <a:cubicBezTo>
                      <a:pt x="223" y="352"/>
                      <a:pt x="231" y="352"/>
                      <a:pt x="238" y="352"/>
                    </a:cubicBezTo>
                    <a:cubicBezTo>
                      <a:pt x="382" y="352"/>
                      <a:pt x="468" y="181"/>
                      <a:pt x="373" y="65"/>
                    </a:cubicBezTo>
                    <a:cubicBezTo>
                      <a:pt x="338" y="23"/>
                      <a:pt x="286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14"/>
              <p:cNvSpPr/>
              <p:nvPr/>
            </p:nvSpPr>
            <p:spPr>
              <a:xfrm>
                <a:off x="3992025" y="3843100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3" y="0"/>
                    </a:moveTo>
                    <a:cubicBezTo>
                      <a:pt x="186" y="0"/>
                      <a:pt x="148" y="13"/>
                      <a:pt x="116" y="39"/>
                    </a:cubicBezTo>
                    <a:cubicBezTo>
                      <a:pt x="1" y="133"/>
                      <a:pt x="59" y="319"/>
                      <a:pt x="206" y="335"/>
                    </a:cubicBezTo>
                    <a:cubicBezTo>
                      <a:pt x="213" y="336"/>
                      <a:pt x="219" y="336"/>
                      <a:pt x="225" y="336"/>
                    </a:cubicBezTo>
                    <a:cubicBezTo>
                      <a:pt x="362" y="336"/>
                      <a:pt x="443" y="172"/>
                      <a:pt x="351" y="62"/>
                    </a:cubicBezTo>
                    <a:cubicBezTo>
                      <a:pt x="318" y="22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14"/>
              <p:cNvSpPr/>
              <p:nvPr/>
            </p:nvSpPr>
            <p:spPr>
              <a:xfrm>
                <a:off x="3978775" y="382655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8" y="1"/>
                    </a:moveTo>
                    <a:cubicBezTo>
                      <a:pt x="174" y="1"/>
                      <a:pt x="139" y="13"/>
                      <a:pt x="110" y="36"/>
                    </a:cubicBezTo>
                    <a:cubicBezTo>
                      <a:pt x="0" y="126"/>
                      <a:pt x="52" y="303"/>
                      <a:pt x="193" y="316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0" y="317"/>
                      <a:pt x="417" y="166"/>
                      <a:pt x="331" y="62"/>
                    </a:cubicBezTo>
                    <a:cubicBezTo>
                      <a:pt x="300" y="21"/>
                      <a:pt x="255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14"/>
              <p:cNvSpPr/>
              <p:nvPr/>
            </p:nvSpPr>
            <p:spPr>
              <a:xfrm>
                <a:off x="4222300" y="4093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21" y="1"/>
                    </a:moveTo>
                    <a:cubicBezTo>
                      <a:pt x="351" y="1"/>
                      <a:pt x="280" y="24"/>
                      <a:pt x="222" y="73"/>
                    </a:cubicBezTo>
                    <a:cubicBezTo>
                      <a:pt x="0" y="249"/>
                      <a:pt x="106" y="603"/>
                      <a:pt x="386" y="632"/>
                    </a:cubicBezTo>
                    <a:cubicBezTo>
                      <a:pt x="398" y="633"/>
                      <a:pt x="409" y="634"/>
                      <a:pt x="421" y="634"/>
                    </a:cubicBezTo>
                    <a:cubicBezTo>
                      <a:pt x="680" y="634"/>
                      <a:pt x="835" y="327"/>
                      <a:pt x="666" y="118"/>
                    </a:cubicBezTo>
                    <a:cubicBezTo>
                      <a:pt x="604" y="41"/>
                      <a:pt x="513" y="1"/>
                      <a:pt x="4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14"/>
              <p:cNvSpPr/>
              <p:nvPr/>
            </p:nvSpPr>
            <p:spPr>
              <a:xfrm>
                <a:off x="4209050" y="4076550"/>
                <a:ext cx="20225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615" extrusionOk="0">
                    <a:moveTo>
                      <a:pt x="407" y="1"/>
                    </a:moveTo>
                    <a:cubicBezTo>
                      <a:pt x="338" y="1"/>
                      <a:pt x="269" y="23"/>
                      <a:pt x="212" y="69"/>
                    </a:cubicBezTo>
                    <a:cubicBezTo>
                      <a:pt x="0" y="243"/>
                      <a:pt x="103" y="587"/>
                      <a:pt x="376" y="612"/>
                    </a:cubicBezTo>
                    <a:cubicBezTo>
                      <a:pt x="388" y="614"/>
                      <a:pt x="399" y="614"/>
                      <a:pt x="411" y="614"/>
                    </a:cubicBezTo>
                    <a:cubicBezTo>
                      <a:pt x="660" y="614"/>
                      <a:pt x="809" y="320"/>
                      <a:pt x="646" y="114"/>
                    </a:cubicBezTo>
                    <a:cubicBezTo>
                      <a:pt x="586" y="40"/>
                      <a:pt x="497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14"/>
              <p:cNvSpPr/>
              <p:nvPr/>
            </p:nvSpPr>
            <p:spPr>
              <a:xfrm>
                <a:off x="4195775" y="4060075"/>
                <a:ext cx="1962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99" extrusionOk="0">
                    <a:moveTo>
                      <a:pt x="396" y="1"/>
                    </a:moveTo>
                    <a:cubicBezTo>
                      <a:pt x="329" y="1"/>
                      <a:pt x="262" y="23"/>
                      <a:pt x="206" y="69"/>
                    </a:cubicBezTo>
                    <a:cubicBezTo>
                      <a:pt x="1" y="233"/>
                      <a:pt x="100" y="568"/>
                      <a:pt x="364" y="597"/>
                    </a:cubicBezTo>
                    <a:cubicBezTo>
                      <a:pt x="374" y="598"/>
                      <a:pt x="385" y="598"/>
                      <a:pt x="395" y="598"/>
                    </a:cubicBezTo>
                    <a:cubicBezTo>
                      <a:pt x="640" y="598"/>
                      <a:pt x="785" y="309"/>
                      <a:pt x="624" y="111"/>
                    </a:cubicBezTo>
                    <a:cubicBezTo>
                      <a:pt x="566" y="39"/>
                      <a:pt x="481" y="1"/>
                      <a:pt x="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14"/>
              <p:cNvSpPr/>
              <p:nvPr/>
            </p:nvSpPr>
            <p:spPr>
              <a:xfrm>
                <a:off x="4182525" y="4043525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1" y="0"/>
                    </a:moveTo>
                    <a:cubicBezTo>
                      <a:pt x="317" y="0"/>
                      <a:pt x="253" y="22"/>
                      <a:pt x="200" y="66"/>
                    </a:cubicBezTo>
                    <a:cubicBezTo>
                      <a:pt x="1" y="227"/>
                      <a:pt x="97" y="548"/>
                      <a:pt x="351" y="574"/>
                    </a:cubicBezTo>
                    <a:cubicBezTo>
                      <a:pt x="363" y="575"/>
                      <a:pt x="374" y="576"/>
                      <a:pt x="386" y="576"/>
                    </a:cubicBezTo>
                    <a:cubicBezTo>
                      <a:pt x="622" y="576"/>
                      <a:pt x="761" y="298"/>
                      <a:pt x="605" y="108"/>
                    </a:cubicBezTo>
                    <a:cubicBezTo>
                      <a:pt x="548" y="37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14"/>
              <p:cNvSpPr/>
              <p:nvPr/>
            </p:nvSpPr>
            <p:spPr>
              <a:xfrm>
                <a:off x="4169275" y="4027000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6" y="1"/>
                    </a:moveTo>
                    <a:cubicBezTo>
                      <a:pt x="305" y="1"/>
                      <a:pt x="244" y="21"/>
                      <a:pt x="193" y="62"/>
                    </a:cubicBezTo>
                    <a:cubicBezTo>
                      <a:pt x="0" y="219"/>
                      <a:pt x="93" y="531"/>
                      <a:pt x="341" y="557"/>
                    </a:cubicBezTo>
                    <a:cubicBezTo>
                      <a:pt x="351" y="558"/>
                      <a:pt x="362" y="559"/>
                      <a:pt x="372" y="559"/>
                    </a:cubicBezTo>
                    <a:cubicBezTo>
                      <a:pt x="601" y="559"/>
                      <a:pt x="736" y="288"/>
                      <a:pt x="585" y="104"/>
                    </a:cubicBezTo>
                    <a:cubicBezTo>
                      <a:pt x="528" y="36"/>
                      <a:pt x="447" y="1"/>
                      <a:pt x="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14"/>
              <p:cNvSpPr/>
              <p:nvPr/>
            </p:nvSpPr>
            <p:spPr>
              <a:xfrm>
                <a:off x="4155925" y="4010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9" y="0"/>
                    </a:moveTo>
                    <a:cubicBezTo>
                      <a:pt x="300" y="0"/>
                      <a:pt x="240" y="20"/>
                      <a:pt x="190" y="62"/>
                    </a:cubicBezTo>
                    <a:cubicBezTo>
                      <a:pt x="1" y="210"/>
                      <a:pt x="91" y="512"/>
                      <a:pt x="329" y="538"/>
                    </a:cubicBezTo>
                    <a:cubicBezTo>
                      <a:pt x="339" y="539"/>
                      <a:pt x="350" y="539"/>
                      <a:pt x="360" y="539"/>
                    </a:cubicBezTo>
                    <a:cubicBezTo>
                      <a:pt x="582" y="539"/>
                      <a:pt x="711" y="279"/>
                      <a:pt x="570" y="101"/>
                    </a:cubicBezTo>
                    <a:cubicBezTo>
                      <a:pt x="515" y="35"/>
                      <a:pt x="437" y="0"/>
                      <a:pt x="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14"/>
              <p:cNvSpPr/>
              <p:nvPr/>
            </p:nvSpPr>
            <p:spPr>
              <a:xfrm>
                <a:off x="4142675" y="3993875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4" y="0"/>
                    </a:moveTo>
                    <a:cubicBezTo>
                      <a:pt x="287" y="0"/>
                      <a:pt x="229" y="20"/>
                      <a:pt x="180" y="60"/>
                    </a:cubicBezTo>
                    <a:cubicBezTo>
                      <a:pt x="1" y="204"/>
                      <a:pt x="87" y="494"/>
                      <a:pt x="315" y="519"/>
                    </a:cubicBezTo>
                    <a:cubicBezTo>
                      <a:pt x="326" y="520"/>
                      <a:pt x="336" y="521"/>
                      <a:pt x="346" y="521"/>
                    </a:cubicBezTo>
                    <a:cubicBezTo>
                      <a:pt x="559" y="521"/>
                      <a:pt x="685" y="270"/>
                      <a:pt x="547" y="98"/>
                    </a:cubicBezTo>
                    <a:cubicBezTo>
                      <a:pt x="496" y="34"/>
                      <a:pt x="420" y="0"/>
                      <a:pt x="3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14"/>
              <p:cNvSpPr/>
              <p:nvPr/>
            </p:nvSpPr>
            <p:spPr>
              <a:xfrm>
                <a:off x="4129425" y="3977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3" y="1"/>
                    </a:moveTo>
                    <a:cubicBezTo>
                      <a:pt x="278" y="1"/>
                      <a:pt x="221" y="19"/>
                      <a:pt x="174" y="57"/>
                    </a:cubicBezTo>
                    <a:cubicBezTo>
                      <a:pt x="0" y="198"/>
                      <a:pt x="84" y="478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62" y="258"/>
                      <a:pt x="527" y="92"/>
                    </a:cubicBezTo>
                    <a:cubicBezTo>
                      <a:pt x="478" y="32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14"/>
              <p:cNvSpPr/>
              <p:nvPr/>
            </p:nvSpPr>
            <p:spPr>
              <a:xfrm>
                <a:off x="4116150" y="3960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8" y="53"/>
                    </a:cubicBezTo>
                    <a:cubicBezTo>
                      <a:pt x="1" y="188"/>
                      <a:pt x="81" y="458"/>
                      <a:pt x="293" y="481"/>
                    </a:cubicBezTo>
                    <a:cubicBezTo>
                      <a:pt x="303" y="482"/>
                      <a:pt x="312" y="482"/>
                      <a:pt x="321" y="482"/>
                    </a:cubicBezTo>
                    <a:cubicBezTo>
                      <a:pt x="520" y="482"/>
                      <a:pt x="635" y="249"/>
                      <a:pt x="509" y="92"/>
                    </a:cubicBezTo>
                    <a:cubicBezTo>
                      <a:pt x="461" y="31"/>
                      <a:pt x="390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14"/>
              <p:cNvSpPr/>
              <p:nvPr/>
            </p:nvSpPr>
            <p:spPr>
              <a:xfrm>
                <a:off x="4102900" y="3944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6" y="0"/>
                    </a:moveTo>
                    <a:cubicBezTo>
                      <a:pt x="255" y="0"/>
                      <a:pt x="204" y="17"/>
                      <a:pt x="161" y="51"/>
                    </a:cubicBezTo>
                    <a:cubicBezTo>
                      <a:pt x="1" y="183"/>
                      <a:pt x="78" y="444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0" y="464"/>
                      <a:pt x="612" y="240"/>
                      <a:pt x="486" y="87"/>
                    </a:cubicBezTo>
                    <a:cubicBezTo>
                      <a:pt x="440" y="30"/>
                      <a:pt x="373" y="0"/>
                      <a:pt x="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14"/>
              <p:cNvSpPr/>
              <p:nvPr/>
            </p:nvSpPr>
            <p:spPr>
              <a:xfrm>
                <a:off x="4089575" y="3927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6" y="1"/>
                    </a:moveTo>
                    <a:cubicBezTo>
                      <a:pt x="246" y="1"/>
                      <a:pt x="196" y="18"/>
                      <a:pt x="154" y="52"/>
                    </a:cubicBezTo>
                    <a:cubicBezTo>
                      <a:pt x="0" y="178"/>
                      <a:pt x="74" y="425"/>
                      <a:pt x="273" y="448"/>
                    </a:cubicBezTo>
                    <a:cubicBezTo>
                      <a:pt x="281" y="448"/>
                      <a:pt x="289" y="449"/>
                      <a:pt x="297" y="449"/>
                    </a:cubicBezTo>
                    <a:cubicBezTo>
                      <a:pt x="479" y="449"/>
                      <a:pt x="590" y="233"/>
                      <a:pt x="469" y="85"/>
                    </a:cubicBezTo>
                    <a:cubicBezTo>
                      <a:pt x="426" y="30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14"/>
              <p:cNvSpPr/>
              <p:nvPr/>
            </p:nvSpPr>
            <p:spPr>
              <a:xfrm>
                <a:off x="4076300" y="3911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67"/>
                      <a:pt x="72" y="408"/>
                      <a:pt x="261" y="427"/>
                    </a:cubicBezTo>
                    <a:cubicBezTo>
                      <a:pt x="269" y="428"/>
                      <a:pt x="277" y="429"/>
                      <a:pt x="285" y="429"/>
                    </a:cubicBezTo>
                    <a:cubicBezTo>
                      <a:pt x="460" y="429"/>
                      <a:pt x="565" y="222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14"/>
              <p:cNvSpPr/>
              <p:nvPr/>
            </p:nvSpPr>
            <p:spPr>
              <a:xfrm>
                <a:off x="4063050" y="3894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1" y="1"/>
                    </a:moveTo>
                    <a:cubicBezTo>
                      <a:pt x="225" y="1"/>
                      <a:pt x="180" y="15"/>
                      <a:pt x="142" y="46"/>
                    </a:cubicBezTo>
                    <a:cubicBezTo>
                      <a:pt x="1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2" y="407"/>
                    </a:cubicBezTo>
                    <a:cubicBezTo>
                      <a:pt x="441" y="407"/>
                      <a:pt x="539" y="210"/>
                      <a:pt x="431" y="75"/>
                    </a:cubicBezTo>
                    <a:cubicBezTo>
                      <a:pt x="390" y="26"/>
                      <a:pt x="330" y="1"/>
                      <a:pt x="2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14"/>
              <p:cNvSpPr/>
              <p:nvPr/>
            </p:nvSpPr>
            <p:spPr>
              <a:xfrm>
                <a:off x="4049800" y="3878175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8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18" y="392"/>
                      <a:pt x="513" y="202"/>
                      <a:pt x="409" y="73"/>
                    </a:cubicBezTo>
                    <a:cubicBezTo>
                      <a:pt x="370" y="25"/>
                      <a:pt x="314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14"/>
              <p:cNvSpPr/>
              <p:nvPr/>
            </p:nvSpPr>
            <p:spPr>
              <a:xfrm>
                <a:off x="4036450" y="386167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5" y="1"/>
                      <a:pt x="164" y="14"/>
                      <a:pt x="130" y="42"/>
                    </a:cubicBezTo>
                    <a:cubicBezTo>
                      <a:pt x="1" y="145"/>
                      <a:pt x="65" y="354"/>
                      <a:pt x="229" y="373"/>
                    </a:cubicBezTo>
                    <a:cubicBezTo>
                      <a:pt x="236" y="374"/>
                      <a:pt x="242" y="374"/>
                      <a:pt x="249" y="374"/>
                    </a:cubicBezTo>
                    <a:cubicBezTo>
                      <a:pt x="401" y="374"/>
                      <a:pt x="492" y="194"/>
                      <a:pt x="393" y="71"/>
                    </a:cubicBezTo>
                    <a:cubicBezTo>
                      <a:pt x="356" y="25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14"/>
              <p:cNvSpPr/>
              <p:nvPr/>
            </p:nvSpPr>
            <p:spPr>
              <a:xfrm>
                <a:off x="4023200" y="3845125"/>
                <a:ext cx="117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5" extrusionOk="0">
                    <a:moveTo>
                      <a:pt x="234" y="0"/>
                    </a:moveTo>
                    <a:cubicBezTo>
                      <a:pt x="195" y="0"/>
                      <a:pt x="156" y="13"/>
                      <a:pt x="123" y="39"/>
                    </a:cubicBezTo>
                    <a:cubicBezTo>
                      <a:pt x="1" y="138"/>
                      <a:pt x="59" y="338"/>
                      <a:pt x="216" y="354"/>
                    </a:cubicBezTo>
                    <a:cubicBezTo>
                      <a:pt x="223" y="354"/>
                      <a:pt x="229" y="355"/>
                      <a:pt x="236" y="355"/>
                    </a:cubicBezTo>
                    <a:cubicBezTo>
                      <a:pt x="382" y="355"/>
                      <a:pt x="469" y="185"/>
                      <a:pt x="373" y="68"/>
                    </a:cubicBezTo>
                    <a:cubicBezTo>
                      <a:pt x="338" y="23"/>
                      <a:pt x="286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14"/>
              <p:cNvSpPr/>
              <p:nvPr/>
            </p:nvSpPr>
            <p:spPr>
              <a:xfrm>
                <a:off x="4009950" y="3828600"/>
                <a:ext cx="1110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8" extrusionOk="0">
                    <a:moveTo>
                      <a:pt x="221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20"/>
                      <a:pt x="203" y="337"/>
                    </a:cubicBezTo>
                    <a:cubicBezTo>
                      <a:pt x="208" y="337"/>
                      <a:pt x="214" y="337"/>
                      <a:pt x="219" y="337"/>
                    </a:cubicBezTo>
                    <a:cubicBezTo>
                      <a:pt x="360" y="337"/>
                      <a:pt x="444" y="175"/>
                      <a:pt x="351" y="63"/>
                    </a:cubicBezTo>
                    <a:cubicBezTo>
                      <a:pt x="318" y="21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14"/>
              <p:cNvSpPr/>
              <p:nvPr/>
            </p:nvSpPr>
            <p:spPr>
              <a:xfrm>
                <a:off x="3996700" y="3812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6"/>
                    </a:cubicBezTo>
                    <a:cubicBezTo>
                      <a:pt x="0" y="122"/>
                      <a:pt x="52" y="299"/>
                      <a:pt x="193" y="315"/>
                    </a:cubicBezTo>
                    <a:cubicBezTo>
                      <a:pt x="199" y="316"/>
                      <a:pt x="206" y="316"/>
                      <a:pt x="212" y="316"/>
                    </a:cubicBezTo>
                    <a:cubicBezTo>
                      <a:pt x="339" y="316"/>
                      <a:pt x="417" y="162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14"/>
              <p:cNvSpPr/>
              <p:nvPr/>
            </p:nvSpPr>
            <p:spPr>
              <a:xfrm>
                <a:off x="4253550" y="4095175"/>
                <a:ext cx="214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4" extrusionOk="0">
                    <a:moveTo>
                      <a:pt x="430" y="0"/>
                    </a:moveTo>
                    <a:cubicBezTo>
                      <a:pt x="358" y="0"/>
                      <a:pt x="285" y="24"/>
                      <a:pt x="225" y="73"/>
                    </a:cubicBezTo>
                    <a:cubicBezTo>
                      <a:pt x="0" y="256"/>
                      <a:pt x="110" y="623"/>
                      <a:pt x="399" y="652"/>
                    </a:cubicBezTo>
                    <a:cubicBezTo>
                      <a:pt x="411" y="653"/>
                      <a:pt x="422" y="653"/>
                      <a:pt x="433" y="653"/>
                    </a:cubicBezTo>
                    <a:cubicBezTo>
                      <a:pt x="699" y="653"/>
                      <a:pt x="858" y="334"/>
                      <a:pt x="682" y="121"/>
                    </a:cubicBezTo>
                    <a:cubicBezTo>
                      <a:pt x="618" y="41"/>
                      <a:pt x="525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14"/>
              <p:cNvSpPr/>
              <p:nvPr/>
            </p:nvSpPr>
            <p:spPr>
              <a:xfrm>
                <a:off x="4240225" y="4078600"/>
                <a:ext cx="20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3" extrusionOk="0">
                    <a:moveTo>
                      <a:pt x="420" y="0"/>
                    </a:moveTo>
                    <a:cubicBezTo>
                      <a:pt x="349" y="0"/>
                      <a:pt x="278" y="24"/>
                      <a:pt x="219" y="71"/>
                    </a:cubicBezTo>
                    <a:cubicBezTo>
                      <a:pt x="0" y="248"/>
                      <a:pt x="106" y="601"/>
                      <a:pt x="386" y="630"/>
                    </a:cubicBezTo>
                    <a:cubicBezTo>
                      <a:pt x="399" y="632"/>
                      <a:pt x="411" y="632"/>
                      <a:pt x="424" y="632"/>
                    </a:cubicBezTo>
                    <a:cubicBezTo>
                      <a:pt x="681" y="632"/>
                      <a:pt x="834" y="327"/>
                      <a:pt x="665" y="119"/>
                    </a:cubicBezTo>
                    <a:cubicBezTo>
                      <a:pt x="603" y="41"/>
                      <a:pt x="512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14"/>
              <p:cNvSpPr/>
              <p:nvPr/>
            </p:nvSpPr>
            <p:spPr>
              <a:xfrm>
                <a:off x="4226950" y="4062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1"/>
                    </a:moveTo>
                    <a:cubicBezTo>
                      <a:pt x="339" y="1"/>
                      <a:pt x="270" y="23"/>
                      <a:pt x="213" y="69"/>
                    </a:cubicBezTo>
                    <a:cubicBezTo>
                      <a:pt x="1" y="239"/>
                      <a:pt x="104" y="583"/>
                      <a:pt x="377" y="612"/>
                    </a:cubicBezTo>
                    <a:cubicBezTo>
                      <a:pt x="388" y="613"/>
                      <a:pt x="400" y="614"/>
                      <a:pt x="411" y="614"/>
                    </a:cubicBezTo>
                    <a:cubicBezTo>
                      <a:pt x="661" y="614"/>
                      <a:pt x="810" y="317"/>
                      <a:pt x="647" y="114"/>
                    </a:cubicBezTo>
                    <a:cubicBezTo>
                      <a:pt x="587" y="39"/>
                      <a:pt x="497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14"/>
              <p:cNvSpPr/>
              <p:nvPr/>
            </p:nvSpPr>
            <p:spPr>
              <a:xfrm>
                <a:off x="4213700" y="404552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1"/>
                    </a:moveTo>
                    <a:cubicBezTo>
                      <a:pt x="328" y="1"/>
                      <a:pt x="262" y="22"/>
                      <a:pt x="206" y="67"/>
                    </a:cubicBezTo>
                    <a:cubicBezTo>
                      <a:pt x="0" y="234"/>
                      <a:pt x="100" y="568"/>
                      <a:pt x="364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4" y="308"/>
                      <a:pt x="624" y="112"/>
                    </a:cubicBezTo>
                    <a:cubicBezTo>
                      <a:pt x="565" y="38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14"/>
              <p:cNvSpPr/>
              <p:nvPr/>
            </p:nvSpPr>
            <p:spPr>
              <a:xfrm>
                <a:off x="4200450" y="4029050"/>
                <a:ext cx="189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7" extrusionOk="0">
                    <a:moveTo>
                      <a:pt x="381" y="1"/>
                    </a:moveTo>
                    <a:cubicBezTo>
                      <a:pt x="317" y="1"/>
                      <a:pt x="252" y="22"/>
                      <a:pt x="199" y="67"/>
                    </a:cubicBezTo>
                    <a:cubicBezTo>
                      <a:pt x="0" y="227"/>
                      <a:pt x="97" y="549"/>
                      <a:pt x="351" y="575"/>
                    </a:cubicBezTo>
                    <a:cubicBezTo>
                      <a:pt x="362" y="576"/>
                      <a:pt x="374" y="577"/>
                      <a:pt x="385" y="577"/>
                    </a:cubicBezTo>
                    <a:cubicBezTo>
                      <a:pt x="621" y="577"/>
                      <a:pt x="758" y="299"/>
                      <a:pt x="604" y="109"/>
                    </a:cubicBezTo>
                    <a:cubicBezTo>
                      <a:pt x="548" y="38"/>
                      <a:pt x="465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14"/>
              <p:cNvSpPr/>
              <p:nvPr/>
            </p:nvSpPr>
            <p:spPr>
              <a:xfrm>
                <a:off x="4187175" y="4012500"/>
                <a:ext cx="18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57" extrusionOk="0">
                    <a:moveTo>
                      <a:pt x="370" y="1"/>
                    </a:moveTo>
                    <a:cubicBezTo>
                      <a:pt x="308" y="1"/>
                      <a:pt x="246" y="21"/>
                      <a:pt x="194" y="64"/>
                    </a:cubicBezTo>
                    <a:cubicBezTo>
                      <a:pt x="1" y="221"/>
                      <a:pt x="94" y="533"/>
                      <a:pt x="338" y="555"/>
                    </a:cubicBezTo>
                    <a:cubicBezTo>
                      <a:pt x="349" y="556"/>
                      <a:pt x="359" y="557"/>
                      <a:pt x="369" y="557"/>
                    </a:cubicBezTo>
                    <a:cubicBezTo>
                      <a:pt x="598" y="557"/>
                      <a:pt x="734" y="287"/>
                      <a:pt x="586" y="102"/>
                    </a:cubicBezTo>
                    <a:cubicBezTo>
                      <a:pt x="530" y="35"/>
                      <a:pt x="450" y="1"/>
                      <a:pt x="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14"/>
              <p:cNvSpPr/>
              <p:nvPr/>
            </p:nvSpPr>
            <p:spPr>
              <a:xfrm>
                <a:off x="4173850" y="3995950"/>
                <a:ext cx="177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1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0"/>
                    </a:cubicBezTo>
                    <a:cubicBezTo>
                      <a:pt x="0" y="211"/>
                      <a:pt x="90" y="513"/>
                      <a:pt x="328" y="539"/>
                    </a:cubicBezTo>
                    <a:cubicBezTo>
                      <a:pt x="339" y="540"/>
                      <a:pt x="349" y="541"/>
                      <a:pt x="359" y="541"/>
                    </a:cubicBezTo>
                    <a:cubicBezTo>
                      <a:pt x="582" y="541"/>
                      <a:pt x="711" y="280"/>
                      <a:pt x="566" y="102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14"/>
              <p:cNvSpPr/>
              <p:nvPr/>
            </p:nvSpPr>
            <p:spPr>
              <a:xfrm>
                <a:off x="4160600" y="3979400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2" y="0"/>
                    </a:moveTo>
                    <a:cubicBezTo>
                      <a:pt x="285" y="0"/>
                      <a:pt x="228" y="19"/>
                      <a:pt x="180" y="57"/>
                    </a:cubicBezTo>
                    <a:cubicBezTo>
                      <a:pt x="0" y="202"/>
                      <a:pt x="84" y="494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99"/>
                    </a:cubicBezTo>
                    <a:cubicBezTo>
                      <a:pt x="495" y="34"/>
                      <a:pt x="419" y="0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14"/>
              <p:cNvSpPr/>
              <p:nvPr/>
            </p:nvSpPr>
            <p:spPr>
              <a:xfrm>
                <a:off x="4147325" y="3962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2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1" y="197"/>
                      <a:pt x="84" y="477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9" y="504"/>
                      <a:pt x="664" y="261"/>
                      <a:pt x="528" y="95"/>
                    </a:cubicBezTo>
                    <a:cubicBezTo>
                      <a:pt x="479" y="32"/>
                      <a:pt x="405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14"/>
              <p:cNvSpPr/>
              <p:nvPr/>
            </p:nvSpPr>
            <p:spPr>
              <a:xfrm>
                <a:off x="4134075" y="394637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4" y="249"/>
                      <a:pt x="505" y="89"/>
                    </a:cubicBezTo>
                    <a:cubicBezTo>
                      <a:pt x="458" y="31"/>
                      <a:pt x="388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14"/>
              <p:cNvSpPr/>
              <p:nvPr/>
            </p:nvSpPr>
            <p:spPr>
              <a:xfrm>
                <a:off x="4120750" y="3929825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0"/>
                    </a:moveTo>
                    <a:cubicBezTo>
                      <a:pt x="258" y="0"/>
                      <a:pt x="206" y="18"/>
                      <a:pt x="161" y="54"/>
                    </a:cubicBezTo>
                    <a:cubicBezTo>
                      <a:pt x="0" y="183"/>
                      <a:pt x="77" y="443"/>
                      <a:pt x="286" y="465"/>
                    </a:cubicBezTo>
                    <a:cubicBezTo>
                      <a:pt x="294" y="466"/>
                      <a:pt x="302" y="466"/>
                      <a:pt x="310" y="466"/>
                    </a:cubicBezTo>
                    <a:cubicBezTo>
                      <a:pt x="501" y="466"/>
                      <a:pt x="615" y="241"/>
                      <a:pt x="489" y="86"/>
                    </a:cubicBezTo>
                    <a:cubicBezTo>
                      <a:pt x="443" y="30"/>
                      <a:pt x="377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14"/>
              <p:cNvSpPr/>
              <p:nvPr/>
            </p:nvSpPr>
            <p:spPr>
              <a:xfrm>
                <a:off x="4107475" y="3913300"/>
                <a:ext cx="147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7" extrusionOk="0">
                    <a:moveTo>
                      <a:pt x="296" y="1"/>
                    </a:moveTo>
                    <a:cubicBezTo>
                      <a:pt x="246" y="1"/>
                      <a:pt x="197" y="17"/>
                      <a:pt x="155" y="50"/>
                    </a:cubicBezTo>
                    <a:cubicBezTo>
                      <a:pt x="1" y="175"/>
                      <a:pt x="75" y="426"/>
                      <a:pt x="274" y="445"/>
                    </a:cubicBezTo>
                    <a:cubicBezTo>
                      <a:pt x="282" y="446"/>
                      <a:pt x="290" y="446"/>
                      <a:pt x="297" y="446"/>
                    </a:cubicBezTo>
                    <a:cubicBezTo>
                      <a:pt x="480" y="446"/>
                      <a:pt x="590" y="230"/>
                      <a:pt x="470" y="82"/>
                    </a:cubicBezTo>
                    <a:cubicBezTo>
                      <a:pt x="426" y="29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14"/>
              <p:cNvSpPr/>
              <p:nvPr/>
            </p:nvSpPr>
            <p:spPr>
              <a:xfrm>
                <a:off x="4094300" y="3896750"/>
                <a:ext cx="1402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8" extrusionOk="0">
                    <a:moveTo>
                      <a:pt x="282" y="0"/>
                    </a:moveTo>
                    <a:cubicBezTo>
                      <a:pt x="235" y="0"/>
                      <a:pt x="188" y="16"/>
                      <a:pt x="149" y="50"/>
                    </a:cubicBezTo>
                    <a:cubicBezTo>
                      <a:pt x="1" y="169"/>
                      <a:pt x="72" y="406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58" y="427"/>
                      <a:pt x="561" y="222"/>
                      <a:pt x="448" y="79"/>
                    </a:cubicBezTo>
                    <a:cubicBezTo>
                      <a:pt x="406" y="28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14"/>
              <p:cNvSpPr/>
              <p:nvPr/>
            </p:nvSpPr>
            <p:spPr>
              <a:xfrm>
                <a:off x="4080975" y="388020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8"/>
                      <a:pt x="271" y="408"/>
                    </a:cubicBezTo>
                    <a:cubicBezTo>
                      <a:pt x="440" y="408"/>
                      <a:pt x="538" y="211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14"/>
              <p:cNvSpPr/>
              <p:nvPr/>
            </p:nvSpPr>
            <p:spPr>
              <a:xfrm>
                <a:off x="4067725" y="3863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7" y="0"/>
                    </a:moveTo>
                    <a:cubicBezTo>
                      <a:pt x="214" y="0"/>
                      <a:pt x="171" y="14"/>
                      <a:pt x="135" y="43"/>
                    </a:cubicBezTo>
                    <a:cubicBezTo>
                      <a:pt x="0" y="153"/>
                      <a:pt x="64" y="371"/>
                      <a:pt x="235" y="391"/>
                    </a:cubicBezTo>
                    <a:cubicBezTo>
                      <a:pt x="241" y="391"/>
                      <a:pt x="248" y="391"/>
                      <a:pt x="254" y="391"/>
                    </a:cubicBezTo>
                    <a:cubicBezTo>
                      <a:pt x="416" y="391"/>
                      <a:pt x="513" y="202"/>
                      <a:pt x="408" y="72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14"/>
              <p:cNvSpPr/>
              <p:nvPr/>
            </p:nvSpPr>
            <p:spPr>
              <a:xfrm>
                <a:off x="4054375" y="38472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7"/>
                      <a:pt x="65" y="353"/>
                      <a:pt x="229" y="372"/>
                    </a:cubicBezTo>
                    <a:cubicBezTo>
                      <a:pt x="235" y="373"/>
                      <a:pt x="242" y="373"/>
                      <a:pt x="248" y="373"/>
                    </a:cubicBezTo>
                    <a:cubicBezTo>
                      <a:pt x="401" y="373"/>
                      <a:pt x="491" y="194"/>
                      <a:pt x="393" y="70"/>
                    </a:cubicBezTo>
                    <a:cubicBezTo>
                      <a:pt x="356" y="24"/>
                      <a:pt x="301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14"/>
              <p:cNvSpPr/>
              <p:nvPr/>
            </p:nvSpPr>
            <p:spPr>
              <a:xfrm>
                <a:off x="4041125" y="3830650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3" y="0"/>
                    </a:moveTo>
                    <a:cubicBezTo>
                      <a:pt x="195" y="0"/>
                      <a:pt x="156" y="13"/>
                      <a:pt x="122" y="39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3" y="352"/>
                      <a:pt x="231" y="352"/>
                      <a:pt x="238" y="352"/>
                    </a:cubicBezTo>
                    <a:cubicBezTo>
                      <a:pt x="382" y="352"/>
                      <a:pt x="465" y="181"/>
                      <a:pt x="373" y="65"/>
                    </a:cubicBezTo>
                    <a:cubicBezTo>
                      <a:pt x="336" y="23"/>
                      <a:pt x="285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14"/>
              <p:cNvSpPr/>
              <p:nvPr/>
            </p:nvSpPr>
            <p:spPr>
              <a:xfrm>
                <a:off x="4027875" y="3814100"/>
                <a:ext cx="110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6" extrusionOk="0">
                    <a:moveTo>
                      <a:pt x="221" y="0"/>
                    </a:moveTo>
                    <a:cubicBezTo>
                      <a:pt x="184" y="0"/>
                      <a:pt x="146" y="13"/>
                      <a:pt x="116" y="39"/>
                    </a:cubicBezTo>
                    <a:cubicBezTo>
                      <a:pt x="0" y="132"/>
                      <a:pt x="55" y="319"/>
                      <a:pt x="203" y="335"/>
                    </a:cubicBezTo>
                    <a:cubicBezTo>
                      <a:pt x="209" y="336"/>
                      <a:pt x="215" y="336"/>
                      <a:pt x="222" y="336"/>
                    </a:cubicBezTo>
                    <a:cubicBezTo>
                      <a:pt x="358" y="336"/>
                      <a:pt x="440" y="172"/>
                      <a:pt x="350" y="62"/>
                    </a:cubicBezTo>
                    <a:cubicBezTo>
                      <a:pt x="318" y="22"/>
                      <a:pt x="269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14"/>
              <p:cNvSpPr/>
              <p:nvPr/>
            </p:nvSpPr>
            <p:spPr>
              <a:xfrm>
                <a:off x="4014600" y="3797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1" y="126"/>
                      <a:pt x="52" y="303"/>
                      <a:pt x="194" y="316"/>
                    </a:cubicBezTo>
                    <a:cubicBezTo>
                      <a:pt x="200" y="316"/>
                      <a:pt x="206" y="317"/>
                      <a:pt x="213" y="317"/>
                    </a:cubicBezTo>
                    <a:cubicBezTo>
                      <a:pt x="340" y="317"/>
                      <a:pt x="415" y="166"/>
                      <a:pt x="332" y="62"/>
                    </a:cubicBezTo>
                    <a:cubicBezTo>
                      <a:pt x="301" y="21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14"/>
              <p:cNvSpPr/>
              <p:nvPr/>
            </p:nvSpPr>
            <p:spPr>
              <a:xfrm>
                <a:off x="4271375" y="4080650"/>
                <a:ext cx="215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650" extrusionOk="0">
                    <a:moveTo>
                      <a:pt x="431" y="1"/>
                    </a:moveTo>
                    <a:cubicBezTo>
                      <a:pt x="359" y="1"/>
                      <a:pt x="287" y="24"/>
                      <a:pt x="226" y="72"/>
                    </a:cubicBezTo>
                    <a:cubicBezTo>
                      <a:pt x="1" y="256"/>
                      <a:pt x="110" y="619"/>
                      <a:pt x="399" y="648"/>
                    </a:cubicBezTo>
                    <a:cubicBezTo>
                      <a:pt x="412" y="649"/>
                      <a:pt x="425" y="650"/>
                      <a:pt x="438" y="650"/>
                    </a:cubicBezTo>
                    <a:cubicBezTo>
                      <a:pt x="701" y="650"/>
                      <a:pt x="860" y="335"/>
                      <a:pt x="685" y="121"/>
                    </a:cubicBezTo>
                    <a:cubicBezTo>
                      <a:pt x="621" y="42"/>
                      <a:pt x="527" y="1"/>
                      <a:pt x="4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14"/>
              <p:cNvSpPr/>
              <p:nvPr/>
            </p:nvSpPr>
            <p:spPr>
              <a:xfrm>
                <a:off x="4258125" y="4064100"/>
                <a:ext cx="209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34" extrusionOk="0">
                    <a:moveTo>
                      <a:pt x="418" y="0"/>
                    </a:moveTo>
                    <a:cubicBezTo>
                      <a:pt x="348" y="0"/>
                      <a:pt x="278" y="24"/>
                      <a:pt x="219" y="72"/>
                    </a:cubicBezTo>
                    <a:cubicBezTo>
                      <a:pt x="1" y="249"/>
                      <a:pt x="107" y="603"/>
                      <a:pt x="386" y="632"/>
                    </a:cubicBezTo>
                    <a:cubicBezTo>
                      <a:pt x="398" y="633"/>
                      <a:pt x="410" y="633"/>
                      <a:pt x="421" y="633"/>
                    </a:cubicBezTo>
                    <a:cubicBezTo>
                      <a:pt x="680" y="633"/>
                      <a:pt x="835" y="327"/>
                      <a:pt x="666" y="117"/>
                    </a:cubicBezTo>
                    <a:cubicBezTo>
                      <a:pt x="602" y="41"/>
                      <a:pt x="51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14"/>
              <p:cNvSpPr/>
              <p:nvPr/>
            </p:nvSpPr>
            <p:spPr>
              <a:xfrm>
                <a:off x="4244875" y="4047550"/>
                <a:ext cx="202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5" extrusionOk="0">
                    <a:moveTo>
                      <a:pt x="406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0" y="243"/>
                      <a:pt x="103" y="587"/>
                      <a:pt x="373" y="612"/>
                    </a:cubicBezTo>
                    <a:cubicBezTo>
                      <a:pt x="385" y="614"/>
                      <a:pt x="397" y="614"/>
                      <a:pt x="408" y="614"/>
                    </a:cubicBezTo>
                    <a:cubicBezTo>
                      <a:pt x="661" y="614"/>
                      <a:pt x="809" y="320"/>
                      <a:pt x="643" y="114"/>
                    </a:cubicBezTo>
                    <a:cubicBezTo>
                      <a:pt x="583" y="39"/>
                      <a:pt x="495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14"/>
              <p:cNvSpPr/>
              <p:nvPr/>
            </p:nvSpPr>
            <p:spPr>
              <a:xfrm>
                <a:off x="4231625" y="403107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2" y="0"/>
                    </a:moveTo>
                    <a:cubicBezTo>
                      <a:pt x="326" y="0"/>
                      <a:pt x="260" y="22"/>
                      <a:pt x="206" y="66"/>
                    </a:cubicBezTo>
                    <a:cubicBezTo>
                      <a:pt x="0" y="233"/>
                      <a:pt x="97" y="564"/>
                      <a:pt x="360" y="593"/>
                    </a:cubicBezTo>
                    <a:cubicBezTo>
                      <a:pt x="372" y="594"/>
                      <a:pt x="384" y="595"/>
                      <a:pt x="395" y="595"/>
                    </a:cubicBezTo>
                    <a:cubicBezTo>
                      <a:pt x="641" y="595"/>
                      <a:pt x="783" y="308"/>
                      <a:pt x="624" y="111"/>
                    </a:cubicBezTo>
                    <a:cubicBezTo>
                      <a:pt x="565" y="38"/>
                      <a:pt x="478" y="0"/>
                      <a:pt x="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14"/>
              <p:cNvSpPr/>
              <p:nvPr/>
            </p:nvSpPr>
            <p:spPr>
              <a:xfrm>
                <a:off x="4218275" y="4014500"/>
                <a:ext cx="190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7" extrusionOk="0">
                    <a:moveTo>
                      <a:pt x="384" y="1"/>
                    </a:moveTo>
                    <a:cubicBezTo>
                      <a:pt x="319" y="1"/>
                      <a:pt x="254" y="23"/>
                      <a:pt x="200" y="67"/>
                    </a:cubicBezTo>
                    <a:cubicBezTo>
                      <a:pt x="1" y="228"/>
                      <a:pt x="97" y="549"/>
                      <a:pt x="354" y="575"/>
                    </a:cubicBezTo>
                    <a:cubicBezTo>
                      <a:pt x="366" y="576"/>
                      <a:pt x="377" y="577"/>
                      <a:pt x="389" y="577"/>
                    </a:cubicBezTo>
                    <a:cubicBezTo>
                      <a:pt x="622" y="577"/>
                      <a:pt x="761" y="299"/>
                      <a:pt x="608" y="109"/>
                    </a:cubicBezTo>
                    <a:cubicBezTo>
                      <a:pt x="552" y="38"/>
                      <a:pt x="468" y="1"/>
                      <a:pt x="3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14"/>
              <p:cNvSpPr/>
              <p:nvPr/>
            </p:nvSpPr>
            <p:spPr>
              <a:xfrm>
                <a:off x="4205025" y="399805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2" y="0"/>
                    </a:moveTo>
                    <a:cubicBezTo>
                      <a:pt x="310" y="0"/>
                      <a:pt x="247" y="21"/>
                      <a:pt x="193" y="63"/>
                    </a:cubicBezTo>
                    <a:cubicBezTo>
                      <a:pt x="0" y="217"/>
                      <a:pt x="94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9" y="102"/>
                    </a:cubicBezTo>
                    <a:cubicBezTo>
                      <a:pt x="532" y="35"/>
                      <a:pt x="453" y="0"/>
                      <a:pt x="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14"/>
              <p:cNvSpPr/>
              <p:nvPr/>
            </p:nvSpPr>
            <p:spPr>
              <a:xfrm>
                <a:off x="4191775" y="3981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2"/>
                    </a:cubicBezTo>
                    <a:cubicBezTo>
                      <a:pt x="0" y="210"/>
                      <a:pt x="90" y="512"/>
                      <a:pt x="328" y="537"/>
                    </a:cubicBezTo>
                    <a:cubicBezTo>
                      <a:pt x="338" y="539"/>
                      <a:pt x="349" y="539"/>
                      <a:pt x="359" y="539"/>
                    </a:cubicBezTo>
                    <a:cubicBezTo>
                      <a:pt x="578" y="539"/>
                      <a:pt x="710" y="279"/>
                      <a:pt x="566" y="100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14"/>
              <p:cNvSpPr/>
              <p:nvPr/>
            </p:nvSpPr>
            <p:spPr>
              <a:xfrm>
                <a:off x="4178500" y="3964875"/>
                <a:ext cx="17150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1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1" y="60"/>
                    </a:cubicBezTo>
                    <a:cubicBezTo>
                      <a:pt x="1" y="204"/>
                      <a:pt x="84" y="493"/>
                      <a:pt x="316" y="519"/>
                    </a:cubicBezTo>
                    <a:cubicBezTo>
                      <a:pt x="326" y="520"/>
                      <a:pt x="336" y="521"/>
                      <a:pt x="346" y="521"/>
                    </a:cubicBezTo>
                    <a:cubicBezTo>
                      <a:pt x="557" y="521"/>
                      <a:pt x="685" y="270"/>
                      <a:pt x="547" y="98"/>
                    </a:cubicBezTo>
                    <a:cubicBezTo>
                      <a:pt x="496" y="34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14"/>
              <p:cNvSpPr/>
              <p:nvPr/>
            </p:nvSpPr>
            <p:spPr>
              <a:xfrm>
                <a:off x="4165250" y="3948400"/>
                <a:ext cx="165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2" extrusionOk="0">
                    <a:moveTo>
                      <a:pt x="331" y="1"/>
                    </a:moveTo>
                    <a:cubicBezTo>
                      <a:pt x="276" y="1"/>
                      <a:pt x="220" y="19"/>
                      <a:pt x="174" y="57"/>
                    </a:cubicBezTo>
                    <a:cubicBezTo>
                      <a:pt x="1" y="198"/>
                      <a:pt x="81" y="478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59" y="260"/>
                      <a:pt x="528" y="92"/>
                    </a:cubicBezTo>
                    <a:cubicBezTo>
                      <a:pt x="477" y="32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14"/>
              <p:cNvSpPr/>
              <p:nvPr/>
            </p:nvSpPr>
            <p:spPr>
              <a:xfrm>
                <a:off x="4152000" y="3931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4" y="0"/>
                      <a:pt x="211" y="18"/>
                      <a:pt x="167" y="53"/>
                    </a:cubicBezTo>
                    <a:cubicBezTo>
                      <a:pt x="0" y="188"/>
                      <a:pt x="81" y="458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6" y="482"/>
                      <a:pt x="634" y="249"/>
                      <a:pt x="505" y="92"/>
                    </a:cubicBezTo>
                    <a:cubicBezTo>
                      <a:pt x="457" y="31"/>
                      <a:pt x="387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14"/>
              <p:cNvSpPr/>
              <p:nvPr/>
            </p:nvSpPr>
            <p:spPr>
              <a:xfrm>
                <a:off x="4138650" y="3915350"/>
                <a:ext cx="154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5" extrusionOk="0">
                    <a:moveTo>
                      <a:pt x="307" y="0"/>
                    </a:moveTo>
                    <a:cubicBezTo>
                      <a:pt x="256" y="0"/>
                      <a:pt x="204" y="17"/>
                      <a:pt x="162" y="51"/>
                    </a:cubicBezTo>
                    <a:cubicBezTo>
                      <a:pt x="1" y="183"/>
                      <a:pt x="78" y="443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1" y="464"/>
                      <a:pt x="615" y="240"/>
                      <a:pt x="489" y="87"/>
                    </a:cubicBezTo>
                    <a:cubicBezTo>
                      <a:pt x="443" y="30"/>
                      <a:pt x="376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14"/>
              <p:cNvSpPr/>
              <p:nvPr/>
            </p:nvSpPr>
            <p:spPr>
              <a:xfrm>
                <a:off x="4125400" y="3898775"/>
                <a:ext cx="147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9" extrusionOk="0">
                    <a:moveTo>
                      <a:pt x="296" y="1"/>
                    </a:moveTo>
                    <a:cubicBezTo>
                      <a:pt x="247" y="1"/>
                      <a:pt x="196" y="18"/>
                      <a:pt x="155" y="52"/>
                    </a:cubicBezTo>
                    <a:cubicBezTo>
                      <a:pt x="1" y="178"/>
                      <a:pt x="74" y="425"/>
                      <a:pt x="274" y="448"/>
                    </a:cubicBezTo>
                    <a:cubicBezTo>
                      <a:pt x="282" y="448"/>
                      <a:pt x="289" y="449"/>
                      <a:pt x="297" y="449"/>
                    </a:cubicBezTo>
                    <a:cubicBezTo>
                      <a:pt x="479" y="449"/>
                      <a:pt x="590" y="232"/>
                      <a:pt x="470" y="84"/>
                    </a:cubicBezTo>
                    <a:cubicBezTo>
                      <a:pt x="426" y="30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14"/>
              <p:cNvSpPr/>
              <p:nvPr/>
            </p:nvSpPr>
            <p:spPr>
              <a:xfrm>
                <a:off x="4112150" y="3882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2" y="0"/>
                    </a:moveTo>
                    <a:cubicBezTo>
                      <a:pt x="234" y="0"/>
                      <a:pt x="187" y="16"/>
                      <a:pt x="148" y="48"/>
                    </a:cubicBezTo>
                    <a:cubicBezTo>
                      <a:pt x="0" y="167"/>
                      <a:pt x="71" y="408"/>
                      <a:pt x="261" y="427"/>
                    </a:cubicBezTo>
                    <a:cubicBezTo>
                      <a:pt x="269" y="428"/>
                      <a:pt x="276" y="428"/>
                      <a:pt x="284" y="428"/>
                    </a:cubicBezTo>
                    <a:cubicBezTo>
                      <a:pt x="460" y="428"/>
                      <a:pt x="564" y="222"/>
                      <a:pt x="447" y="80"/>
                    </a:cubicBezTo>
                    <a:cubicBezTo>
                      <a:pt x="405" y="27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14"/>
              <p:cNvSpPr/>
              <p:nvPr/>
            </p:nvSpPr>
            <p:spPr>
              <a:xfrm>
                <a:off x="4098900" y="3865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79" y="15"/>
                      <a:pt x="141" y="46"/>
                    </a:cubicBezTo>
                    <a:cubicBezTo>
                      <a:pt x="0" y="158"/>
                      <a:pt x="68" y="390"/>
                      <a:pt x="247" y="406"/>
                    </a:cubicBezTo>
                    <a:cubicBezTo>
                      <a:pt x="255" y="407"/>
                      <a:pt x="263" y="407"/>
                      <a:pt x="271" y="407"/>
                    </a:cubicBezTo>
                    <a:cubicBezTo>
                      <a:pt x="437" y="407"/>
                      <a:pt x="538" y="210"/>
                      <a:pt x="427" y="75"/>
                    </a:cubicBezTo>
                    <a:cubicBezTo>
                      <a:pt x="387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14"/>
              <p:cNvSpPr/>
              <p:nvPr/>
            </p:nvSpPr>
            <p:spPr>
              <a:xfrm>
                <a:off x="4085550" y="3849175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59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8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21" y="392"/>
                      <a:pt x="516" y="202"/>
                      <a:pt x="412" y="73"/>
                    </a:cubicBezTo>
                    <a:cubicBezTo>
                      <a:pt x="374" y="25"/>
                      <a:pt x="31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14"/>
              <p:cNvSpPr/>
              <p:nvPr/>
            </p:nvSpPr>
            <p:spPr>
              <a:xfrm>
                <a:off x="4072300" y="383267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5"/>
                      <a:pt x="61" y="353"/>
                      <a:pt x="228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0" y="374"/>
                      <a:pt x="491" y="194"/>
                      <a:pt x="392" y="71"/>
                    </a:cubicBezTo>
                    <a:cubicBezTo>
                      <a:pt x="354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14"/>
              <p:cNvSpPr/>
              <p:nvPr/>
            </p:nvSpPr>
            <p:spPr>
              <a:xfrm>
                <a:off x="4059050" y="3816175"/>
                <a:ext cx="117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235" y="1"/>
                    </a:moveTo>
                    <a:cubicBezTo>
                      <a:pt x="196" y="1"/>
                      <a:pt x="157" y="14"/>
                      <a:pt x="125" y="40"/>
                    </a:cubicBezTo>
                    <a:cubicBezTo>
                      <a:pt x="0" y="139"/>
                      <a:pt x="61" y="335"/>
                      <a:pt x="215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82" y="353"/>
                      <a:pt x="468" y="182"/>
                      <a:pt x="373" y="65"/>
                    </a:cubicBezTo>
                    <a:cubicBezTo>
                      <a:pt x="338" y="23"/>
                      <a:pt x="286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14"/>
              <p:cNvSpPr/>
              <p:nvPr/>
            </p:nvSpPr>
            <p:spPr>
              <a:xfrm>
                <a:off x="4045775" y="37996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1" y="0"/>
                    </a:moveTo>
                    <a:cubicBezTo>
                      <a:pt x="184" y="0"/>
                      <a:pt x="147" y="12"/>
                      <a:pt x="116" y="37"/>
                    </a:cubicBezTo>
                    <a:cubicBezTo>
                      <a:pt x="1" y="131"/>
                      <a:pt x="55" y="320"/>
                      <a:pt x="203" y="333"/>
                    </a:cubicBezTo>
                    <a:cubicBezTo>
                      <a:pt x="210" y="334"/>
                      <a:pt x="216" y="334"/>
                      <a:pt x="223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1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14"/>
              <p:cNvSpPr/>
              <p:nvPr/>
            </p:nvSpPr>
            <p:spPr>
              <a:xfrm>
                <a:off x="4032525" y="3783100"/>
                <a:ext cx="103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6" extrusionOk="0">
                    <a:moveTo>
                      <a:pt x="209" y="0"/>
                    </a:moveTo>
                    <a:cubicBezTo>
                      <a:pt x="173" y="0"/>
                      <a:pt x="137" y="12"/>
                      <a:pt x="107" y="35"/>
                    </a:cubicBezTo>
                    <a:cubicBezTo>
                      <a:pt x="0" y="122"/>
                      <a:pt x="52" y="299"/>
                      <a:pt x="190" y="315"/>
                    </a:cubicBezTo>
                    <a:cubicBezTo>
                      <a:pt x="195" y="316"/>
                      <a:pt x="201" y="316"/>
                      <a:pt x="206" y="316"/>
                    </a:cubicBezTo>
                    <a:cubicBezTo>
                      <a:pt x="338" y="316"/>
                      <a:pt x="415" y="163"/>
                      <a:pt x="331" y="58"/>
                    </a:cubicBezTo>
                    <a:cubicBezTo>
                      <a:pt x="301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14"/>
              <p:cNvSpPr/>
              <p:nvPr/>
            </p:nvSpPr>
            <p:spPr>
              <a:xfrm>
                <a:off x="4302550" y="4082675"/>
                <a:ext cx="22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9" extrusionOk="0">
                    <a:moveTo>
                      <a:pt x="444" y="1"/>
                    </a:moveTo>
                    <a:cubicBezTo>
                      <a:pt x="370" y="1"/>
                      <a:pt x="295" y="25"/>
                      <a:pt x="232" y="75"/>
                    </a:cubicBezTo>
                    <a:cubicBezTo>
                      <a:pt x="1" y="261"/>
                      <a:pt x="113" y="637"/>
                      <a:pt x="409" y="666"/>
                    </a:cubicBezTo>
                    <a:cubicBezTo>
                      <a:pt x="422" y="668"/>
                      <a:pt x="435" y="668"/>
                      <a:pt x="447" y="668"/>
                    </a:cubicBezTo>
                    <a:cubicBezTo>
                      <a:pt x="720" y="668"/>
                      <a:pt x="883" y="344"/>
                      <a:pt x="705" y="123"/>
                    </a:cubicBezTo>
                    <a:cubicBezTo>
                      <a:pt x="639" y="43"/>
                      <a:pt x="542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14"/>
              <p:cNvSpPr/>
              <p:nvPr/>
            </p:nvSpPr>
            <p:spPr>
              <a:xfrm>
                <a:off x="4289300" y="4066125"/>
                <a:ext cx="2142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3" extrusionOk="0">
                    <a:moveTo>
                      <a:pt x="429" y="1"/>
                    </a:moveTo>
                    <a:cubicBezTo>
                      <a:pt x="357" y="1"/>
                      <a:pt x="285" y="25"/>
                      <a:pt x="226" y="75"/>
                    </a:cubicBezTo>
                    <a:cubicBezTo>
                      <a:pt x="1" y="255"/>
                      <a:pt x="107" y="621"/>
                      <a:pt x="396" y="650"/>
                    </a:cubicBezTo>
                    <a:cubicBezTo>
                      <a:pt x="409" y="652"/>
                      <a:pt x="422" y="652"/>
                      <a:pt x="434" y="652"/>
                    </a:cubicBezTo>
                    <a:cubicBezTo>
                      <a:pt x="701" y="652"/>
                      <a:pt x="857" y="338"/>
                      <a:pt x="682" y="123"/>
                    </a:cubicBezTo>
                    <a:cubicBezTo>
                      <a:pt x="618" y="43"/>
                      <a:pt x="524" y="1"/>
                      <a:pt x="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14"/>
              <p:cNvSpPr/>
              <p:nvPr/>
            </p:nvSpPr>
            <p:spPr>
              <a:xfrm>
                <a:off x="4276050" y="4049600"/>
                <a:ext cx="20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3" extrusionOk="0">
                    <a:moveTo>
                      <a:pt x="417" y="0"/>
                    </a:moveTo>
                    <a:cubicBezTo>
                      <a:pt x="347" y="0"/>
                      <a:pt x="277" y="23"/>
                      <a:pt x="219" y="71"/>
                    </a:cubicBezTo>
                    <a:cubicBezTo>
                      <a:pt x="0" y="247"/>
                      <a:pt x="106" y="601"/>
                      <a:pt x="386" y="630"/>
                    </a:cubicBezTo>
                    <a:cubicBezTo>
                      <a:pt x="399" y="631"/>
                      <a:pt x="412" y="632"/>
                      <a:pt x="424" y="632"/>
                    </a:cubicBezTo>
                    <a:cubicBezTo>
                      <a:pt x="681" y="632"/>
                      <a:pt x="834" y="327"/>
                      <a:pt x="662" y="119"/>
                    </a:cubicBezTo>
                    <a:cubicBezTo>
                      <a:pt x="600" y="40"/>
                      <a:pt x="509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14"/>
              <p:cNvSpPr/>
              <p:nvPr/>
            </p:nvSpPr>
            <p:spPr>
              <a:xfrm>
                <a:off x="4262800" y="4033100"/>
                <a:ext cx="202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09" h="614" extrusionOk="0">
                    <a:moveTo>
                      <a:pt x="406" y="0"/>
                    </a:moveTo>
                    <a:cubicBezTo>
                      <a:pt x="338" y="0"/>
                      <a:pt x="269" y="23"/>
                      <a:pt x="212" y="69"/>
                    </a:cubicBezTo>
                    <a:cubicBezTo>
                      <a:pt x="0" y="239"/>
                      <a:pt x="100" y="583"/>
                      <a:pt x="373" y="612"/>
                    </a:cubicBezTo>
                    <a:cubicBezTo>
                      <a:pt x="385" y="613"/>
                      <a:pt x="396" y="614"/>
                      <a:pt x="407" y="614"/>
                    </a:cubicBezTo>
                    <a:cubicBezTo>
                      <a:pt x="657" y="614"/>
                      <a:pt x="809" y="317"/>
                      <a:pt x="643" y="114"/>
                    </a:cubicBezTo>
                    <a:cubicBezTo>
                      <a:pt x="583" y="39"/>
                      <a:pt x="495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14"/>
              <p:cNvSpPr/>
              <p:nvPr/>
            </p:nvSpPr>
            <p:spPr>
              <a:xfrm>
                <a:off x="4249450" y="401652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5" y="0"/>
                    </a:moveTo>
                    <a:cubicBezTo>
                      <a:pt x="329" y="0"/>
                      <a:pt x="263" y="22"/>
                      <a:pt x="209" y="66"/>
                    </a:cubicBezTo>
                    <a:cubicBezTo>
                      <a:pt x="1" y="234"/>
                      <a:pt x="100" y="568"/>
                      <a:pt x="364" y="593"/>
                    </a:cubicBezTo>
                    <a:cubicBezTo>
                      <a:pt x="375" y="595"/>
                      <a:pt x="387" y="595"/>
                      <a:pt x="398" y="595"/>
                    </a:cubicBezTo>
                    <a:cubicBezTo>
                      <a:pt x="641" y="595"/>
                      <a:pt x="787" y="308"/>
                      <a:pt x="627" y="111"/>
                    </a:cubicBezTo>
                    <a:cubicBezTo>
                      <a:pt x="569" y="38"/>
                      <a:pt x="482" y="0"/>
                      <a:pt x="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14"/>
              <p:cNvSpPr/>
              <p:nvPr/>
            </p:nvSpPr>
            <p:spPr>
              <a:xfrm>
                <a:off x="4236200" y="4000050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4" y="0"/>
                    </a:moveTo>
                    <a:cubicBezTo>
                      <a:pt x="319" y="0"/>
                      <a:pt x="254" y="22"/>
                      <a:pt x="200" y="67"/>
                    </a:cubicBezTo>
                    <a:cubicBezTo>
                      <a:pt x="0" y="227"/>
                      <a:pt x="100" y="549"/>
                      <a:pt x="354" y="574"/>
                    </a:cubicBezTo>
                    <a:cubicBezTo>
                      <a:pt x="364" y="575"/>
                      <a:pt x="375" y="576"/>
                      <a:pt x="385" y="576"/>
                    </a:cubicBezTo>
                    <a:cubicBezTo>
                      <a:pt x="623" y="576"/>
                      <a:pt x="762" y="296"/>
                      <a:pt x="608" y="105"/>
                    </a:cubicBezTo>
                    <a:cubicBezTo>
                      <a:pt x="550" y="36"/>
                      <a:pt x="467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14"/>
              <p:cNvSpPr/>
              <p:nvPr/>
            </p:nvSpPr>
            <p:spPr>
              <a:xfrm>
                <a:off x="4222950" y="3983500"/>
                <a:ext cx="18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7" extrusionOk="0">
                    <a:moveTo>
                      <a:pt x="370" y="1"/>
                    </a:moveTo>
                    <a:cubicBezTo>
                      <a:pt x="308" y="1"/>
                      <a:pt x="245" y="21"/>
                      <a:pt x="193" y="63"/>
                    </a:cubicBezTo>
                    <a:cubicBezTo>
                      <a:pt x="0" y="221"/>
                      <a:pt x="93" y="533"/>
                      <a:pt x="341" y="555"/>
                    </a:cubicBezTo>
                    <a:cubicBezTo>
                      <a:pt x="351" y="556"/>
                      <a:pt x="362" y="557"/>
                      <a:pt x="372" y="557"/>
                    </a:cubicBezTo>
                    <a:cubicBezTo>
                      <a:pt x="601" y="557"/>
                      <a:pt x="736" y="287"/>
                      <a:pt x="585" y="102"/>
                    </a:cubicBezTo>
                    <a:cubicBezTo>
                      <a:pt x="531" y="35"/>
                      <a:pt x="451" y="1"/>
                      <a:pt x="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14"/>
              <p:cNvSpPr/>
              <p:nvPr/>
            </p:nvSpPr>
            <p:spPr>
              <a:xfrm>
                <a:off x="4209675" y="396697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5" y="0"/>
                    </a:moveTo>
                    <a:cubicBezTo>
                      <a:pt x="296" y="0"/>
                      <a:pt x="237" y="19"/>
                      <a:pt x="187" y="59"/>
                    </a:cubicBezTo>
                    <a:cubicBezTo>
                      <a:pt x="1" y="210"/>
                      <a:pt x="88" y="512"/>
                      <a:pt x="329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1" y="279"/>
                      <a:pt x="566" y="101"/>
                    </a:cubicBezTo>
                    <a:cubicBezTo>
                      <a:pt x="513" y="35"/>
                      <a:pt x="434" y="0"/>
                      <a:pt x="3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14"/>
              <p:cNvSpPr/>
              <p:nvPr/>
            </p:nvSpPr>
            <p:spPr>
              <a:xfrm>
                <a:off x="4196350" y="3950400"/>
                <a:ext cx="1720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2" extrusionOk="0">
                    <a:moveTo>
                      <a:pt x="345" y="0"/>
                    </a:moveTo>
                    <a:cubicBezTo>
                      <a:pt x="288" y="0"/>
                      <a:pt x="231" y="19"/>
                      <a:pt x="183" y="57"/>
                    </a:cubicBezTo>
                    <a:cubicBezTo>
                      <a:pt x="0" y="202"/>
                      <a:pt x="87" y="494"/>
                      <a:pt x="318" y="520"/>
                    </a:cubicBezTo>
                    <a:cubicBezTo>
                      <a:pt x="329" y="521"/>
                      <a:pt x="339" y="521"/>
                      <a:pt x="349" y="521"/>
                    </a:cubicBezTo>
                    <a:cubicBezTo>
                      <a:pt x="562" y="521"/>
                      <a:pt x="688" y="271"/>
                      <a:pt x="550" y="99"/>
                    </a:cubicBezTo>
                    <a:cubicBezTo>
                      <a:pt x="498" y="34"/>
                      <a:pt x="422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14"/>
              <p:cNvSpPr/>
              <p:nvPr/>
            </p:nvSpPr>
            <p:spPr>
              <a:xfrm>
                <a:off x="4183100" y="3933875"/>
                <a:ext cx="165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4" extrusionOk="0">
                    <a:moveTo>
                      <a:pt x="333" y="0"/>
                    </a:moveTo>
                    <a:cubicBezTo>
                      <a:pt x="278" y="0"/>
                      <a:pt x="222" y="19"/>
                      <a:pt x="177" y="56"/>
                    </a:cubicBezTo>
                    <a:cubicBezTo>
                      <a:pt x="0" y="197"/>
                      <a:pt x="84" y="477"/>
                      <a:pt x="305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41" y="504"/>
                      <a:pt x="663" y="261"/>
                      <a:pt x="527" y="94"/>
                    </a:cubicBezTo>
                    <a:cubicBezTo>
                      <a:pt x="478" y="32"/>
                      <a:pt x="405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14"/>
              <p:cNvSpPr/>
              <p:nvPr/>
            </p:nvSpPr>
            <p:spPr>
              <a:xfrm>
                <a:off x="4169900" y="391737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5" y="0"/>
                      <a:pt x="211" y="18"/>
                      <a:pt x="165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3" y="482"/>
                      <a:pt x="311" y="483"/>
                      <a:pt x="320" y="483"/>
                    </a:cubicBezTo>
                    <a:cubicBezTo>
                      <a:pt x="517" y="483"/>
                      <a:pt x="635" y="249"/>
                      <a:pt x="506" y="89"/>
                    </a:cubicBezTo>
                    <a:cubicBezTo>
                      <a:pt x="458" y="31"/>
                      <a:pt x="389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14"/>
              <p:cNvSpPr/>
              <p:nvPr/>
            </p:nvSpPr>
            <p:spPr>
              <a:xfrm>
                <a:off x="4156575" y="3900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9" y="0"/>
                    </a:moveTo>
                    <a:cubicBezTo>
                      <a:pt x="257" y="0"/>
                      <a:pt x="204" y="18"/>
                      <a:pt x="161" y="54"/>
                    </a:cubicBezTo>
                    <a:cubicBezTo>
                      <a:pt x="0" y="182"/>
                      <a:pt x="78" y="443"/>
                      <a:pt x="283" y="465"/>
                    </a:cubicBezTo>
                    <a:cubicBezTo>
                      <a:pt x="291" y="466"/>
                      <a:pt x="299" y="466"/>
                      <a:pt x="307" y="466"/>
                    </a:cubicBezTo>
                    <a:cubicBezTo>
                      <a:pt x="498" y="466"/>
                      <a:pt x="613" y="240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14"/>
              <p:cNvSpPr/>
              <p:nvPr/>
            </p:nvSpPr>
            <p:spPr>
              <a:xfrm>
                <a:off x="4143325" y="3884300"/>
                <a:ext cx="146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7" extrusionOk="0">
                    <a:moveTo>
                      <a:pt x="294" y="1"/>
                    </a:moveTo>
                    <a:cubicBezTo>
                      <a:pt x="245" y="1"/>
                      <a:pt x="196" y="16"/>
                      <a:pt x="154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78" y="446"/>
                      <a:pt x="286" y="446"/>
                      <a:pt x="294" y="446"/>
                    </a:cubicBezTo>
                    <a:cubicBezTo>
                      <a:pt x="479" y="446"/>
                      <a:pt x="587" y="230"/>
                      <a:pt x="466" y="82"/>
                    </a:cubicBezTo>
                    <a:cubicBezTo>
                      <a:pt x="422" y="29"/>
                      <a:pt x="358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14"/>
              <p:cNvSpPr/>
              <p:nvPr/>
            </p:nvSpPr>
            <p:spPr>
              <a:xfrm>
                <a:off x="4130050" y="3867750"/>
                <a:ext cx="1402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8" extrusionOk="0">
                    <a:moveTo>
                      <a:pt x="281" y="0"/>
                    </a:moveTo>
                    <a:cubicBezTo>
                      <a:pt x="234" y="0"/>
                      <a:pt x="187" y="16"/>
                      <a:pt x="149" y="50"/>
                    </a:cubicBezTo>
                    <a:cubicBezTo>
                      <a:pt x="1" y="168"/>
                      <a:pt x="72" y="406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59" y="427"/>
                      <a:pt x="561" y="222"/>
                      <a:pt x="448" y="82"/>
                    </a:cubicBezTo>
                    <a:cubicBezTo>
                      <a:pt x="406" y="29"/>
                      <a:pt x="344" y="0"/>
                      <a:pt x="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14"/>
              <p:cNvSpPr/>
              <p:nvPr/>
            </p:nvSpPr>
            <p:spPr>
              <a:xfrm>
                <a:off x="4116725" y="3851200"/>
                <a:ext cx="13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11" extrusionOk="0">
                    <a:moveTo>
                      <a:pt x="272" y="1"/>
                    </a:moveTo>
                    <a:cubicBezTo>
                      <a:pt x="226" y="1"/>
                      <a:pt x="181" y="16"/>
                      <a:pt x="142" y="46"/>
                    </a:cubicBezTo>
                    <a:cubicBezTo>
                      <a:pt x="0" y="162"/>
                      <a:pt x="71" y="390"/>
                      <a:pt x="251" y="409"/>
                    </a:cubicBezTo>
                    <a:cubicBezTo>
                      <a:pt x="259" y="410"/>
                      <a:pt x="267" y="411"/>
                      <a:pt x="274" y="411"/>
                    </a:cubicBezTo>
                    <a:cubicBezTo>
                      <a:pt x="441" y="411"/>
                      <a:pt x="542" y="214"/>
                      <a:pt x="431" y="78"/>
                    </a:cubicBezTo>
                    <a:cubicBezTo>
                      <a:pt x="391" y="27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14"/>
              <p:cNvSpPr/>
              <p:nvPr/>
            </p:nvSpPr>
            <p:spPr>
              <a:xfrm>
                <a:off x="4103475" y="383472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3"/>
                    </a:cubicBezTo>
                    <a:cubicBezTo>
                      <a:pt x="0" y="153"/>
                      <a:pt x="64" y="371"/>
                      <a:pt x="238" y="390"/>
                    </a:cubicBezTo>
                    <a:cubicBezTo>
                      <a:pt x="245" y="391"/>
                      <a:pt x="251" y="391"/>
                      <a:pt x="258" y="391"/>
                    </a:cubicBezTo>
                    <a:cubicBezTo>
                      <a:pt x="420" y="391"/>
                      <a:pt x="517" y="202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14"/>
              <p:cNvSpPr/>
              <p:nvPr/>
            </p:nvSpPr>
            <p:spPr>
              <a:xfrm>
                <a:off x="4090200" y="381815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3" y="373"/>
                      <a:pt x="239" y="373"/>
                      <a:pt x="246" y="373"/>
                    </a:cubicBezTo>
                    <a:cubicBezTo>
                      <a:pt x="401" y="373"/>
                      <a:pt x="492" y="193"/>
                      <a:pt x="390" y="70"/>
                    </a:cubicBezTo>
                    <a:cubicBezTo>
                      <a:pt x="354" y="25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14"/>
              <p:cNvSpPr/>
              <p:nvPr/>
            </p:nvSpPr>
            <p:spPr>
              <a:xfrm>
                <a:off x="4076950" y="3801650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2" y="0"/>
                    </a:moveTo>
                    <a:cubicBezTo>
                      <a:pt x="193" y="0"/>
                      <a:pt x="155" y="13"/>
                      <a:pt x="123" y="39"/>
                    </a:cubicBezTo>
                    <a:cubicBezTo>
                      <a:pt x="1" y="139"/>
                      <a:pt x="59" y="335"/>
                      <a:pt x="216" y="351"/>
                    </a:cubicBezTo>
                    <a:cubicBezTo>
                      <a:pt x="224" y="352"/>
                      <a:pt x="231" y="352"/>
                      <a:pt x="238" y="352"/>
                    </a:cubicBezTo>
                    <a:cubicBezTo>
                      <a:pt x="380" y="352"/>
                      <a:pt x="465" y="181"/>
                      <a:pt x="370" y="65"/>
                    </a:cubicBezTo>
                    <a:cubicBezTo>
                      <a:pt x="335" y="23"/>
                      <a:pt x="284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14"/>
              <p:cNvSpPr/>
              <p:nvPr/>
            </p:nvSpPr>
            <p:spPr>
              <a:xfrm>
                <a:off x="4063625" y="378512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3" y="1"/>
                    </a:moveTo>
                    <a:cubicBezTo>
                      <a:pt x="186" y="1"/>
                      <a:pt x="148" y="13"/>
                      <a:pt x="116" y="38"/>
                    </a:cubicBezTo>
                    <a:cubicBezTo>
                      <a:pt x="0" y="131"/>
                      <a:pt x="58" y="321"/>
                      <a:pt x="206" y="334"/>
                    </a:cubicBezTo>
                    <a:cubicBezTo>
                      <a:pt x="212" y="334"/>
                      <a:pt x="219" y="335"/>
                      <a:pt x="225" y="335"/>
                    </a:cubicBezTo>
                    <a:cubicBezTo>
                      <a:pt x="362" y="335"/>
                      <a:pt x="443" y="174"/>
                      <a:pt x="354" y="64"/>
                    </a:cubicBezTo>
                    <a:cubicBezTo>
                      <a:pt x="321" y="22"/>
                      <a:pt x="273" y="1"/>
                      <a:pt x="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14"/>
              <p:cNvSpPr/>
              <p:nvPr/>
            </p:nvSpPr>
            <p:spPr>
              <a:xfrm>
                <a:off x="4050350" y="376855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1" y="126"/>
                      <a:pt x="56" y="303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8" y="166"/>
                      <a:pt x="335" y="61"/>
                    </a:cubicBezTo>
                    <a:cubicBezTo>
                      <a:pt x="302" y="21"/>
                      <a:pt x="256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14"/>
              <p:cNvSpPr/>
              <p:nvPr/>
            </p:nvSpPr>
            <p:spPr>
              <a:xfrm>
                <a:off x="4333725" y="4084725"/>
                <a:ext cx="2280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912" h="690" extrusionOk="0">
                    <a:moveTo>
                      <a:pt x="457" y="0"/>
                    </a:moveTo>
                    <a:cubicBezTo>
                      <a:pt x="382" y="0"/>
                      <a:pt x="306" y="25"/>
                      <a:pt x="242" y="77"/>
                    </a:cubicBezTo>
                    <a:cubicBezTo>
                      <a:pt x="1" y="269"/>
                      <a:pt x="116" y="655"/>
                      <a:pt x="422" y="687"/>
                    </a:cubicBezTo>
                    <a:cubicBezTo>
                      <a:pt x="435" y="689"/>
                      <a:pt x="448" y="689"/>
                      <a:pt x="460" y="689"/>
                    </a:cubicBezTo>
                    <a:cubicBezTo>
                      <a:pt x="743" y="689"/>
                      <a:pt x="912" y="356"/>
                      <a:pt x="724" y="128"/>
                    </a:cubicBezTo>
                    <a:cubicBezTo>
                      <a:pt x="656" y="44"/>
                      <a:pt x="557" y="0"/>
                      <a:pt x="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14"/>
              <p:cNvSpPr/>
              <p:nvPr/>
            </p:nvSpPr>
            <p:spPr>
              <a:xfrm>
                <a:off x="4320475" y="4068175"/>
                <a:ext cx="220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70" extrusionOk="0">
                    <a:moveTo>
                      <a:pt x="445" y="0"/>
                    </a:moveTo>
                    <a:cubicBezTo>
                      <a:pt x="370" y="0"/>
                      <a:pt x="295" y="25"/>
                      <a:pt x="232" y="76"/>
                    </a:cubicBezTo>
                    <a:cubicBezTo>
                      <a:pt x="1" y="263"/>
                      <a:pt x="113" y="636"/>
                      <a:pt x="409" y="668"/>
                    </a:cubicBezTo>
                    <a:cubicBezTo>
                      <a:pt x="422" y="669"/>
                      <a:pt x="434" y="670"/>
                      <a:pt x="447" y="670"/>
                    </a:cubicBezTo>
                    <a:cubicBezTo>
                      <a:pt x="720" y="670"/>
                      <a:pt x="883" y="346"/>
                      <a:pt x="704" y="125"/>
                    </a:cubicBezTo>
                    <a:cubicBezTo>
                      <a:pt x="639" y="43"/>
                      <a:pt x="542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14"/>
              <p:cNvSpPr/>
              <p:nvPr/>
            </p:nvSpPr>
            <p:spPr>
              <a:xfrm>
                <a:off x="4307225" y="4051650"/>
                <a:ext cx="214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0" extrusionOk="0">
                    <a:moveTo>
                      <a:pt x="428" y="0"/>
                    </a:moveTo>
                    <a:cubicBezTo>
                      <a:pt x="357" y="0"/>
                      <a:pt x="285" y="24"/>
                      <a:pt x="225" y="72"/>
                    </a:cubicBezTo>
                    <a:cubicBezTo>
                      <a:pt x="0" y="255"/>
                      <a:pt x="110" y="619"/>
                      <a:pt x="396" y="648"/>
                    </a:cubicBezTo>
                    <a:cubicBezTo>
                      <a:pt x="409" y="649"/>
                      <a:pt x="421" y="650"/>
                      <a:pt x="434" y="650"/>
                    </a:cubicBezTo>
                    <a:cubicBezTo>
                      <a:pt x="700" y="650"/>
                      <a:pt x="856" y="335"/>
                      <a:pt x="682" y="120"/>
                    </a:cubicBezTo>
                    <a:cubicBezTo>
                      <a:pt x="617" y="42"/>
                      <a:pt x="523" y="0"/>
                      <a:pt x="4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14"/>
              <p:cNvSpPr/>
              <p:nvPr/>
            </p:nvSpPr>
            <p:spPr>
              <a:xfrm>
                <a:off x="4293975" y="4035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17" y="0"/>
                    </a:moveTo>
                    <a:cubicBezTo>
                      <a:pt x="347" y="0"/>
                      <a:pt x="277" y="24"/>
                      <a:pt x="219" y="72"/>
                    </a:cubicBezTo>
                    <a:cubicBezTo>
                      <a:pt x="0" y="249"/>
                      <a:pt x="103" y="602"/>
                      <a:pt x="386" y="631"/>
                    </a:cubicBezTo>
                    <a:cubicBezTo>
                      <a:pt x="397" y="633"/>
                      <a:pt x="409" y="633"/>
                      <a:pt x="420" y="633"/>
                    </a:cubicBezTo>
                    <a:cubicBezTo>
                      <a:pt x="679" y="633"/>
                      <a:pt x="834" y="327"/>
                      <a:pt x="662" y="117"/>
                    </a:cubicBezTo>
                    <a:cubicBezTo>
                      <a:pt x="600" y="41"/>
                      <a:pt x="509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14"/>
              <p:cNvSpPr/>
              <p:nvPr/>
            </p:nvSpPr>
            <p:spPr>
              <a:xfrm>
                <a:off x="4280700" y="401855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6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1" y="243"/>
                      <a:pt x="100" y="586"/>
                      <a:pt x="374" y="612"/>
                    </a:cubicBezTo>
                    <a:cubicBezTo>
                      <a:pt x="385" y="613"/>
                      <a:pt x="397" y="614"/>
                      <a:pt x="408" y="614"/>
                    </a:cubicBezTo>
                    <a:cubicBezTo>
                      <a:pt x="658" y="614"/>
                      <a:pt x="809" y="320"/>
                      <a:pt x="643" y="114"/>
                    </a:cubicBezTo>
                    <a:cubicBezTo>
                      <a:pt x="583" y="39"/>
                      <a:pt x="495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14"/>
              <p:cNvSpPr/>
              <p:nvPr/>
            </p:nvSpPr>
            <p:spPr>
              <a:xfrm>
                <a:off x="4267375" y="4002075"/>
                <a:ext cx="1967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5" extrusionOk="0">
                    <a:moveTo>
                      <a:pt x="393" y="0"/>
                    </a:moveTo>
                    <a:cubicBezTo>
                      <a:pt x="327" y="0"/>
                      <a:pt x="261" y="22"/>
                      <a:pt x="206" y="66"/>
                    </a:cubicBezTo>
                    <a:cubicBezTo>
                      <a:pt x="0" y="233"/>
                      <a:pt x="100" y="564"/>
                      <a:pt x="363" y="593"/>
                    </a:cubicBezTo>
                    <a:cubicBezTo>
                      <a:pt x="375" y="594"/>
                      <a:pt x="387" y="595"/>
                      <a:pt x="398" y="595"/>
                    </a:cubicBezTo>
                    <a:cubicBezTo>
                      <a:pt x="641" y="595"/>
                      <a:pt x="787" y="307"/>
                      <a:pt x="627" y="111"/>
                    </a:cubicBezTo>
                    <a:cubicBezTo>
                      <a:pt x="567" y="38"/>
                      <a:pt x="480" y="0"/>
                      <a:pt x="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14"/>
              <p:cNvSpPr/>
              <p:nvPr/>
            </p:nvSpPr>
            <p:spPr>
              <a:xfrm>
                <a:off x="4254100" y="3985550"/>
                <a:ext cx="19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8" extrusionOk="0">
                    <a:moveTo>
                      <a:pt x="383" y="0"/>
                    </a:moveTo>
                    <a:cubicBezTo>
                      <a:pt x="318" y="0"/>
                      <a:pt x="253" y="22"/>
                      <a:pt x="200" y="65"/>
                    </a:cubicBezTo>
                    <a:cubicBezTo>
                      <a:pt x="1" y="229"/>
                      <a:pt x="101" y="550"/>
                      <a:pt x="354" y="576"/>
                    </a:cubicBezTo>
                    <a:cubicBezTo>
                      <a:pt x="365" y="577"/>
                      <a:pt x="375" y="577"/>
                      <a:pt x="385" y="577"/>
                    </a:cubicBezTo>
                    <a:cubicBezTo>
                      <a:pt x="624" y="577"/>
                      <a:pt x="762" y="295"/>
                      <a:pt x="605" y="107"/>
                    </a:cubicBezTo>
                    <a:cubicBezTo>
                      <a:pt x="549" y="36"/>
                      <a:pt x="466" y="0"/>
                      <a:pt x="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14"/>
              <p:cNvSpPr/>
              <p:nvPr/>
            </p:nvSpPr>
            <p:spPr>
              <a:xfrm>
                <a:off x="4240850" y="3969000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0"/>
                    </a:moveTo>
                    <a:cubicBezTo>
                      <a:pt x="306" y="0"/>
                      <a:pt x="245" y="20"/>
                      <a:pt x="194" y="62"/>
                    </a:cubicBezTo>
                    <a:cubicBezTo>
                      <a:pt x="1" y="219"/>
                      <a:pt x="94" y="531"/>
                      <a:pt x="341" y="557"/>
                    </a:cubicBezTo>
                    <a:cubicBezTo>
                      <a:pt x="352" y="558"/>
                      <a:pt x="362" y="558"/>
                      <a:pt x="372" y="558"/>
                    </a:cubicBezTo>
                    <a:cubicBezTo>
                      <a:pt x="601" y="558"/>
                      <a:pt x="736" y="288"/>
                      <a:pt x="586" y="103"/>
                    </a:cubicBezTo>
                    <a:cubicBezTo>
                      <a:pt x="531" y="36"/>
                      <a:pt x="449" y="0"/>
                      <a:pt x="3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14"/>
              <p:cNvSpPr/>
              <p:nvPr/>
            </p:nvSpPr>
            <p:spPr>
              <a:xfrm>
                <a:off x="4227600" y="3952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3"/>
                    </a:cubicBezTo>
                    <a:cubicBezTo>
                      <a:pt x="0" y="211"/>
                      <a:pt x="87" y="513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0" y="279"/>
                      <a:pt x="566" y="101"/>
                    </a:cubicBezTo>
                    <a:cubicBezTo>
                      <a:pt x="513" y="36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14"/>
              <p:cNvSpPr/>
              <p:nvPr/>
            </p:nvSpPr>
            <p:spPr>
              <a:xfrm>
                <a:off x="4214250" y="3935900"/>
                <a:ext cx="172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0" extrusionOk="0">
                    <a:moveTo>
                      <a:pt x="347" y="0"/>
                    </a:moveTo>
                    <a:cubicBezTo>
                      <a:pt x="289" y="0"/>
                      <a:pt x="231" y="19"/>
                      <a:pt x="184" y="58"/>
                    </a:cubicBezTo>
                    <a:cubicBezTo>
                      <a:pt x="1" y="203"/>
                      <a:pt x="88" y="492"/>
                      <a:pt x="316" y="518"/>
                    </a:cubicBezTo>
                    <a:cubicBezTo>
                      <a:pt x="326" y="519"/>
                      <a:pt x="337" y="520"/>
                      <a:pt x="347" y="520"/>
                    </a:cubicBezTo>
                    <a:cubicBezTo>
                      <a:pt x="560" y="520"/>
                      <a:pt x="689" y="269"/>
                      <a:pt x="551" y="97"/>
                    </a:cubicBezTo>
                    <a:cubicBezTo>
                      <a:pt x="498" y="33"/>
                      <a:pt x="422" y="0"/>
                      <a:pt x="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14"/>
              <p:cNvSpPr/>
              <p:nvPr/>
            </p:nvSpPr>
            <p:spPr>
              <a:xfrm>
                <a:off x="4201000" y="3919400"/>
                <a:ext cx="166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2" extrusionOk="0">
                    <a:moveTo>
                      <a:pt x="334" y="0"/>
                    </a:moveTo>
                    <a:cubicBezTo>
                      <a:pt x="278" y="0"/>
                      <a:pt x="222" y="19"/>
                      <a:pt x="174" y="56"/>
                    </a:cubicBezTo>
                    <a:cubicBezTo>
                      <a:pt x="1" y="198"/>
                      <a:pt x="84" y="477"/>
                      <a:pt x="306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39" y="501"/>
                      <a:pt x="663" y="261"/>
                      <a:pt x="528" y="92"/>
                    </a:cubicBezTo>
                    <a:cubicBezTo>
                      <a:pt x="479" y="32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14"/>
              <p:cNvSpPr/>
              <p:nvPr/>
            </p:nvSpPr>
            <p:spPr>
              <a:xfrm>
                <a:off x="4187750" y="3902825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18" y="1"/>
                    </a:moveTo>
                    <a:cubicBezTo>
                      <a:pt x="265" y="1"/>
                      <a:pt x="212" y="18"/>
                      <a:pt x="168" y="54"/>
                    </a:cubicBezTo>
                    <a:cubicBezTo>
                      <a:pt x="0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7" y="250"/>
                      <a:pt x="508" y="93"/>
                    </a:cubicBezTo>
                    <a:cubicBezTo>
                      <a:pt x="460" y="32"/>
                      <a:pt x="390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14"/>
              <p:cNvSpPr/>
              <p:nvPr/>
            </p:nvSpPr>
            <p:spPr>
              <a:xfrm>
                <a:off x="4174500" y="3886325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6" y="1"/>
                    </a:moveTo>
                    <a:cubicBezTo>
                      <a:pt x="255" y="1"/>
                      <a:pt x="204" y="18"/>
                      <a:pt x="161" y="52"/>
                    </a:cubicBezTo>
                    <a:cubicBezTo>
                      <a:pt x="0" y="184"/>
                      <a:pt x="77" y="444"/>
                      <a:pt x="283" y="463"/>
                    </a:cubicBezTo>
                    <a:cubicBezTo>
                      <a:pt x="292" y="465"/>
                      <a:pt x="301" y="465"/>
                      <a:pt x="310" y="465"/>
                    </a:cubicBezTo>
                    <a:cubicBezTo>
                      <a:pt x="500" y="465"/>
                      <a:pt x="611" y="241"/>
                      <a:pt x="489" y="87"/>
                    </a:cubicBezTo>
                    <a:cubicBezTo>
                      <a:pt x="441" y="31"/>
                      <a:pt x="373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14"/>
              <p:cNvSpPr/>
              <p:nvPr/>
            </p:nvSpPr>
            <p:spPr>
              <a:xfrm>
                <a:off x="4161225" y="3869775"/>
                <a:ext cx="1470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49" extrusionOk="0">
                    <a:moveTo>
                      <a:pt x="294" y="1"/>
                    </a:moveTo>
                    <a:cubicBezTo>
                      <a:pt x="245" y="1"/>
                      <a:pt x="195" y="17"/>
                      <a:pt x="155" y="52"/>
                    </a:cubicBezTo>
                    <a:cubicBezTo>
                      <a:pt x="1" y="177"/>
                      <a:pt x="75" y="425"/>
                      <a:pt x="271" y="447"/>
                    </a:cubicBezTo>
                    <a:cubicBezTo>
                      <a:pt x="279" y="448"/>
                      <a:pt x="287" y="449"/>
                      <a:pt x="294" y="449"/>
                    </a:cubicBezTo>
                    <a:cubicBezTo>
                      <a:pt x="479" y="449"/>
                      <a:pt x="587" y="232"/>
                      <a:pt x="467" y="84"/>
                    </a:cubicBezTo>
                    <a:cubicBezTo>
                      <a:pt x="423" y="30"/>
                      <a:pt x="359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14"/>
              <p:cNvSpPr/>
              <p:nvPr/>
            </p:nvSpPr>
            <p:spPr>
              <a:xfrm>
                <a:off x="4147900" y="3853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8" y="0"/>
                      <a:pt x="190" y="16"/>
                      <a:pt x="151" y="48"/>
                    </a:cubicBezTo>
                    <a:cubicBezTo>
                      <a:pt x="0" y="167"/>
                      <a:pt x="71" y="408"/>
                      <a:pt x="261" y="427"/>
                    </a:cubicBezTo>
                    <a:cubicBezTo>
                      <a:pt x="269" y="428"/>
                      <a:pt x="276" y="428"/>
                      <a:pt x="284" y="428"/>
                    </a:cubicBezTo>
                    <a:cubicBezTo>
                      <a:pt x="460" y="428"/>
                      <a:pt x="564" y="222"/>
                      <a:pt x="450" y="80"/>
                    </a:cubicBezTo>
                    <a:cubicBezTo>
                      <a:pt x="408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14"/>
              <p:cNvSpPr/>
              <p:nvPr/>
            </p:nvSpPr>
            <p:spPr>
              <a:xfrm>
                <a:off x="4134650" y="3836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3" y="0"/>
                    </a:moveTo>
                    <a:cubicBezTo>
                      <a:pt x="227" y="0"/>
                      <a:pt x="181" y="15"/>
                      <a:pt x="142" y="46"/>
                    </a:cubicBezTo>
                    <a:cubicBezTo>
                      <a:pt x="0" y="158"/>
                      <a:pt x="68" y="390"/>
                      <a:pt x="251" y="406"/>
                    </a:cubicBezTo>
                    <a:cubicBezTo>
                      <a:pt x="259" y="407"/>
                      <a:pt x="266" y="407"/>
                      <a:pt x="274" y="407"/>
                    </a:cubicBezTo>
                    <a:cubicBezTo>
                      <a:pt x="440" y="407"/>
                      <a:pt x="538" y="210"/>
                      <a:pt x="431" y="75"/>
                    </a:cubicBezTo>
                    <a:cubicBezTo>
                      <a:pt x="391" y="26"/>
                      <a:pt x="332" y="0"/>
                      <a:pt x="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14"/>
              <p:cNvSpPr/>
              <p:nvPr/>
            </p:nvSpPr>
            <p:spPr>
              <a:xfrm>
                <a:off x="4121375" y="382017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5"/>
                      <a:pt x="136" y="44"/>
                    </a:cubicBezTo>
                    <a:cubicBezTo>
                      <a:pt x="1" y="156"/>
                      <a:pt x="65" y="371"/>
                      <a:pt x="239" y="391"/>
                    </a:cubicBezTo>
                    <a:cubicBezTo>
                      <a:pt x="246" y="392"/>
                      <a:pt x="254" y="392"/>
                      <a:pt x="262" y="392"/>
                    </a:cubicBezTo>
                    <a:cubicBezTo>
                      <a:pt x="421" y="392"/>
                      <a:pt x="513" y="201"/>
                      <a:pt x="409" y="73"/>
                    </a:cubicBezTo>
                    <a:cubicBezTo>
                      <a:pt x="371" y="25"/>
                      <a:pt x="315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14"/>
              <p:cNvSpPr/>
              <p:nvPr/>
            </p:nvSpPr>
            <p:spPr>
              <a:xfrm>
                <a:off x="4108125" y="3803675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4" y="1"/>
                      <a:pt x="164" y="14"/>
                      <a:pt x="129" y="42"/>
                    </a:cubicBezTo>
                    <a:cubicBezTo>
                      <a:pt x="1" y="144"/>
                      <a:pt x="62" y="353"/>
                      <a:pt x="226" y="369"/>
                    </a:cubicBezTo>
                    <a:cubicBezTo>
                      <a:pt x="233" y="370"/>
                      <a:pt x="241" y="371"/>
                      <a:pt x="249" y="371"/>
                    </a:cubicBezTo>
                    <a:cubicBezTo>
                      <a:pt x="399" y="371"/>
                      <a:pt x="490" y="193"/>
                      <a:pt x="389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14"/>
              <p:cNvSpPr/>
              <p:nvPr/>
            </p:nvSpPr>
            <p:spPr>
              <a:xfrm>
                <a:off x="4094800" y="3787125"/>
                <a:ext cx="117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5" extrusionOk="0">
                    <a:moveTo>
                      <a:pt x="236" y="0"/>
                    </a:moveTo>
                    <a:cubicBezTo>
                      <a:pt x="197" y="0"/>
                      <a:pt x="157" y="14"/>
                      <a:pt x="125" y="42"/>
                    </a:cubicBezTo>
                    <a:cubicBezTo>
                      <a:pt x="0" y="138"/>
                      <a:pt x="61" y="337"/>
                      <a:pt x="215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8" y="184"/>
                      <a:pt x="373" y="67"/>
                    </a:cubicBezTo>
                    <a:cubicBezTo>
                      <a:pt x="338" y="23"/>
                      <a:pt x="287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14"/>
              <p:cNvSpPr/>
              <p:nvPr/>
            </p:nvSpPr>
            <p:spPr>
              <a:xfrm>
                <a:off x="4081525" y="3770575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4" y="1"/>
                    </a:moveTo>
                    <a:cubicBezTo>
                      <a:pt x="187" y="1"/>
                      <a:pt x="149" y="13"/>
                      <a:pt x="117" y="38"/>
                    </a:cubicBezTo>
                    <a:cubicBezTo>
                      <a:pt x="1" y="132"/>
                      <a:pt x="59" y="321"/>
                      <a:pt x="207" y="334"/>
                    </a:cubicBezTo>
                    <a:cubicBezTo>
                      <a:pt x="213" y="335"/>
                      <a:pt x="220" y="335"/>
                      <a:pt x="226" y="335"/>
                    </a:cubicBezTo>
                    <a:cubicBezTo>
                      <a:pt x="362" y="335"/>
                      <a:pt x="443" y="175"/>
                      <a:pt x="354" y="64"/>
                    </a:cubicBezTo>
                    <a:cubicBezTo>
                      <a:pt x="322" y="22"/>
                      <a:pt x="273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14"/>
              <p:cNvSpPr/>
              <p:nvPr/>
            </p:nvSpPr>
            <p:spPr>
              <a:xfrm>
                <a:off x="4068275" y="3754075"/>
                <a:ext cx="104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7" extrusionOk="0">
                    <a:moveTo>
                      <a:pt x="210" y="1"/>
                    </a:moveTo>
                    <a:cubicBezTo>
                      <a:pt x="175" y="1"/>
                      <a:pt x="139" y="13"/>
                      <a:pt x="110" y="36"/>
                    </a:cubicBezTo>
                    <a:cubicBezTo>
                      <a:pt x="1" y="123"/>
                      <a:pt x="52" y="300"/>
                      <a:pt x="193" y="316"/>
                    </a:cubicBezTo>
                    <a:cubicBezTo>
                      <a:pt x="199" y="316"/>
                      <a:pt x="204" y="317"/>
                      <a:pt x="209" y="317"/>
                    </a:cubicBezTo>
                    <a:cubicBezTo>
                      <a:pt x="338" y="317"/>
                      <a:pt x="418" y="164"/>
                      <a:pt x="332" y="59"/>
                    </a:cubicBezTo>
                    <a:cubicBezTo>
                      <a:pt x="301" y="21"/>
                      <a:pt x="255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14"/>
              <p:cNvSpPr/>
              <p:nvPr/>
            </p:nvSpPr>
            <p:spPr>
              <a:xfrm>
                <a:off x="4338400" y="4053675"/>
                <a:ext cx="22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9" extrusionOk="0">
                    <a:moveTo>
                      <a:pt x="442" y="1"/>
                    </a:moveTo>
                    <a:cubicBezTo>
                      <a:pt x="368" y="1"/>
                      <a:pt x="294" y="25"/>
                      <a:pt x="232" y="75"/>
                    </a:cubicBezTo>
                    <a:cubicBezTo>
                      <a:pt x="0" y="261"/>
                      <a:pt x="113" y="637"/>
                      <a:pt x="408" y="666"/>
                    </a:cubicBezTo>
                    <a:cubicBezTo>
                      <a:pt x="421" y="668"/>
                      <a:pt x="434" y="668"/>
                      <a:pt x="447" y="668"/>
                    </a:cubicBezTo>
                    <a:cubicBezTo>
                      <a:pt x="720" y="668"/>
                      <a:pt x="882" y="344"/>
                      <a:pt x="704" y="123"/>
                    </a:cubicBezTo>
                    <a:cubicBezTo>
                      <a:pt x="636" y="43"/>
                      <a:pt x="540" y="1"/>
                      <a:pt x="4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14"/>
              <p:cNvSpPr/>
              <p:nvPr/>
            </p:nvSpPr>
            <p:spPr>
              <a:xfrm>
                <a:off x="4325125" y="4037125"/>
                <a:ext cx="2145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3" extrusionOk="0">
                    <a:moveTo>
                      <a:pt x="430" y="1"/>
                    </a:moveTo>
                    <a:cubicBezTo>
                      <a:pt x="358" y="1"/>
                      <a:pt x="286" y="25"/>
                      <a:pt x="226" y="75"/>
                    </a:cubicBezTo>
                    <a:cubicBezTo>
                      <a:pt x="1" y="255"/>
                      <a:pt x="107" y="621"/>
                      <a:pt x="396" y="650"/>
                    </a:cubicBezTo>
                    <a:cubicBezTo>
                      <a:pt x="409" y="651"/>
                      <a:pt x="422" y="652"/>
                      <a:pt x="435" y="652"/>
                    </a:cubicBezTo>
                    <a:cubicBezTo>
                      <a:pt x="701" y="652"/>
                      <a:pt x="857" y="338"/>
                      <a:pt x="682" y="123"/>
                    </a:cubicBezTo>
                    <a:cubicBezTo>
                      <a:pt x="618" y="43"/>
                      <a:pt x="524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14"/>
              <p:cNvSpPr/>
              <p:nvPr/>
            </p:nvSpPr>
            <p:spPr>
              <a:xfrm>
                <a:off x="4311875" y="4020600"/>
                <a:ext cx="2080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632" extrusionOk="0">
                    <a:moveTo>
                      <a:pt x="418" y="0"/>
                    </a:moveTo>
                    <a:cubicBezTo>
                      <a:pt x="348" y="0"/>
                      <a:pt x="278" y="23"/>
                      <a:pt x="219" y="71"/>
                    </a:cubicBezTo>
                    <a:cubicBezTo>
                      <a:pt x="1" y="247"/>
                      <a:pt x="104" y="601"/>
                      <a:pt x="386" y="630"/>
                    </a:cubicBezTo>
                    <a:cubicBezTo>
                      <a:pt x="399" y="631"/>
                      <a:pt x="412" y="632"/>
                      <a:pt x="425" y="632"/>
                    </a:cubicBezTo>
                    <a:cubicBezTo>
                      <a:pt x="681" y="632"/>
                      <a:pt x="831" y="327"/>
                      <a:pt x="663" y="119"/>
                    </a:cubicBezTo>
                    <a:cubicBezTo>
                      <a:pt x="601" y="40"/>
                      <a:pt x="51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14"/>
              <p:cNvSpPr/>
              <p:nvPr/>
            </p:nvSpPr>
            <p:spPr>
              <a:xfrm>
                <a:off x="4298550" y="4004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0"/>
                    </a:moveTo>
                    <a:cubicBezTo>
                      <a:pt x="338" y="0"/>
                      <a:pt x="269" y="23"/>
                      <a:pt x="212" y="69"/>
                    </a:cubicBezTo>
                    <a:cubicBezTo>
                      <a:pt x="0" y="239"/>
                      <a:pt x="103" y="583"/>
                      <a:pt x="376" y="612"/>
                    </a:cubicBezTo>
                    <a:cubicBezTo>
                      <a:pt x="388" y="613"/>
                      <a:pt x="399" y="614"/>
                      <a:pt x="411" y="614"/>
                    </a:cubicBezTo>
                    <a:cubicBezTo>
                      <a:pt x="660" y="614"/>
                      <a:pt x="809" y="316"/>
                      <a:pt x="646" y="114"/>
                    </a:cubicBezTo>
                    <a:cubicBezTo>
                      <a:pt x="586" y="39"/>
                      <a:pt x="497" y="0"/>
                      <a:pt x="4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14"/>
              <p:cNvSpPr/>
              <p:nvPr/>
            </p:nvSpPr>
            <p:spPr>
              <a:xfrm>
                <a:off x="4285275" y="3987525"/>
                <a:ext cx="1962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96" extrusionOk="0">
                    <a:moveTo>
                      <a:pt x="394" y="0"/>
                    </a:moveTo>
                    <a:cubicBezTo>
                      <a:pt x="328" y="0"/>
                      <a:pt x="262" y="22"/>
                      <a:pt x="207" y="66"/>
                    </a:cubicBezTo>
                    <a:cubicBezTo>
                      <a:pt x="1" y="233"/>
                      <a:pt x="101" y="568"/>
                      <a:pt x="364" y="593"/>
                    </a:cubicBezTo>
                    <a:cubicBezTo>
                      <a:pt x="376" y="595"/>
                      <a:pt x="387" y="595"/>
                      <a:pt x="399" y="595"/>
                    </a:cubicBezTo>
                    <a:cubicBezTo>
                      <a:pt x="642" y="595"/>
                      <a:pt x="784" y="308"/>
                      <a:pt x="624" y="111"/>
                    </a:cubicBezTo>
                    <a:cubicBezTo>
                      <a:pt x="566" y="38"/>
                      <a:pt x="480" y="0"/>
                      <a:pt x="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14"/>
              <p:cNvSpPr/>
              <p:nvPr/>
            </p:nvSpPr>
            <p:spPr>
              <a:xfrm>
                <a:off x="4272025" y="3971050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3" y="0"/>
                    </a:moveTo>
                    <a:cubicBezTo>
                      <a:pt x="318" y="0"/>
                      <a:pt x="253" y="22"/>
                      <a:pt x="200" y="66"/>
                    </a:cubicBezTo>
                    <a:cubicBezTo>
                      <a:pt x="1" y="227"/>
                      <a:pt x="97" y="552"/>
                      <a:pt x="354" y="574"/>
                    </a:cubicBezTo>
                    <a:cubicBezTo>
                      <a:pt x="365" y="575"/>
                      <a:pt x="375" y="576"/>
                      <a:pt x="385" y="576"/>
                    </a:cubicBezTo>
                    <a:cubicBezTo>
                      <a:pt x="624" y="576"/>
                      <a:pt x="762" y="296"/>
                      <a:pt x="605" y="105"/>
                    </a:cubicBezTo>
                    <a:cubicBezTo>
                      <a:pt x="549" y="36"/>
                      <a:pt x="466" y="0"/>
                      <a:pt x="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14"/>
              <p:cNvSpPr/>
              <p:nvPr/>
            </p:nvSpPr>
            <p:spPr>
              <a:xfrm>
                <a:off x="4258775" y="3954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0"/>
                    </a:moveTo>
                    <a:cubicBezTo>
                      <a:pt x="308" y="0"/>
                      <a:pt x="245" y="21"/>
                      <a:pt x="193" y="63"/>
                    </a:cubicBezTo>
                    <a:cubicBezTo>
                      <a:pt x="0" y="221"/>
                      <a:pt x="94" y="532"/>
                      <a:pt x="341" y="555"/>
                    </a:cubicBezTo>
                    <a:cubicBezTo>
                      <a:pt x="352" y="556"/>
                      <a:pt x="362" y="557"/>
                      <a:pt x="372" y="557"/>
                    </a:cubicBezTo>
                    <a:cubicBezTo>
                      <a:pt x="601" y="557"/>
                      <a:pt x="736" y="286"/>
                      <a:pt x="585" y="102"/>
                    </a:cubicBezTo>
                    <a:cubicBezTo>
                      <a:pt x="531" y="35"/>
                      <a:pt x="451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14"/>
              <p:cNvSpPr/>
              <p:nvPr/>
            </p:nvSpPr>
            <p:spPr>
              <a:xfrm>
                <a:off x="4245425" y="3937925"/>
                <a:ext cx="178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542" extrusionOk="0">
                    <a:moveTo>
                      <a:pt x="360" y="1"/>
                    </a:moveTo>
                    <a:cubicBezTo>
                      <a:pt x="300" y="1"/>
                      <a:pt x="239" y="20"/>
                      <a:pt x="187" y="61"/>
                    </a:cubicBezTo>
                    <a:cubicBezTo>
                      <a:pt x="1" y="212"/>
                      <a:pt x="91" y="514"/>
                      <a:pt x="329" y="540"/>
                    </a:cubicBezTo>
                    <a:cubicBezTo>
                      <a:pt x="339" y="541"/>
                      <a:pt x="350" y="542"/>
                      <a:pt x="360" y="542"/>
                    </a:cubicBezTo>
                    <a:cubicBezTo>
                      <a:pt x="582" y="542"/>
                      <a:pt x="714" y="281"/>
                      <a:pt x="570" y="100"/>
                    </a:cubicBezTo>
                    <a:cubicBezTo>
                      <a:pt x="515" y="34"/>
                      <a:pt x="438" y="1"/>
                      <a:pt x="3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14"/>
              <p:cNvSpPr/>
              <p:nvPr/>
            </p:nvSpPr>
            <p:spPr>
              <a:xfrm>
                <a:off x="4232175" y="3921375"/>
                <a:ext cx="17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3" extrusionOk="0">
                    <a:moveTo>
                      <a:pt x="342" y="1"/>
                    </a:moveTo>
                    <a:cubicBezTo>
                      <a:pt x="286" y="1"/>
                      <a:pt x="228" y="20"/>
                      <a:pt x="181" y="58"/>
                    </a:cubicBezTo>
                    <a:cubicBezTo>
                      <a:pt x="1" y="202"/>
                      <a:pt x="87" y="495"/>
                      <a:pt x="316" y="521"/>
                    </a:cubicBezTo>
                    <a:cubicBezTo>
                      <a:pt x="326" y="522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100"/>
                    </a:cubicBezTo>
                    <a:cubicBezTo>
                      <a:pt x="495" y="35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14"/>
              <p:cNvSpPr/>
              <p:nvPr/>
            </p:nvSpPr>
            <p:spPr>
              <a:xfrm>
                <a:off x="4218925" y="3904875"/>
                <a:ext cx="16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1" extrusionOk="0">
                    <a:moveTo>
                      <a:pt x="332" y="0"/>
                    </a:moveTo>
                    <a:cubicBezTo>
                      <a:pt x="277" y="0"/>
                      <a:pt x="221" y="18"/>
                      <a:pt x="174" y="56"/>
                    </a:cubicBezTo>
                    <a:cubicBezTo>
                      <a:pt x="0" y="197"/>
                      <a:pt x="84" y="477"/>
                      <a:pt x="306" y="499"/>
                    </a:cubicBezTo>
                    <a:cubicBezTo>
                      <a:pt x="316" y="500"/>
                      <a:pt x="326" y="501"/>
                      <a:pt x="336" y="501"/>
                    </a:cubicBezTo>
                    <a:cubicBezTo>
                      <a:pt x="540" y="501"/>
                      <a:pt x="662" y="260"/>
                      <a:pt x="527" y="94"/>
                    </a:cubicBezTo>
                    <a:cubicBezTo>
                      <a:pt x="478" y="32"/>
                      <a:pt x="406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14"/>
              <p:cNvSpPr/>
              <p:nvPr/>
            </p:nvSpPr>
            <p:spPr>
              <a:xfrm>
                <a:off x="4205675" y="388837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7" y="54"/>
                    </a:cubicBezTo>
                    <a:cubicBezTo>
                      <a:pt x="0" y="189"/>
                      <a:pt x="80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49"/>
                      <a:pt x="508" y="89"/>
                    </a:cubicBezTo>
                    <a:cubicBezTo>
                      <a:pt x="460" y="31"/>
                      <a:pt x="390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14"/>
              <p:cNvSpPr/>
              <p:nvPr/>
            </p:nvSpPr>
            <p:spPr>
              <a:xfrm>
                <a:off x="4192400" y="3871800"/>
                <a:ext cx="15325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8" extrusionOk="0">
                    <a:moveTo>
                      <a:pt x="308" y="1"/>
                    </a:moveTo>
                    <a:cubicBezTo>
                      <a:pt x="257" y="1"/>
                      <a:pt x="205" y="18"/>
                      <a:pt x="162" y="55"/>
                    </a:cubicBezTo>
                    <a:cubicBezTo>
                      <a:pt x="1" y="183"/>
                      <a:pt x="78" y="444"/>
                      <a:pt x="284" y="466"/>
                    </a:cubicBezTo>
                    <a:cubicBezTo>
                      <a:pt x="292" y="467"/>
                      <a:pt x="299" y="467"/>
                      <a:pt x="307" y="467"/>
                    </a:cubicBezTo>
                    <a:cubicBezTo>
                      <a:pt x="499" y="467"/>
                      <a:pt x="613" y="241"/>
                      <a:pt x="489" y="87"/>
                    </a:cubicBezTo>
                    <a:cubicBezTo>
                      <a:pt x="442" y="30"/>
                      <a:pt x="375" y="1"/>
                      <a:pt x="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14"/>
              <p:cNvSpPr/>
              <p:nvPr/>
            </p:nvSpPr>
            <p:spPr>
              <a:xfrm>
                <a:off x="4179150" y="3855300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49"/>
                    </a:cubicBezTo>
                    <a:cubicBezTo>
                      <a:pt x="1" y="175"/>
                      <a:pt x="74" y="425"/>
                      <a:pt x="274" y="445"/>
                    </a:cubicBezTo>
                    <a:cubicBezTo>
                      <a:pt x="282" y="445"/>
                      <a:pt x="289" y="446"/>
                      <a:pt x="297" y="446"/>
                    </a:cubicBezTo>
                    <a:cubicBezTo>
                      <a:pt x="479" y="446"/>
                      <a:pt x="590" y="230"/>
                      <a:pt x="470" y="82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14"/>
              <p:cNvSpPr/>
              <p:nvPr/>
            </p:nvSpPr>
            <p:spPr>
              <a:xfrm>
                <a:off x="4165825" y="3838750"/>
                <a:ext cx="1410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0" extrusionOk="0">
                    <a:moveTo>
                      <a:pt x="283" y="0"/>
                    </a:moveTo>
                    <a:cubicBezTo>
                      <a:pt x="236" y="0"/>
                      <a:pt x="188" y="16"/>
                      <a:pt x="148" y="49"/>
                    </a:cubicBezTo>
                    <a:cubicBezTo>
                      <a:pt x="0" y="168"/>
                      <a:pt x="71" y="406"/>
                      <a:pt x="260" y="429"/>
                    </a:cubicBezTo>
                    <a:cubicBezTo>
                      <a:pt x="268" y="429"/>
                      <a:pt x="276" y="430"/>
                      <a:pt x="284" y="430"/>
                    </a:cubicBezTo>
                    <a:cubicBezTo>
                      <a:pt x="460" y="430"/>
                      <a:pt x="564" y="223"/>
                      <a:pt x="450" y="82"/>
                    </a:cubicBezTo>
                    <a:cubicBezTo>
                      <a:pt x="408" y="28"/>
                      <a:pt x="346" y="0"/>
                      <a:pt x="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14"/>
              <p:cNvSpPr/>
              <p:nvPr/>
            </p:nvSpPr>
            <p:spPr>
              <a:xfrm>
                <a:off x="4152550" y="3822200"/>
                <a:ext cx="135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11" extrusionOk="0">
                    <a:moveTo>
                      <a:pt x="270" y="1"/>
                    </a:moveTo>
                    <a:cubicBezTo>
                      <a:pt x="225" y="1"/>
                      <a:pt x="180" y="16"/>
                      <a:pt x="142" y="46"/>
                    </a:cubicBezTo>
                    <a:cubicBezTo>
                      <a:pt x="1" y="162"/>
                      <a:pt x="68" y="390"/>
                      <a:pt x="251" y="409"/>
                    </a:cubicBezTo>
                    <a:cubicBezTo>
                      <a:pt x="259" y="410"/>
                      <a:pt x="267" y="411"/>
                      <a:pt x="275" y="411"/>
                    </a:cubicBezTo>
                    <a:cubicBezTo>
                      <a:pt x="441" y="411"/>
                      <a:pt x="539" y="214"/>
                      <a:pt x="431" y="78"/>
                    </a:cubicBezTo>
                    <a:cubicBezTo>
                      <a:pt x="389" y="27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14"/>
              <p:cNvSpPr/>
              <p:nvPr/>
            </p:nvSpPr>
            <p:spPr>
              <a:xfrm>
                <a:off x="4139300" y="3805700"/>
                <a:ext cx="128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0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5" y="388"/>
                    </a:cubicBezTo>
                    <a:cubicBezTo>
                      <a:pt x="243" y="389"/>
                      <a:pt x="251" y="389"/>
                      <a:pt x="258" y="389"/>
                    </a:cubicBezTo>
                    <a:cubicBezTo>
                      <a:pt x="418" y="389"/>
                      <a:pt x="513" y="202"/>
                      <a:pt x="409" y="73"/>
                    </a:cubicBezTo>
                    <a:cubicBezTo>
                      <a:pt x="370" y="26"/>
                      <a:pt x="314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14"/>
              <p:cNvSpPr/>
              <p:nvPr/>
            </p:nvSpPr>
            <p:spPr>
              <a:xfrm>
                <a:off x="4126050" y="3789150"/>
                <a:ext cx="122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373" extrusionOk="0">
                    <a:moveTo>
                      <a:pt x="243" y="0"/>
                    </a:moveTo>
                    <a:cubicBezTo>
                      <a:pt x="203" y="0"/>
                      <a:pt x="162" y="13"/>
                      <a:pt x="129" y="41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88" y="193"/>
                      <a:pt x="389" y="70"/>
                    </a:cubicBezTo>
                    <a:cubicBezTo>
                      <a:pt x="352" y="24"/>
                      <a:pt x="298" y="0"/>
                      <a:pt x="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14"/>
              <p:cNvSpPr/>
              <p:nvPr/>
            </p:nvSpPr>
            <p:spPr>
              <a:xfrm>
                <a:off x="4112700" y="3772650"/>
                <a:ext cx="1172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2" extrusionOk="0">
                    <a:moveTo>
                      <a:pt x="235" y="0"/>
                    </a:moveTo>
                    <a:cubicBezTo>
                      <a:pt x="196" y="0"/>
                      <a:pt x="156" y="13"/>
                      <a:pt x="123" y="39"/>
                    </a:cubicBezTo>
                    <a:cubicBezTo>
                      <a:pt x="1" y="139"/>
                      <a:pt x="62" y="335"/>
                      <a:pt x="216" y="351"/>
                    </a:cubicBezTo>
                    <a:cubicBezTo>
                      <a:pt x="224" y="352"/>
                      <a:pt x="231" y="352"/>
                      <a:pt x="239" y="352"/>
                    </a:cubicBezTo>
                    <a:cubicBezTo>
                      <a:pt x="383" y="352"/>
                      <a:pt x="468" y="181"/>
                      <a:pt x="374" y="65"/>
                    </a:cubicBezTo>
                    <a:cubicBezTo>
                      <a:pt x="339" y="22"/>
                      <a:pt x="287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14"/>
              <p:cNvSpPr/>
              <p:nvPr/>
            </p:nvSpPr>
            <p:spPr>
              <a:xfrm>
                <a:off x="4099450" y="3756075"/>
                <a:ext cx="11100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7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40"/>
                    </a:cubicBezTo>
                    <a:cubicBezTo>
                      <a:pt x="1" y="133"/>
                      <a:pt x="55" y="319"/>
                      <a:pt x="206" y="336"/>
                    </a:cubicBezTo>
                    <a:cubicBezTo>
                      <a:pt x="213" y="336"/>
                      <a:pt x="219" y="337"/>
                      <a:pt x="225" y="337"/>
                    </a:cubicBezTo>
                    <a:cubicBezTo>
                      <a:pt x="362" y="337"/>
                      <a:pt x="443" y="173"/>
                      <a:pt x="351" y="62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14"/>
              <p:cNvSpPr/>
              <p:nvPr/>
            </p:nvSpPr>
            <p:spPr>
              <a:xfrm>
                <a:off x="4086200" y="3739550"/>
                <a:ext cx="103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17" extrusionOk="0">
                    <a:moveTo>
                      <a:pt x="208" y="1"/>
                    </a:moveTo>
                    <a:cubicBezTo>
                      <a:pt x="173" y="1"/>
                      <a:pt x="139" y="12"/>
                      <a:pt x="110" y="36"/>
                    </a:cubicBezTo>
                    <a:cubicBezTo>
                      <a:pt x="0" y="126"/>
                      <a:pt x="52" y="302"/>
                      <a:pt x="190" y="315"/>
                    </a:cubicBezTo>
                    <a:cubicBezTo>
                      <a:pt x="196" y="316"/>
                      <a:pt x="203" y="316"/>
                      <a:pt x="209" y="316"/>
                    </a:cubicBezTo>
                    <a:cubicBezTo>
                      <a:pt x="339" y="316"/>
                      <a:pt x="414" y="165"/>
                      <a:pt x="331" y="61"/>
                    </a:cubicBezTo>
                    <a:cubicBezTo>
                      <a:pt x="300" y="21"/>
                      <a:pt x="254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14"/>
              <p:cNvSpPr/>
              <p:nvPr/>
            </p:nvSpPr>
            <p:spPr>
              <a:xfrm>
                <a:off x="4343050" y="4022675"/>
                <a:ext cx="2145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2" extrusionOk="0">
                    <a:moveTo>
                      <a:pt x="429" y="0"/>
                    </a:moveTo>
                    <a:cubicBezTo>
                      <a:pt x="357" y="0"/>
                      <a:pt x="285" y="24"/>
                      <a:pt x="226" y="74"/>
                    </a:cubicBezTo>
                    <a:cubicBezTo>
                      <a:pt x="1" y="258"/>
                      <a:pt x="107" y="621"/>
                      <a:pt x="396" y="650"/>
                    </a:cubicBezTo>
                    <a:cubicBezTo>
                      <a:pt x="408" y="651"/>
                      <a:pt x="420" y="651"/>
                      <a:pt x="431" y="651"/>
                    </a:cubicBezTo>
                    <a:cubicBezTo>
                      <a:pt x="699" y="651"/>
                      <a:pt x="858" y="338"/>
                      <a:pt x="682" y="123"/>
                    </a:cubicBezTo>
                    <a:cubicBezTo>
                      <a:pt x="618" y="42"/>
                      <a:pt x="524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14"/>
              <p:cNvSpPr/>
              <p:nvPr/>
            </p:nvSpPr>
            <p:spPr>
              <a:xfrm>
                <a:off x="4329725" y="4006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20" y="0"/>
                    </a:moveTo>
                    <a:cubicBezTo>
                      <a:pt x="351" y="0"/>
                      <a:pt x="280" y="23"/>
                      <a:pt x="222" y="72"/>
                    </a:cubicBezTo>
                    <a:cubicBezTo>
                      <a:pt x="0" y="249"/>
                      <a:pt x="106" y="602"/>
                      <a:pt x="386" y="631"/>
                    </a:cubicBezTo>
                    <a:cubicBezTo>
                      <a:pt x="398" y="632"/>
                      <a:pt x="409" y="633"/>
                      <a:pt x="420" y="633"/>
                    </a:cubicBezTo>
                    <a:cubicBezTo>
                      <a:pt x="680" y="633"/>
                      <a:pt x="835" y="326"/>
                      <a:pt x="665" y="117"/>
                    </a:cubicBezTo>
                    <a:cubicBezTo>
                      <a:pt x="603" y="40"/>
                      <a:pt x="512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14"/>
              <p:cNvSpPr/>
              <p:nvPr/>
            </p:nvSpPr>
            <p:spPr>
              <a:xfrm>
                <a:off x="4316450" y="398955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1" y="242"/>
                      <a:pt x="104" y="586"/>
                      <a:pt x="374" y="612"/>
                    </a:cubicBezTo>
                    <a:cubicBezTo>
                      <a:pt x="386" y="613"/>
                      <a:pt x="397" y="614"/>
                      <a:pt x="409" y="614"/>
                    </a:cubicBezTo>
                    <a:cubicBezTo>
                      <a:pt x="661" y="614"/>
                      <a:pt x="810" y="320"/>
                      <a:pt x="647" y="114"/>
                    </a:cubicBezTo>
                    <a:cubicBezTo>
                      <a:pt x="585" y="39"/>
                      <a:pt x="496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14"/>
              <p:cNvSpPr/>
              <p:nvPr/>
            </p:nvSpPr>
            <p:spPr>
              <a:xfrm>
                <a:off x="4303200" y="3973050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1"/>
                    </a:moveTo>
                    <a:cubicBezTo>
                      <a:pt x="328" y="1"/>
                      <a:pt x="262" y="23"/>
                      <a:pt x="206" y="67"/>
                    </a:cubicBezTo>
                    <a:cubicBezTo>
                      <a:pt x="1" y="234"/>
                      <a:pt x="100" y="565"/>
                      <a:pt x="364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4" y="308"/>
                      <a:pt x="624" y="112"/>
                    </a:cubicBezTo>
                    <a:cubicBezTo>
                      <a:pt x="566" y="39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14"/>
              <p:cNvSpPr/>
              <p:nvPr/>
            </p:nvSpPr>
            <p:spPr>
              <a:xfrm>
                <a:off x="4289950" y="3956475"/>
                <a:ext cx="189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8" extrusionOk="0">
                    <a:moveTo>
                      <a:pt x="379" y="1"/>
                    </a:moveTo>
                    <a:cubicBezTo>
                      <a:pt x="316" y="1"/>
                      <a:pt x="252" y="22"/>
                      <a:pt x="200" y="65"/>
                    </a:cubicBezTo>
                    <a:cubicBezTo>
                      <a:pt x="0" y="228"/>
                      <a:pt x="94" y="550"/>
                      <a:pt x="351" y="576"/>
                    </a:cubicBezTo>
                    <a:cubicBezTo>
                      <a:pt x="362" y="577"/>
                      <a:pt x="374" y="578"/>
                      <a:pt x="385" y="578"/>
                    </a:cubicBezTo>
                    <a:cubicBezTo>
                      <a:pt x="619" y="578"/>
                      <a:pt x="758" y="300"/>
                      <a:pt x="604" y="110"/>
                    </a:cubicBezTo>
                    <a:cubicBezTo>
                      <a:pt x="548" y="38"/>
                      <a:pt x="463" y="1"/>
                      <a:pt x="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14"/>
              <p:cNvSpPr/>
              <p:nvPr/>
            </p:nvSpPr>
            <p:spPr>
              <a:xfrm>
                <a:off x="4276700" y="3940000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6" y="0"/>
                    </a:moveTo>
                    <a:cubicBezTo>
                      <a:pt x="305" y="0"/>
                      <a:pt x="244" y="20"/>
                      <a:pt x="193" y="62"/>
                    </a:cubicBezTo>
                    <a:cubicBezTo>
                      <a:pt x="0" y="219"/>
                      <a:pt x="93" y="531"/>
                      <a:pt x="341" y="556"/>
                    </a:cubicBezTo>
                    <a:cubicBezTo>
                      <a:pt x="351" y="558"/>
                      <a:pt x="362" y="558"/>
                      <a:pt x="372" y="558"/>
                    </a:cubicBezTo>
                    <a:cubicBezTo>
                      <a:pt x="601" y="558"/>
                      <a:pt x="736" y="288"/>
                      <a:pt x="585" y="103"/>
                    </a:cubicBezTo>
                    <a:cubicBezTo>
                      <a:pt x="528" y="35"/>
                      <a:pt x="447" y="0"/>
                      <a:pt x="3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14"/>
              <p:cNvSpPr/>
              <p:nvPr/>
            </p:nvSpPr>
            <p:spPr>
              <a:xfrm>
                <a:off x="4263350" y="3923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3"/>
                    </a:cubicBezTo>
                    <a:cubicBezTo>
                      <a:pt x="1" y="210"/>
                      <a:pt x="91" y="512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82" y="540"/>
                      <a:pt x="711" y="279"/>
                      <a:pt x="566" y="101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14"/>
              <p:cNvSpPr/>
              <p:nvPr/>
            </p:nvSpPr>
            <p:spPr>
              <a:xfrm>
                <a:off x="4250100" y="3906900"/>
                <a:ext cx="17225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3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0" y="58"/>
                    </a:cubicBezTo>
                    <a:cubicBezTo>
                      <a:pt x="0" y="206"/>
                      <a:pt x="87" y="495"/>
                      <a:pt x="318" y="521"/>
                    </a:cubicBezTo>
                    <a:cubicBezTo>
                      <a:pt x="328" y="522"/>
                      <a:pt x="337" y="522"/>
                      <a:pt x="346" y="522"/>
                    </a:cubicBezTo>
                    <a:cubicBezTo>
                      <a:pt x="561" y="522"/>
                      <a:pt x="689" y="270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14"/>
              <p:cNvSpPr/>
              <p:nvPr/>
            </p:nvSpPr>
            <p:spPr>
              <a:xfrm>
                <a:off x="4236850" y="3890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2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0" y="198"/>
                      <a:pt x="84" y="477"/>
                      <a:pt x="305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38" y="501"/>
                      <a:pt x="663" y="261"/>
                      <a:pt x="527" y="92"/>
                    </a:cubicBezTo>
                    <a:cubicBezTo>
                      <a:pt x="478" y="32"/>
                      <a:pt x="405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14"/>
              <p:cNvSpPr/>
              <p:nvPr/>
            </p:nvSpPr>
            <p:spPr>
              <a:xfrm>
                <a:off x="4223575" y="387382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2" y="482"/>
                      <a:pt x="312" y="483"/>
                      <a:pt x="320" y="483"/>
                    </a:cubicBezTo>
                    <a:cubicBezTo>
                      <a:pt x="519" y="483"/>
                      <a:pt x="635" y="249"/>
                      <a:pt x="509" y="89"/>
                    </a:cubicBezTo>
                    <a:cubicBezTo>
                      <a:pt x="459" y="31"/>
                      <a:pt x="389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14"/>
              <p:cNvSpPr/>
              <p:nvPr/>
            </p:nvSpPr>
            <p:spPr>
              <a:xfrm>
                <a:off x="4210250" y="3857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9" y="1"/>
                    </a:moveTo>
                    <a:cubicBezTo>
                      <a:pt x="258" y="1"/>
                      <a:pt x="207" y="18"/>
                      <a:pt x="164" y="52"/>
                    </a:cubicBezTo>
                    <a:cubicBezTo>
                      <a:pt x="0" y="184"/>
                      <a:pt x="77" y="444"/>
                      <a:pt x="286" y="463"/>
                    </a:cubicBezTo>
                    <a:cubicBezTo>
                      <a:pt x="295" y="464"/>
                      <a:pt x="304" y="465"/>
                      <a:pt x="313" y="465"/>
                    </a:cubicBezTo>
                    <a:cubicBezTo>
                      <a:pt x="503" y="465"/>
                      <a:pt x="615" y="241"/>
                      <a:pt x="489" y="87"/>
                    </a:cubicBezTo>
                    <a:cubicBezTo>
                      <a:pt x="443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14"/>
              <p:cNvSpPr/>
              <p:nvPr/>
            </p:nvSpPr>
            <p:spPr>
              <a:xfrm>
                <a:off x="4197000" y="3840800"/>
                <a:ext cx="147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8" extrusionOk="0">
                    <a:moveTo>
                      <a:pt x="297" y="1"/>
                    </a:moveTo>
                    <a:cubicBezTo>
                      <a:pt x="247" y="1"/>
                      <a:pt x="196" y="17"/>
                      <a:pt x="154" y="51"/>
                    </a:cubicBezTo>
                    <a:cubicBezTo>
                      <a:pt x="0" y="176"/>
                      <a:pt x="74" y="424"/>
                      <a:pt x="273" y="446"/>
                    </a:cubicBezTo>
                    <a:cubicBezTo>
                      <a:pt x="281" y="447"/>
                      <a:pt x="289" y="447"/>
                      <a:pt x="296" y="447"/>
                    </a:cubicBezTo>
                    <a:cubicBezTo>
                      <a:pt x="479" y="447"/>
                      <a:pt x="590" y="231"/>
                      <a:pt x="469" y="83"/>
                    </a:cubicBezTo>
                    <a:cubicBezTo>
                      <a:pt x="426" y="29"/>
                      <a:pt x="362" y="1"/>
                      <a:pt x="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14"/>
              <p:cNvSpPr/>
              <p:nvPr/>
            </p:nvSpPr>
            <p:spPr>
              <a:xfrm>
                <a:off x="4183725" y="3824225"/>
                <a:ext cx="141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0" extrusionOk="0">
                    <a:moveTo>
                      <a:pt x="284" y="1"/>
                    </a:moveTo>
                    <a:cubicBezTo>
                      <a:pt x="236" y="1"/>
                      <a:pt x="189" y="17"/>
                      <a:pt x="149" y="49"/>
                    </a:cubicBezTo>
                    <a:cubicBezTo>
                      <a:pt x="1" y="168"/>
                      <a:pt x="71" y="409"/>
                      <a:pt x="261" y="428"/>
                    </a:cubicBezTo>
                    <a:cubicBezTo>
                      <a:pt x="269" y="429"/>
                      <a:pt x="277" y="429"/>
                      <a:pt x="284" y="429"/>
                    </a:cubicBezTo>
                    <a:cubicBezTo>
                      <a:pt x="460" y="429"/>
                      <a:pt x="565" y="223"/>
                      <a:pt x="451" y="81"/>
                    </a:cubicBezTo>
                    <a:cubicBezTo>
                      <a:pt x="407" y="28"/>
                      <a:pt x="346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14"/>
              <p:cNvSpPr/>
              <p:nvPr/>
            </p:nvSpPr>
            <p:spPr>
              <a:xfrm>
                <a:off x="4170475" y="3807750"/>
                <a:ext cx="13475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7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0" y="158"/>
                      <a:pt x="68" y="390"/>
                      <a:pt x="248" y="406"/>
                    </a:cubicBezTo>
                    <a:cubicBezTo>
                      <a:pt x="256" y="406"/>
                      <a:pt x="264" y="407"/>
                      <a:pt x="271" y="407"/>
                    </a:cubicBezTo>
                    <a:cubicBezTo>
                      <a:pt x="440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14"/>
              <p:cNvSpPr/>
              <p:nvPr/>
            </p:nvSpPr>
            <p:spPr>
              <a:xfrm>
                <a:off x="4157225" y="3791175"/>
                <a:ext cx="128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2" extrusionOk="0">
                    <a:moveTo>
                      <a:pt x="257" y="0"/>
                    </a:moveTo>
                    <a:cubicBezTo>
                      <a:pt x="214" y="0"/>
                      <a:pt x="171" y="14"/>
                      <a:pt x="135" y="43"/>
                    </a:cubicBezTo>
                    <a:cubicBezTo>
                      <a:pt x="0" y="156"/>
                      <a:pt x="64" y="371"/>
                      <a:pt x="238" y="391"/>
                    </a:cubicBezTo>
                    <a:cubicBezTo>
                      <a:pt x="246" y="391"/>
                      <a:pt x="253" y="392"/>
                      <a:pt x="261" y="392"/>
                    </a:cubicBezTo>
                    <a:cubicBezTo>
                      <a:pt x="418" y="392"/>
                      <a:pt x="513" y="201"/>
                      <a:pt x="408" y="72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14"/>
              <p:cNvSpPr/>
              <p:nvPr/>
            </p:nvSpPr>
            <p:spPr>
              <a:xfrm>
                <a:off x="4143950" y="3774675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4"/>
                      <a:pt x="62" y="353"/>
                      <a:pt x="226" y="369"/>
                    </a:cubicBezTo>
                    <a:cubicBezTo>
                      <a:pt x="234" y="370"/>
                      <a:pt x="241" y="371"/>
                      <a:pt x="249" y="371"/>
                    </a:cubicBezTo>
                    <a:cubicBezTo>
                      <a:pt x="399" y="371"/>
                      <a:pt x="491" y="193"/>
                      <a:pt x="390" y="70"/>
                    </a:cubicBezTo>
                    <a:cubicBezTo>
                      <a:pt x="353" y="24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14"/>
              <p:cNvSpPr/>
              <p:nvPr/>
            </p:nvSpPr>
            <p:spPr>
              <a:xfrm>
                <a:off x="4130625" y="375812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4" y="0"/>
                    </a:moveTo>
                    <a:cubicBezTo>
                      <a:pt x="195" y="0"/>
                      <a:pt x="156" y="14"/>
                      <a:pt x="123" y="41"/>
                    </a:cubicBezTo>
                    <a:cubicBezTo>
                      <a:pt x="0" y="138"/>
                      <a:pt x="58" y="337"/>
                      <a:pt x="216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5" y="184"/>
                      <a:pt x="370" y="67"/>
                    </a:cubicBezTo>
                    <a:cubicBezTo>
                      <a:pt x="335" y="23"/>
                      <a:pt x="285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14"/>
              <p:cNvSpPr/>
              <p:nvPr/>
            </p:nvSpPr>
            <p:spPr>
              <a:xfrm>
                <a:off x="4117375" y="374157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0" y="131"/>
                      <a:pt x="55" y="321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62" y="335"/>
                      <a:pt x="443" y="174"/>
                      <a:pt x="350" y="64"/>
                    </a:cubicBezTo>
                    <a:cubicBezTo>
                      <a:pt x="318" y="22"/>
                      <a:pt x="269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14"/>
              <p:cNvSpPr/>
              <p:nvPr/>
            </p:nvSpPr>
            <p:spPr>
              <a:xfrm>
                <a:off x="4104100" y="3725075"/>
                <a:ext cx="1040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17" extrusionOk="0">
                    <a:moveTo>
                      <a:pt x="210" y="1"/>
                    </a:moveTo>
                    <a:cubicBezTo>
                      <a:pt x="175" y="1"/>
                      <a:pt x="140" y="12"/>
                      <a:pt x="110" y="36"/>
                    </a:cubicBezTo>
                    <a:cubicBezTo>
                      <a:pt x="1" y="123"/>
                      <a:pt x="52" y="300"/>
                      <a:pt x="194" y="316"/>
                    </a:cubicBezTo>
                    <a:cubicBezTo>
                      <a:pt x="199" y="316"/>
                      <a:pt x="204" y="316"/>
                      <a:pt x="209" y="316"/>
                    </a:cubicBezTo>
                    <a:cubicBezTo>
                      <a:pt x="338" y="316"/>
                      <a:pt x="415" y="164"/>
                      <a:pt x="332" y="59"/>
                    </a:cubicBezTo>
                    <a:cubicBezTo>
                      <a:pt x="301" y="20"/>
                      <a:pt x="256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14"/>
              <p:cNvSpPr/>
              <p:nvPr/>
            </p:nvSpPr>
            <p:spPr>
              <a:xfrm>
                <a:off x="4347625" y="3991625"/>
                <a:ext cx="209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34" extrusionOk="0">
                    <a:moveTo>
                      <a:pt x="418" y="1"/>
                    </a:moveTo>
                    <a:cubicBezTo>
                      <a:pt x="348" y="1"/>
                      <a:pt x="278" y="24"/>
                      <a:pt x="219" y="73"/>
                    </a:cubicBezTo>
                    <a:cubicBezTo>
                      <a:pt x="1" y="249"/>
                      <a:pt x="107" y="603"/>
                      <a:pt x="386" y="632"/>
                    </a:cubicBezTo>
                    <a:cubicBezTo>
                      <a:pt x="398" y="633"/>
                      <a:pt x="410" y="634"/>
                      <a:pt x="421" y="634"/>
                    </a:cubicBezTo>
                    <a:cubicBezTo>
                      <a:pt x="680" y="634"/>
                      <a:pt x="835" y="327"/>
                      <a:pt x="666" y="118"/>
                    </a:cubicBezTo>
                    <a:cubicBezTo>
                      <a:pt x="602" y="41"/>
                      <a:pt x="510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14"/>
              <p:cNvSpPr/>
              <p:nvPr/>
            </p:nvSpPr>
            <p:spPr>
              <a:xfrm>
                <a:off x="4334375" y="3975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6" y="0"/>
                    </a:moveTo>
                    <a:cubicBezTo>
                      <a:pt x="338" y="0"/>
                      <a:pt x="270" y="22"/>
                      <a:pt x="213" y="68"/>
                    </a:cubicBezTo>
                    <a:cubicBezTo>
                      <a:pt x="1" y="239"/>
                      <a:pt x="103" y="583"/>
                      <a:pt x="373" y="611"/>
                    </a:cubicBezTo>
                    <a:cubicBezTo>
                      <a:pt x="385" y="613"/>
                      <a:pt x="397" y="613"/>
                      <a:pt x="408" y="613"/>
                    </a:cubicBezTo>
                    <a:cubicBezTo>
                      <a:pt x="661" y="613"/>
                      <a:pt x="809" y="316"/>
                      <a:pt x="643" y="113"/>
                    </a:cubicBezTo>
                    <a:cubicBezTo>
                      <a:pt x="583" y="39"/>
                      <a:pt x="495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14"/>
              <p:cNvSpPr/>
              <p:nvPr/>
            </p:nvSpPr>
            <p:spPr>
              <a:xfrm>
                <a:off x="4321125" y="395852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0"/>
                    </a:moveTo>
                    <a:cubicBezTo>
                      <a:pt x="327" y="0"/>
                      <a:pt x="261" y="22"/>
                      <a:pt x="206" y="66"/>
                    </a:cubicBezTo>
                    <a:cubicBezTo>
                      <a:pt x="0" y="233"/>
                      <a:pt x="97" y="567"/>
                      <a:pt x="363" y="593"/>
                    </a:cubicBezTo>
                    <a:cubicBezTo>
                      <a:pt x="375" y="594"/>
                      <a:pt x="387" y="595"/>
                      <a:pt x="398" y="595"/>
                    </a:cubicBezTo>
                    <a:cubicBezTo>
                      <a:pt x="641" y="595"/>
                      <a:pt x="783" y="308"/>
                      <a:pt x="624" y="111"/>
                    </a:cubicBezTo>
                    <a:cubicBezTo>
                      <a:pt x="565" y="38"/>
                      <a:pt x="480" y="0"/>
                      <a:pt x="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14"/>
              <p:cNvSpPr/>
              <p:nvPr/>
            </p:nvSpPr>
            <p:spPr>
              <a:xfrm>
                <a:off x="4307775" y="3942025"/>
                <a:ext cx="1907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7" extrusionOk="0">
                    <a:moveTo>
                      <a:pt x="384" y="0"/>
                    </a:moveTo>
                    <a:cubicBezTo>
                      <a:pt x="320" y="0"/>
                      <a:pt x="256" y="21"/>
                      <a:pt x="203" y="64"/>
                    </a:cubicBezTo>
                    <a:cubicBezTo>
                      <a:pt x="1" y="225"/>
                      <a:pt x="97" y="549"/>
                      <a:pt x="354" y="575"/>
                    </a:cubicBezTo>
                    <a:cubicBezTo>
                      <a:pt x="365" y="576"/>
                      <a:pt x="375" y="577"/>
                      <a:pt x="385" y="577"/>
                    </a:cubicBezTo>
                    <a:cubicBezTo>
                      <a:pt x="621" y="577"/>
                      <a:pt x="762" y="297"/>
                      <a:pt x="608" y="106"/>
                    </a:cubicBezTo>
                    <a:cubicBezTo>
                      <a:pt x="552" y="36"/>
                      <a:pt x="468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14"/>
              <p:cNvSpPr/>
              <p:nvPr/>
            </p:nvSpPr>
            <p:spPr>
              <a:xfrm>
                <a:off x="4294525" y="3925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2" y="0"/>
                    </a:moveTo>
                    <a:cubicBezTo>
                      <a:pt x="310" y="0"/>
                      <a:pt x="247" y="21"/>
                      <a:pt x="193" y="63"/>
                    </a:cubicBezTo>
                    <a:cubicBezTo>
                      <a:pt x="0" y="221"/>
                      <a:pt x="97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5" y="102"/>
                    </a:cubicBezTo>
                    <a:cubicBezTo>
                      <a:pt x="531" y="35"/>
                      <a:pt x="452" y="0"/>
                      <a:pt x="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14"/>
              <p:cNvSpPr/>
              <p:nvPr/>
            </p:nvSpPr>
            <p:spPr>
              <a:xfrm>
                <a:off x="4281275" y="3908925"/>
                <a:ext cx="177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2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1"/>
                    </a:cubicBezTo>
                    <a:cubicBezTo>
                      <a:pt x="0" y="212"/>
                      <a:pt x="90" y="514"/>
                      <a:pt x="328" y="540"/>
                    </a:cubicBezTo>
                    <a:cubicBezTo>
                      <a:pt x="339" y="541"/>
                      <a:pt x="349" y="541"/>
                      <a:pt x="359" y="541"/>
                    </a:cubicBezTo>
                    <a:cubicBezTo>
                      <a:pt x="581" y="541"/>
                      <a:pt x="710" y="281"/>
                      <a:pt x="566" y="103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14"/>
              <p:cNvSpPr/>
              <p:nvPr/>
            </p:nvSpPr>
            <p:spPr>
              <a:xfrm>
                <a:off x="4268000" y="3892375"/>
                <a:ext cx="17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3" extrusionOk="0">
                    <a:moveTo>
                      <a:pt x="343" y="1"/>
                    </a:moveTo>
                    <a:cubicBezTo>
                      <a:pt x="286" y="1"/>
                      <a:pt x="229" y="19"/>
                      <a:pt x="181" y="58"/>
                    </a:cubicBezTo>
                    <a:cubicBezTo>
                      <a:pt x="1" y="202"/>
                      <a:pt x="85" y="495"/>
                      <a:pt x="316" y="520"/>
                    </a:cubicBezTo>
                    <a:cubicBezTo>
                      <a:pt x="326" y="522"/>
                      <a:pt x="337" y="522"/>
                      <a:pt x="347" y="522"/>
                    </a:cubicBezTo>
                    <a:cubicBezTo>
                      <a:pt x="560" y="522"/>
                      <a:pt x="685" y="271"/>
                      <a:pt x="547" y="99"/>
                    </a:cubicBezTo>
                    <a:cubicBezTo>
                      <a:pt x="496" y="35"/>
                      <a:pt x="419" y="1"/>
                      <a:pt x="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14"/>
              <p:cNvSpPr/>
              <p:nvPr/>
            </p:nvSpPr>
            <p:spPr>
              <a:xfrm>
                <a:off x="4254750" y="3875850"/>
                <a:ext cx="1652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5" extrusionOk="0">
                    <a:moveTo>
                      <a:pt x="330" y="1"/>
                    </a:moveTo>
                    <a:cubicBezTo>
                      <a:pt x="275" y="1"/>
                      <a:pt x="220" y="19"/>
                      <a:pt x="174" y="57"/>
                    </a:cubicBezTo>
                    <a:cubicBezTo>
                      <a:pt x="1" y="198"/>
                      <a:pt x="81" y="478"/>
                      <a:pt x="306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9" y="505"/>
                      <a:pt x="660" y="262"/>
                      <a:pt x="528" y="95"/>
                    </a:cubicBezTo>
                    <a:cubicBezTo>
                      <a:pt x="477" y="33"/>
                      <a:pt x="403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14"/>
              <p:cNvSpPr/>
              <p:nvPr/>
            </p:nvSpPr>
            <p:spPr>
              <a:xfrm>
                <a:off x="4241500" y="3859350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18" y="1"/>
                    </a:moveTo>
                    <a:cubicBezTo>
                      <a:pt x="264" y="1"/>
                      <a:pt x="210" y="19"/>
                      <a:pt x="164" y="55"/>
                    </a:cubicBezTo>
                    <a:cubicBezTo>
                      <a:pt x="0" y="190"/>
                      <a:pt x="81" y="459"/>
                      <a:pt x="293" y="482"/>
                    </a:cubicBezTo>
                    <a:cubicBezTo>
                      <a:pt x="302" y="483"/>
                      <a:pt x="311" y="483"/>
                      <a:pt x="320" y="483"/>
                    </a:cubicBezTo>
                    <a:cubicBezTo>
                      <a:pt x="516" y="483"/>
                      <a:pt x="634" y="250"/>
                      <a:pt x="505" y="90"/>
                    </a:cubicBezTo>
                    <a:cubicBezTo>
                      <a:pt x="457" y="31"/>
                      <a:pt x="388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14"/>
              <p:cNvSpPr/>
              <p:nvPr/>
            </p:nvSpPr>
            <p:spPr>
              <a:xfrm>
                <a:off x="4228150" y="3842800"/>
                <a:ext cx="154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5" extrusionOk="0">
                    <a:moveTo>
                      <a:pt x="307" y="0"/>
                    </a:moveTo>
                    <a:cubicBezTo>
                      <a:pt x="256" y="0"/>
                      <a:pt x="204" y="17"/>
                      <a:pt x="162" y="51"/>
                    </a:cubicBezTo>
                    <a:cubicBezTo>
                      <a:pt x="1" y="183"/>
                      <a:pt x="78" y="440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1" y="464"/>
                      <a:pt x="615" y="240"/>
                      <a:pt x="489" y="87"/>
                    </a:cubicBezTo>
                    <a:cubicBezTo>
                      <a:pt x="444" y="30"/>
                      <a:pt x="376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14"/>
              <p:cNvSpPr/>
              <p:nvPr/>
            </p:nvSpPr>
            <p:spPr>
              <a:xfrm>
                <a:off x="4214900" y="3826300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49"/>
                    </a:cubicBezTo>
                    <a:cubicBezTo>
                      <a:pt x="1" y="175"/>
                      <a:pt x="75" y="425"/>
                      <a:pt x="274" y="445"/>
                    </a:cubicBezTo>
                    <a:cubicBezTo>
                      <a:pt x="282" y="445"/>
                      <a:pt x="289" y="446"/>
                      <a:pt x="297" y="446"/>
                    </a:cubicBezTo>
                    <a:cubicBezTo>
                      <a:pt x="480" y="446"/>
                      <a:pt x="590" y="230"/>
                      <a:pt x="470" y="81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14"/>
              <p:cNvSpPr/>
              <p:nvPr/>
            </p:nvSpPr>
            <p:spPr>
              <a:xfrm>
                <a:off x="4201650" y="3809800"/>
                <a:ext cx="141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9" extrusionOk="0">
                    <a:moveTo>
                      <a:pt x="280" y="1"/>
                    </a:moveTo>
                    <a:cubicBezTo>
                      <a:pt x="233" y="1"/>
                      <a:pt x="187" y="16"/>
                      <a:pt x="148" y="47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8"/>
                      <a:pt x="279" y="428"/>
                      <a:pt x="287" y="428"/>
                    </a:cubicBezTo>
                    <a:cubicBezTo>
                      <a:pt x="461" y="428"/>
                      <a:pt x="564" y="220"/>
                      <a:pt x="450" y="79"/>
                    </a:cubicBezTo>
                    <a:cubicBezTo>
                      <a:pt x="406" y="28"/>
                      <a:pt x="343" y="1"/>
                      <a:pt x="2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14"/>
              <p:cNvSpPr/>
              <p:nvPr/>
            </p:nvSpPr>
            <p:spPr>
              <a:xfrm>
                <a:off x="4188400" y="3793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0" y="162"/>
                      <a:pt x="68" y="390"/>
                      <a:pt x="248" y="409"/>
                    </a:cubicBezTo>
                    <a:cubicBezTo>
                      <a:pt x="255" y="410"/>
                      <a:pt x="263" y="410"/>
                      <a:pt x="271" y="410"/>
                    </a:cubicBezTo>
                    <a:cubicBezTo>
                      <a:pt x="437" y="410"/>
                      <a:pt x="538" y="213"/>
                      <a:pt x="428" y="78"/>
                    </a:cubicBezTo>
                    <a:cubicBezTo>
                      <a:pt x="387" y="27"/>
                      <a:pt x="328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14"/>
              <p:cNvSpPr/>
              <p:nvPr/>
            </p:nvSpPr>
            <p:spPr>
              <a:xfrm>
                <a:off x="4175050" y="3776700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61" y="1"/>
                    </a:moveTo>
                    <a:cubicBezTo>
                      <a:pt x="218" y="1"/>
                      <a:pt x="175" y="15"/>
                      <a:pt x="139" y="44"/>
                    </a:cubicBezTo>
                    <a:cubicBezTo>
                      <a:pt x="1" y="153"/>
                      <a:pt x="68" y="372"/>
                      <a:pt x="238" y="388"/>
                    </a:cubicBezTo>
                    <a:cubicBezTo>
                      <a:pt x="246" y="389"/>
                      <a:pt x="254" y="389"/>
                      <a:pt x="262" y="389"/>
                    </a:cubicBezTo>
                    <a:cubicBezTo>
                      <a:pt x="422" y="389"/>
                      <a:pt x="516" y="202"/>
                      <a:pt x="412" y="73"/>
                    </a:cubicBezTo>
                    <a:cubicBezTo>
                      <a:pt x="374" y="25"/>
                      <a:pt x="318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14"/>
              <p:cNvSpPr/>
              <p:nvPr/>
            </p:nvSpPr>
            <p:spPr>
              <a:xfrm>
                <a:off x="4161800" y="3760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3" y="14"/>
                      <a:pt x="129" y="42"/>
                    </a:cubicBezTo>
                    <a:cubicBezTo>
                      <a:pt x="0" y="148"/>
                      <a:pt x="61" y="357"/>
                      <a:pt x="229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0" y="374"/>
                      <a:pt x="491" y="194"/>
                      <a:pt x="392" y="71"/>
                    </a:cubicBezTo>
                    <a:cubicBezTo>
                      <a:pt x="356" y="25"/>
                      <a:pt x="301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14"/>
              <p:cNvSpPr/>
              <p:nvPr/>
            </p:nvSpPr>
            <p:spPr>
              <a:xfrm>
                <a:off x="4148550" y="3743625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3" y="1"/>
                    </a:moveTo>
                    <a:cubicBezTo>
                      <a:pt x="194" y="1"/>
                      <a:pt x="155" y="14"/>
                      <a:pt x="122" y="40"/>
                    </a:cubicBezTo>
                    <a:cubicBezTo>
                      <a:pt x="0" y="139"/>
                      <a:pt x="58" y="335"/>
                      <a:pt x="215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82" y="353"/>
                      <a:pt x="464" y="182"/>
                      <a:pt x="370" y="65"/>
                    </a:cubicBezTo>
                    <a:cubicBezTo>
                      <a:pt x="335" y="23"/>
                      <a:pt x="284" y="1"/>
                      <a:pt x="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14"/>
              <p:cNvSpPr/>
              <p:nvPr/>
            </p:nvSpPr>
            <p:spPr>
              <a:xfrm>
                <a:off x="4135275" y="3727075"/>
                <a:ext cx="1102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7" extrusionOk="0">
                    <a:moveTo>
                      <a:pt x="222" y="1"/>
                    </a:moveTo>
                    <a:cubicBezTo>
                      <a:pt x="184" y="1"/>
                      <a:pt x="147" y="13"/>
                      <a:pt x="117" y="40"/>
                    </a:cubicBezTo>
                    <a:cubicBezTo>
                      <a:pt x="1" y="133"/>
                      <a:pt x="55" y="319"/>
                      <a:pt x="203" y="335"/>
                    </a:cubicBezTo>
                    <a:cubicBezTo>
                      <a:pt x="210" y="336"/>
                      <a:pt x="216" y="336"/>
                      <a:pt x="222" y="336"/>
                    </a:cubicBezTo>
                    <a:cubicBezTo>
                      <a:pt x="359" y="336"/>
                      <a:pt x="440" y="173"/>
                      <a:pt x="351" y="62"/>
                    </a:cubicBezTo>
                    <a:cubicBezTo>
                      <a:pt x="318" y="22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14"/>
              <p:cNvSpPr/>
              <p:nvPr/>
            </p:nvSpPr>
            <p:spPr>
              <a:xfrm>
                <a:off x="4122025" y="3710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5"/>
                    </a:cubicBezTo>
                    <a:cubicBezTo>
                      <a:pt x="1" y="125"/>
                      <a:pt x="52" y="302"/>
                      <a:pt x="190" y="315"/>
                    </a:cubicBezTo>
                    <a:cubicBezTo>
                      <a:pt x="197" y="316"/>
                      <a:pt x="203" y="316"/>
                      <a:pt x="210" y="316"/>
                    </a:cubicBezTo>
                    <a:cubicBezTo>
                      <a:pt x="339" y="316"/>
                      <a:pt x="414" y="165"/>
                      <a:pt x="332" y="61"/>
                    </a:cubicBezTo>
                    <a:cubicBezTo>
                      <a:pt x="300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14"/>
              <p:cNvSpPr/>
              <p:nvPr/>
            </p:nvSpPr>
            <p:spPr>
              <a:xfrm>
                <a:off x="4338950" y="3944050"/>
                <a:ext cx="197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96" extrusionOk="0">
                    <a:moveTo>
                      <a:pt x="395" y="1"/>
                    </a:moveTo>
                    <a:cubicBezTo>
                      <a:pt x="330" y="1"/>
                      <a:pt x="264" y="22"/>
                      <a:pt x="210" y="67"/>
                    </a:cubicBezTo>
                    <a:cubicBezTo>
                      <a:pt x="1" y="234"/>
                      <a:pt x="100" y="565"/>
                      <a:pt x="364" y="594"/>
                    </a:cubicBezTo>
                    <a:cubicBezTo>
                      <a:pt x="376" y="595"/>
                      <a:pt x="387" y="596"/>
                      <a:pt x="398" y="596"/>
                    </a:cubicBezTo>
                    <a:cubicBezTo>
                      <a:pt x="642" y="596"/>
                      <a:pt x="787" y="308"/>
                      <a:pt x="627" y="112"/>
                    </a:cubicBezTo>
                    <a:cubicBezTo>
                      <a:pt x="569" y="38"/>
                      <a:pt x="482" y="1"/>
                      <a:pt x="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14"/>
              <p:cNvSpPr/>
              <p:nvPr/>
            </p:nvSpPr>
            <p:spPr>
              <a:xfrm>
                <a:off x="4325700" y="3927475"/>
                <a:ext cx="19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8" extrusionOk="0">
                    <a:moveTo>
                      <a:pt x="381" y="1"/>
                    </a:moveTo>
                    <a:cubicBezTo>
                      <a:pt x="317" y="1"/>
                      <a:pt x="253" y="22"/>
                      <a:pt x="200" y="64"/>
                    </a:cubicBezTo>
                    <a:cubicBezTo>
                      <a:pt x="0" y="228"/>
                      <a:pt x="97" y="550"/>
                      <a:pt x="354" y="575"/>
                    </a:cubicBezTo>
                    <a:cubicBezTo>
                      <a:pt x="366" y="577"/>
                      <a:pt x="377" y="577"/>
                      <a:pt x="388" y="577"/>
                    </a:cubicBezTo>
                    <a:cubicBezTo>
                      <a:pt x="622" y="577"/>
                      <a:pt x="761" y="300"/>
                      <a:pt x="608" y="109"/>
                    </a:cubicBezTo>
                    <a:cubicBezTo>
                      <a:pt x="549" y="38"/>
                      <a:pt x="465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14"/>
              <p:cNvSpPr/>
              <p:nvPr/>
            </p:nvSpPr>
            <p:spPr>
              <a:xfrm>
                <a:off x="4312450" y="3910975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9" y="1"/>
                    </a:moveTo>
                    <a:cubicBezTo>
                      <a:pt x="307" y="1"/>
                      <a:pt x="245" y="21"/>
                      <a:pt x="193" y="62"/>
                    </a:cubicBezTo>
                    <a:cubicBezTo>
                      <a:pt x="0" y="220"/>
                      <a:pt x="93" y="532"/>
                      <a:pt x="341" y="557"/>
                    </a:cubicBezTo>
                    <a:cubicBezTo>
                      <a:pt x="351" y="558"/>
                      <a:pt x="362" y="559"/>
                      <a:pt x="372" y="559"/>
                    </a:cubicBezTo>
                    <a:cubicBezTo>
                      <a:pt x="601" y="559"/>
                      <a:pt x="736" y="289"/>
                      <a:pt x="585" y="104"/>
                    </a:cubicBezTo>
                    <a:cubicBezTo>
                      <a:pt x="530" y="36"/>
                      <a:pt x="450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14"/>
              <p:cNvSpPr/>
              <p:nvPr/>
            </p:nvSpPr>
            <p:spPr>
              <a:xfrm>
                <a:off x="4299175" y="3894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8" y="1"/>
                      <a:pt x="237" y="21"/>
                      <a:pt x="187" y="62"/>
                    </a:cubicBezTo>
                    <a:cubicBezTo>
                      <a:pt x="1" y="210"/>
                      <a:pt x="91" y="512"/>
                      <a:pt x="329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1" y="279"/>
                      <a:pt x="567" y="101"/>
                    </a:cubicBezTo>
                    <a:cubicBezTo>
                      <a:pt x="514" y="35"/>
                      <a:pt x="436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14"/>
              <p:cNvSpPr/>
              <p:nvPr/>
            </p:nvSpPr>
            <p:spPr>
              <a:xfrm>
                <a:off x="4285925" y="3877900"/>
                <a:ext cx="17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0" extrusionOk="0">
                    <a:moveTo>
                      <a:pt x="345" y="0"/>
                    </a:moveTo>
                    <a:cubicBezTo>
                      <a:pt x="288" y="0"/>
                      <a:pt x="229" y="19"/>
                      <a:pt x="181" y="58"/>
                    </a:cubicBezTo>
                    <a:cubicBezTo>
                      <a:pt x="1" y="203"/>
                      <a:pt x="84" y="492"/>
                      <a:pt x="316" y="518"/>
                    </a:cubicBezTo>
                    <a:cubicBezTo>
                      <a:pt x="326" y="519"/>
                      <a:pt x="336" y="519"/>
                      <a:pt x="346" y="519"/>
                    </a:cubicBezTo>
                    <a:cubicBezTo>
                      <a:pt x="557" y="519"/>
                      <a:pt x="685" y="269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14"/>
              <p:cNvSpPr/>
              <p:nvPr/>
            </p:nvSpPr>
            <p:spPr>
              <a:xfrm>
                <a:off x="4272600" y="3861400"/>
                <a:ext cx="16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1" extrusionOk="0">
                    <a:moveTo>
                      <a:pt x="334" y="0"/>
                    </a:moveTo>
                    <a:cubicBezTo>
                      <a:pt x="279" y="0"/>
                      <a:pt x="223" y="18"/>
                      <a:pt x="177" y="56"/>
                    </a:cubicBezTo>
                    <a:cubicBezTo>
                      <a:pt x="0" y="198"/>
                      <a:pt x="84" y="477"/>
                      <a:pt x="305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41" y="501"/>
                      <a:pt x="663" y="261"/>
                      <a:pt x="527" y="91"/>
                    </a:cubicBezTo>
                    <a:cubicBezTo>
                      <a:pt x="478" y="31"/>
                      <a:pt x="406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14"/>
              <p:cNvSpPr/>
              <p:nvPr/>
            </p:nvSpPr>
            <p:spPr>
              <a:xfrm>
                <a:off x="4259425" y="3844825"/>
                <a:ext cx="158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3" extrusionOk="0">
                    <a:moveTo>
                      <a:pt x="316" y="1"/>
                    </a:moveTo>
                    <a:cubicBezTo>
                      <a:pt x="263" y="1"/>
                      <a:pt x="209" y="18"/>
                      <a:pt x="164" y="54"/>
                    </a:cubicBezTo>
                    <a:cubicBezTo>
                      <a:pt x="0" y="189"/>
                      <a:pt x="80" y="459"/>
                      <a:pt x="293" y="481"/>
                    </a:cubicBezTo>
                    <a:cubicBezTo>
                      <a:pt x="302" y="482"/>
                      <a:pt x="311" y="483"/>
                      <a:pt x="319" y="483"/>
                    </a:cubicBezTo>
                    <a:cubicBezTo>
                      <a:pt x="516" y="483"/>
                      <a:pt x="634" y="249"/>
                      <a:pt x="505" y="92"/>
                    </a:cubicBezTo>
                    <a:cubicBezTo>
                      <a:pt x="457" y="32"/>
                      <a:pt x="387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14"/>
              <p:cNvSpPr/>
              <p:nvPr/>
            </p:nvSpPr>
            <p:spPr>
              <a:xfrm>
                <a:off x="4246075" y="3828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7" y="1"/>
                    </a:moveTo>
                    <a:cubicBezTo>
                      <a:pt x="256" y="1"/>
                      <a:pt x="204" y="17"/>
                      <a:pt x="161" y="52"/>
                    </a:cubicBezTo>
                    <a:cubicBezTo>
                      <a:pt x="1" y="184"/>
                      <a:pt x="78" y="444"/>
                      <a:pt x="283" y="463"/>
                    </a:cubicBezTo>
                    <a:cubicBezTo>
                      <a:pt x="293" y="464"/>
                      <a:pt x="302" y="465"/>
                      <a:pt x="310" y="465"/>
                    </a:cubicBezTo>
                    <a:cubicBezTo>
                      <a:pt x="500" y="465"/>
                      <a:pt x="615" y="241"/>
                      <a:pt x="489" y="87"/>
                    </a:cubicBezTo>
                    <a:cubicBezTo>
                      <a:pt x="443" y="30"/>
                      <a:pt x="375" y="1"/>
                      <a:pt x="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14"/>
              <p:cNvSpPr/>
              <p:nvPr/>
            </p:nvSpPr>
            <p:spPr>
              <a:xfrm>
                <a:off x="4232825" y="3811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5" y="0"/>
                    </a:moveTo>
                    <a:cubicBezTo>
                      <a:pt x="246" y="0"/>
                      <a:pt x="196" y="17"/>
                      <a:pt x="155" y="52"/>
                    </a:cubicBezTo>
                    <a:cubicBezTo>
                      <a:pt x="0" y="174"/>
                      <a:pt x="74" y="425"/>
                      <a:pt x="270" y="447"/>
                    </a:cubicBezTo>
                    <a:cubicBezTo>
                      <a:pt x="278" y="448"/>
                      <a:pt x="286" y="448"/>
                      <a:pt x="294" y="448"/>
                    </a:cubicBezTo>
                    <a:cubicBezTo>
                      <a:pt x="479" y="448"/>
                      <a:pt x="590" y="232"/>
                      <a:pt x="470" y="84"/>
                    </a:cubicBezTo>
                    <a:cubicBezTo>
                      <a:pt x="424" y="29"/>
                      <a:pt x="36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14"/>
              <p:cNvSpPr/>
              <p:nvPr/>
            </p:nvSpPr>
            <p:spPr>
              <a:xfrm>
                <a:off x="4219575" y="3795225"/>
                <a:ext cx="140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9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49"/>
                    </a:cubicBezTo>
                    <a:cubicBezTo>
                      <a:pt x="0" y="167"/>
                      <a:pt x="71" y="409"/>
                      <a:pt x="260" y="428"/>
                    </a:cubicBezTo>
                    <a:cubicBezTo>
                      <a:pt x="268" y="429"/>
                      <a:pt x="276" y="429"/>
                      <a:pt x="283" y="429"/>
                    </a:cubicBezTo>
                    <a:cubicBezTo>
                      <a:pt x="456" y="429"/>
                      <a:pt x="561" y="222"/>
                      <a:pt x="447" y="81"/>
                    </a:cubicBezTo>
                    <a:cubicBezTo>
                      <a:pt x="405" y="28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14"/>
              <p:cNvSpPr/>
              <p:nvPr/>
            </p:nvSpPr>
            <p:spPr>
              <a:xfrm>
                <a:off x="4206225" y="3778750"/>
                <a:ext cx="134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0" extrusionOk="0">
                    <a:moveTo>
                      <a:pt x="272" y="0"/>
                    </a:moveTo>
                    <a:cubicBezTo>
                      <a:pt x="227" y="0"/>
                      <a:pt x="181" y="15"/>
                      <a:pt x="142" y="46"/>
                    </a:cubicBezTo>
                    <a:cubicBezTo>
                      <a:pt x="1" y="161"/>
                      <a:pt x="68" y="389"/>
                      <a:pt x="251" y="409"/>
                    </a:cubicBezTo>
                    <a:cubicBezTo>
                      <a:pt x="259" y="410"/>
                      <a:pt x="267" y="410"/>
                      <a:pt x="274" y="410"/>
                    </a:cubicBezTo>
                    <a:cubicBezTo>
                      <a:pt x="441" y="410"/>
                      <a:pt x="539" y="213"/>
                      <a:pt x="431" y="78"/>
                    </a:cubicBezTo>
                    <a:cubicBezTo>
                      <a:pt x="391" y="26"/>
                      <a:pt x="332" y="0"/>
                      <a:pt x="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14"/>
              <p:cNvSpPr/>
              <p:nvPr/>
            </p:nvSpPr>
            <p:spPr>
              <a:xfrm>
                <a:off x="4192975" y="376217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3"/>
                    </a:cubicBezTo>
                    <a:cubicBezTo>
                      <a:pt x="0" y="156"/>
                      <a:pt x="65" y="371"/>
                      <a:pt x="238" y="390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14"/>
              <p:cNvSpPr/>
              <p:nvPr/>
            </p:nvSpPr>
            <p:spPr>
              <a:xfrm>
                <a:off x="4179725" y="3745675"/>
                <a:ext cx="1225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71" extrusionOk="0">
                    <a:moveTo>
                      <a:pt x="244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4"/>
                      <a:pt x="61" y="353"/>
                      <a:pt x="225" y="369"/>
                    </a:cubicBezTo>
                    <a:cubicBezTo>
                      <a:pt x="233" y="370"/>
                      <a:pt x="241" y="370"/>
                      <a:pt x="248" y="370"/>
                    </a:cubicBezTo>
                    <a:cubicBezTo>
                      <a:pt x="401" y="370"/>
                      <a:pt x="490" y="193"/>
                      <a:pt x="389" y="70"/>
                    </a:cubicBezTo>
                    <a:cubicBezTo>
                      <a:pt x="352" y="24"/>
                      <a:pt x="299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14"/>
              <p:cNvSpPr/>
              <p:nvPr/>
            </p:nvSpPr>
            <p:spPr>
              <a:xfrm>
                <a:off x="4166450" y="3729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3" y="0"/>
                      <a:pt x="154" y="13"/>
                      <a:pt x="123" y="39"/>
                    </a:cubicBezTo>
                    <a:cubicBezTo>
                      <a:pt x="1" y="139"/>
                      <a:pt x="59" y="338"/>
                      <a:pt x="216" y="354"/>
                    </a:cubicBezTo>
                    <a:cubicBezTo>
                      <a:pt x="223" y="355"/>
                      <a:pt x="229" y="355"/>
                      <a:pt x="235" y="355"/>
                    </a:cubicBezTo>
                    <a:cubicBezTo>
                      <a:pt x="378" y="355"/>
                      <a:pt x="466" y="185"/>
                      <a:pt x="370" y="68"/>
                    </a:cubicBezTo>
                    <a:cubicBezTo>
                      <a:pt x="335" y="24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14"/>
              <p:cNvSpPr/>
              <p:nvPr/>
            </p:nvSpPr>
            <p:spPr>
              <a:xfrm>
                <a:off x="4153200" y="3712575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1" y="131"/>
                      <a:pt x="55" y="321"/>
                      <a:pt x="203" y="334"/>
                    </a:cubicBezTo>
                    <a:cubicBezTo>
                      <a:pt x="210" y="334"/>
                      <a:pt x="216" y="335"/>
                      <a:pt x="222" y="335"/>
                    </a:cubicBezTo>
                    <a:cubicBezTo>
                      <a:pt x="359" y="335"/>
                      <a:pt x="440" y="174"/>
                      <a:pt x="351" y="64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14"/>
              <p:cNvSpPr/>
              <p:nvPr/>
            </p:nvSpPr>
            <p:spPr>
              <a:xfrm>
                <a:off x="4139875" y="36960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09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198" y="316"/>
                      <a:pt x="204" y="316"/>
                      <a:pt x="209" y="316"/>
                    </a:cubicBezTo>
                    <a:cubicBezTo>
                      <a:pt x="341" y="316"/>
                      <a:pt x="418" y="164"/>
                      <a:pt x="331" y="58"/>
                    </a:cubicBezTo>
                    <a:cubicBezTo>
                      <a:pt x="300" y="20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14"/>
              <p:cNvSpPr/>
              <p:nvPr/>
            </p:nvSpPr>
            <p:spPr>
              <a:xfrm>
                <a:off x="4343625" y="3913025"/>
                <a:ext cx="190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7" extrusionOk="0">
                    <a:moveTo>
                      <a:pt x="381" y="0"/>
                    </a:moveTo>
                    <a:cubicBezTo>
                      <a:pt x="318" y="0"/>
                      <a:pt x="253" y="21"/>
                      <a:pt x="199" y="64"/>
                    </a:cubicBezTo>
                    <a:cubicBezTo>
                      <a:pt x="0" y="225"/>
                      <a:pt x="97" y="549"/>
                      <a:pt x="350" y="575"/>
                    </a:cubicBezTo>
                    <a:cubicBezTo>
                      <a:pt x="361" y="576"/>
                      <a:pt x="371" y="577"/>
                      <a:pt x="382" y="577"/>
                    </a:cubicBezTo>
                    <a:cubicBezTo>
                      <a:pt x="620" y="577"/>
                      <a:pt x="761" y="297"/>
                      <a:pt x="604" y="106"/>
                    </a:cubicBezTo>
                    <a:cubicBezTo>
                      <a:pt x="548" y="36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14"/>
              <p:cNvSpPr/>
              <p:nvPr/>
            </p:nvSpPr>
            <p:spPr>
              <a:xfrm>
                <a:off x="4330350" y="3896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0"/>
                    </a:moveTo>
                    <a:cubicBezTo>
                      <a:pt x="309" y="0"/>
                      <a:pt x="246" y="21"/>
                      <a:pt x="194" y="63"/>
                    </a:cubicBezTo>
                    <a:cubicBezTo>
                      <a:pt x="1" y="220"/>
                      <a:pt x="94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7" y="286"/>
                      <a:pt x="586" y="101"/>
                    </a:cubicBezTo>
                    <a:cubicBezTo>
                      <a:pt x="531" y="35"/>
                      <a:pt x="452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14"/>
              <p:cNvSpPr/>
              <p:nvPr/>
            </p:nvSpPr>
            <p:spPr>
              <a:xfrm>
                <a:off x="4317100" y="3879925"/>
                <a:ext cx="177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2" extrusionOk="0">
                    <a:moveTo>
                      <a:pt x="357" y="1"/>
                    </a:moveTo>
                    <a:cubicBezTo>
                      <a:pt x="297" y="1"/>
                      <a:pt x="237" y="20"/>
                      <a:pt x="187" y="61"/>
                    </a:cubicBezTo>
                    <a:cubicBezTo>
                      <a:pt x="1" y="212"/>
                      <a:pt x="87" y="514"/>
                      <a:pt x="328" y="540"/>
                    </a:cubicBezTo>
                    <a:cubicBezTo>
                      <a:pt x="339" y="541"/>
                      <a:pt x="349" y="541"/>
                      <a:pt x="359" y="541"/>
                    </a:cubicBezTo>
                    <a:cubicBezTo>
                      <a:pt x="579" y="541"/>
                      <a:pt x="711" y="281"/>
                      <a:pt x="566" y="102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14"/>
              <p:cNvSpPr/>
              <p:nvPr/>
            </p:nvSpPr>
            <p:spPr>
              <a:xfrm>
                <a:off x="4303775" y="3863375"/>
                <a:ext cx="1720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2" extrusionOk="0">
                    <a:moveTo>
                      <a:pt x="345" y="1"/>
                    </a:moveTo>
                    <a:cubicBezTo>
                      <a:pt x="288" y="1"/>
                      <a:pt x="231" y="19"/>
                      <a:pt x="183" y="57"/>
                    </a:cubicBezTo>
                    <a:cubicBezTo>
                      <a:pt x="0" y="202"/>
                      <a:pt x="87" y="495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8" y="271"/>
                      <a:pt x="546" y="99"/>
                    </a:cubicBezTo>
                    <a:cubicBezTo>
                      <a:pt x="497" y="35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14"/>
              <p:cNvSpPr/>
              <p:nvPr/>
            </p:nvSpPr>
            <p:spPr>
              <a:xfrm>
                <a:off x="4290500" y="3846850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6"/>
                    </a:cubicBezTo>
                    <a:cubicBezTo>
                      <a:pt x="1" y="198"/>
                      <a:pt x="84" y="477"/>
                      <a:pt x="306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9" y="505"/>
                      <a:pt x="663" y="261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14"/>
              <p:cNvSpPr/>
              <p:nvPr/>
            </p:nvSpPr>
            <p:spPr>
              <a:xfrm>
                <a:off x="4277250" y="3830350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8" y="250"/>
                      <a:pt x="508" y="90"/>
                    </a:cubicBezTo>
                    <a:cubicBezTo>
                      <a:pt x="461" y="31"/>
                      <a:pt x="390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14"/>
              <p:cNvSpPr/>
              <p:nvPr/>
            </p:nvSpPr>
            <p:spPr>
              <a:xfrm>
                <a:off x="4264000" y="3813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1"/>
                    </a:moveTo>
                    <a:cubicBezTo>
                      <a:pt x="258" y="1"/>
                      <a:pt x="206" y="18"/>
                      <a:pt x="161" y="54"/>
                    </a:cubicBezTo>
                    <a:cubicBezTo>
                      <a:pt x="0" y="183"/>
                      <a:pt x="77" y="443"/>
                      <a:pt x="286" y="466"/>
                    </a:cubicBezTo>
                    <a:cubicBezTo>
                      <a:pt x="294" y="466"/>
                      <a:pt x="302" y="467"/>
                      <a:pt x="310" y="467"/>
                    </a:cubicBezTo>
                    <a:cubicBezTo>
                      <a:pt x="501" y="467"/>
                      <a:pt x="615" y="241"/>
                      <a:pt x="489" y="87"/>
                    </a:cubicBezTo>
                    <a:cubicBezTo>
                      <a:pt x="443" y="30"/>
                      <a:pt x="377" y="1"/>
                      <a:pt x="3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14"/>
              <p:cNvSpPr/>
              <p:nvPr/>
            </p:nvSpPr>
            <p:spPr>
              <a:xfrm>
                <a:off x="4250750" y="3797300"/>
                <a:ext cx="1465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446" extrusionOk="0">
                    <a:moveTo>
                      <a:pt x="294" y="0"/>
                    </a:moveTo>
                    <a:cubicBezTo>
                      <a:pt x="245" y="0"/>
                      <a:pt x="196" y="16"/>
                      <a:pt x="154" y="49"/>
                    </a:cubicBezTo>
                    <a:cubicBezTo>
                      <a:pt x="0" y="174"/>
                      <a:pt x="74" y="425"/>
                      <a:pt x="270" y="444"/>
                    </a:cubicBezTo>
                    <a:cubicBezTo>
                      <a:pt x="279" y="445"/>
                      <a:pt x="288" y="446"/>
                      <a:pt x="297" y="446"/>
                    </a:cubicBezTo>
                    <a:cubicBezTo>
                      <a:pt x="480" y="446"/>
                      <a:pt x="586" y="228"/>
                      <a:pt x="466" y="81"/>
                    </a:cubicBezTo>
                    <a:cubicBezTo>
                      <a:pt x="422" y="28"/>
                      <a:pt x="358" y="0"/>
                      <a:pt x="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14"/>
              <p:cNvSpPr/>
              <p:nvPr/>
            </p:nvSpPr>
            <p:spPr>
              <a:xfrm>
                <a:off x="4237400" y="3780725"/>
                <a:ext cx="14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31" extrusionOk="0">
                    <a:moveTo>
                      <a:pt x="285" y="1"/>
                    </a:moveTo>
                    <a:cubicBezTo>
                      <a:pt x="237" y="1"/>
                      <a:pt x="189" y="17"/>
                      <a:pt x="148" y="50"/>
                    </a:cubicBezTo>
                    <a:cubicBezTo>
                      <a:pt x="1" y="169"/>
                      <a:pt x="71" y="407"/>
                      <a:pt x="261" y="429"/>
                    </a:cubicBezTo>
                    <a:cubicBezTo>
                      <a:pt x="269" y="430"/>
                      <a:pt x="277" y="431"/>
                      <a:pt x="284" y="431"/>
                    </a:cubicBezTo>
                    <a:cubicBezTo>
                      <a:pt x="460" y="431"/>
                      <a:pt x="567" y="224"/>
                      <a:pt x="450" y="79"/>
                    </a:cubicBezTo>
                    <a:cubicBezTo>
                      <a:pt x="409" y="28"/>
                      <a:pt x="34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14"/>
              <p:cNvSpPr/>
              <p:nvPr/>
            </p:nvSpPr>
            <p:spPr>
              <a:xfrm>
                <a:off x="4224150" y="3764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72" y="0"/>
                    </a:moveTo>
                    <a:cubicBezTo>
                      <a:pt x="226" y="0"/>
                      <a:pt x="180" y="15"/>
                      <a:pt x="142" y="46"/>
                    </a:cubicBezTo>
                    <a:cubicBezTo>
                      <a:pt x="0" y="162"/>
                      <a:pt x="68" y="390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1" y="27"/>
                      <a:pt x="332" y="0"/>
                      <a:pt x="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14"/>
              <p:cNvSpPr/>
              <p:nvPr/>
            </p:nvSpPr>
            <p:spPr>
              <a:xfrm>
                <a:off x="4210875" y="3747700"/>
                <a:ext cx="129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92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9" y="391"/>
                    </a:cubicBezTo>
                    <a:cubicBezTo>
                      <a:pt x="245" y="392"/>
                      <a:pt x="252" y="392"/>
                      <a:pt x="258" y="392"/>
                    </a:cubicBezTo>
                    <a:cubicBezTo>
                      <a:pt x="420" y="392"/>
                      <a:pt x="517" y="203"/>
                      <a:pt x="412" y="73"/>
                    </a:cubicBezTo>
                    <a:cubicBezTo>
                      <a:pt x="372" y="25"/>
                      <a:pt x="315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14"/>
              <p:cNvSpPr/>
              <p:nvPr/>
            </p:nvSpPr>
            <p:spPr>
              <a:xfrm>
                <a:off x="4197625" y="3731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2"/>
                    </a:cubicBezTo>
                    <a:cubicBezTo>
                      <a:pt x="1" y="148"/>
                      <a:pt x="62" y="357"/>
                      <a:pt x="226" y="373"/>
                    </a:cubicBezTo>
                    <a:cubicBezTo>
                      <a:pt x="232" y="373"/>
                      <a:pt x="239" y="374"/>
                      <a:pt x="245" y="374"/>
                    </a:cubicBezTo>
                    <a:cubicBezTo>
                      <a:pt x="398" y="374"/>
                      <a:pt x="491" y="194"/>
                      <a:pt x="390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14"/>
              <p:cNvSpPr/>
              <p:nvPr/>
            </p:nvSpPr>
            <p:spPr>
              <a:xfrm>
                <a:off x="4184375" y="3714625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2" y="1"/>
                    </a:moveTo>
                    <a:cubicBezTo>
                      <a:pt x="193" y="1"/>
                      <a:pt x="154" y="13"/>
                      <a:pt x="123" y="40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79" y="353"/>
                      <a:pt x="465" y="181"/>
                      <a:pt x="370" y="65"/>
                    </a:cubicBezTo>
                    <a:cubicBezTo>
                      <a:pt x="335" y="23"/>
                      <a:pt x="284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14"/>
              <p:cNvSpPr/>
              <p:nvPr/>
            </p:nvSpPr>
            <p:spPr>
              <a:xfrm>
                <a:off x="4171025" y="3698100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3" y="1"/>
                    </a:moveTo>
                    <a:cubicBezTo>
                      <a:pt x="185" y="1"/>
                      <a:pt x="148" y="13"/>
                      <a:pt x="117" y="39"/>
                    </a:cubicBezTo>
                    <a:cubicBezTo>
                      <a:pt x="1" y="132"/>
                      <a:pt x="56" y="318"/>
                      <a:pt x="203" y="334"/>
                    </a:cubicBezTo>
                    <a:cubicBezTo>
                      <a:pt x="210" y="335"/>
                      <a:pt x="217" y="335"/>
                      <a:pt x="223" y="335"/>
                    </a:cubicBezTo>
                    <a:cubicBezTo>
                      <a:pt x="362" y="335"/>
                      <a:pt x="443" y="172"/>
                      <a:pt x="351" y="61"/>
                    </a:cubicBezTo>
                    <a:cubicBezTo>
                      <a:pt x="319" y="21"/>
                      <a:pt x="271" y="1"/>
                      <a:pt x="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14"/>
              <p:cNvSpPr/>
              <p:nvPr/>
            </p:nvSpPr>
            <p:spPr>
              <a:xfrm>
                <a:off x="4157775" y="3681550"/>
                <a:ext cx="10475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9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5"/>
                    </a:cubicBezTo>
                    <a:cubicBezTo>
                      <a:pt x="1" y="125"/>
                      <a:pt x="52" y="302"/>
                      <a:pt x="194" y="318"/>
                    </a:cubicBezTo>
                    <a:cubicBezTo>
                      <a:pt x="199" y="319"/>
                      <a:pt x="204" y="319"/>
                      <a:pt x="209" y="319"/>
                    </a:cubicBezTo>
                    <a:cubicBezTo>
                      <a:pt x="341" y="319"/>
                      <a:pt x="418" y="166"/>
                      <a:pt x="332" y="61"/>
                    </a:cubicBezTo>
                    <a:cubicBezTo>
                      <a:pt x="301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14"/>
              <p:cNvSpPr/>
              <p:nvPr/>
            </p:nvSpPr>
            <p:spPr>
              <a:xfrm>
                <a:off x="4348275" y="3881975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1"/>
                    </a:moveTo>
                    <a:cubicBezTo>
                      <a:pt x="306" y="1"/>
                      <a:pt x="244" y="21"/>
                      <a:pt x="193" y="62"/>
                    </a:cubicBezTo>
                    <a:cubicBezTo>
                      <a:pt x="0" y="220"/>
                      <a:pt x="94" y="531"/>
                      <a:pt x="341" y="557"/>
                    </a:cubicBezTo>
                    <a:cubicBezTo>
                      <a:pt x="352" y="558"/>
                      <a:pt x="362" y="559"/>
                      <a:pt x="372" y="559"/>
                    </a:cubicBezTo>
                    <a:cubicBezTo>
                      <a:pt x="601" y="559"/>
                      <a:pt x="736" y="289"/>
                      <a:pt x="585" y="104"/>
                    </a:cubicBezTo>
                    <a:cubicBezTo>
                      <a:pt x="530" y="36"/>
                      <a:pt x="449" y="1"/>
                      <a:pt x="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14"/>
              <p:cNvSpPr/>
              <p:nvPr/>
            </p:nvSpPr>
            <p:spPr>
              <a:xfrm>
                <a:off x="4335025" y="3865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1"/>
                      <a:pt x="187" y="62"/>
                    </a:cubicBezTo>
                    <a:cubicBezTo>
                      <a:pt x="0" y="210"/>
                      <a:pt x="87" y="512"/>
                      <a:pt x="328" y="538"/>
                    </a:cubicBezTo>
                    <a:cubicBezTo>
                      <a:pt x="338" y="539"/>
                      <a:pt x="349" y="540"/>
                      <a:pt x="359" y="540"/>
                    </a:cubicBezTo>
                    <a:cubicBezTo>
                      <a:pt x="578" y="540"/>
                      <a:pt x="710" y="279"/>
                      <a:pt x="566" y="101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14"/>
              <p:cNvSpPr/>
              <p:nvPr/>
            </p:nvSpPr>
            <p:spPr>
              <a:xfrm>
                <a:off x="4321675" y="3848875"/>
                <a:ext cx="1725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24" extrusionOk="0">
                    <a:moveTo>
                      <a:pt x="345" y="1"/>
                    </a:moveTo>
                    <a:cubicBezTo>
                      <a:pt x="288" y="1"/>
                      <a:pt x="229" y="20"/>
                      <a:pt x="181" y="59"/>
                    </a:cubicBezTo>
                    <a:cubicBezTo>
                      <a:pt x="1" y="207"/>
                      <a:pt x="88" y="496"/>
                      <a:pt x="319" y="522"/>
                    </a:cubicBezTo>
                    <a:cubicBezTo>
                      <a:pt x="328" y="523"/>
                      <a:pt x="337" y="523"/>
                      <a:pt x="346" y="523"/>
                    </a:cubicBezTo>
                    <a:cubicBezTo>
                      <a:pt x="561" y="523"/>
                      <a:pt x="689" y="270"/>
                      <a:pt x="547" y="98"/>
                    </a:cubicBezTo>
                    <a:cubicBezTo>
                      <a:pt x="496" y="34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14"/>
              <p:cNvSpPr/>
              <p:nvPr/>
            </p:nvSpPr>
            <p:spPr>
              <a:xfrm>
                <a:off x="4308425" y="3832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4" y="0"/>
                    </a:moveTo>
                    <a:cubicBezTo>
                      <a:pt x="278" y="0"/>
                      <a:pt x="221" y="18"/>
                      <a:pt x="174" y="56"/>
                    </a:cubicBezTo>
                    <a:cubicBezTo>
                      <a:pt x="0" y="197"/>
                      <a:pt x="84" y="477"/>
                      <a:pt x="306" y="499"/>
                    </a:cubicBezTo>
                    <a:cubicBezTo>
                      <a:pt x="316" y="501"/>
                      <a:pt x="326" y="501"/>
                      <a:pt x="336" y="501"/>
                    </a:cubicBezTo>
                    <a:cubicBezTo>
                      <a:pt x="543" y="501"/>
                      <a:pt x="662" y="257"/>
                      <a:pt x="528" y="91"/>
                    </a:cubicBezTo>
                    <a:cubicBezTo>
                      <a:pt x="478" y="31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14"/>
              <p:cNvSpPr/>
              <p:nvPr/>
            </p:nvSpPr>
            <p:spPr>
              <a:xfrm>
                <a:off x="4295175" y="381582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0"/>
                    </a:moveTo>
                    <a:cubicBezTo>
                      <a:pt x="265" y="0"/>
                      <a:pt x="211" y="18"/>
                      <a:pt x="167" y="54"/>
                    </a:cubicBezTo>
                    <a:cubicBezTo>
                      <a:pt x="0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49"/>
                      <a:pt x="508" y="92"/>
                    </a:cubicBezTo>
                    <a:cubicBezTo>
                      <a:pt x="460" y="32"/>
                      <a:pt x="389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14"/>
              <p:cNvSpPr/>
              <p:nvPr/>
            </p:nvSpPr>
            <p:spPr>
              <a:xfrm>
                <a:off x="4281900" y="3799325"/>
                <a:ext cx="153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5" extrusionOk="0">
                    <a:moveTo>
                      <a:pt x="306" y="1"/>
                    </a:moveTo>
                    <a:cubicBezTo>
                      <a:pt x="255" y="1"/>
                      <a:pt x="204" y="17"/>
                      <a:pt x="162" y="52"/>
                    </a:cubicBezTo>
                    <a:cubicBezTo>
                      <a:pt x="1" y="183"/>
                      <a:pt x="78" y="444"/>
                      <a:pt x="284" y="463"/>
                    </a:cubicBezTo>
                    <a:cubicBezTo>
                      <a:pt x="293" y="464"/>
                      <a:pt x="302" y="465"/>
                      <a:pt x="311" y="465"/>
                    </a:cubicBezTo>
                    <a:cubicBezTo>
                      <a:pt x="500" y="465"/>
                      <a:pt x="612" y="241"/>
                      <a:pt x="486" y="87"/>
                    </a:cubicBezTo>
                    <a:cubicBezTo>
                      <a:pt x="440" y="30"/>
                      <a:pt x="373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14"/>
              <p:cNvSpPr/>
              <p:nvPr/>
            </p:nvSpPr>
            <p:spPr>
              <a:xfrm>
                <a:off x="4268575" y="3782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6" y="0"/>
                    </a:moveTo>
                    <a:cubicBezTo>
                      <a:pt x="246" y="0"/>
                      <a:pt x="196" y="17"/>
                      <a:pt x="155" y="52"/>
                    </a:cubicBezTo>
                    <a:cubicBezTo>
                      <a:pt x="0" y="174"/>
                      <a:pt x="74" y="424"/>
                      <a:pt x="274" y="447"/>
                    </a:cubicBezTo>
                    <a:cubicBezTo>
                      <a:pt x="282" y="448"/>
                      <a:pt x="289" y="448"/>
                      <a:pt x="297" y="448"/>
                    </a:cubicBezTo>
                    <a:cubicBezTo>
                      <a:pt x="482" y="448"/>
                      <a:pt x="590" y="232"/>
                      <a:pt x="470" y="84"/>
                    </a:cubicBezTo>
                    <a:cubicBezTo>
                      <a:pt x="426" y="29"/>
                      <a:pt x="361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14"/>
              <p:cNvSpPr/>
              <p:nvPr/>
            </p:nvSpPr>
            <p:spPr>
              <a:xfrm>
                <a:off x="4255325" y="3766225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4" y="1"/>
                    </a:moveTo>
                    <a:cubicBezTo>
                      <a:pt x="237" y="1"/>
                      <a:pt x="188" y="16"/>
                      <a:pt x="148" y="48"/>
                    </a:cubicBezTo>
                    <a:cubicBezTo>
                      <a:pt x="0" y="167"/>
                      <a:pt x="71" y="408"/>
                      <a:pt x="261" y="428"/>
                    </a:cubicBezTo>
                    <a:cubicBezTo>
                      <a:pt x="268" y="428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8" y="28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14"/>
              <p:cNvSpPr/>
              <p:nvPr/>
            </p:nvSpPr>
            <p:spPr>
              <a:xfrm>
                <a:off x="4242050" y="3749725"/>
                <a:ext cx="1350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8" extrusionOk="0">
                    <a:moveTo>
                      <a:pt x="272" y="1"/>
                    </a:moveTo>
                    <a:cubicBezTo>
                      <a:pt x="226" y="1"/>
                      <a:pt x="180" y="16"/>
                      <a:pt x="142" y="46"/>
                    </a:cubicBezTo>
                    <a:cubicBezTo>
                      <a:pt x="1" y="159"/>
                      <a:pt x="68" y="390"/>
                      <a:pt x="252" y="406"/>
                    </a:cubicBezTo>
                    <a:cubicBezTo>
                      <a:pt x="259" y="407"/>
                      <a:pt x="267" y="408"/>
                      <a:pt x="275" y="408"/>
                    </a:cubicBezTo>
                    <a:cubicBezTo>
                      <a:pt x="441" y="408"/>
                      <a:pt x="539" y="211"/>
                      <a:pt x="432" y="75"/>
                    </a:cubicBezTo>
                    <a:cubicBezTo>
                      <a:pt x="392" y="26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14"/>
              <p:cNvSpPr/>
              <p:nvPr/>
            </p:nvSpPr>
            <p:spPr>
              <a:xfrm>
                <a:off x="4228800" y="3733150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59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7"/>
                      <a:pt x="65" y="372"/>
                      <a:pt x="238" y="391"/>
                    </a:cubicBezTo>
                    <a:cubicBezTo>
                      <a:pt x="246" y="392"/>
                      <a:pt x="254" y="393"/>
                      <a:pt x="261" y="393"/>
                    </a:cubicBezTo>
                    <a:cubicBezTo>
                      <a:pt x="421" y="393"/>
                      <a:pt x="516" y="202"/>
                      <a:pt x="412" y="73"/>
                    </a:cubicBezTo>
                    <a:cubicBezTo>
                      <a:pt x="374" y="26"/>
                      <a:pt x="31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14"/>
              <p:cNvSpPr/>
              <p:nvPr/>
            </p:nvSpPr>
            <p:spPr>
              <a:xfrm>
                <a:off x="4215550" y="3716675"/>
                <a:ext cx="122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374" extrusionOk="0">
                    <a:moveTo>
                      <a:pt x="243" y="0"/>
                    </a:moveTo>
                    <a:cubicBezTo>
                      <a:pt x="203" y="0"/>
                      <a:pt x="162" y="14"/>
                      <a:pt x="129" y="41"/>
                    </a:cubicBezTo>
                    <a:cubicBezTo>
                      <a:pt x="0" y="144"/>
                      <a:pt x="61" y="353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88" y="193"/>
                      <a:pt x="389" y="70"/>
                    </a:cubicBezTo>
                    <a:cubicBezTo>
                      <a:pt x="352" y="24"/>
                      <a:pt x="298" y="0"/>
                      <a:pt x="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14"/>
              <p:cNvSpPr/>
              <p:nvPr/>
            </p:nvSpPr>
            <p:spPr>
              <a:xfrm>
                <a:off x="4202200" y="3700100"/>
                <a:ext cx="117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55" extrusionOk="0">
                    <a:moveTo>
                      <a:pt x="236" y="1"/>
                    </a:moveTo>
                    <a:cubicBezTo>
                      <a:pt x="196" y="1"/>
                      <a:pt x="156" y="14"/>
                      <a:pt x="123" y="42"/>
                    </a:cubicBezTo>
                    <a:cubicBezTo>
                      <a:pt x="1" y="139"/>
                      <a:pt x="62" y="338"/>
                      <a:pt x="216" y="354"/>
                    </a:cubicBezTo>
                    <a:cubicBezTo>
                      <a:pt x="223" y="355"/>
                      <a:pt x="229" y="355"/>
                      <a:pt x="236" y="355"/>
                    </a:cubicBezTo>
                    <a:cubicBezTo>
                      <a:pt x="382" y="355"/>
                      <a:pt x="469" y="185"/>
                      <a:pt x="374" y="68"/>
                    </a:cubicBezTo>
                    <a:cubicBezTo>
                      <a:pt x="339" y="24"/>
                      <a:pt x="288" y="1"/>
                      <a:pt x="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14"/>
              <p:cNvSpPr/>
              <p:nvPr/>
            </p:nvSpPr>
            <p:spPr>
              <a:xfrm>
                <a:off x="4188950" y="3683575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3" y="0"/>
                    </a:moveTo>
                    <a:cubicBezTo>
                      <a:pt x="186" y="0"/>
                      <a:pt x="148" y="13"/>
                      <a:pt x="116" y="38"/>
                    </a:cubicBezTo>
                    <a:cubicBezTo>
                      <a:pt x="1" y="131"/>
                      <a:pt x="55" y="321"/>
                      <a:pt x="206" y="334"/>
                    </a:cubicBezTo>
                    <a:cubicBezTo>
                      <a:pt x="213" y="334"/>
                      <a:pt x="219" y="335"/>
                      <a:pt x="226" y="335"/>
                    </a:cubicBezTo>
                    <a:cubicBezTo>
                      <a:pt x="362" y="335"/>
                      <a:pt x="443" y="174"/>
                      <a:pt x="354" y="64"/>
                    </a:cubicBezTo>
                    <a:cubicBezTo>
                      <a:pt x="320" y="22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14"/>
              <p:cNvSpPr/>
              <p:nvPr/>
            </p:nvSpPr>
            <p:spPr>
              <a:xfrm>
                <a:off x="4175700" y="36670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6"/>
                    </a:cubicBezTo>
                    <a:cubicBezTo>
                      <a:pt x="0" y="123"/>
                      <a:pt x="52" y="299"/>
                      <a:pt x="193" y="315"/>
                    </a:cubicBezTo>
                    <a:cubicBezTo>
                      <a:pt x="198" y="316"/>
                      <a:pt x="204" y="316"/>
                      <a:pt x="209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14"/>
              <p:cNvSpPr/>
              <p:nvPr/>
            </p:nvSpPr>
            <p:spPr>
              <a:xfrm>
                <a:off x="4339600" y="3834375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2" y="1"/>
                    </a:moveTo>
                    <a:cubicBezTo>
                      <a:pt x="285" y="1"/>
                      <a:pt x="228" y="19"/>
                      <a:pt x="180" y="57"/>
                    </a:cubicBezTo>
                    <a:cubicBezTo>
                      <a:pt x="0" y="202"/>
                      <a:pt x="84" y="494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99"/>
                    </a:cubicBezTo>
                    <a:cubicBezTo>
                      <a:pt x="495" y="34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14"/>
              <p:cNvSpPr/>
              <p:nvPr/>
            </p:nvSpPr>
            <p:spPr>
              <a:xfrm>
                <a:off x="4326350" y="3817850"/>
                <a:ext cx="16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5" extrusionOk="0">
                    <a:moveTo>
                      <a:pt x="331" y="1"/>
                    </a:moveTo>
                    <a:cubicBezTo>
                      <a:pt x="275" y="1"/>
                      <a:pt x="219" y="19"/>
                      <a:pt x="174" y="56"/>
                    </a:cubicBezTo>
                    <a:cubicBezTo>
                      <a:pt x="0" y="198"/>
                      <a:pt x="84" y="477"/>
                      <a:pt x="305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8" y="504"/>
                      <a:pt x="663" y="261"/>
                      <a:pt x="527" y="95"/>
                    </a:cubicBezTo>
                    <a:cubicBezTo>
                      <a:pt x="478" y="33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14"/>
              <p:cNvSpPr/>
              <p:nvPr/>
            </p:nvSpPr>
            <p:spPr>
              <a:xfrm>
                <a:off x="4313075" y="3801350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2"/>
                    </a:cubicBezTo>
                    <a:cubicBezTo>
                      <a:pt x="303" y="483"/>
                      <a:pt x="312" y="483"/>
                      <a:pt x="321" y="483"/>
                    </a:cubicBezTo>
                    <a:cubicBezTo>
                      <a:pt x="519" y="483"/>
                      <a:pt x="635" y="250"/>
                      <a:pt x="509" y="90"/>
                    </a:cubicBezTo>
                    <a:cubicBezTo>
                      <a:pt x="461" y="31"/>
                      <a:pt x="391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14"/>
              <p:cNvSpPr/>
              <p:nvPr/>
            </p:nvSpPr>
            <p:spPr>
              <a:xfrm>
                <a:off x="4299750" y="3784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0"/>
                    </a:moveTo>
                    <a:cubicBezTo>
                      <a:pt x="258" y="0"/>
                      <a:pt x="206" y="18"/>
                      <a:pt x="161" y="54"/>
                    </a:cubicBezTo>
                    <a:cubicBezTo>
                      <a:pt x="0" y="183"/>
                      <a:pt x="78" y="443"/>
                      <a:pt x="286" y="466"/>
                    </a:cubicBezTo>
                    <a:cubicBezTo>
                      <a:pt x="294" y="466"/>
                      <a:pt x="302" y="467"/>
                      <a:pt x="310" y="467"/>
                    </a:cubicBezTo>
                    <a:cubicBezTo>
                      <a:pt x="502" y="467"/>
                      <a:pt x="616" y="241"/>
                      <a:pt x="489" y="86"/>
                    </a:cubicBezTo>
                    <a:cubicBezTo>
                      <a:pt x="443" y="30"/>
                      <a:pt x="377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14"/>
              <p:cNvSpPr/>
              <p:nvPr/>
            </p:nvSpPr>
            <p:spPr>
              <a:xfrm>
                <a:off x="4286500" y="3768275"/>
                <a:ext cx="147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47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4" y="50"/>
                    </a:cubicBezTo>
                    <a:cubicBezTo>
                      <a:pt x="0" y="175"/>
                      <a:pt x="74" y="426"/>
                      <a:pt x="273" y="445"/>
                    </a:cubicBezTo>
                    <a:cubicBezTo>
                      <a:pt x="282" y="446"/>
                      <a:pt x="291" y="447"/>
                      <a:pt x="300" y="447"/>
                    </a:cubicBezTo>
                    <a:cubicBezTo>
                      <a:pt x="480" y="447"/>
                      <a:pt x="589" y="229"/>
                      <a:pt x="469" y="82"/>
                    </a:cubicBezTo>
                    <a:cubicBezTo>
                      <a:pt x="425" y="29"/>
                      <a:pt x="360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14"/>
              <p:cNvSpPr/>
              <p:nvPr/>
            </p:nvSpPr>
            <p:spPr>
              <a:xfrm>
                <a:off x="4273225" y="3751725"/>
                <a:ext cx="141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1" extrusionOk="0">
                    <a:moveTo>
                      <a:pt x="284" y="1"/>
                    </a:moveTo>
                    <a:cubicBezTo>
                      <a:pt x="236" y="1"/>
                      <a:pt x="189" y="17"/>
                      <a:pt x="149" y="50"/>
                    </a:cubicBezTo>
                    <a:cubicBezTo>
                      <a:pt x="1" y="169"/>
                      <a:pt x="72" y="407"/>
                      <a:pt x="261" y="429"/>
                    </a:cubicBezTo>
                    <a:cubicBezTo>
                      <a:pt x="269" y="430"/>
                      <a:pt x="277" y="430"/>
                      <a:pt x="284" y="430"/>
                    </a:cubicBezTo>
                    <a:cubicBezTo>
                      <a:pt x="460" y="430"/>
                      <a:pt x="565" y="224"/>
                      <a:pt x="451" y="82"/>
                    </a:cubicBezTo>
                    <a:cubicBezTo>
                      <a:pt x="409" y="29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14"/>
              <p:cNvSpPr/>
              <p:nvPr/>
            </p:nvSpPr>
            <p:spPr>
              <a:xfrm>
                <a:off x="4259975" y="3735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0"/>
                    </a:moveTo>
                    <a:cubicBezTo>
                      <a:pt x="224" y="0"/>
                      <a:pt x="179" y="15"/>
                      <a:pt x="142" y="46"/>
                    </a:cubicBezTo>
                    <a:cubicBezTo>
                      <a:pt x="1" y="161"/>
                      <a:pt x="68" y="390"/>
                      <a:pt x="248" y="409"/>
                    </a:cubicBezTo>
                    <a:cubicBezTo>
                      <a:pt x="256" y="410"/>
                      <a:pt x="264" y="410"/>
                      <a:pt x="272" y="410"/>
                    </a:cubicBezTo>
                    <a:cubicBezTo>
                      <a:pt x="441" y="410"/>
                      <a:pt x="539" y="213"/>
                      <a:pt x="428" y="78"/>
                    </a:cubicBezTo>
                    <a:cubicBezTo>
                      <a:pt x="388" y="27"/>
                      <a:pt x="329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14"/>
              <p:cNvSpPr/>
              <p:nvPr/>
            </p:nvSpPr>
            <p:spPr>
              <a:xfrm>
                <a:off x="4246725" y="3718700"/>
                <a:ext cx="128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89" extrusionOk="0">
                    <a:moveTo>
                      <a:pt x="257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3"/>
                      <a:pt x="65" y="371"/>
                      <a:pt x="238" y="388"/>
                    </a:cubicBezTo>
                    <a:cubicBezTo>
                      <a:pt x="246" y="388"/>
                      <a:pt x="253" y="389"/>
                      <a:pt x="261" y="389"/>
                    </a:cubicBezTo>
                    <a:cubicBezTo>
                      <a:pt x="418" y="389"/>
                      <a:pt x="513" y="201"/>
                      <a:pt x="408" y="73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14"/>
              <p:cNvSpPr/>
              <p:nvPr/>
            </p:nvSpPr>
            <p:spPr>
              <a:xfrm>
                <a:off x="4233375" y="3702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7"/>
                      <a:pt x="62" y="356"/>
                      <a:pt x="229" y="372"/>
                    </a:cubicBezTo>
                    <a:cubicBezTo>
                      <a:pt x="236" y="373"/>
                      <a:pt x="242" y="373"/>
                      <a:pt x="248" y="373"/>
                    </a:cubicBezTo>
                    <a:cubicBezTo>
                      <a:pt x="401" y="373"/>
                      <a:pt x="492" y="194"/>
                      <a:pt x="393" y="70"/>
                    </a:cubicBezTo>
                    <a:cubicBezTo>
                      <a:pt x="356" y="24"/>
                      <a:pt x="302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14"/>
              <p:cNvSpPr/>
              <p:nvPr/>
            </p:nvSpPr>
            <p:spPr>
              <a:xfrm>
                <a:off x="4220125" y="3685625"/>
                <a:ext cx="116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3" extrusionOk="0">
                    <a:moveTo>
                      <a:pt x="234" y="1"/>
                    </a:moveTo>
                    <a:cubicBezTo>
                      <a:pt x="195" y="1"/>
                      <a:pt x="156" y="13"/>
                      <a:pt x="123" y="39"/>
                    </a:cubicBezTo>
                    <a:cubicBezTo>
                      <a:pt x="1" y="139"/>
                      <a:pt x="58" y="335"/>
                      <a:pt x="216" y="351"/>
                    </a:cubicBezTo>
                    <a:cubicBezTo>
                      <a:pt x="224" y="352"/>
                      <a:pt x="231" y="353"/>
                      <a:pt x="239" y="353"/>
                    </a:cubicBezTo>
                    <a:cubicBezTo>
                      <a:pt x="382" y="353"/>
                      <a:pt x="465" y="181"/>
                      <a:pt x="373" y="65"/>
                    </a:cubicBezTo>
                    <a:cubicBezTo>
                      <a:pt x="337" y="23"/>
                      <a:pt x="285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14"/>
              <p:cNvSpPr/>
              <p:nvPr/>
            </p:nvSpPr>
            <p:spPr>
              <a:xfrm>
                <a:off x="4206875" y="3669100"/>
                <a:ext cx="110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0" y="132"/>
                      <a:pt x="55" y="318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62" y="335"/>
                      <a:pt x="443" y="172"/>
                      <a:pt x="351" y="61"/>
                    </a:cubicBezTo>
                    <a:cubicBezTo>
                      <a:pt x="318" y="21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14"/>
              <p:cNvSpPr/>
              <p:nvPr/>
            </p:nvSpPr>
            <p:spPr>
              <a:xfrm>
                <a:off x="4193625" y="3652550"/>
                <a:ext cx="10450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9" extrusionOk="0">
                    <a:moveTo>
                      <a:pt x="208" y="0"/>
                    </a:moveTo>
                    <a:cubicBezTo>
                      <a:pt x="173" y="0"/>
                      <a:pt x="138" y="12"/>
                      <a:pt x="109" y="35"/>
                    </a:cubicBezTo>
                    <a:cubicBezTo>
                      <a:pt x="0" y="125"/>
                      <a:pt x="51" y="302"/>
                      <a:pt x="193" y="318"/>
                    </a:cubicBezTo>
                    <a:cubicBezTo>
                      <a:pt x="198" y="318"/>
                      <a:pt x="204" y="319"/>
                      <a:pt x="209" y="319"/>
                    </a:cubicBezTo>
                    <a:cubicBezTo>
                      <a:pt x="341" y="319"/>
                      <a:pt x="418" y="166"/>
                      <a:pt x="331" y="61"/>
                    </a:cubicBezTo>
                    <a:cubicBezTo>
                      <a:pt x="300" y="21"/>
                      <a:pt x="254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14"/>
              <p:cNvSpPr/>
              <p:nvPr/>
            </p:nvSpPr>
            <p:spPr>
              <a:xfrm>
                <a:off x="4344250" y="3803375"/>
                <a:ext cx="166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2" extrusionOk="0">
                    <a:moveTo>
                      <a:pt x="333" y="1"/>
                    </a:moveTo>
                    <a:cubicBezTo>
                      <a:pt x="277" y="1"/>
                      <a:pt x="220" y="19"/>
                      <a:pt x="174" y="57"/>
                    </a:cubicBezTo>
                    <a:cubicBezTo>
                      <a:pt x="1" y="198"/>
                      <a:pt x="84" y="478"/>
                      <a:pt x="306" y="500"/>
                    </a:cubicBezTo>
                    <a:cubicBezTo>
                      <a:pt x="315" y="501"/>
                      <a:pt x="324" y="502"/>
                      <a:pt x="333" y="502"/>
                    </a:cubicBezTo>
                    <a:cubicBezTo>
                      <a:pt x="539" y="502"/>
                      <a:pt x="663" y="259"/>
                      <a:pt x="528" y="92"/>
                    </a:cubicBezTo>
                    <a:cubicBezTo>
                      <a:pt x="479" y="32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14"/>
              <p:cNvSpPr/>
              <p:nvPr/>
            </p:nvSpPr>
            <p:spPr>
              <a:xfrm>
                <a:off x="4331000" y="378682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89"/>
                      <a:pt x="81" y="458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6" y="482"/>
                      <a:pt x="634" y="249"/>
                      <a:pt x="505" y="92"/>
                    </a:cubicBezTo>
                    <a:cubicBezTo>
                      <a:pt x="457" y="31"/>
                      <a:pt x="387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14"/>
              <p:cNvSpPr/>
              <p:nvPr/>
            </p:nvSpPr>
            <p:spPr>
              <a:xfrm>
                <a:off x="4317675" y="3770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6" y="0"/>
                    </a:moveTo>
                    <a:cubicBezTo>
                      <a:pt x="255" y="0"/>
                      <a:pt x="203" y="17"/>
                      <a:pt x="161" y="52"/>
                    </a:cubicBezTo>
                    <a:cubicBezTo>
                      <a:pt x="0" y="183"/>
                      <a:pt x="77" y="444"/>
                      <a:pt x="283" y="463"/>
                    </a:cubicBezTo>
                    <a:cubicBezTo>
                      <a:pt x="292" y="464"/>
                      <a:pt x="301" y="464"/>
                      <a:pt x="310" y="464"/>
                    </a:cubicBezTo>
                    <a:cubicBezTo>
                      <a:pt x="503" y="464"/>
                      <a:pt x="614" y="240"/>
                      <a:pt x="489" y="87"/>
                    </a:cubicBezTo>
                    <a:cubicBezTo>
                      <a:pt x="443" y="30"/>
                      <a:pt x="375" y="0"/>
                      <a:pt x="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14"/>
              <p:cNvSpPr/>
              <p:nvPr/>
            </p:nvSpPr>
            <p:spPr>
              <a:xfrm>
                <a:off x="4304400" y="3753775"/>
                <a:ext cx="147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8" extrusionOk="0">
                    <a:moveTo>
                      <a:pt x="296" y="0"/>
                    </a:moveTo>
                    <a:cubicBezTo>
                      <a:pt x="247" y="0"/>
                      <a:pt x="197" y="17"/>
                      <a:pt x="155" y="52"/>
                    </a:cubicBezTo>
                    <a:cubicBezTo>
                      <a:pt x="1" y="174"/>
                      <a:pt x="75" y="424"/>
                      <a:pt x="274" y="447"/>
                    </a:cubicBezTo>
                    <a:cubicBezTo>
                      <a:pt x="282" y="448"/>
                      <a:pt x="290" y="448"/>
                      <a:pt x="297" y="448"/>
                    </a:cubicBezTo>
                    <a:cubicBezTo>
                      <a:pt x="480" y="448"/>
                      <a:pt x="590" y="232"/>
                      <a:pt x="470" y="84"/>
                    </a:cubicBezTo>
                    <a:cubicBezTo>
                      <a:pt x="426" y="29"/>
                      <a:pt x="362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14"/>
              <p:cNvSpPr/>
              <p:nvPr/>
            </p:nvSpPr>
            <p:spPr>
              <a:xfrm>
                <a:off x="4291150" y="3737225"/>
                <a:ext cx="140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9" extrusionOk="0">
                    <a:moveTo>
                      <a:pt x="282" y="1"/>
                    </a:moveTo>
                    <a:cubicBezTo>
                      <a:pt x="235" y="1"/>
                      <a:pt x="187" y="16"/>
                      <a:pt x="148" y="48"/>
                    </a:cubicBezTo>
                    <a:cubicBezTo>
                      <a:pt x="1" y="167"/>
                      <a:pt x="71" y="408"/>
                      <a:pt x="261" y="427"/>
                    </a:cubicBezTo>
                    <a:cubicBezTo>
                      <a:pt x="269" y="428"/>
                      <a:pt x="276" y="429"/>
                      <a:pt x="284" y="429"/>
                    </a:cubicBezTo>
                    <a:cubicBezTo>
                      <a:pt x="457" y="429"/>
                      <a:pt x="561" y="222"/>
                      <a:pt x="447" y="80"/>
                    </a:cubicBezTo>
                    <a:cubicBezTo>
                      <a:pt x="405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14"/>
              <p:cNvSpPr/>
              <p:nvPr/>
            </p:nvSpPr>
            <p:spPr>
              <a:xfrm>
                <a:off x="4277900" y="372072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1" y="407"/>
                    </a:cubicBezTo>
                    <a:cubicBezTo>
                      <a:pt x="440" y="407"/>
                      <a:pt x="538" y="210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14"/>
              <p:cNvSpPr/>
              <p:nvPr/>
            </p:nvSpPr>
            <p:spPr>
              <a:xfrm>
                <a:off x="4264625" y="3704150"/>
                <a:ext cx="1285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3" extrusionOk="0">
                    <a:moveTo>
                      <a:pt x="257" y="1"/>
                    </a:moveTo>
                    <a:cubicBezTo>
                      <a:pt x="214" y="1"/>
                      <a:pt x="170" y="15"/>
                      <a:pt x="133" y="44"/>
                    </a:cubicBezTo>
                    <a:cubicBezTo>
                      <a:pt x="1" y="156"/>
                      <a:pt x="65" y="372"/>
                      <a:pt x="239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18" y="392"/>
                      <a:pt x="514" y="202"/>
                      <a:pt x="409" y="73"/>
                    </a:cubicBezTo>
                    <a:cubicBezTo>
                      <a:pt x="371" y="25"/>
                      <a:pt x="315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14"/>
              <p:cNvSpPr/>
              <p:nvPr/>
            </p:nvSpPr>
            <p:spPr>
              <a:xfrm>
                <a:off x="4251300" y="3687650"/>
                <a:ext cx="122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2" extrusionOk="0">
                    <a:moveTo>
                      <a:pt x="247" y="1"/>
                    </a:moveTo>
                    <a:cubicBezTo>
                      <a:pt x="206" y="1"/>
                      <a:pt x="164" y="14"/>
                      <a:pt x="129" y="42"/>
                    </a:cubicBezTo>
                    <a:cubicBezTo>
                      <a:pt x="1" y="145"/>
                      <a:pt x="62" y="354"/>
                      <a:pt x="229" y="370"/>
                    </a:cubicBezTo>
                    <a:cubicBezTo>
                      <a:pt x="236" y="371"/>
                      <a:pt x="244" y="371"/>
                      <a:pt x="252" y="371"/>
                    </a:cubicBezTo>
                    <a:cubicBezTo>
                      <a:pt x="402" y="371"/>
                      <a:pt x="491" y="193"/>
                      <a:pt x="393" y="68"/>
                    </a:cubicBezTo>
                    <a:cubicBezTo>
                      <a:pt x="356" y="24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14"/>
              <p:cNvSpPr/>
              <p:nvPr/>
            </p:nvSpPr>
            <p:spPr>
              <a:xfrm>
                <a:off x="4238050" y="3671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4" y="1"/>
                    </a:moveTo>
                    <a:cubicBezTo>
                      <a:pt x="195" y="1"/>
                      <a:pt x="156" y="14"/>
                      <a:pt x="122" y="42"/>
                    </a:cubicBezTo>
                    <a:cubicBezTo>
                      <a:pt x="0" y="138"/>
                      <a:pt x="58" y="338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81" y="355"/>
                      <a:pt x="465" y="185"/>
                      <a:pt x="370" y="68"/>
                    </a:cubicBezTo>
                    <a:cubicBezTo>
                      <a:pt x="335" y="24"/>
                      <a:pt x="285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14"/>
              <p:cNvSpPr/>
              <p:nvPr/>
            </p:nvSpPr>
            <p:spPr>
              <a:xfrm>
                <a:off x="4224775" y="3654575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0"/>
                    </a:moveTo>
                    <a:cubicBezTo>
                      <a:pt x="185" y="0"/>
                      <a:pt x="147" y="13"/>
                      <a:pt x="117" y="38"/>
                    </a:cubicBezTo>
                    <a:cubicBezTo>
                      <a:pt x="1" y="131"/>
                      <a:pt x="56" y="321"/>
                      <a:pt x="203" y="333"/>
                    </a:cubicBezTo>
                    <a:cubicBezTo>
                      <a:pt x="210" y="334"/>
                      <a:pt x="216" y="334"/>
                      <a:pt x="223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14"/>
              <p:cNvSpPr/>
              <p:nvPr/>
            </p:nvSpPr>
            <p:spPr>
              <a:xfrm>
                <a:off x="4211525" y="3638075"/>
                <a:ext cx="1040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16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2"/>
                      <a:pt x="52" y="299"/>
                      <a:pt x="190" y="315"/>
                    </a:cubicBezTo>
                    <a:cubicBezTo>
                      <a:pt x="196" y="316"/>
                      <a:pt x="201" y="316"/>
                      <a:pt x="206" y="316"/>
                    </a:cubicBezTo>
                    <a:cubicBezTo>
                      <a:pt x="338" y="316"/>
                      <a:pt x="415" y="163"/>
                      <a:pt x="332" y="58"/>
                    </a:cubicBezTo>
                    <a:cubicBezTo>
                      <a:pt x="301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14"/>
              <p:cNvSpPr/>
              <p:nvPr/>
            </p:nvSpPr>
            <p:spPr>
              <a:xfrm>
                <a:off x="4348925" y="377235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1"/>
                    </a:moveTo>
                    <a:cubicBezTo>
                      <a:pt x="265" y="1"/>
                      <a:pt x="211" y="18"/>
                      <a:pt x="167" y="54"/>
                    </a:cubicBezTo>
                    <a:cubicBezTo>
                      <a:pt x="0" y="192"/>
                      <a:pt x="81" y="459"/>
                      <a:pt x="293" y="482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53"/>
                      <a:pt x="508" y="93"/>
                    </a:cubicBezTo>
                    <a:cubicBezTo>
                      <a:pt x="460" y="32"/>
                      <a:pt x="389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14"/>
              <p:cNvSpPr/>
              <p:nvPr/>
            </p:nvSpPr>
            <p:spPr>
              <a:xfrm>
                <a:off x="4335575" y="3755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09" y="0"/>
                    </a:moveTo>
                    <a:cubicBezTo>
                      <a:pt x="257" y="0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4" y="465"/>
                    </a:cubicBezTo>
                    <a:cubicBezTo>
                      <a:pt x="291" y="466"/>
                      <a:pt x="299" y="467"/>
                      <a:pt x="307" y="467"/>
                    </a:cubicBezTo>
                    <a:cubicBezTo>
                      <a:pt x="499" y="467"/>
                      <a:pt x="616" y="241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14"/>
              <p:cNvSpPr/>
              <p:nvPr/>
            </p:nvSpPr>
            <p:spPr>
              <a:xfrm>
                <a:off x="4322325" y="3739275"/>
                <a:ext cx="147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7" extrusionOk="0">
                    <a:moveTo>
                      <a:pt x="294" y="1"/>
                    </a:moveTo>
                    <a:cubicBezTo>
                      <a:pt x="245" y="1"/>
                      <a:pt x="196" y="17"/>
                      <a:pt x="155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80" y="446"/>
                      <a:pt x="288" y="447"/>
                      <a:pt x="297" y="447"/>
                    </a:cubicBezTo>
                    <a:cubicBezTo>
                      <a:pt x="481" y="447"/>
                      <a:pt x="589" y="229"/>
                      <a:pt x="470" y="82"/>
                    </a:cubicBezTo>
                    <a:cubicBezTo>
                      <a:pt x="424" y="29"/>
                      <a:pt x="359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14"/>
              <p:cNvSpPr/>
              <p:nvPr/>
            </p:nvSpPr>
            <p:spPr>
              <a:xfrm>
                <a:off x="4309075" y="3722725"/>
                <a:ext cx="141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1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50"/>
                    </a:cubicBezTo>
                    <a:cubicBezTo>
                      <a:pt x="0" y="169"/>
                      <a:pt x="71" y="407"/>
                      <a:pt x="260" y="429"/>
                    </a:cubicBezTo>
                    <a:cubicBezTo>
                      <a:pt x="268" y="430"/>
                      <a:pt x="276" y="430"/>
                      <a:pt x="284" y="430"/>
                    </a:cubicBezTo>
                    <a:cubicBezTo>
                      <a:pt x="460" y="430"/>
                      <a:pt x="564" y="224"/>
                      <a:pt x="447" y="82"/>
                    </a:cubicBezTo>
                    <a:cubicBezTo>
                      <a:pt x="405" y="29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14"/>
              <p:cNvSpPr/>
              <p:nvPr/>
            </p:nvSpPr>
            <p:spPr>
              <a:xfrm>
                <a:off x="4295725" y="3706200"/>
                <a:ext cx="135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10" extrusionOk="0">
                    <a:moveTo>
                      <a:pt x="273" y="0"/>
                    </a:moveTo>
                    <a:cubicBezTo>
                      <a:pt x="228" y="0"/>
                      <a:pt x="183" y="15"/>
                      <a:pt x="145" y="46"/>
                    </a:cubicBezTo>
                    <a:cubicBezTo>
                      <a:pt x="1" y="161"/>
                      <a:pt x="71" y="389"/>
                      <a:pt x="251" y="409"/>
                    </a:cubicBezTo>
                    <a:cubicBezTo>
                      <a:pt x="259" y="410"/>
                      <a:pt x="267" y="410"/>
                      <a:pt x="274" y="410"/>
                    </a:cubicBezTo>
                    <a:cubicBezTo>
                      <a:pt x="441" y="410"/>
                      <a:pt x="542" y="213"/>
                      <a:pt x="431" y="78"/>
                    </a:cubicBezTo>
                    <a:cubicBezTo>
                      <a:pt x="391" y="26"/>
                      <a:pt x="332" y="0"/>
                      <a:pt x="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14"/>
              <p:cNvSpPr/>
              <p:nvPr/>
            </p:nvSpPr>
            <p:spPr>
              <a:xfrm>
                <a:off x="4282475" y="3689700"/>
                <a:ext cx="129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89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4"/>
                    </a:cubicBezTo>
                    <a:cubicBezTo>
                      <a:pt x="0" y="153"/>
                      <a:pt x="65" y="371"/>
                      <a:pt x="238" y="387"/>
                    </a:cubicBezTo>
                    <a:cubicBezTo>
                      <a:pt x="246" y="388"/>
                      <a:pt x="254" y="389"/>
                      <a:pt x="262" y="389"/>
                    </a:cubicBezTo>
                    <a:cubicBezTo>
                      <a:pt x="421" y="389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14"/>
              <p:cNvSpPr/>
              <p:nvPr/>
            </p:nvSpPr>
            <p:spPr>
              <a:xfrm>
                <a:off x="4269225" y="3673125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400" y="373"/>
                      <a:pt x="491" y="194"/>
                      <a:pt x="392" y="70"/>
                    </a:cubicBezTo>
                    <a:cubicBezTo>
                      <a:pt x="354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14"/>
              <p:cNvSpPr/>
              <p:nvPr/>
            </p:nvSpPr>
            <p:spPr>
              <a:xfrm>
                <a:off x="4255875" y="3656625"/>
                <a:ext cx="117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3" extrusionOk="0">
                    <a:moveTo>
                      <a:pt x="235" y="0"/>
                    </a:moveTo>
                    <a:cubicBezTo>
                      <a:pt x="196" y="0"/>
                      <a:pt x="156" y="13"/>
                      <a:pt x="123" y="39"/>
                    </a:cubicBezTo>
                    <a:cubicBezTo>
                      <a:pt x="1" y="139"/>
                      <a:pt x="62" y="335"/>
                      <a:pt x="216" y="351"/>
                    </a:cubicBezTo>
                    <a:cubicBezTo>
                      <a:pt x="224" y="352"/>
                      <a:pt x="231" y="352"/>
                      <a:pt x="239" y="352"/>
                    </a:cubicBezTo>
                    <a:cubicBezTo>
                      <a:pt x="383" y="352"/>
                      <a:pt x="468" y="181"/>
                      <a:pt x="373" y="65"/>
                    </a:cubicBezTo>
                    <a:cubicBezTo>
                      <a:pt x="339" y="23"/>
                      <a:pt x="287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14"/>
              <p:cNvSpPr/>
              <p:nvPr/>
            </p:nvSpPr>
            <p:spPr>
              <a:xfrm>
                <a:off x="4242700" y="36401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1" y="131"/>
                      <a:pt x="55" y="318"/>
                      <a:pt x="203" y="334"/>
                    </a:cubicBezTo>
                    <a:cubicBezTo>
                      <a:pt x="210" y="335"/>
                      <a:pt x="216" y="335"/>
                      <a:pt x="222" y="335"/>
                    </a:cubicBezTo>
                    <a:cubicBezTo>
                      <a:pt x="359" y="335"/>
                      <a:pt x="440" y="171"/>
                      <a:pt x="351" y="61"/>
                    </a:cubicBezTo>
                    <a:cubicBezTo>
                      <a:pt x="318" y="21"/>
                      <a:pt x="271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14"/>
              <p:cNvSpPr/>
              <p:nvPr/>
            </p:nvSpPr>
            <p:spPr>
              <a:xfrm>
                <a:off x="4229375" y="362352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2" y="1"/>
                    </a:moveTo>
                    <a:cubicBezTo>
                      <a:pt x="176" y="1"/>
                      <a:pt x="140" y="12"/>
                      <a:pt x="109" y="36"/>
                    </a:cubicBezTo>
                    <a:cubicBezTo>
                      <a:pt x="0" y="123"/>
                      <a:pt x="52" y="300"/>
                      <a:pt x="193" y="316"/>
                    </a:cubicBezTo>
                    <a:cubicBezTo>
                      <a:pt x="199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4" y="58"/>
                    </a:cubicBezTo>
                    <a:cubicBezTo>
                      <a:pt x="303" y="20"/>
                      <a:pt x="258" y="1"/>
                      <a:pt x="2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14"/>
              <p:cNvSpPr/>
              <p:nvPr/>
            </p:nvSpPr>
            <p:spPr>
              <a:xfrm>
                <a:off x="4340250" y="3724750"/>
                <a:ext cx="146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9" extrusionOk="0">
                    <a:moveTo>
                      <a:pt x="295" y="1"/>
                    </a:moveTo>
                    <a:cubicBezTo>
                      <a:pt x="246" y="1"/>
                      <a:pt x="196" y="18"/>
                      <a:pt x="154" y="52"/>
                    </a:cubicBezTo>
                    <a:cubicBezTo>
                      <a:pt x="0" y="174"/>
                      <a:pt x="74" y="425"/>
                      <a:pt x="270" y="448"/>
                    </a:cubicBezTo>
                    <a:cubicBezTo>
                      <a:pt x="278" y="448"/>
                      <a:pt x="286" y="449"/>
                      <a:pt x="294" y="449"/>
                    </a:cubicBezTo>
                    <a:cubicBezTo>
                      <a:pt x="479" y="449"/>
                      <a:pt x="587" y="233"/>
                      <a:pt x="469" y="84"/>
                    </a:cubicBezTo>
                    <a:cubicBezTo>
                      <a:pt x="424" y="30"/>
                      <a:pt x="359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14"/>
              <p:cNvSpPr/>
              <p:nvPr/>
            </p:nvSpPr>
            <p:spPr>
              <a:xfrm>
                <a:off x="4326975" y="3708225"/>
                <a:ext cx="140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9" extrusionOk="0">
                    <a:moveTo>
                      <a:pt x="282" y="0"/>
                    </a:moveTo>
                    <a:cubicBezTo>
                      <a:pt x="235" y="0"/>
                      <a:pt x="188" y="16"/>
                      <a:pt x="149" y="48"/>
                    </a:cubicBezTo>
                    <a:cubicBezTo>
                      <a:pt x="1" y="167"/>
                      <a:pt x="72" y="408"/>
                      <a:pt x="258" y="427"/>
                    </a:cubicBezTo>
                    <a:cubicBezTo>
                      <a:pt x="266" y="428"/>
                      <a:pt x="274" y="429"/>
                      <a:pt x="281" y="429"/>
                    </a:cubicBezTo>
                    <a:cubicBezTo>
                      <a:pt x="457" y="429"/>
                      <a:pt x="562" y="222"/>
                      <a:pt x="448" y="80"/>
                    </a:cubicBezTo>
                    <a:cubicBezTo>
                      <a:pt x="406" y="27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14"/>
              <p:cNvSpPr/>
              <p:nvPr/>
            </p:nvSpPr>
            <p:spPr>
              <a:xfrm>
                <a:off x="4313725" y="369172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1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2" y="407"/>
                    </a:cubicBezTo>
                    <a:cubicBezTo>
                      <a:pt x="441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14"/>
              <p:cNvSpPr/>
              <p:nvPr/>
            </p:nvSpPr>
            <p:spPr>
              <a:xfrm>
                <a:off x="4300400" y="3675150"/>
                <a:ext cx="129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93" extrusionOk="0">
                    <a:moveTo>
                      <a:pt x="257" y="1"/>
                    </a:moveTo>
                    <a:cubicBezTo>
                      <a:pt x="214" y="1"/>
                      <a:pt x="171" y="15"/>
                      <a:pt x="135" y="44"/>
                    </a:cubicBezTo>
                    <a:cubicBezTo>
                      <a:pt x="0" y="156"/>
                      <a:pt x="64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21" y="392"/>
                      <a:pt x="516" y="202"/>
                      <a:pt x="411" y="73"/>
                    </a:cubicBezTo>
                    <a:cubicBezTo>
                      <a:pt x="371" y="25"/>
                      <a:pt x="314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14"/>
              <p:cNvSpPr/>
              <p:nvPr/>
            </p:nvSpPr>
            <p:spPr>
              <a:xfrm>
                <a:off x="4287125" y="365865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2"/>
                    </a:cubicBezTo>
                    <a:cubicBezTo>
                      <a:pt x="1" y="145"/>
                      <a:pt x="62" y="354"/>
                      <a:pt x="226" y="370"/>
                    </a:cubicBezTo>
                    <a:cubicBezTo>
                      <a:pt x="234" y="371"/>
                      <a:pt x="241" y="371"/>
                      <a:pt x="249" y="371"/>
                    </a:cubicBezTo>
                    <a:cubicBezTo>
                      <a:pt x="399" y="371"/>
                      <a:pt x="491" y="193"/>
                      <a:pt x="390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14"/>
              <p:cNvSpPr/>
              <p:nvPr/>
            </p:nvSpPr>
            <p:spPr>
              <a:xfrm>
                <a:off x="4273875" y="3642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2" y="0"/>
                      <a:pt x="154" y="13"/>
                      <a:pt x="123" y="39"/>
                    </a:cubicBezTo>
                    <a:cubicBezTo>
                      <a:pt x="1" y="138"/>
                      <a:pt x="58" y="337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78" y="355"/>
                      <a:pt x="466" y="184"/>
                      <a:pt x="370" y="68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14"/>
              <p:cNvSpPr/>
              <p:nvPr/>
            </p:nvSpPr>
            <p:spPr>
              <a:xfrm>
                <a:off x="4260550" y="362557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4" y="0"/>
                    </a:moveTo>
                    <a:cubicBezTo>
                      <a:pt x="187" y="0"/>
                      <a:pt x="150" y="13"/>
                      <a:pt x="119" y="38"/>
                    </a:cubicBezTo>
                    <a:cubicBezTo>
                      <a:pt x="0" y="131"/>
                      <a:pt x="58" y="320"/>
                      <a:pt x="206" y="333"/>
                    </a:cubicBezTo>
                    <a:cubicBezTo>
                      <a:pt x="212" y="334"/>
                      <a:pt x="219" y="334"/>
                      <a:pt x="225" y="334"/>
                    </a:cubicBezTo>
                    <a:cubicBezTo>
                      <a:pt x="361" y="334"/>
                      <a:pt x="443" y="174"/>
                      <a:pt x="354" y="63"/>
                    </a:cubicBezTo>
                    <a:cubicBezTo>
                      <a:pt x="321" y="21"/>
                      <a:pt x="273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14"/>
              <p:cNvSpPr/>
              <p:nvPr/>
            </p:nvSpPr>
            <p:spPr>
              <a:xfrm>
                <a:off x="4247275" y="3609075"/>
                <a:ext cx="104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6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2"/>
                      <a:pt x="55" y="299"/>
                      <a:pt x="194" y="315"/>
                    </a:cubicBezTo>
                    <a:cubicBezTo>
                      <a:pt x="199" y="316"/>
                      <a:pt x="204" y="316"/>
                      <a:pt x="210" y="316"/>
                    </a:cubicBezTo>
                    <a:cubicBezTo>
                      <a:pt x="341" y="316"/>
                      <a:pt x="418" y="163"/>
                      <a:pt x="332" y="58"/>
                    </a:cubicBezTo>
                    <a:cubicBezTo>
                      <a:pt x="301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14"/>
              <p:cNvSpPr/>
              <p:nvPr/>
            </p:nvSpPr>
            <p:spPr>
              <a:xfrm>
                <a:off x="4344825" y="3693725"/>
                <a:ext cx="141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1" extrusionOk="0">
                    <a:moveTo>
                      <a:pt x="283" y="1"/>
                    </a:moveTo>
                    <a:cubicBezTo>
                      <a:pt x="236" y="1"/>
                      <a:pt x="188" y="16"/>
                      <a:pt x="148" y="50"/>
                    </a:cubicBezTo>
                    <a:cubicBezTo>
                      <a:pt x="0" y="169"/>
                      <a:pt x="71" y="406"/>
                      <a:pt x="261" y="429"/>
                    </a:cubicBezTo>
                    <a:cubicBezTo>
                      <a:pt x="269" y="430"/>
                      <a:pt x="276" y="430"/>
                      <a:pt x="284" y="430"/>
                    </a:cubicBezTo>
                    <a:cubicBezTo>
                      <a:pt x="460" y="430"/>
                      <a:pt x="564" y="223"/>
                      <a:pt x="450" y="82"/>
                    </a:cubicBezTo>
                    <a:cubicBezTo>
                      <a:pt x="408" y="29"/>
                      <a:pt x="346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14"/>
              <p:cNvSpPr/>
              <p:nvPr/>
            </p:nvSpPr>
            <p:spPr>
              <a:xfrm>
                <a:off x="4331575" y="3677200"/>
                <a:ext cx="134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0" extrusionOk="0">
                    <a:moveTo>
                      <a:pt x="270" y="0"/>
                    </a:moveTo>
                    <a:cubicBezTo>
                      <a:pt x="224" y="0"/>
                      <a:pt x="179" y="15"/>
                      <a:pt x="141" y="45"/>
                    </a:cubicBezTo>
                    <a:cubicBezTo>
                      <a:pt x="0" y="161"/>
                      <a:pt x="68" y="389"/>
                      <a:pt x="251" y="409"/>
                    </a:cubicBezTo>
                    <a:cubicBezTo>
                      <a:pt x="259" y="409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0" y="26"/>
                      <a:pt x="330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14"/>
              <p:cNvSpPr/>
              <p:nvPr/>
            </p:nvSpPr>
            <p:spPr>
              <a:xfrm>
                <a:off x="4318300" y="3660700"/>
                <a:ext cx="12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89" extrusionOk="0">
                    <a:moveTo>
                      <a:pt x="258" y="0"/>
                    </a:moveTo>
                    <a:cubicBezTo>
                      <a:pt x="215" y="0"/>
                      <a:pt x="172" y="14"/>
                      <a:pt x="136" y="43"/>
                    </a:cubicBezTo>
                    <a:cubicBezTo>
                      <a:pt x="1" y="153"/>
                      <a:pt x="65" y="371"/>
                      <a:pt x="239" y="387"/>
                    </a:cubicBezTo>
                    <a:cubicBezTo>
                      <a:pt x="246" y="388"/>
                      <a:pt x="254" y="389"/>
                      <a:pt x="262" y="389"/>
                    </a:cubicBezTo>
                    <a:cubicBezTo>
                      <a:pt x="421" y="389"/>
                      <a:pt x="513" y="201"/>
                      <a:pt x="409" y="72"/>
                    </a:cubicBezTo>
                    <a:cubicBezTo>
                      <a:pt x="371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14"/>
              <p:cNvSpPr/>
              <p:nvPr/>
            </p:nvSpPr>
            <p:spPr>
              <a:xfrm>
                <a:off x="4305050" y="3644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7"/>
                      <a:pt x="62" y="356"/>
                      <a:pt x="225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3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14"/>
              <p:cNvSpPr/>
              <p:nvPr/>
            </p:nvSpPr>
            <p:spPr>
              <a:xfrm>
                <a:off x="4291800" y="3627625"/>
                <a:ext cx="1157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52" extrusionOk="0">
                    <a:moveTo>
                      <a:pt x="231" y="0"/>
                    </a:moveTo>
                    <a:cubicBezTo>
                      <a:pt x="192" y="0"/>
                      <a:pt x="152" y="13"/>
                      <a:pt x="119" y="39"/>
                    </a:cubicBezTo>
                    <a:cubicBezTo>
                      <a:pt x="0" y="139"/>
                      <a:pt x="58" y="335"/>
                      <a:pt x="212" y="351"/>
                    </a:cubicBezTo>
                    <a:cubicBezTo>
                      <a:pt x="219" y="352"/>
                      <a:pt x="225" y="352"/>
                      <a:pt x="232" y="352"/>
                    </a:cubicBezTo>
                    <a:cubicBezTo>
                      <a:pt x="378" y="352"/>
                      <a:pt x="462" y="182"/>
                      <a:pt x="370" y="65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14"/>
              <p:cNvSpPr/>
              <p:nvPr/>
            </p:nvSpPr>
            <p:spPr>
              <a:xfrm>
                <a:off x="4278450" y="3611100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6" y="0"/>
                    </a:moveTo>
                    <a:cubicBezTo>
                      <a:pt x="188" y="0"/>
                      <a:pt x="151" y="13"/>
                      <a:pt x="120" y="38"/>
                    </a:cubicBezTo>
                    <a:cubicBezTo>
                      <a:pt x="1" y="131"/>
                      <a:pt x="59" y="318"/>
                      <a:pt x="206" y="334"/>
                    </a:cubicBezTo>
                    <a:cubicBezTo>
                      <a:pt x="213" y="334"/>
                      <a:pt x="219" y="335"/>
                      <a:pt x="225" y="335"/>
                    </a:cubicBezTo>
                    <a:cubicBezTo>
                      <a:pt x="362" y="335"/>
                      <a:pt x="443" y="171"/>
                      <a:pt x="354" y="61"/>
                    </a:cubicBezTo>
                    <a:cubicBezTo>
                      <a:pt x="322" y="21"/>
                      <a:pt x="274" y="0"/>
                      <a:pt x="2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14"/>
              <p:cNvSpPr/>
              <p:nvPr/>
            </p:nvSpPr>
            <p:spPr>
              <a:xfrm>
                <a:off x="4265200" y="359452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0" y="126"/>
                      <a:pt x="52" y="303"/>
                      <a:pt x="193" y="315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1" y="58"/>
                    </a:cubicBezTo>
                    <a:cubicBezTo>
                      <a:pt x="301" y="20"/>
                      <a:pt x="255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14"/>
              <p:cNvSpPr/>
              <p:nvPr/>
            </p:nvSpPr>
            <p:spPr>
              <a:xfrm>
                <a:off x="4336225" y="3646150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8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6"/>
                      <a:pt x="65" y="371"/>
                      <a:pt x="238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21" y="392"/>
                      <a:pt x="513" y="202"/>
                      <a:pt x="409" y="73"/>
                    </a:cubicBezTo>
                    <a:cubicBezTo>
                      <a:pt x="370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14"/>
              <p:cNvSpPr/>
              <p:nvPr/>
            </p:nvSpPr>
            <p:spPr>
              <a:xfrm>
                <a:off x="4322875" y="362965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7" y="1"/>
                    </a:moveTo>
                    <a:cubicBezTo>
                      <a:pt x="206" y="1"/>
                      <a:pt x="166" y="14"/>
                      <a:pt x="133" y="42"/>
                    </a:cubicBezTo>
                    <a:cubicBezTo>
                      <a:pt x="1" y="145"/>
                      <a:pt x="62" y="353"/>
                      <a:pt x="229" y="369"/>
                    </a:cubicBezTo>
                    <a:cubicBezTo>
                      <a:pt x="237" y="370"/>
                      <a:pt x="245" y="371"/>
                      <a:pt x="252" y="371"/>
                    </a:cubicBezTo>
                    <a:cubicBezTo>
                      <a:pt x="402" y="371"/>
                      <a:pt x="491" y="193"/>
                      <a:pt x="393" y="71"/>
                    </a:cubicBezTo>
                    <a:cubicBezTo>
                      <a:pt x="356" y="25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14"/>
              <p:cNvSpPr/>
              <p:nvPr/>
            </p:nvSpPr>
            <p:spPr>
              <a:xfrm>
                <a:off x="4309625" y="3613075"/>
                <a:ext cx="116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6" extrusionOk="0">
                    <a:moveTo>
                      <a:pt x="234" y="1"/>
                    </a:moveTo>
                    <a:cubicBezTo>
                      <a:pt x="195" y="1"/>
                      <a:pt x="156" y="13"/>
                      <a:pt x="123" y="39"/>
                    </a:cubicBezTo>
                    <a:cubicBezTo>
                      <a:pt x="1" y="139"/>
                      <a:pt x="59" y="338"/>
                      <a:pt x="216" y="354"/>
                    </a:cubicBezTo>
                    <a:cubicBezTo>
                      <a:pt x="223" y="355"/>
                      <a:pt x="229" y="355"/>
                      <a:pt x="236" y="355"/>
                    </a:cubicBezTo>
                    <a:cubicBezTo>
                      <a:pt x="381" y="355"/>
                      <a:pt x="466" y="185"/>
                      <a:pt x="373" y="68"/>
                    </a:cubicBezTo>
                    <a:cubicBezTo>
                      <a:pt x="338" y="24"/>
                      <a:pt x="286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14"/>
              <p:cNvSpPr/>
              <p:nvPr/>
            </p:nvSpPr>
            <p:spPr>
              <a:xfrm>
                <a:off x="4296375" y="3596550"/>
                <a:ext cx="110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6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0" y="132"/>
                      <a:pt x="55" y="321"/>
                      <a:pt x="206" y="334"/>
                    </a:cubicBezTo>
                    <a:cubicBezTo>
                      <a:pt x="213" y="335"/>
                      <a:pt x="219" y="335"/>
                      <a:pt x="225" y="335"/>
                    </a:cubicBezTo>
                    <a:cubicBezTo>
                      <a:pt x="362" y="335"/>
                      <a:pt x="443" y="175"/>
                      <a:pt x="351" y="64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14"/>
              <p:cNvSpPr/>
              <p:nvPr/>
            </p:nvSpPr>
            <p:spPr>
              <a:xfrm>
                <a:off x="4283125" y="3580075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5"/>
                    </a:cubicBezTo>
                    <a:cubicBezTo>
                      <a:pt x="0" y="122"/>
                      <a:pt x="52" y="299"/>
                      <a:pt x="193" y="315"/>
                    </a:cubicBezTo>
                    <a:cubicBezTo>
                      <a:pt x="198" y="315"/>
                      <a:pt x="203" y="316"/>
                      <a:pt x="208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14"/>
              <p:cNvSpPr/>
              <p:nvPr/>
            </p:nvSpPr>
            <p:spPr>
              <a:xfrm>
                <a:off x="4340800" y="361512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5" y="0"/>
                    </a:moveTo>
                    <a:cubicBezTo>
                      <a:pt x="204" y="0"/>
                      <a:pt x="164" y="13"/>
                      <a:pt x="129" y="41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3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14"/>
              <p:cNvSpPr/>
              <p:nvPr/>
            </p:nvSpPr>
            <p:spPr>
              <a:xfrm>
                <a:off x="4327550" y="3598625"/>
                <a:ext cx="11650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2" extrusionOk="0">
                    <a:moveTo>
                      <a:pt x="233" y="0"/>
                    </a:moveTo>
                    <a:cubicBezTo>
                      <a:pt x="195" y="0"/>
                      <a:pt x="156" y="13"/>
                      <a:pt x="122" y="39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2" y="351"/>
                      <a:pt x="229" y="352"/>
                      <a:pt x="235" y="352"/>
                    </a:cubicBezTo>
                    <a:cubicBezTo>
                      <a:pt x="381" y="352"/>
                      <a:pt x="465" y="182"/>
                      <a:pt x="370" y="65"/>
                    </a:cubicBezTo>
                    <a:cubicBezTo>
                      <a:pt x="335" y="22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14"/>
              <p:cNvSpPr/>
              <p:nvPr/>
            </p:nvSpPr>
            <p:spPr>
              <a:xfrm>
                <a:off x="4314300" y="3582100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2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18"/>
                      <a:pt x="203" y="334"/>
                    </a:cubicBezTo>
                    <a:cubicBezTo>
                      <a:pt x="209" y="334"/>
                      <a:pt x="215" y="335"/>
                      <a:pt x="222" y="335"/>
                    </a:cubicBezTo>
                    <a:cubicBezTo>
                      <a:pt x="358" y="335"/>
                      <a:pt x="440" y="171"/>
                      <a:pt x="350" y="60"/>
                    </a:cubicBezTo>
                    <a:cubicBezTo>
                      <a:pt x="318" y="21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14"/>
              <p:cNvSpPr/>
              <p:nvPr/>
            </p:nvSpPr>
            <p:spPr>
              <a:xfrm>
                <a:off x="4301025" y="3565550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8" y="0"/>
                    </a:moveTo>
                    <a:cubicBezTo>
                      <a:pt x="173" y="0"/>
                      <a:pt x="139" y="11"/>
                      <a:pt x="110" y="35"/>
                    </a:cubicBezTo>
                    <a:cubicBezTo>
                      <a:pt x="1" y="125"/>
                      <a:pt x="52" y="301"/>
                      <a:pt x="190" y="314"/>
                    </a:cubicBezTo>
                    <a:cubicBezTo>
                      <a:pt x="197" y="315"/>
                      <a:pt x="203" y="315"/>
                      <a:pt x="210" y="315"/>
                    </a:cubicBezTo>
                    <a:cubicBezTo>
                      <a:pt x="340" y="315"/>
                      <a:pt x="418" y="161"/>
                      <a:pt x="332" y="57"/>
                    </a:cubicBezTo>
                    <a:cubicBezTo>
                      <a:pt x="300" y="20"/>
                      <a:pt x="254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8" name="Google Shape;1888;p14"/>
            <p:cNvSpPr/>
            <p:nvPr/>
          </p:nvSpPr>
          <p:spPr>
            <a:xfrm>
              <a:off x="6220398" y="-7067"/>
              <a:ext cx="2923600" cy="1524540"/>
            </a:xfrm>
            <a:custGeom>
              <a:avLst/>
              <a:gdLst/>
              <a:ahLst/>
              <a:cxnLst/>
              <a:rect l="l" t="t" r="r" b="b"/>
              <a:pathLst>
                <a:path w="38910" h="20290" extrusionOk="0">
                  <a:moveTo>
                    <a:pt x="38887" y="1"/>
                  </a:moveTo>
                  <a:lnTo>
                    <a:pt x="38910" y="20289"/>
                  </a:lnTo>
                  <a:cubicBezTo>
                    <a:pt x="34915" y="9022"/>
                    <a:pt x="23320" y="11410"/>
                    <a:pt x="11660" y="7858"/>
                  </a:cubicBezTo>
                  <a:cubicBezTo>
                    <a:pt x="5284" y="5914"/>
                    <a:pt x="1842" y="2916"/>
                    <a:pt x="1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14"/>
            <p:cNvSpPr/>
            <p:nvPr/>
          </p:nvSpPr>
          <p:spPr>
            <a:xfrm rot="10800000" flipH="1">
              <a:off x="8104641" y="-7055"/>
              <a:ext cx="1060558" cy="2032721"/>
            </a:xfrm>
            <a:custGeom>
              <a:avLst/>
              <a:gdLst/>
              <a:ahLst/>
              <a:cxnLst/>
              <a:rect l="l" t="t" r="r" b="b"/>
              <a:pathLst>
                <a:path w="20290" h="38887" extrusionOk="0">
                  <a:moveTo>
                    <a:pt x="20289" y="38887"/>
                  </a:moveTo>
                  <a:lnTo>
                    <a:pt x="1" y="38887"/>
                  </a:lnTo>
                  <a:cubicBezTo>
                    <a:pt x="11272" y="34905"/>
                    <a:pt x="8897" y="23307"/>
                    <a:pt x="12461" y="11651"/>
                  </a:cubicBezTo>
                  <a:cubicBezTo>
                    <a:pt x="14411" y="5278"/>
                    <a:pt x="17413" y="1839"/>
                    <a:pt x="20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0" name="Google Shape;1890;p14"/>
          <p:cNvSpPr/>
          <p:nvPr/>
        </p:nvSpPr>
        <p:spPr>
          <a:xfrm flipH="1">
            <a:off x="5842507" y="4285539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14"/>
          <p:cNvSpPr/>
          <p:nvPr/>
        </p:nvSpPr>
        <p:spPr>
          <a:xfrm flipH="1">
            <a:off x="450788" y="4292766"/>
            <a:ext cx="237951" cy="274804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2" name="Google Shape;1892;p14"/>
          <p:cNvGrpSpPr/>
          <p:nvPr/>
        </p:nvGrpSpPr>
        <p:grpSpPr>
          <a:xfrm flipH="1">
            <a:off x="270586" y="2413567"/>
            <a:ext cx="402369" cy="316376"/>
            <a:chOff x="1163250" y="1972063"/>
            <a:chExt cx="106800" cy="83975"/>
          </a:xfrm>
        </p:grpSpPr>
        <p:sp>
          <p:nvSpPr>
            <p:cNvPr id="1893" name="Google Shape;1893;p14"/>
            <p:cNvSpPr/>
            <p:nvPr/>
          </p:nvSpPr>
          <p:spPr>
            <a:xfrm>
              <a:off x="1251000" y="2007013"/>
              <a:ext cx="16725" cy="14325"/>
            </a:xfrm>
            <a:custGeom>
              <a:avLst/>
              <a:gdLst/>
              <a:ahLst/>
              <a:cxnLst/>
              <a:rect l="l" t="t" r="r" b="b"/>
              <a:pathLst>
                <a:path w="669" h="573" extrusionOk="0">
                  <a:moveTo>
                    <a:pt x="380" y="1"/>
                  </a:moveTo>
                  <a:cubicBezTo>
                    <a:pt x="310" y="1"/>
                    <a:pt x="238" y="27"/>
                    <a:pt x="180" y="84"/>
                  </a:cubicBezTo>
                  <a:cubicBezTo>
                    <a:pt x="0" y="264"/>
                    <a:pt x="129" y="572"/>
                    <a:pt x="383" y="572"/>
                  </a:cubicBezTo>
                  <a:cubicBezTo>
                    <a:pt x="540" y="572"/>
                    <a:pt x="665" y="444"/>
                    <a:pt x="669" y="286"/>
                  </a:cubicBezTo>
                  <a:cubicBezTo>
                    <a:pt x="669" y="114"/>
                    <a:pt x="527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4"/>
            <p:cNvSpPr/>
            <p:nvPr/>
          </p:nvSpPr>
          <p:spPr>
            <a:xfrm>
              <a:off x="1253400" y="2041788"/>
              <a:ext cx="16650" cy="14250"/>
            </a:xfrm>
            <a:custGeom>
              <a:avLst/>
              <a:gdLst/>
              <a:ahLst/>
              <a:cxnLst/>
              <a:rect l="l" t="t" r="r" b="b"/>
              <a:pathLst>
                <a:path w="666" h="570" extrusionOk="0">
                  <a:moveTo>
                    <a:pt x="287" y="1"/>
                  </a:moveTo>
                  <a:cubicBezTo>
                    <a:pt x="129" y="1"/>
                    <a:pt x="1" y="126"/>
                    <a:pt x="1" y="283"/>
                  </a:cubicBezTo>
                  <a:cubicBezTo>
                    <a:pt x="1" y="455"/>
                    <a:pt x="142" y="570"/>
                    <a:pt x="288" y="570"/>
                  </a:cubicBezTo>
                  <a:cubicBezTo>
                    <a:pt x="358" y="570"/>
                    <a:pt x="429" y="544"/>
                    <a:pt x="486" y="486"/>
                  </a:cubicBezTo>
                  <a:cubicBezTo>
                    <a:pt x="666" y="306"/>
                    <a:pt x="540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4"/>
            <p:cNvSpPr/>
            <p:nvPr/>
          </p:nvSpPr>
          <p:spPr>
            <a:xfrm>
              <a:off x="1253400" y="1972363"/>
              <a:ext cx="14325" cy="14425"/>
            </a:xfrm>
            <a:custGeom>
              <a:avLst/>
              <a:gdLst/>
              <a:ahLst/>
              <a:cxnLst/>
              <a:rect l="l" t="t" r="r" b="b"/>
              <a:pathLst>
                <a:path w="573" h="577" extrusionOk="0">
                  <a:moveTo>
                    <a:pt x="287" y="1"/>
                  </a:moveTo>
                  <a:cubicBezTo>
                    <a:pt x="129" y="1"/>
                    <a:pt x="1" y="126"/>
                    <a:pt x="1" y="284"/>
                  </a:cubicBezTo>
                  <a:lnTo>
                    <a:pt x="1" y="287"/>
                  </a:lnTo>
                  <a:lnTo>
                    <a:pt x="1" y="290"/>
                  </a:lnTo>
                  <a:cubicBezTo>
                    <a:pt x="1" y="448"/>
                    <a:pt x="129" y="576"/>
                    <a:pt x="287" y="576"/>
                  </a:cubicBezTo>
                  <a:cubicBezTo>
                    <a:pt x="444" y="576"/>
                    <a:pt x="573" y="448"/>
                    <a:pt x="573" y="290"/>
                  </a:cubicBezTo>
                  <a:lnTo>
                    <a:pt x="573" y="287"/>
                  </a:lnTo>
                  <a:lnTo>
                    <a:pt x="573" y="284"/>
                  </a:lnTo>
                  <a:cubicBezTo>
                    <a:pt x="569" y="126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4"/>
            <p:cNvSpPr/>
            <p:nvPr/>
          </p:nvSpPr>
          <p:spPr>
            <a:xfrm>
              <a:off x="1206075" y="2007013"/>
              <a:ext cx="16650" cy="14325"/>
            </a:xfrm>
            <a:custGeom>
              <a:avLst/>
              <a:gdLst/>
              <a:ahLst/>
              <a:cxnLst/>
              <a:rect l="l" t="t" r="r" b="b"/>
              <a:pathLst>
                <a:path w="666" h="573" extrusionOk="0">
                  <a:moveTo>
                    <a:pt x="379" y="1"/>
                  </a:moveTo>
                  <a:cubicBezTo>
                    <a:pt x="310" y="1"/>
                    <a:pt x="239" y="27"/>
                    <a:pt x="181" y="84"/>
                  </a:cubicBezTo>
                  <a:cubicBezTo>
                    <a:pt x="1" y="264"/>
                    <a:pt x="126" y="572"/>
                    <a:pt x="380" y="572"/>
                  </a:cubicBezTo>
                  <a:cubicBezTo>
                    <a:pt x="537" y="572"/>
                    <a:pt x="666" y="444"/>
                    <a:pt x="666" y="286"/>
                  </a:cubicBezTo>
                  <a:cubicBezTo>
                    <a:pt x="666" y="114"/>
                    <a:pt x="526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4"/>
            <p:cNvSpPr/>
            <p:nvPr/>
          </p:nvSpPr>
          <p:spPr>
            <a:xfrm>
              <a:off x="1206075" y="2041738"/>
              <a:ext cx="16650" cy="14300"/>
            </a:xfrm>
            <a:custGeom>
              <a:avLst/>
              <a:gdLst/>
              <a:ahLst/>
              <a:cxnLst/>
              <a:rect l="l" t="t" r="r" b="b"/>
              <a:pathLst>
                <a:path w="666" h="572" extrusionOk="0">
                  <a:moveTo>
                    <a:pt x="378" y="0"/>
                  </a:moveTo>
                  <a:cubicBezTo>
                    <a:pt x="308" y="0"/>
                    <a:pt x="238" y="26"/>
                    <a:pt x="181" y="83"/>
                  </a:cubicBezTo>
                  <a:cubicBezTo>
                    <a:pt x="1" y="263"/>
                    <a:pt x="126" y="571"/>
                    <a:pt x="380" y="571"/>
                  </a:cubicBezTo>
                  <a:cubicBezTo>
                    <a:pt x="537" y="571"/>
                    <a:pt x="666" y="443"/>
                    <a:pt x="666" y="285"/>
                  </a:cubicBezTo>
                  <a:cubicBezTo>
                    <a:pt x="666" y="113"/>
                    <a:pt x="524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4"/>
            <p:cNvSpPr/>
            <p:nvPr/>
          </p:nvSpPr>
          <p:spPr>
            <a:xfrm>
              <a:off x="1163250" y="2007063"/>
              <a:ext cx="14500" cy="14275"/>
            </a:xfrm>
            <a:custGeom>
              <a:avLst/>
              <a:gdLst/>
              <a:ahLst/>
              <a:cxnLst/>
              <a:rect l="l" t="t" r="r" b="b"/>
              <a:pathLst>
                <a:path w="580" h="571" extrusionOk="0">
                  <a:moveTo>
                    <a:pt x="285" y="1"/>
                  </a:moveTo>
                  <a:cubicBezTo>
                    <a:pt x="129" y="1"/>
                    <a:pt x="1" y="127"/>
                    <a:pt x="1" y="284"/>
                  </a:cubicBezTo>
                  <a:cubicBezTo>
                    <a:pt x="1" y="441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70"/>
                  </a:cubicBezTo>
                  <a:cubicBezTo>
                    <a:pt x="454" y="570"/>
                    <a:pt x="579" y="442"/>
                    <a:pt x="579" y="284"/>
                  </a:cubicBezTo>
                  <a:cubicBezTo>
                    <a:pt x="579" y="127"/>
                    <a:pt x="454" y="1"/>
                    <a:pt x="296" y="1"/>
                  </a:cubicBezTo>
                  <a:cubicBezTo>
                    <a:pt x="293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4"/>
            <p:cNvSpPr/>
            <p:nvPr/>
          </p:nvSpPr>
          <p:spPr>
            <a:xfrm>
              <a:off x="1163250" y="2041788"/>
              <a:ext cx="14500" cy="14250"/>
            </a:xfrm>
            <a:custGeom>
              <a:avLst/>
              <a:gdLst/>
              <a:ahLst/>
              <a:cxnLst/>
              <a:rect l="l" t="t" r="r" b="b"/>
              <a:pathLst>
                <a:path w="580" h="570" extrusionOk="0">
                  <a:moveTo>
                    <a:pt x="285" y="0"/>
                  </a:moveTo>
                  <a:cubicBezTo>
                    <a:pt x="129" y="0"/>
                    <a:pt x="1" y="127"/>
                    <a:pt x="1" y="283"/>
                  </a:cubicBezTo>
                  <a:cubicBezTo>
                    <a:pt x="1" y="440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69"/>
                  </a:cubicBezTo>
                  <a:cubicBezTo>
                    <a:pt x="454" y="569"/>
                    <a:pt x="579" y="441"/>
                    <a:pt x="579" y="283"/>
                  </a:cubicBezTo>
                  <a:cubicBezTo>
                    <a:pt x="579" y="126"/>
                    <a:pt x="454" y="1"/>
                    <a:pt x="296" y="1"/>
                  </a:cubicBezTo>
                  <a:cubicBezTo>
                    <a:pt x="293" y="0"/>
                    <a:pt x="28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4"/>
            <p:cNvSpPr/>
            <p:nvPr/>
          </p:nvSpPr>
          <p:spPr>
            <a:xfrm>
              <a:off x="1208325" y="1972063"/>
              <a:ext cx="14575" cy="14950"/>
            </a:xfrm>
            <a:custGeom>
              <a:avLst/>
              <a:gdLst/>
              <a:ahLst/>
              <a:cxnLst/>
              <a:rect l="l" t="t" r="r" b="b"/>
              <a:pathLst>
                <a:path w="583" h="598" extrusionOk="0">
                  <a:moveTo>
                    <a:pt x="290" y="0"/>
                  </a:moveTo>
                  <a:cubicBezTo>
                    <a:pt x="129" y="0"/>
                    <a:pt x="1" y="135"/>
                    <a:pt x="7" y="296"/>
                  </a:cubicBezTo>
                  <a:lnTo>
                    <a:pt x="7" y="302"/>
                  </a:lnTo>
                  <a:cubicBezTo>
                    <a:pt x="1" y="463"/>
                    <a:pt x="129" y="598"/>
                    <a:pt x="290" y="598"/>
                  </a:cubicBezTo>
                  <a:cubicBezTo>
                    <a:pt x="454" y="598"/>
                    <a:pt x="582" y="463"/>
                    <a:pt x="576" y="302"/>
                  </a:cubicBezTo>
                  <a:lnTo>
                    <a:pt x="576" y="299"/>
                  </a:lnTo>
                  <a:lnTo>
                    <a:pt x="576" y="296"/>
                  </a:lnTo>
                  <a:cubicBezTo>
                    <a:pt x="582" y="135"/>
                    <a:pt x="454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4"/>
            <p:cNvSpPr/>
            <p:nvPr/>
          </p:nvSpPr>
          <p:spPr>
            <a:xfrm>
              <a:off x="1163500" y="1972363"/>
              <a:ext cx="14250" cy="14425"/>
            </a:xfrm>
            <a:custGeom>
              <a:avLst/>
              <a:gdLst/>
              <a:ahLst/>
              <a:cxnLst/>
              <a:rect l="l" t="t" r="r" b="b"/>
              <a:pathLst>
                <a:path w="570" h="577" extrusionOk="0">
                  <a:moveTo>
                    <a:pt x="286" y="1"/>
                  </a:moveTo>
                  <a:cubicBezTo>
                    <a:pt x="129" y="1"/>
                    <a:pt x="0" y="126"/>
                    <a:pt x="0" y="284"/>
                  </a:cubicBezTo>
                  <a:lnTo>
                    <a:pt x="0" y="287"/>
                  </a:lnTo>
                  <a:lnTo>
                    <a:pt x="0" y="290"/>
                  </a:lnTo>
                  <a:cubicBezTo>
                    <a:pt x="0" y="448"/>
                    <a:pt x="129" y="576"/>
                    <a:pt x="286" y="576"/>
                  </a:cubicBezTo>
                  <a:cubicBezTo>
                    <a:pt x="444" y="576"/>
                    <a:pt x="569" y="448"/>
                    <a:pt x="569" y="290"/>
                  </a:cubicBezTo>
                  <a:lnTo>
                    <a:pt x="569" y="287"/>
                  </a:lnTo>
                  <a:lnTo>
                    <a:pt x="569" y="284"/>
                  </a:lnTo>
                  <a:cubicBezTo>
                    <a:pt x="569" y="126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2" name="Google Shape;1902;p14"/>
          <p:cNvSpPr/>
          <p:nvPr/>
        </p:nvSpPr>
        <p:spPr>
          <a:xfrm flipH="1">
            <a:off x="3074168" y="4429589"/>
            <a:ext cx="351373" cy="351770"/>
          </a:xfrm>
          <a:custGeom>
            <a:avLst/>
            <a:gdLst/>
            <a:ahLst/>
            <a:cxnLst/>
            <a:rect l="l" t="t" r="r" b="b"/>
            <a:pathLst>
              <a:path w="2701" h="2704" fill="none" extrusionOk="0">
                <a:moveTo>
                  <a:pt x="2035" y="2665"/>
                </a:moveTo>
                <a:lnTo>
                  <a:pt x="2700" y="1958"/>
                </a:lnTo>
                <a:lnTo>
                  <a:pt x="2035" y="1331"/>
                </a:lnTo>
                <a:lnTo>
                  <a:pt x="2662" y="666"/>
                </a:lnTo>
                <a:lnTo>
                  <a:pt x="1955" y="0"/>
                </a:lnTo>
                <a:lnTo>
                  <a:pt x="1328" y="669"/>
                </a:lnTo>
                <a:lnTo>
                  <a:pt x="663" y="42"/>
                </a:lnTo>
                <a:lnTo>
                  <a:pt x="1" y="749"/>
                </a:lnTo>
                <a:lnTo>
                  <a:pt x="666" y="1373"/>
                </a:lnTo>
                <a:lnTo>
                  <a:pt x="39" y="2038"/>
                </a:lnTo>
                <a:lnTo>
                  <a:pt x="746" y="2703"/>
                </a:lnTo>
                <a:lnTo>
                  <a:pt x="1370" y="2038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14"/>
          <p:cNvSpPr/>
          <p:nvPr/>
        </p:nvSpPr>
        <p:spPr>
          <a:xfrm flipH="1">
            <a:off x="7075597" y="1028438"/>
            <a:ext cx="351394" cy="379120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p14"/>
          <p:cNvSpPr/>
          <p:nvPr/>
        </p:nvSpPr>
        <p:spPr>
          <a:xfrm>
            <a:off x="2863251" y="1331492"/>
            <a:ext cx="450379" cy="450398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1_1_2"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16"/>
          <p:cNvSpPr txBox="1">
            <a:spLocks noGrp="1"/>
          </p:cNvSpPr>
          <p:nvPr>
            <p:ph type="subTitle" idx="1"/>
          </p:nvPr>
        </p:nvSpPr>
        <p:spPr>
          <a:xfrm>
            <a:off x="2016000" y="1607400"/>
            <a:ext cx="22929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3" name="Google Shape;2323;p16"/>
          <p:cNvSpPr txBox="1">
            <a:spLocks noGrp="1"/>
          </p:cNvSpPr>
          <p:nvPr>
            <p:ph type="title"/>
          </p:nvPr>
        </p:nvSpPr>
        <p:spPr>
          <a:xfrm>
            <a:off x="2016000" y="1239250"/>
            <a:ext cx="22929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4" name="Google Shape;2324;p16"/>
          <p:cNvSpPr txBox="1">
            <a:spLocks noGrp="1"/>
          </p:cNvSpPr>
          <p:nvPr>
            <p:ph type="subTitle" idx="2"/>
          </p:nvPr>
        </p:nvSpPr>
        <p:spPr>
          <a:xfrm>
            <a:off x="2016000" y="2776963"/>
            <a:ext cx="22929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5" name="Google Shape;2325;p16"/>
          <p:cNvSpPr txBox="1">
            <a:spLocks noGrp="1"/>
          </p:cNvSpPr>
          <p:nvPr>
            <p:ph type="title" idx="3"/>
          </p:nvPr>
        </p:nvSpPr>
        <p:spPr>
          <a:xfrm>
            <a:off x="2016000" y="2408813"/>
            <a:ext cx="22929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6" name="Google Shape;2326;p16"/>
          <p:cNvSpPr txBox="1">
            <a:spLocks noGrp="1"/>
          </p:cNvSpPr>
          <p:nvPr>
            <p:ph type="subTitle" idx="4"/>
          </p:nvPr>
        </p:nvSpPr>
        <p:spPr>
          <a:xfrm>
            <a:off x="2016000" y="3978494"/>
            <a:ext cx="22929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7" name="Google Shape;2327;p16"/>
          <p:cNvSpPr txBox="1">
            <a:spLocks noGrp="1"/>
          </p:cNvSpPr>
          <p:nvPr>
            <p:ph type="title" idx="5"/>
          </p:nvPr>
        </p:nvSpPr>
        <p:spPr>
          <a:xfrm>
            <a:off x="2016000" y="3610344"/>
            <a:ext cx="22929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8" name="Google Shape;2328;p16"/>
          <p:cNvSpPr txBox="1">
            <a:spLocks noGrp="1"/>
          </p:cNvSpPr>
          <p:nvPr>
            <p:ph type="title" idx="6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9" name="Google Shape;2329;p16"/>
          <p:cNvSpPr/>
          <p:nvPr/>
        </p:nvSpPr>
        <p:spPr>
          <a:xfrm rot="10800000">
            <a:off x="7112486" y="3689279"/>
            <a:ext cx="2059076" cy="1481771"/>
          </a:xfrm>
          <a:custGeom>
            <a:avLst/>
            <a:gdLst/>
            <a:ahLst/>
            <a:cxnLst/>
            <a:rect l="l" t="t" r="r" b="b"/>
            <a:pathLst>
              <a:path w="33231" h="23914" extrusionOk="0">
                <a:moveTo>
                  <a:pt x="58" y="100"/>
                </a:moveTo>
                <a:lnTo>
                  <a:pt x="0" y="23914"/>
                </a:lnTo>
                <a:cubicBezTo>
                  <a:pt x="2770" y="23544"/>
                  <a:pt x="8089" y="21555"/>
                  <a:pt x="11653" y="12219"/>
                </a:cubicBezTo>
                <a:cubicBezTo>
                  <a:pt x="16313" y="0"/>
                  <a:pt x="28101" y="8407"/>
                  <a:pt x="33230" y="18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0" name="Google Shape;2330;p16"/>
          <p:cNvSpPr/>
          <p:nvPr/>
        </p:nvSpPr>
        <p:spPr>
          <a:xfrm rot="5400000">
            <a:off x="151262" y="4050841"/>
            <a:ext cx="955176" cy="1257699"/>
          </a:xfrm>
          <a:custGeom>
            <a:avLst/>
            <a:gdLst/>
            <a:ahLst/>
            <a:cxnLst/>
            <a:rect l="l" t="t" r="r" b="b"/>
            <a:pathLst>
              <a:path w="10574" h="13923" extrusionOk="0">
                <a:moveTo>
                  <a:pt x="0" y="13922"/>
                </a:moveTo>
                <a:cubicBezTo>
                  <a:pt x="848" y="9545"/>
                  <a:pt x="3436" y="666"/>
                  <a:pt x="10573" y="0"/>
                </a:cubicBezTo>
                <a:lnTo>
                  <a:pt x="10573" y="1392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1" name="Google Shape;2331;p16"/>
          <p:cNvSpPr/>
          <p:nvPr/>
        </p:nvSpPr>
        <p:spPr>
          <a:xfrm rot="5400000">
            <a:off x="-418274" y="404439"/>
            <a:ext cx="1976062" cy="1153335"/>
          </a:xfrm>
          <a:custGeom>
            <a:avLst/>
            <a:gdLst/>
            <a:ahLst/>
            <a:cxnLst/>
            <a:rect l="l" t="t" r="r" b="b"/>
            <a:pathLst>
              <a:path w="33402" h="19496" extrusionOk="0">
                <a:moveTo>
                  <a:pt x="1" y="19495"/>
                </a:moveTo>
                <a:lnTo>
                  <a:pt x="1" y="1"/>
                </a:lnTo>
                <a:cubicBezTo>
                  <a:pt x="2453" y="16275"/>
                  <a:pt x="13103" y="11972"/>
                  <a:pt x="24345" y="14623"/>
                </a:cubicBezTo>
                <a:cubicBezTo>
                  <a:pt x="28806" y="15677"/>
                  <a:pt x="31624" y="17522"/>
                  <a:pt x="33401" y="1949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2" name="Google Shape;2332;p16"/>
          <p:cNvGrpSpPr/>
          <p:nvPr/>
        </p:nvGrpSpPr>
        <p:grpSpPr>
          <a:xfrm>
            <a:off x="6220398" y="-7067"/>
            <a:ext cx="3444731" cy="2558969"/>
            <a:chOff x="6220398" y="-7067"/>
            <a:chExt cx="3444731" cy="2558969"/>
          </a:xfrm>
        </p:grpSpPr>
        <p:grpSp>
          <p:nvGrpSpPr>
            <p:cNvPr id="2333" name="Google Shape;2333;p16"/>
            <p:cNvGrpSpPr/>
            <p:nvPr/>
          </p:nvGrpSpPr>
          <p:grpSpPr>
            <a:xfrm rot="-10346140" flipH="1">
              <a:off x="7495586" y="271755"/>
              <a:ext cx="2036531" cy="2155482"/>
              <a:chOff x="3844200" y="3565550"/>
              <a:chExt cx="524325" cy="554950"/>
            </a:xfrm>
          </p:grpSpPr>
          <p:sp>
            <p:nvSpPr>
              <p:cNvPr id="2334" name="Google Shape;2334;p16"/>
              <p:cNvSpPr/>
              <p:nvPr/>
            </p:nvSpPr>
            <p:spPr>
              <a:xfrm>
                <a:off x="3937150" y="4105850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19" y="1"/>
                    </a:moveTo>
                    <a:cubicBezTo>
                      <a:pt x="265" y="1"/>
                      <a:pt x="212" y="18"/>
                      <a:pt x="168" y="54"/>
                    </a:cubicBezTo>
                    <a:cubicBezTo>
                      <a:pt x="1" y="192"/>
                      <a:pt x="81" y="459"/>
                      <a:pt x="293" y="482"/>
                    </a:cubicBezTo>
                    <a:cubicBezTo>
                      <a:pt x="302" y="483"/>
                      <a:pt x="312" y="483"/>
                      <a:pt x="320" y="483"/>
                    </a:cubicBezTo>
                    <a:cubicBezTo>
                      <a:pt x="520" y="483"/>
                      <a:pt x="638" y="250"/>
                      <a:pt x="509" y="93"/>
                    </a:cubicBezTo>
                    <a:cubicBezTo>
                      <a:pt x="461" y="32"/>
                      <a:pt x="390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16"/>
              <p:cNvSpPr/>
              <p:nvPr/>
            </p:nvSpPr>
            <p:spPr>
              <a:xfrm>
                <a:off x="3923900" y="4089375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5" y="0"/>
                    </a:moveTo>
                    <a:cubicBezTo>
                      <a:pt x="254" y="0"/>
                      <a:pt x="202" y="17"/>
                      <a:pt x="158" y="51"/>
                    </a:cubicBezTo>
                    <a:cubicBezTo>
                      <a:pt x="0" y="183"/>
                      <a:pt x="74" y="440"/>
                      <a:pt x="280" y="463"/>
                    </a:cubicBezTo>
                    <a:cubicBezTo>
                      <a:pt x="289" y="464"/>
                      <a:pt x="298" y="464"/>
                      <a:pt x="307" y="464"/>
                    </a:cubicBezTo>
                    <a:cubicBezTo>
                      <a:pt x="497" y="464"/>
                      <a:pt x="612" y="240"/>
                      <a:pt x="486" y="87"/>
                    </a:cubicBezTo>
                    <a:cubicBezTo>
                      <a:pt x="440" y="30"/>
                      <a:pt x="373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16"/>
              <p:cNvSpPr/>
              <p:nvPr/>
            </p:nvSpPr>
            <p:spPr>
              <a:xfrm>
                <a:off x="3910575" y="4072850"/>
                <a:ext cx="147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7" extrusionOk="0">
                    <a:moveTo>
                      <a:pt x="297" y="0"/>
                    </a:moveTo>
                    <a:cubicBezTo>
                      <a:pt x="247" y="0"/>
                      <a:pt x="196" y="17"/>
                      <a:pt x="154" y="50"/>
                    </a:cubicBezTo>
                    <a:cubicBezTo>
                      <a:pt x="0" y="176"/>
                      <a:pt x="74" y="423"/>
                      <a:pt x="273" y="445"/>
                    </a:cubicBezTo>
                    <a:cubicBezTo>
                      <a:pt x="281" y="446"/>
                      <a:pt x="289" y="447"/>
                      <a:pt x="296" y="447"/>
                    </a:cubicBezTo>
                    <a:cubicBezTo>
                      <a:pt x="479" y="447"/>
                      <a:pt x="590" y="230"/>
                      <a:pt x="469" y="82"/>
                    </a:cubicBezTo>
                    <a:cubicBezTo>
                      <a:pt x="426" y="28"/>
                      <a:pt x="362" y="0"/>
                      <a:pt x="2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16"/>
              <p:cNvSpPr/>
              <p:nvPr/>
            </p:nvSpPr>
            <p:spPr>
              <a:xfrm>
                <a:off x="3897300" y="4056275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70"/>
                      <a:pt x="71" y="408"/>
                      <a:pt x="261" y="427"/>
                    </a:cubicBezTo>
                    <a:cubicBezTo>
                      <a:pt x="269" y="428"/>
                      <a:pt x="277" y="428"/>
                      <a:pt x="284" y="428"/>
                    </a:cubicBezTo>
                    <a:cubicBezTo>
                      <a:pt x="460" y="428"/>
                      <a:pt x="565" y="222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16"/>
              <p:cNvSpPr/>
              <p:nvPr/>
            </p:nvSpPr>
            <p:spPr>
              <a:xfrm>
                <a:off x="3884050" y="403977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0" y="158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1" y="407"/>
                    </a:cubicBezTo>
                    <a:cubicBezTo>
                      <a:pt x="440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16"/>
              <p:cNvSpPr/>
              <p:nvPr/>
            </p:nvSpPr>
            <p:spPr>
              <a:xfrm>
                <a:off x="3870800" y="4023200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7" y="0"/>
                    </a:moveTo>
                    <a:cubicBezTo>
                      <a:pt x="214" y="0"/>
                      <a:pt x="171" y="15"/>
                      <a:pt x="135" y="44"/>
                    </a:cubicBezTo>
                    <a:cubicBezTo>
                      <a:pt x="0" y="153"/>
                      <a:pt x="64" y="371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18" y="392"/>
                      <a:pt x="513" y="202"/>
                      <a:pt x="408" y="73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16"/>
              <p:cNvSpPr/>
              <p:nvPr/>
            </p:nvSpPr>
            <p:spPr>
              <a:xfrm>
                <a:off x="3857450" y="400670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6" y="1"/>
                      <a:pt x="166" y="14"/>
                      <a:pt x="132" y="42"/>
                    </a:cubicBezTo>
                    <a:cubicBezTo>
                      <a:pt x="1" y="144"/>
                      <a:pt x="65" y="353"/>
                      <a:pt x="229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1" y="374"/>
                      <a:pt x="492" y="194"/>
                      <a:pt x="393" y="71"/>
                    </a:cubicBezTo>
                    <a:cubicBezTo>
                      <a:pt x="356" y="25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16"/>
              <p:cNvSpPr/>
              <p:nvPr/>
            </p:nvSpPr>
            <p:spPr>
              <a:xfrm>
                <a:off x="3844200" y="3990175"/>
                <a:ext cx="116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4" extrusionOk="0">
                    <a:moveTo>
                      <a:pt x="235" y="1"/>
                    </a:moveTo>
                    <a:cubicBezTo>
                      <a:pt x="196" y="1"/>
                      <a:pt x="156" y="14"/>
                      <a:pt x="123" y="41"/>
                    </a:cubicBezTo>
                    <a:cubicBezTo>
                      <a:pt x="0" y="137"/>
                      <a:pt x="58" y="336"/>
                      <a:pt x="216" y="352"/>
                    </a:cubicBezTo>
                    <a:cubicBezTo>
                      <a:pt x="222" y="353"/>
                      <a:pt x="229" y="353"/>
                      <a:pt x="235" y="353"/>
                    </a:cubicBezTo>
                    <a:cubicBezTo>
                      <a:pt x="381" y="353"/>
                      <a:pt x="465" y="183"/>
                      <a:pt x="370" y="66"/>
                    </a:cubicBezTo>
                    <a:cubicBezTo>
                      <a:pt x="336" y="23"/>
                      <a:pt x="286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16"/>
              <p:cNvSpPr/>
              <p:nvPr/>
            </p:nvSpPr>
            <p:spPr>
              <a:xfrm>
                <a:off x="3968325" y="4107900"/>
                <a:ext cx="165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4" extrusionOk="0">
                    <a:moveTo>
                      <a:pt x="330" y="0"/>
                    </a:moveTo>
                    <a:cubicBezTo>
                      <a:pt x="275" y="0"/>
                      <a:pt x="220" y="18"/>
                      <a:pt x="174" y="56"/>
                    </a:cubicBezTo>
                    <a:cubicBezTo>
                      <a:pt x="1" y="197"/>
                      <a:pt x="84" y="480"/>
                      <a:pt x="306" y="503"/>
                    </a:cubicBezTo>
                    <a:cubicBezTo>
                      <a:pt x="315" y="503"/>
                      <a:pt x="324" y="504"/>
                      <a:pt x="333" y="504"/>
                    </a:cubicBezTo>
                    <a:cubicBezTo>
                      <a:pt x="539" y="504"/>
                      <a:pt x="660" y="261"/>
                      <a:pt x="528" y="94"/>
                    </a:cubicBezTo>
                    <a:cubicBezTo>
                      <a:pt x="477" y="32"/>
                      <a:pt x="403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16"/>
              <p:cNvSpPr/>
              <p:nvPr/>
            </p:nvSpPr>
            <p:spPr>
              <a:xfrm>
                <a:off x="3955075" y="409140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4" y="0"/>
                      <a:pt x="210" y="18"/>
                      <a:pt x="164" y="54"/>
                    </a:cubicBezTo>
                    <a:cubicBezTo>
                      <a:pt x="0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6" y="483"/>
                      <a:pt x="634" y="249"/>
                      <a:pt x="505" y="89"/>
                    </a:cubicBezTo>
                    <a:cubicBezTo>
                      <a:pt x="457" y="31"/>
                      <a:pt x="388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16"/>
              <p:cNvSpPr/>
              <p:nvPr/>
            </p:nvSpPr>
            <p:spPr>
              <a:xfrm>
                <a:off x="3941725" y="4074825"/>
                <a:ext cx="154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8" extrusionOk="0">
                    <a:moveTo>
                      <a:pt x="309" y="1"/>
                    </a:moveTo>
                    <a:cubicBezTo>
                      <a:pt x="257" y="1"/>
                      <a:pt x="205" y="18"/>
                      <a:pt x="162" y="55"/>
                    </a:cubicBezTo>
                    <a:cubicBezTo>
                      <a:pt x="1" y="183"/>
                      <a:pt x="78" y="444"/>
                      <a:pt x="284" y="466"/>
                    </a:cubicBezTo>
                    <a:cubicBezTo>
                      <a:pt x="293" y="467"/>
                      <a:pt x="302" y="468"/>
                      <a:pt x="310" y="468"/>
                    </a:cubicBezTo>
                    <a:cubicBezTo>
                      <a:pt x="501" y="468"/>
                      <a:pt x="615" y="241"/>
                      <a:pt x="489" y="87"/>
                    </a:cubicBezTo>
                    <a:cubicBezTo>
                      <a:pt x="444" y="31"/>
                      <a:pt x="377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16"/>
              <p:cNvSpPr/>
              <p:nvPr/>
            </p:nvSpPr>
            <p:spPr>
              <a:xfrm>
                <a:off x="3928475" y="4058325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50"/>
                    </a:cubicBezTo>
                    <a:cubicBezTo>
                      <a:pt x="1" y="175"/>
                      <a:pt x="75" y="426"/>
                      <a:pt x="274" y="445"/>
                    </a:cubicBezTo>
                    <a:cubicBezTo>
                      <a:pt x="282" y="446"/>
                      <a:pt x="289" y="446"/>
                      <a:pt x="297" y="446"/>
                    </a:cubicBezTo>
                    <a:cubicBezTo>
                      <a:pt x="480" y="446"/>
                      <a:pt x="590" y="230"/>
                      <a:pt x="470" y="82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16"/>
              <p:cNvSpPr/>
              <p:nvPr/>
            </p:nvSpPr>
            <p:spPr>
              <a:xfrm>
                <a:off x="3915225" y="404180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2" y="1"/>
                    </a:moveTo>
                    <a:cubicBezTo>
                      <a:pt x="235" y="1"/>
                      <a:pt x="187" y="16"/>
                      <a:pt x="148" y="48"/>
                    </a:cubicBezTo>
                    <a:cubicBezTo>
                      <a:pt x="0" y="167"/>
                      <a:pt x="71" y="405"/>
                      <a:pt x="261" y="428"/>
                    </a:cubicBezTo>
                    <a:cubicBezTo>
                      <a:pt x="269" y="428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7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16"/>
              <p:cNvSpPr/>
              <p:nvPr/>
            </p:nvSpPr>
            <p:spPr>
              <a:xfrm>
                <a:off x="3901975" y="4025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0" y="162"/>
                      <a:pt x="68" y="390"/>
                      <a:pt x="248" y="409"/>
                    </a:cubicBezTo>
                    <a:cubicBezTo>
                      <a:pt x="256" y="410"/>
                      <a:pt x="263" y="411"/>
                      <a:pt x="271" y="411"/>
                    </a:cubicBezTo>
                    <a:cubicBezTo>
                      <a:pt x="440" y="411"/>
                      <a:pt x="538" y="214"/>
                      <a:pt x="428" y="78"/>
                    </a:cubicBezTo>
                    <a:cubicBezTo>
                      <a:pt x="387" y="27"/>
                      <a:pt x="328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16"/>
              <p:cNvSpPr/>
              <p:nvPr/>
            </p:nvSpPr>
            <p:spPr>
              <a:xfrm>
                <a:off x="3888625" y="4008725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60" y="1"/>
                    </a:moveTo>
                    <a:cubicBezTo>
                      <a:pt x="217" y="1"/>
                      <a:pt x="173" y="15"/>
                      <a:pt x="136" y="44"/>
                    </a:cubicBezTo>
                    <a:cubicBezTo>
                      <a:pt x="1" y="153"/>
                      <a:pt x="68" y="372"/>
                      <a:pt x="238" y="388"/>
                    </a:cubicBezTo>
                    <a:cubicBezTo>
                      <a:pt x="246" y="389"/>
                      <a:pt x="254" y="389"/>
                      <a:pt x="262" y="389"/>
                    </a:cubicBezTo>
                    <a:cubicBezTo>
                      <a:pt x="422" y="389"/>
                      <a:pt x="516" y="202"/>
                      <a:pt x="412" y="73"/>
                    </a:cubicBezTo>
                    <a:cubicBezTo>
                      <a:pt x="374" y="26"/>
                      <a:pt x="31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16"/>
              <p:cNvSpPr/>
              <p:nvPr/>
            </p:nvSpPr>
            <p:spPr>
              <a:xfrm>
                <a:off x="3875375" y="3992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8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0" y="147"/>
                      <a:pt x="61" y="356"/>
                      <a:pt x="229" y="372"/>
                    </a:cubicBezTo>
                    <a:cubicBezTo>
                      <a:pt x="235" y="373"/>
                      <a:pt x="242" y="373"/>
                      <a:pt x="248" y="373"/>
                    </a:cubicBezTo>
                    <a:cubicBezTo>
                      <a:pt x="400" y="373"/>
                      <a:pt x="491" y="193"/>
                      <a:pt x="392" y="70"/>
                    </a:cubicBezTo>
                    <a:cubicBezTo>
                      <a:pt x="356" y="25"/>
                      <a:pt x="302" y="1"/>
                      <a:pt x="2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16"/>
              <p:cNvSpPr/>
              <p:nvPr/>
            </p:nvSpPr>
            <p:spPr>
              <a:xfrm>
                <a:off x="3862125" y="397567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3" y="0"/>
                    </a:moveTo>
                    <a:cubicBezTo>
                      <a:pt x="194" y="0"/>
                      <a:pt x="155" y="13"/>
                      <a:pt x="122" y="39"/>
                    </a:cubicBezTo>
                    <a:cubicBezTo>
                      <a:pt x="0" y="139"/>
                      <a:pt x="58" y="335"/>
                      <a:pt x="215" y="354"/>
                    </a:cubicBezTo>
                    <a:cubicBezTo>
                      <a:pt x="222" y="355"/>
                      <a:pt x="228" y="355"/>
                      <a:pt x="235" y="355"/>
                    </a:cubicBezTo>
                    <a:cubicBezTo>
                      <a:pt x="381" y="355"/>
                      <a:pt x="465" y="182"/>
                      <a:pt x="370" y="65"/>
                    </a:cubicBezTo>
                    <a:cubicBezTo>
                      <a:pt x="335" y="22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16"/>
              <p:cNvSpPr/>
              <p:nvPr/>
            </p:nvSpPr>
            <p:spPr>
              <a:xfrm>
                <a:off x="3848850" y="395915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3" y="0"/>
                    </a:moveTo>
                    <a:cubicBezTo>
                      <a:pt x="185" y="0"/>
                      <a:pt x="148" y="13"/>
                      <a:pt x="117" y="38"/>
                    </a:cubicBezTo>
                    <a:cubicBezTo>
                      <a:pt x="1" y="131"/>
                      <a:pt x="55" y="318"/>
                      <a:pt x="203" y="334"/>
                    </a:cubicBezTo>
                    <a:cubicBezTo>
                      <a:pt x="210" y="334"/>
                      <a:pt x="216" y="335"/>
                      <a:pt x="222" y="335"/>
                    </a:cubicBezTo>
                    <a:cubicBezTo>
                      <a:pt x="359" y="335"/>
                      <a:pt x="440" y="171"/>
                      <a:pt x="351" y="60"/>
                    </a:cubicBezTo>
                    <a:cubicBezTo>
                      <a:pt x="319" y="21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16"/>
              <p:cNvSpPr/>
              <p:nvPr/>
            </p:nvSpPr>
            <p:spPr>
              <a:xfrm>
                <a:off x="3986250" y="4093425"/>
                <a:ext cx="165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2" extrusionOk="0">
                    <a:moveTo>
                      <a:pt x="331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0" y="198"/>
                      <a:pt x="81" y="477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59" y="257"/>
                      <a:pt x="527" y="92"/>
                    </a:cubicBezTo>
                    <a:cubicBezTo>
                      <a:pt x="476" y="32"/>
                      <a:pt x="404" y="0"/>
                      <a:pt x="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16"/>
              <p:cNvSpPr/>
              <p:nvPr/>
            </p:nvSpPr>
            <p:spPr>
              <a:xfrm>
                <a:off x="3973000" y="4076850"/>
                <a:ext cx="158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3" extrusionOk="0">
                    <a:moveTo>
                      <a:pt x="316" y="1"/>
                    </a:moveTo>
                    <a:cubicBezTo>
                      <a:pt x="263" y="1"/>
                      <a:pt x="209" y="18"/>
                      <a:pt x="164" y="54"/>
                    </a:cubicBezTo>
                    <a:cubicBezTo>
                      <a:pt x="0" y="192"/>
                      <a:pt x="80" y="459"/>
                      <a:pt x="293" y="482"/>
                    </a:cubicBezTo>
                    <a:cubicBezTo>
                      <a:pt x="302" y="482"/>
                      <a:pt x="311" y="483"/>
                      <a:pt x="319" y="483"/>
                    </a:cubicBezTo>
                    <a:cubicBezTo>
                      <a:pt x="516" y="483"/>
                      <a:pt x="634" y="250"/>
                      <a:pt x="505" y="93"/>
                    </a:cubicBezTo>
                    <a:cubicBezTo>
                      <a:pt x="457" y="32"/>
                      <a:pt x="387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16"/>
              <p:cNvSpPr/>
              <p:nvPr/>
            </p:nvSpPr>
            <p:spPr>
              <a:xfrm>
                <a:off x="3959650" y="4060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7" y="1"/>
                    </a:moveTo>
                    <a:cubicBezTo>
                      <a:pt x="256" y="1"/>
                      <a:pt x="204" y="18"/>
                      <a:pt x="161" y="52"/>
                    </a:cubicBezTo>
                    <a:cubicBezTo>
                      <a:pt x="1" y="184"/>
                      <a:pt x="78" y="441"/>
                      <a:pt x="283" y="463"/>
                    </a:cubicBezTo>
                    <a:cubicBezTo>
                      <a:pt x="293" y="464"/>
                      <a:pt x="302" y="465"/>
                      <a:pt x="310" y="465"/>
                    </a:cubicBezTo>
                    <a:cubicBezTo>
                      <a:pt x="500" y="465"/>
                      <a:pt x="612" y="241"/>
                      <a:pt x="489" y="87"/>
                    </a:cubicBezTo>
                    <a:cubicBezTo>
                      <a:pt x="443" y="31"/>
                      <a:pt x="375" y="1"/>
                      <a:pt x="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16"/>
              <p:cNvSpPr/>
              <p:nvPr/>
            </p:nvSpPr>
            <p:spPr>
              <a:xfrm>
                <a:off x="3946400" y="4043800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5" y="52"/>
                    </a:cubicBezTo>
                    <a:cubicBezTo>
                      <a:pt x="0" y="177"/>
                      <a:pt x="74" y="425"/>
                      <a:pt x="270" y="444"/>
                    </a:cubicBezTo>
                    <a:cubicBezTo>
                      <a:pt x="280" y="445"/>
                      <a:pt x="289" y="446"/>
                      <a:pt x="297" y="446"/>
                    </a:cubicBezTo>
                    <a:cubicBezTo>
                      <a:pt x="480" y="446"/>
                      <a:pt x="586" y="231"/>
                      <a:pt x="470" y="84"/>
                    </a:cubicBezTo>
                    <a:cubicBezTo>
                      <a:pt x="424" y="29"/>
                      <a:pt x="360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16"/>
              <p:cNvSpPr/>
              <p:nvPr/>
            </p:nvSpPr>
            <p:spPr>
              <a:xfrm>
                <a:off x="3933150" y="4027275"/>
                <a:ext cx="141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9" extrusionOk="0">
                    <a:moveTo>
                      <a:pt x="281" y="0"/>
                    </a:moveTo>
                    <a:cubicBezTo>
                      <a:pt x="234" y="0"/>
                      <a:pt x="187" y="16"/>
                      <a:pt x="148" y="48"/>
                    </a:cubicBezTo>
                    <a:cubicBezTo>
                      <a:pt x="0" y="170"/>
                      <a:pt x="71" y="408"/>
                      <a:pt x="260" y="427"/>
                    </a:cubicBezTo>
                    <a:cubicBezTo>
                      <a:pt x="268" y="428"/>
                      <a:pt x="276" y="428"/>
                      <a:pt x="284" y="428"/>
                    </a:cubicBezTo>
                    <a:cubicBezTo>
                      <a:pt x="459" y="428"/>
                      <a:pt x="564" y="222"/>
                      <a:pt x="447" y="80"/>
                    </a:cubicBezTo>
                    <a:cubicBezTo>
                      <a:pt x="405" y="27"/>
                      <a:pt x="343" y="0"/>
                      <a:pt x="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16"/>
              <p:cNvSpPr/>
              <p:nvPr/>
            </p:nvSpPr>
            <p:spPr>
              <a:xfrm>
                <a:off x="3919800" y="4010775"/>
                <a:ext cx="13550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07" extrusionOk="0">
                    <a:moveTo>
                      <a:pt x="274" y="0"/>
                    </a:moveTo>
                    <a:cubicBezTo>
                      <a:pt x="228" y="0"/>
                      <a:pt x="183" y="15"/>
                      <a:pt x="145" y="46"/>
                    </a:cubicBezTo>
                    <a:cubicBezTo>
                      <a:pt x="1" y="158"/>
                      <a:pt x="71" y="390"/>
                      <a:pt x="251" y="406"/>
                    </a:cubicBezTo>
                    <a:cubicBezTo>
                      <a:pt x="259" y="407"/>
                      <a:pt x="267" y="407"/>
                      <a:pt x="274" y="407"/>
                    </a:cubicBezTo>
                    <a:cubicBezTo>
                      <a:pt x="441" y="407"/>
                      <a:pt x="542" y="210"/>
                      <a:pt x="431" y="75"/>
                    </a:cubicBezTo>
                    <a:cubicBezTo>
                      <a:pt x="391" y="26"/>
                      <a:pt x="333" y="0"/>
                      <a:pt x="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16"/>
              <p:cNvSpPr/>
              <p:nvPr/>
            </p:nvSpPr>
            <p:spPr>
              <a:xfrm>
                <a:off x="3906550" y="3994200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4"/>
                    </a:cubicBezTo>
                    <a:cubicBezTo>
                      <a:pt x="0" y="153"/>
                      <a:pt x="65" y="371"/>
                      <a:pt x="238" y="391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16"/>
              <p:cNvSpPr/>
              <p:nvPr/>
            </p:nvSpPr>
            <p:spPr>
              <a:xfrm>
                <a:off x="3893300" y="3977700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4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4"/>
                      <a:pt x="61" y="353"/>
                      <a:pt x="228" y="373"/>
                    </a:cubicBezTo>
                    <a:cubicBezTo>
                      <a:pt x="235" y="373"/>
                      <a:pt x="241" y="373"/>
                      <a:pt x="248" y="373"/>
                    </a:cubicBezTo>
                    <a:cubicBezTo>
                      <a:pt x="400" y="373"/>
                      <a:pt x="491" y="194"/>
                      <a:pt x="389" y="70"/>
                    </a:cubicBezTo>
                    <a:cubicBezTo>
                      <a:pt x="352" y="24"/>
                      <a:pt x="299" y="1"/>
                      <a:pt x="2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16"/>
              <p:cNvSpPr/>
              <p:nvPr/>
            </p:nvSpPr>
            <p:spPr>
              <a:xfrm>
                <a:off x="3880025" y="396115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3" y="0"/>
                    </a:moveTo>
                    <a:cubicBezTo>
                      <a:pt x="194" y="0"/>
                      <a:pt x="155" y="14"/>
                      <a:pt x="123" y="41"/>
                    </a:cubicBezTo>
                    <a:cubicBezTo>
                      <a:pt x="1" y="138"/>
                      <a:pt x="59" y="337"/>
                      <a:pt x="216" y="353"/>
                    </a:cubicBezTo>
                    <a:cubicBezTo>
                      <a:pt x="223" y="354"/>
                      <a:pt x="229" y="354"/>
                      <a:pt x="235" y="354"/>
                    </a:cubicBezTo>
                    <a:cubicBezTo>
                      <a:pt x="378" y="354"/>
                      <a:pt x="466" y="184"/>
                      <a:pt x="370" y="67"/>
                    </a:cubicBezTo>
                    <a:cubicBezTo>
                      <a:pt x="336" y="23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16"/>
              <p:cNvSpPr/>
              <p:nvPr/>
            </p:nvSpPr>
            <p:spPr>
              <a:xfrm>
                <a:off x="3866775" y="3944625"/>
                <a:ext cx="110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4" extrusionOk="0">
                    <a:moveTo>
                      <a:pt x="219" y="1"/>
                    </a:moveTo>
                    <a:cubicBezTo>
                      <a:pt x="182" y="1"/>
                      <a:pt x="144" y="13"/>
                      <a:pt x="113" y="37"/>
                    </a:cubicBezTo>
                    <a:cubicBezTo>
                      <a:pt x="1" y="130"/>
                      <a:pt x="55" y="317"/>
                      <a:pt x="203" y="333"/>
                    </a:cubicBezTo>
                    <a:cubicBezTo>
                      <a:pt x="210" y="334"/>
                      <a:pt x="216" y="334"/>
                      <a:pt x="222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68" y="1"/>
                      <a:pt x="2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16"/>
              <p:cNvSpPr/>
              <p:nvPr/>
            </p:nvSpPr>
            <p:spPr>
              <a:xfrm>
                <a:off x="3853450" y="3928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1" y="1"/>
                    </a:moveTo>
                    <a:cubicBezTo>
                      <a:pt x="176" y="1"/>
                      <a:pt x="140" y="12"/>
                      <a:pt x="109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199" y="317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4" y="59"/>
                    </a:cubicBezTo>
                    <a:cubicBezTo>
                      <a:pt x="302" y="21"/>
                      <a:pt x="257" y="1"/>
                      <a:pt x="2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16"/>
              <p:cNvSpPr/>
              <p:nvPr/>
            </p:nvSpPr>
            <p:spPr>
              <a:xfrm>
                <a:off x="4017350" y="4095400"/>
                <a:ext cx="1720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3" extrusionOk="0">
                    <a:moveTo>
                      <a:pt x="345" y="1"/>
                    </a:moveTo>
                    <a:cubicBezTo>
                      <a:pt x="288" y="1"/>
                      <a:pt x="231" y="19"/>
                      <a:pt x="183" y="58"/>
                    </a:cubicBezTo>
                    <a:cubicBezTo>
                      <a:pt x="0" y="202"/>
                      <a:pt x="87" y="495"/>
                      <a:pt x="318" y="520"/>
                    </a:cubicBezTo>
                    <a:cubicBezTo>
                      <a:pt x="329" y="522"/>
                      <a:pt x="339" y="522"/>
                      <a:pt x="349" y="522"/>
                    </a:cubicBezTo>
                    <a:cubicBezTo>
                      <a:pt x="559" y="522"/>
                      <a:pt x="688" y="271"/>
                      <a:pt x="550" y="99"/>
                    </a:cubicBezTo>
                    <a:cubicBezTo>
                      <a:pt x="498" y="35"/>
                      <a:pt x="422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16"/>
              <p:cNvSpPr/>
              <p:nvPr/>
            </p:nvSpPr>
            <p:spPr>
              <a:xfrm>
                <a:off x="4004075" y="4078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7"/>
                    </a:cubicBezTo>
                    <a:cubicBezTo>
                      <a:pt x="1" y="198"/>
                      <a:pt x="84" y="481"/>
                      <a:pt x="306" y="503"/>
                    </a:cubicBezTo>
                    <a:cubicBezTo>
                      <a:pt x="315" y="504"/>
                      <a:pt x="325" y="505"/>
                      <a:pt x="334" y="505"/>
                    </a:cubicBezTo>
                    <a:cubicBezTo>
                      <a:pt x="542" y="505"/>
                      <a:pt x="663" y="262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16"/>
              <p:cNvSpPr/>
              <p:nvPr/>
            </p:nvSpPr>
            <p:spPr>
              <a:xfrm>
                <a:off x="3990825" y="406240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20" y="0"/>
                    </a:moveTo>
                    <a:cubicBezTo>
                      <a:pt x="266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6" y="481"/>
                    </a:cubicBezTo>
                    <a:cubicBezTo>
                      <a:pt x="305" y="482"/>
                      <a:pt x="314" y="482"/>
                      <a:pt x="323" y="482"/>
                    </a:cubicBezTo>
                    <a:cubicBezTo>
                      <a:pt x="519" y="482"/>
                      <a:pt x="638" y="249"/>
                      <a:pt x="508" y="89"/>
                    </a:cubicBezTo>
                    <a:cubicBezTo>
                      <a:pt x="461" y="30"/>
                      <a:pt x="390" y="0"/>
                      <a:pt x="3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16"/>
              <p:cNvSpPr/>
              <p:nvPr/>
            </p:nvSpPr>
            <p:spPr>
              <a:xfrm>
                <a:off x="3977575" y="4045825"/>
                <a:ext cx="153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8" extrusionOk="0">
                    <a:moveTo>
                      <a:pt x="309" y="1"/>
                    </a:moveTo>
                    <a:cubicBezTo>
                      <a:pt x="257" y="1"/>
                      <a:pt x="204" y="18"/>
                      <a:pt x="161" y="55"/>
                    </a:cubicBezTo>
                    <a:cubicBezTo>
                      <a:pt x="0" y="183"/>
                      <a:pt x="77" y="443"/>
                      <a:pt x="283" y="466"/>
                    </a:cubicBezTo>
                    <a:cubicBezTo>
                      <a:pt x="292" y="467"/>
                      <a:pt x="301" y="467"/>
                      <a:pt x="310" y="467"/>
                    </a:cubicBezTo>
                    <a:cubicBezTo>
                      <a:pt x="500" y="467"/>
                      <a:pt x="612" y="240"/>
                      <a:pt x="489" y="87"/>
                    </a:cubicBezTo>
                    <a:cubicBezTo>
                      <a:pt x="443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16"/>
              <p:cNvSpPr/>
              <p:nvPr/>
            </p:nvSpPr>
            <p:spPr>
              <a:xfrm>
                <a:off x="3964325" y="4029325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4" y="0"/>
                    </a:moveTo>
                    <a:cubicBezTo>
                      <a:pt x="245" y="0"/>
                      <a:pt x="196" y="16"/>
                      <a:pt x="154" y="49"/>
                    </a:cubicBezTo>
                    <a:cubicBezTo>
                      <a:pt x="0" y="175"/>
                      <a:pt x="74" y="425"/>
                      <a:pt x="270" y="445"/>
                    </a:cubicBezTo>
                    <a:cubicBezTo>
                      <a:pt x="278" y="445"/>
                      <a:pt x="286" y="446"/>
                      <a:pt x="293" y="446"/>
                    </a:cubicBezTo>
                    <a:cubicBezTo>
                      <a:pt x="479" y="446"/>
                      <a:pt x="586" y="230"/>
                      <a:pt x="466" y="81"/>
                    </a:cubicBezTo>
                    <a:cubicBezTo>
                      <a:pt x="422" y="28"/>
                      <a:pt x="358" y="0"/>
                      <a:pt x="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16"/>
              <p:cNvSpPr/>
              <p:nvPr/>
            </p:nvSpPr>
            <p:spPr>
              <a:xfrm>
                <a:off x="3951050" y="4012800"/>
                <a:ext cx="140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6" extrusionOk="0">
                    <a:moveTo>
                      <a:pt x="282" y="1"/>
                    </a:moveTo>
                    <a:cubicBezTo>
                      <a:pt x="235" y="1"/>
                      <a:pt x="188" y="16"/>
                      <a:pt x="149" y="48"/>
                    </a:cubicBezTo>
                    <a:cubicBezTo>
                      <a:pt x="1" y="167"/>
                      <a:pt x="71" y="405"/>
                      <a:pt x="261" y="424"/>
                    </a:cubicBezTo>
                    <a:cubicBezTo>
                      <a:pt x="270" y="425"/>
                      <a:pt x="279" y="426"/>
                      <a:pt x="288" y="426"/>
                    </a:cubicBezTo>
                    <a:cubicBezTo>
                      <a:pt x="458" y="426"/>
                      <a:pt x="561" y="221"/>
                      <a:pt x="447" y="80"/>
                    </a:cubicBezTo>
                    <a:cubicBezTo>
                      <a:pt x="406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16"/>
              <p:cNvSpPr/>
              <p:nvPr/>
            </p:nvSpPr>
            <p:spPr>
              <a:xfrm>
                <a:off x="3937725" y="3996225"/>
                <a:ext cx="13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11" extrusionOk="0">
                    <a:moveTo>
                      <a:pt x="272" y="1"/>
                    </a:moveTo>
                    <a:cubicBezTo>
                      <a:pt x="226" y="1"/>
                      <a:pt x="180" y="16"/>
                      <a:pt x="142" y="46"/>
                    </a:cubicBezTo>
                    <a:cubicBezTo>
                      <a:pt x="0" y="162"/>
                      <a:pt x="68" y="390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1" y="410"/>
                      <a:pt x="542" y="213"/>
                      <a:pt x="431" y="78"/>
                    </a:cubicBezTo>
                    <a:cubicBezTo>
                      <a:pt x="391" y="27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16"/>
              <p:cNvSpPr/>
              <p:nvPr/>
            </p:nvSpPr>
            <p:spPr>
              <a:xfrm>
                <a:off x="3924450" y="3979725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9" y="388"/>
                    </a:cubicBezTo>
                    <a:cubicBezTo>
                      <a:pt x="247" y="389"/>
                      <a:pt x="254" y="389"/>
                      <a:pt x="262" y="389"/>
                    </a:cubicBezTo>
                    <a:cubicBezTo>
                      <a:pt x="422" y="389"/>
                      <a:pt x="517" y="202"/>
                      <a:pt x="412" y="73"/>
                    </a:cubicBezTo>
                    <a:cubicBezTo>
                      <a:pt x="372" y="25"/>
                      <a:pt x="315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16"/>
              <p:cNvSpPr/>
              <p:nvPr/>
            </p:nvSpPr>
            <p:spPr>
              <a:xfrm>
                <a:off x="3911200" y="3963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2" y="372"/>
                      <a:pt x="239" y="373"/>
                      <a:pt x="245" y="373"/>
                    </a:cubicBezTo>
                    <a:cubicBezTo>
                      <a:pt x="401" y="373"/>
                      <a:pt x="491" y="193"/>
                      <a:pt x="390" y="70"/>
                    </a:cubicBezTo>
                    <a:cubicBezTo>
                      <a:pt x="353" y="24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16"/>
              <p:cNvSpPr/>
              <p:nvPr/>
            </p:nvSpPr>
            <p:spPr>
              <a:xfrm>
                <a:off x="3897950" y="394667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2" y="0"/>
                    </a:moveTo>
                    <a:cubicBezTo>
                      <a:pt x="193" y="0"/>
                      <a:pt x="154" y="13"/>
                      <a:pt x="123" y="39"/>
                    </a:cubicBezTo>
                    <a:cubicBezTo>
                      <a:pt x="0" y="138"/>
                      <a:pt x="58" y="334"/>
                      <a:pt x="216" y="354"/>
                    </a:cubicBezTo>
                    <a:cubicBezTo>
                      <a:pt x="222" y="354"/>
                      <a:pt x="228" y="355"/>
                      <a:pt x="235" y="355"/>
                    </a:cubicBezTo>
                    <a:cubicBezTo>
                      <a:pt x="378" y="355"/>
                      <a:pt x="466" y="182"/>
                      <a:pt x="370" y="65"/>
                    </a:cubicBezTo>
                    <a:cubicBezTo>
                      <a:pt x="335" y="22"/>
                      <a:pt x="284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16"/>
              <p:cNvSpPr/>
              <p:nvPr/>
            </p:nvSpPr>
            <p:spPr>
              <a:xfrm>
                <a:off x="3884600" y="3930150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6" y="0"/>
                    </a:moveTo>
                    <a:cubicBezTo>
                      <a:pt x="189" y="0"/>
                      <a:pt x="151" y="12"/>
                      <a:pt x="120" y="38"/>
                    </a:cubicBezTo>
                    <a:cubicBezTo>
                      <a:pt x="1" y="131"/>
                      <a:pt x="59" y="317"/>
                      <a:pt x="207" y="333"/>
                    </a:cubicBezTo>
                    <a:cubicBezTo>
                      <a:pt x="213" y="334"/>
                      <a:pt x="219" y="334"/>
                      <a:pt x="226" y="334"/>
                    </a:cubicBezTo>
                    <a:cubicBezTo>
                      <a:pt x="362" y="334"/>
                      <a:pt x="444" y="171"/>
                      <a:pt x="354" y="60"/>
                    </a:cubicBezTo>
                    <a:cubicBezTo>
                      <a:pt x="322" y="21"/>
                      <a:pt x="274" y="0"/>
                      <a:pt x="2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16"/>
              <p:cNvSpPr/>
              <p:nvPr/>
            </p:nvSpPr>
            <p:spPr>
              <a:xfrm>
                <a:off x="3871350" y="39135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6"/>
                    </a:cubicBezTo>
                    <a:cubicBezTo>
                      <a:pt x="1" y="126"/>
                      <a:pt x="55" y="302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7" y="165"/>
                      <a:pt x="332" y="61"/>
                    </a:cubicBezTo>
                    <a:cubicBezTo>
                      <a:pt x="301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16"/>
              <p:cNvSpPr/>
              <p:nvPr/>
            </p:nvSpPr>
            <p:spPr>
              <a:xfrm>
                <a:off x="4048525" y="4097525"/>
                <a:ext cx="1785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40" extrusionOk="0">
                    <a:moveTo>
                      <a:pt x="358" y="0"/>
                    </a:moveTo>
                    <a:cubicBezTo>
                      <a:pt x="298" y="0"/>
                      <a:pt x="239" y="20"/>
                      <a:pt x="190" y="59"/>
                    </a:cubicBezTo>
                    <a:cubicBezTo>
                      <a:pt x="0" y="210"/>
                      <a:pt x="90" y="513"/>
                      <a:pt x="331" y="538"/>
                    </a:cubicBezTo>
                    <a:cubicBezTo>
                      <a:pt x="341" y="539"/>
                      <a:pt x="352" y="540"/>
                      <a:pt x="362" y="540"/>
                    </a:cubicBezTo>
                    <a:cubicBezTo>
                      <a:pt x="581" y="540"/>
                      <a:pt x="713" y="279"/>
                      <a:pt x="569" y="101"/>
                    </a:cubicBezTo>
                    <a:cubicBezTo>
                      <a:pt x="515" y="35"/>
                      <a:pt x="437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16"/>
              <p:cNvSpPr/>
              <p:nvPr/>
            </p:nvSpPr>
            <p:spPr>
              <a:xfrm>
                <a:off x="4035250" y="4080925"/>
                <a:ext cx="17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0" extrusionOk="0">
                    <a:moveTo>
                      <a:pt x="345" y="0"/>
                    </a:moveTo>
                    <a:cubicBezTo>
                      <a:pt x="288" y="0"/>
                      <a:pt x="229" y="19"/>
                      <a:pt x="181" y="58"/>
                    </a:cubicBezTo>
                    <a:cubicBezTo>
                      <a:pt x="1" y="203"/>
                      <a:pt x="88" y="495"/>
                      <a:pt x="316" y="518"/>
                    </a:cubicBezTo>
                    <a:cubicBezTo>
                      <a:pt x="326" y="519"/>
                      <a:pt x="337" y="520"/>
                      <a:pt x="347" y="520"/>
                    </a:cubicBezTo>
                    <a:cubicBezTo>
                      <a:pt x="560" y="520"/>
                      <a:pt x="685" y="272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16"/>
              <p:cNvSpPr/>
              <p:nvPr/>
            </p:nvSpPr>
            <p:spPr>
              <a:xfrm>
                <a:off x="4022000" y="4064425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4" y="0"/>
                    </a:moveTo>
                    <a:cubicBezTo>
                      <a:pt x="278" y="0"/>
                      <a:pt x="221" y="19"/>
                      <a:pt x="174" y="56"/>
                    </a:cubicBezTo>
                    <a:cubicBezTo>
                      <a:pt x="0" y="198"/>
                      <a:pt x="84" y="477"/>
                      <a:pt x="306" y="500"/>
                    </a:cubicBezTo>
                    <a:cubicBezTo>
                      <a:pt x="316" y="501"/>
                      <a:pt x="326" y="501"/>
                      <a:pt x="336" y="501"/>
                    </a:cubicBezTo>
                    <a:cubicBezTo>
                      <a:pt x="543" y="501"/>
                      <a:pt x="662" y="257"/>
                      <a:pt x="528" y="92"/>
                    </a:cubicBezTo>
                    <a:cubicBezTo>
                      <a:pt x="478" y="31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16"/>
              <p:cNvSpPr/>
              <p:nvPr/>
            </p:nvSpPr>
            <p:spPr>
              <a:xfrm>
                <a:off x="4008750" y="404785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1"/>
                    </a:moveTo>
                    <a:cubicBezTo>
                      <a:pt x="265" y="1"/>
                      <a:pt x="211" y="18"/>
                      <a:pt x="167" y="54"/>
                    </a:cubicBezTo>
                    <a:cubicBezTo>
                      <a:pt x="0" y="192"/>
                      <a:pt x="81" y="459"/>
                      <a:pt x="296" y="481"/>
                    </a:cubicBezTo>
                    <a:cubicBezTo>
                      <a:pt x="305" y="482"/>
                      <a:pt x="314" y="483"/>
                      <a:pt x="323" y="483"/>
                    </a:cubicBezTo>
                    <a:cubicBezTo>
                      <a:pt x="519" y="483"/>
                      <a:pt x="637" y="249"/>
                      <a:pt x="508" y="92"/>
                    </a:cubicBezTo>
                    <a:cubicBezTo>
                      <a:pt x="460" y="32"/>
                      <a:pt x="389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16"/>
              <p:cNvSpPr/>
              <p:nvPr/>
            </p:nvSpPr>
            <p:spPr>
              <a:xfrm>
                <a:off x="3995475" y="4031350"/>
                <a:ext cx="153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5" extrusionOk="0">
                    <a:moveTo>
                      <a:pt x="306" y="1"/>
                    </a:moveTo>
                    <a:cubicBezTo>
                      <a:pt x="255" y="1"/>
                      <a:pt x="204" y="17"/>
                      <a:pt x="162" y="52"/>
                    </a:cubicBezTo>
                    <a:cubicBezTo>
                      <a:pt x="1" y="184"/>
                      <a:pt x="78" y="441"/>
                      <a:pt x="284" y="463"/>
                    </a:cubicBezTo>
                    <a:cubicBezTo>
                      <a:pt x="293" y="464"/>
                      <a:pt x="302" y="465"/>
                      <a:pt x="311" y="465"/>
                    </a:cubicBezTo>
                    <a:cubicBezTo>
                      <a:pt x="500" y="465"/>
                      <a:pt x="612" y="241"/>
                      <a:pt x="489" y="87"/>
                    </a:cubicBezTo>
                    <a:cubicBezTo>
                      <a:pt x="442" y="30"/>
                      <a:pt x="374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16"/>
              <p:cNvSpPr/>
              <p:nvPr/>
            </p:nvSpPr>
            <p:spPr>
              <a:xfrm>
                <a:off x="3982225" y="4014800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3" y="0"/>
                    </a:moveTo>
                    <a:cubicBezTo>
                      <a:pt x="243" y="0"/>
                      <a:pt x="193" y="17"/>
                      <a:pt x="152" y="52"/>
                    </a:cubicBezTo>
                    <a:cubicBezTo>
                      <a:pt x="1" y="177"/>
                      <a:pt x="75" y="425"/>
                      <a:pt x="271" y="444"/>
                    </a:cubicBezTo>
                    <a:cubicBezTo>
                      <a:pt x="280" y="445"/>
                      <a:pt x="289" y="445"/>
                      <a:pt x="297" y="445"/>
                    </a:cubicBezTo>
                    <a:cubicBezTo>
                      <a:pt x="478" y="445"/>
                      <a:pt x="586" y="231"/>
                      <a:pt x="467" y="84"/>
                    </a:cubicBezTo>
                    <a:cubicBezTo>
                      <a:pt x="423" y="29"/>
                      <a:pt x="358" y="0"/>
                      <a:pt x="2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16"/>
              <p:cNvSpPr/>
              <p:nvPr/>
            </p:nvSpPr>
            <p:spPr>
              <a:xfrm>
                <a:off x="3968900" y="3998250"/>
                <a:ext cx="141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0" extrusionOk="0">
                    <a:moveTo>
                      <a:pt x="284" y="1"/>
                    </a:moveTo>
                    <a:cubicBezTo>
                      <a:pt x="237" y="1"/>
                      <a:pt x="188" y="17"/>
                      <a:pt x="148" y="49"/>
                    </a:cubicBezTo>
                    <a:cubicBezTo>
                      <a:pt x="0" y="171"/>
                      <a:pt x="71" y="409"/>
                      <a:pt x="261" y="428"/>
                    </a:cubicBezTo>
                    <a:cubicBezTo>
                      <a:pt x="268" y="429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8" y="28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16"/>
              <p:cNvSpPr/>
              <p:nvPr/>
            </p:nvSpPr>
            <p:spPr>
              <a:xfrm>
                <a:off x="3955625" y="3981750"/>
                <a:ext cx="1350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8" extrusionOk="0">
                    <a:moveTo>
                      <a:pt x="271" y="1"/>
                    </a:moveTo>
                    <a:cubicBezTo>
                      <a:pt x="226" y="1"/>
                      <a:pt x="180" y="16"/>
                      <a:pt x="142" y="47"/>
                    </a:cubicBezTo>
                    <a:cubicBezTo>
                      <a:pt x="1" y="159"/>
                      <a:pt x="68" y="390"/>
                      <a:pt x="252" y="407"/>
                    </a:cubicBezTo>
                    <a:cubicBezTo>
                      <a:pt x="259" y="407"/>
                      <a:pt x="267" y="408"/>
                      <a:pt x="275" y="408"/>
                    </a:cubicBezTo>
                    <a:cubicBezTo>
                      <a:pt x="441" y="408"/>
                      <a:pt x="539" y="211"/>
                      <a:pt x="432" y="76"/>
                    </a:cubicBezTo>
                    <a:cubicBezTo>
                      <a:pt x="390" y="26"/>
                      <a:pt x="330" y="1"/>
                      <a:pt x="2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16"/>
              <p:cNvSpPr/>
              <p:nvPr/>
            </p:nvSpPr>
            <p:spPr>
              <a:xfrm>
                <a:off x="3942375" y="3965200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4"/>
                      <a:pt x="136" y="43"/>
                    </a:cubicBezTo>
                    <a:cubicBezTo>
                      <a:pt x="1" y="153"/>
                      <a:pt x="65" y="371"/>
                      <a:pt x="238" y="390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3" y="201"/>
                      <a:pt x="409" y="72"/>
                    </a:cubicBezTo>
                    <a:cubicBezTo>
                      <a:pt x="370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16"/>
              <p:cNvSpPr/>
              <p:nvPr/>
            </p:nvSpPr>
            <p:spPr>
              <a:xfrm>
                <a:off x="3929125" y="3948625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3" y="373"/>
                      <a:pt x="241" y="373"/>
                      <a:pt x="248" y="373"/>
                    </a:cubicBezTo>
                    <a:cubicBezTo>
                      <a:pt x="399" y="373"/>
                      <a:pt x="490" y="193"/>
                      <a:pt x="389" y="70"/>
                    </a:cubicBezTo>
                    <a:cubicBezTo>
                      <a:pt x="353" y="25"/>
                      <a:pt x="300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16"/>
              <p:cNvSpPr/>
              <p:nvPr/>
            </p:nvSpPr>
            <p:spPr>
              <a:xfrm>
                <a:off x="3915775" y="3932150"/>
                <a:ext cx="117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55" extrusionOk="0">
                    <a:moveTo>
                      <a:pt x="236" y="0"/>
                    </a:moveTo>
                    <a:cubicBezTo>
                      <a:pt x="197" y="0"/>
                      <a:pt x="158" y="14"/>
                      <a:pt x="126" y="41"/>
                    </a:cubicBezTo>
                    <a:cubicBezTo>
                      <a:pt x="1" y="138"/>
                      <a:pt x="62" y="337"/>
                      <a:pt x="216" y="353"/>
                    </a:cubicBezTo>
                    <a:cubicBezTo>
                      <a:pt x="223" y="354"/>
                      <a:pt x="229" y="354"/>
                      <a:pt x="236" y="354"/>
                    </a:cubicBezTo>
                    <a:cubicBezTo>
                      <a:pt x="382" y="354"/>
                      <a:pt x="469" y="184"/>
                      <a:pt x="374" y="67"/>
                    </a:cubicBezTo>
                    <a:cubicBezTo>
                      <a:pt x="339" y="23"/>
                      <a:pt x="288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16"/>
              <p:cNvSpPr/>
              <p:nvPr/>
            </p:nvSpPr>
            <p:spPr>
              <a:xfrm>
                <a:off x="3902525" y="3915625"/>
                <a:ext cx="111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4" extrusionOk="0">
                    <a:moveTo>
                      <a:pt x="221" y="1"/>
                    </a:moveTo>
                    <a:cubicBezTo>
                      <a:pt x="184" y="1"/>
                      <a:pt x="148" y="12"/>
                      <a:pt x="116" y="37"/>
                    </a:cubicBezTo>
                    <a:cubicBezTo>
                      <a:pt x="1" y="130"/>
                      <a:pt x="58" y="317"/>
                      <a:pt x="206" y="333"/>
                    </a:cubicBezTo>
                    <a:cubicBezTo>
                      <a:pt x="213" y="333"/>
                      <a:pt x="219" y="334"/>
                      <a:pt x="226" y="334"/>
                    </a:cubicBezTo>
                    <a:cubicBezTo>
                      <a:pt x="362" y="334"/>
                      <a:pt x="443" y="173"/>
                      <a:pt x="351" y="63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16"/>
              <p:cNvSpPr/>
              <p:nvPr/>
            </p:nvSpPr>
            <p:spPr>
              <a:xfrm>
                <a:off x="3889275" y="3899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3" y="1"/>
                    </a:moveTo>
                    <a:cubicBezTo>
                      <a:pt x="178" y="1"/>
                      <a:pt x="142" y="12"/>
                      <a:pt x="113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5" y="59"/>
                    </a:cubicBezTo>
                    <a:cubicBezTo>
                      <a:pt x="304" y="20"/>
                      <a:pt x="258" y="1"/>
                      <a:pt x="2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16"/>
              <p:cNvSpPr/>
              <p:nvPr/>
            </p:nvSpPr>
            <p:spPr>
              <a:xfrm>
                <a:off x="4079775" y="4099525"/>
                <a:ext cx="183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57" extrusionOk="0">
                    <a:moveTo>
                      <a:pt x="369" y="0"/>
                    </a:moveTo>
                    <a:cubicBezTo>
                      <a:pt x="307" y="0"/>
                      <a:pt x="245" y="21"/>
                      <a:pt x="193" y="63"/>
                    </a:cubicBezTo>
                    <a:cubicBezTo>
                      <a:pt x="0" y="220"/>
                      <a:pt x="93" y="532"/>
                      <a:pt x="341" y="555"/>
                    </a:cubicBezTo>
                    <a:cubicBezTo>
                      <a:pt x="351" y="556"/>
                      <a:pt x="361" y="556"/>
                      <a:pt x="371" y="556"/>
                    </a:cubicBezTo>
                    <a:cubicBezTo>
                      <a:pt x="598" y="556"/>
                      <a:pt x="733" y="286"/>
                      <a:pt x="585" y="102"/>
                    </a:cubicBezTo>
                    <a:cubicBezTo>
                      <a:pt x="529" y="35"/>
                      <a:pt x="449" y="0"/>
                      <a:pt x="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16"/>
              <p:cNvSpPr/>
              <p:nvPr/>
            </p:nvSpPr>
            <p:spPr>
              <a:xfrm>
                <a:off x="4066425" y="4082975"/>
                <a:ext cx="1780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540" extrusionOk="0">
                    <a:moveTo>
                      <a:pt x="356" y="1"/>
                    </a:moveTo>
                    <a:cubicBezTo>
                      <a:pt x="298" y="1"/>
                      <a:pt x="238" y="20"/>
                      <a:pt x="187" y="60"/>
                    </a:cubicBezTo>
                    <a:cubicBezTo>
                      <a:pt x="1" y="211"/>
                      <a:pt x="91" y="513"/>
                      <a:pt x="328" y="539"/>
                    </a:cubicBezTo>
                    <a:cubicBezTo>
                      <a:pt x="338" y="539"/>
                      <a:pt x="347" y="540"/>
                      <a:pt x="356" y="540"/>
                    </a:cubicBezTo>
                    <a:cubicBezTo>
                      <a:pt x="581" y="540"/>
                      <a:pt x="711" y="281"/>
                      <a:pt x="566" y="102"/>
                    </a:cubicBezTo>
                    <a:cubicBezTo>
                      <a:pt x="513" y="35"/>
                      <a:pt x="435" y="1"/>
                      <a:pt x="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16"/>
              <p:cNvSpPr/>
              <p:nvPr/>
            </p:nvSpPr>
            <p:spPr>
              <a:xfrm>
                <a:off x="4053175" y="4066450"/>
                <a:ext cx="1712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1" extrusionOk="0">
                    <a:moveTo>
                      <a:pt x="345" y="1"/>
                    </a:moveTo>
                    <a:cubicBezTo>
                      <a:pt x="287" y="1"/>
                      <a:pt x="229" y="20"/>
                      <a:pt x="180" y="59"/>
                    </a:cubicBezTo>
                    <a:cubicBezTo>
                      <a:pt x="0" y="203"/>
                      <a:pt x="87" y="493"/>
                      <a:pt x="315" y="518"/>
                    </a:cubicBezTo>
                    <a:cubicBezTo>
                      <a:pt x="326" y="519"/>
                      <a:pt x="336" y="520"/>
                      <a:pt x="346" y="520"/>
                    </a:cubicBezTo>
                    <a:cubicBezTo>
                      <a:pt x="559" y="520"/>
                      <a:pt x="685" y="269"/>
                      <a:pt x="547" y="97"/>
                    </a:cubicBezTo>
                    <a:cubicBezTo>
                      <a:pt x="496" y="33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16"/>
              <p:cNvSpPr/>
              <p:nvPr/>
            </p:nvSpPr>
            <p:spPr>
              <a:xfrm>
                <a:off x="4039925" y="4049875"/>
                <a:ext cx="16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5" extrusionOk="0">
                    <a:moveTo>
                      <a:pt x="331" y="1"/>
                    </a:moveTo>
                    <a:cubicBezTo>
                      <a:pt x="275" y="1"/>
                      <a:pt x="219" y="19"/>
                      <a:pt x="174" y="56"/>
                    </a:cubicBezTo>
                    <a:cubicBezTo>
                      <a:pt x="0" y="198"/>
                      <a:pt x="84" y="481"/>
                      <a:pt x="305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8" y="505"/>
                      <a:pt x="663" y="261"/>
                      <a:pt x="527" y="95"/>
                    </a:cubicBezTo>
                    <a:cubicBezTo>
                      <a:pt x="478" y="33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16"/>
              <p:cNvSpPr/>
              <p:nvPr/>
            </p:nvSpPr>
            <p:spPr>
              <a:xfrm>
                <a:off x="4026650" y="4033375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2"/>
                    </a:cubicBezTo>
                    <a:cubicBezTo>
                      <a:pt x="303" y="483"/>
                      <a:pt x="312" y="483"/>
                      <a:pt x="321" y="483"/>
                    </a:cubicBezTo>
                    <a:cubicBezTo>
                      <a:pt x="519" y="483"/>
                      <a:pt x="635" y="250"/>
                      <a:pt x="509" y="90"/>
                    </a:cubicBezTo>
                    <a:cubicBezTo>
                      <a:pt x="461" y="31"/>
                      <a:pt x="391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16"/>
              <p:cNvSpPr/>
              <p:nvPr/>
            </p:nvSpPr>
            <p:spPr>
              <a:xfrm>
                <a:off x="4013400" y="4016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8" y="1"/>
                    </a:moveTo>
                    <a:cubicBezTo>
                      <a:pt x="256" y="1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3" y="466"/>
                    </a:cubicBezTo>
                    <a:cubicBezTo>
                      <a:pt x="291" y="467"/>
                      <a:pt x="299" y="467"/>
                      <a:pt x="307" y="467"/>
                    </a:cubicBezTo>
                    <a:cubicBezTo>
                      <a:pt x="499" y="467"/>
                      <a:pt x="613" y="241"/>
                      <a:pt x="486" y="87"/>
                    </a:cubicBezTo>
                    <a:cubicBezTo>
                      <a:pt x="440" y="30"/>
                      <a:pt x="374" y="1"/>
                      <a:pt x="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16"/>
              <p:cNvSpPr/>
              <p:nvPr/>
            </p:nvSpPr>
            <p:spPr>
              <a:xfrm>
                <a:off x="4000075" y="4000325"/>
                <a:ext cx="1475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4" y="49"/>
                    </a:cubicBezTo>
                    <a:cubicBezTo>
                      <a:pt x="0" y="175"/>
                      <a:pt x="74" y="425"/>
                      <a:pt x="273" y="444"/>
                    </a:cubicBezTo>
                    <a:cubicBezTo>
                      <a:pt x="281" y="445"/>
                      <a:pt x="289" y="446"/>
                      <a:pt x="296" y="446"/>
                    </a:cubicBezTo>
                    <a:cubicBezTo>
                      <a:pt x="479" y="446"/>
                      <a:pt x="590" y="229"/>
                      <a:pt x="469" y="81"/>
                    </a:cubicBezTo>
                    <a:cubicBezTo>
                      <a:pt x="425" y="28"/>
                      <a:pt x="36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16"/>
              <p:cNvSpPr/>
              <p:nvPr/>
            </p:nvSpPr>
            <p:spPr>
              <a:xfrm>
                <a:off x="3986800" y="3983800"/>
                <a:ext cx="14100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6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67"/>
                      <a:pt x="72" y="405"/>
                      <a:pt x="261" y="424"/>
                    </a:cubicBezTo>
                    <a:cubicBezTo>
                      <a:pt x="270" y="425"/>
                      <a:pt x="279" y="426"/>
                      <a:pt x="288" y="426"/>
                    </a:cubicBezTo>
                    <a:cubicBezTo>
                      <a:pt x="462" y="426"/>
                      <a:pt x="564" y="221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16"/>
              <p:cNvSpPr/>
              <p:nvPr/>
            </p:nvSpPr>
            <p:spPr>
              <a:xfrm>
                <a:off x="3973550" y="3967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1" y="162"/>
                      <a:pt x="68" y="390"/>
                      <a:pt x="248" y="409"/>
                    </a:cubicBezTo>
                    <a:cubicBezTo>
                      <a:pt x="256" y="410"/>
                      <a:pt x="264" y="410"/>
                      <a:pt x="272" y="410"/>
                    </a:cubicBezTo>
                    <a:cubicBezTo>
                      <a:pt x="441" y="410"/>
                      <a:pt x="539" y="213"/>
                      <a:pt x="428" y="78"/>
                    </a:cubicBezTo>
                    <a:cubicBezTo>
                      <a:pt x="388" y="27"/>
                      <a:pt x="329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16"/>
              <p:cNvSpPr/>
              <p:nvPr/>
            </p:nvSpPr>
            <p:spPr>
              <a:xfrm>
                <a:off x="3960300" y="3950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7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5" y="392"/>
                      <a:pt x="251" y="392"/>
                      <a:pt x="257" y="392"/>
                    </a:cubicBezTo>
                    <a:cubicBezTo>
                      <a:pt x="417" y="392"/>
                      <a:pt x="514" y="203"/>
                      <a:pt x="408" y="73"/>
                    </a:cubicBezTo>
                    <a:cubicBezTo>
                      <a:pt x="370" y="25"/>
                      <a:pt x="314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16"/>
              <p:cNvSpPr/>
              <p:nvPr/>
            </p:nvSpPr>
            <p:spPr>
              <a:xfrm>
                <a:off x="3946950" y="3934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9" y="0"/>
                    </a:moveTo>
                    <a:cubicBezTo>
                      <a:pt x="208" y="0"/>
                      <a:pt x="166" y="15"/>
                      <a:pt x="133" y="44"/>
                    </a:cubicBezTo>
                    <a:cubicBezTo>
                      <a:pt x="1" y="147"/>
                      <a:pt x="65" y="356"/>
                      <a:pt x="229" y="372"/>
                    </a:cubicBezTo>
                    <a:cubicBezTo>
                      <a:pt x="236" y="372"/>
                      <a:pt x="242" y="373"/>
                      <a:pt x="248" y="373"/>
                    </a:cubicBezTo>
                    <a:cubicBezTo>
                      <a:pt x="401" y="373"/>
                      <a:pt x="492" y="193"/>
                      <a:pt x="393" y="70"/>
                    </a:cubicBezTo>
                    <a:cubicBezTo>
                      <a:pt x="357" y="24"/>
                      <a:pt x="303" y="0"/>
                      <a:pt x="2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16"/>
              <p:cNvSpPr/>
              <p:nvPr/>
            </p:nvSpPr>
            <p:spPr>
              <a:xfrm>
                <a:off x="3933700" y="39176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6" y="0"/>
                    </a:moveTo>
                    <a:cubicBezTo>
                      <a:pt x="196" y="0"/>
                      <a:pt x="156" y="14"/>
                      <a:pt x="123" y="42"/>
                    </a:cubicBezTo>
                    <a:cubicBezTo>
                      <a:pt x="1" y="138"/>
                      <a:pt x="58" y="337"/>
                      <a:pt x="216" y="353"/>
                    </a:cubicBezTo>
                    <a:cubicBezTo>
                      <a:pt x="223" y="354"/>
                      <a:pt x="229" y="354"/>
                      <a:pt x="235" y="354"/>
                    </a:cubicBezTo>
                    <a:cubicBezTo>
                      <a:pt x="381" y="354"/>
                      <a:pt x="466" y="184"/>
                      <a:pt x="373" y="67"/>
                    </a:cubicBezTo>
                    <a:cubicBezTo>
                      <a:pt x="339" y="24"/>
                      <a:pt x="287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16"/>
              <p:cNvSpPr/>
              <p:nvPr/>
            </p:nvSpPr>
            <p:spPr>
              <a:xfrm>
                <a:off x="3920450" y="3901125"/>
                <a:ext cx="110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9"/>
                    </a:cubicBezTo>
                    <a:cubicBezTo>
                      <a:pt x="0" y="132"/>
                      <a:pt x="55" y="318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58" y="335"/>
                      <a:pt x="440" y="172"/>
                      <a:pt x="351" y="61"/>
                    </a:cubicBezTo>
                    <a:cubicBezTo>
                      <a:pt x="318" y="21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16"/>
              <p:cNvSpPr/>
              <p:nvPr/>
            </p:nvSpPr>
            <p:spPr>
              <a:xfrm>
                <a:off x="3907200" y="3884650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6"/>
                    </a:cubicBezTo>
                    <a:cubicBezTo>
                      <a:pt x="0" y="122"/>
                      <a:pt x="51" y="299"/>
                      <a:pt x="193" y="315"/>
                    </a:cubicBezTo>
                    <a:cubicBezTo>
                      <a:pt x="198" y="316"/>
                      <a:pt x="203" y="316"/>
                      <a:pt x="208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16"/>
              <p:cNvSpPr/>
              <p:nvPr/>
            </p:nvSpPr>
            <p:spPr>
              <a:xfrm>
                <a:off x="4110950" y="4101525"/>
                <a:ext cx="189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7" extrusionOk="0">
                    <a:moveTo>
                      <a:pt x="381" y="0"/>
                    </a:moveTo>
                    <a:cubicBezTo>
                      <a:pt x="317" y="0"/>
                      <a:pt x="252" y="22"/>
                      <a:pt x="199" y="67"/>
                    </a:cubicBezTo>
                    <a:cubicBezTo>
                      <a:pt x="0" y="227"/>
                      <a:pt x="93" y="549"/>
                      <a:pt x="350" y="574"/>
                    </a:cubicBezTo>
                    <a:cubicBezTo>
                      <a:pt x="362" y="576"/>
                      <a:pt x="374" y="576"/>
                      <a:pt x="385" y="576"/>
                    </a:cubicBezTo>
                    <a:cubicBezTo>
                      <a:pt x="618" y="576"/>
                      <a:pt x="758" y="298"/>
                      <a:pt x="604" y="108"/>
                    </a:cubicBezTo>
                    <a:cubicBezTo>
                      <a:pt x="548" y="37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16"/>
              <p:cNvSpPr/>
              <p:nvPr/>
            </p:nvSpPr>
            <p:spPr>
              <a:xfrm>
                <a:off x="4097600" y="4085000"/>
                <a:ext cx="185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9" extrusionOk="0">
                    <a:moveTo>
                      <a:pt x="369" y="1"/>
                    </a:moveTo>
                    <a:cubicBezTo>
                      <a:pt x="308" y="1"/>
                      <a:pt x="246" y="21"/>
                      <a:pt x="193" y="62"/>
                    </a:cubicBezTo>
                    <a:cubicBezTo>
                      <a:pt x="1" y="220"/>
                      <a:pt x="94" y="532"/>
                      <a:pt x="341" y="557"/>
                    </a:cubicBezTo>
                    <a:cubicBezTo>
                      <a:pt x="352" y="558"/>
                      <a:pt x="362" y="559"/>
                      <a:pt x="372" y="559"/>
                    </a:cubicBezTo>
                    <a:cubicBezTo>
                      <a:pt x="602" y="559"/>
                      <a:pt x="740" y="289"/>
                      <a:pt x="589" y="104"/>
                    </a:cubicBezTo>
                    <a:cubicBezTo>
                      <a:pt x="532" y="36"/>
                      <a:pt x="451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16"/>
              <p:cNvSpPr/>
              <p:nvPr/>
            </p:nvSpPr>
            <p:spPr>
              <a:xfrm>
                <a:off x="4084350" y="4068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2"/>
                    </a:cubicBezTo>
                    <a:cubicBezTo>
                      <a:pt x="0" y="213"/>
                      <a:pt x="90" y="512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82" y="540"/>
                      <a:pt x="710" y="279"/>
                      <a:pt x="566" y="101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16"/>
              <p:cNvSpPr/>
              <p:nvPr/>
            </p:nvSpPr>
            <p:spPr>
              <a:xfrm>
                <a:off x="4071100" y="4051925"/>
                <a:ext cx="171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0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0" y="58"/>
                    </a:cubicBezTo>
                    <a:cubicBezTo>
                      <a:pt x="0" y="203"/>
                      <a:pt x="84" y="495"/>
                      <a:pt x="315" y="518"/>
                    </a:cubicBezTo>
                    <a:cubicBezTo>
                      <a:pt x="326" y="519"/>
                      <a:pt x="336" y="519"/>
                      <a:pt x="346" y="519"/>
                    </a:cubicBezTo>
                    <a:cubicBezTo>
                      <a:pt x="559" y="519"/>
                      <a:pt x="684" y="271"/>
                      <a:pt x="546" y="97"/>
                    </a:cubicBezTo>
                    <a:cubicBezTo>
                      <a:pt x="495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16"/>
              <p:cNvSpPr/>
              <p:nvPr/>
            </p:nvSpPr>
            <p:spPr>
              <a:xfrm>
                <a:off x="4057825" y="403542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1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1" y="197"/>
                      <a:pt x="84" y="477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9" y="504"/>
                      <a:pt x="663" y="261"/>
                      <a:pt x="528" y="95"/>
                    </a:cubicBezTo>
                    <a:cubicBezTo>
                      <a:pt x="478" y="32"/>
                      <a:pt x="405" y="0"/>
                      <a:pt x="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16"/>
              <p:cNvSpPr/>
              <p:nvPr/>
            </p:nvSpPr>
            <p:spPr>
              <a:xfrm>
                <a:off x="4044575" y="4018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92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4" y="249"/>
                      <a:pt x="508" y="92"/>
                    </a:cubicBezTo>
                    <a:cubicBezTo>
                      <a:pt x="459" y="32"/>
                      <a:pt x="388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16"/>
              <p:cNvSpPr/>
              <p:nvPr/>
            </p:nvSpPr>
            <p:spPr>
              <a:xfrm>
                <a:off x="4031250" y="4002350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6" y="1"/>
                    </a:moveTo>
                    <a:cubicBezTo>
                      <a:pt x="255" y="1"/>
                      <a:pt x="203" y="17"/>
                      <a:pt x="161" y="52"/>
                    </a:cubicBezTo>
                    <a:cubicBezTo>
                      <a:pt x="0" y="184"/>
                      <a:pt x="77" y="444"/>
                      <a:pt x="283" y="463"/>
                    </a:cubicBezTo>
                    <a:cubicBezTo>
                      <a:pt x="292" y="464"/>
                      <a:pt x="301" y="465"/>
                      <a:pt x="310" y="465"/>
                    </a:cubicBezTo>
                    <a:cubicBezTo>
                      <a:pt x="503" y="465"/>
                      <a:pt x="614" y="241"/>
                      <a:pt x="489" y="87"/>
                    </a:cubicBezTo>
                    <a:cubicBezTo>
                      <a:pt x="443" y="30"/>
                      <a:pt x="375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16"/>
              <p:cNvSpPr/>
              <p:nvPr/>
            </p:nvSpPr>
            <p:spPr>
              <a:xfrm>
                <a:off x="4017975" y="3985800"/>
                <a:ext cx="147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9" extrusionOk="0">
                    <a:moveTo>
                      <a:pt x="296" y="0"/>
                    </a:moveTo>
                    <a:cubicBezTo>
                      <a:pt x="247" y="0"/>
                      <a:pt x="197" y="17"/>
                      <a:pt x="155" y="52"/>
                    </a:cubicBezTo>
                    <a:cubicBezTo>
                      <a:pt x="1" y="177"/>
                      <a:pt x="75" y="425"/>
                      <a:pt x="274" y="447"/>
                    </a:cubicBezTo>
                    <a:cubicBezTo>
                      <a:pt x="282" y="448"/>
                      <a:pt x="290" y="448"/>
                      <a:pt x="297" y="448"/>
                    </a:cubicBezTo>
                    <a:cubicBezTo>
                      <a:pt x="480" y="448"/>
                      <a:pt x="590" y="232"/>
                      <a:pt x="470" y="84"/>
                    </a:cubicBezTo>
                    <a:cubicBezTo>
                      <a:pt x="426" y="29"/>
                      <a:pt x="362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16"/>
              <p:cNvSpPr/>
              <p:nvPr/>
            </p:nvSpPr>
            <p:spPr>
              <a:xfrm>
                <a:off x="4004725" y="3969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4" y="1"/>
                    </a:moveTo>
                    <a:cubicBezTo>
                      <a:pt x="236" y="1"/>
                      <a:pt x="189" y="16"/>
                      <a:pt x="148" y="48"/>
                    </a:cubicBezTo>
                    <a:cubicBezTo>
                      <a:pt x="1" y="171"/>
                      <a:pt x="71" y="408"/>
                      <a:pt x="261" y="428"/>
                    </a:cubicBezTo>
                    <a:cubicBezTo>
                      <a:pt x="269" y="429"/>
                      <a:pt x="277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7" y="28"/>
                      <a:pt x="345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16"/>
              <p:cNvSpPr/>
              <p:nvPr/>
            </p:nvSpPr>
            <p:spPr>
              <a:xfrm>
                <a:off x="3991475" y="3952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8"/>
                      <a:pt x="271" y="408"/>
                    </a:cubicBezTo>
                    <a:cubicBezTo>
                      <a:pt x="440" y="408"/>
                      <a:pt x="538" y="211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16"/>
              <p:cNvSpPr/>
              <p:nvPr/>
            </p:nvSpPr>
            <p:spPr>
              <a:xfrm>
                <a:off x="3978125" y="3936175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60" y="1"/>
                    </a:moveTo>
                    <a:cubicBezTo>
                      <a:pt x="217" y="1"/>
                      <a:pt x="173" y="15"/>
                      <a:pt x="136" y="44"/>
                    </a:cubicBezTo>
                    <a:cubicBezTo>
                      <a:pt x="1" y="153"/>
                      <a:pt x="68" y="372"/>
                      <a:pt x="239" y="391"/>
                    </a:cubicBezTo>
                    <a:cubicBezTo>
                      <a:pt x="246" y="392"/>
                      <a:pt x="254" y="393"/>
                      <a:pt x="262" y="393"/>
                    </a:cubicBezTo>
                    <a:cubicBezTo>
                      <a:pt x="421" y="393"/>
                      <a:pt x="517" y="202"/>
                      <a:pt x="412" y="73"/>
                    </a:cubicBezTo>
                    <a:cubicBezTo>
                      <a:pt x="374" y="26"/>
                      <a:pt x="31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16"/>
              <p:cNvSpPr/>
              <p:nvPr/>
            </p:nvSpPr>
            <p:spPr>
              <a:xfrm>
                <a:off x="3964875" y="391970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6" y="0"/>
                    </a:moveTo>
                    <a:cubicBezTo>
                      <a:pt x="205" y="0"/>
                      <a:pt x="163" y="14"/>
                      <a:pt x="129" y="41"/>
                    </a:cubicBezTo>
                    <a:cubicBezTo>
                      <a:pt x="1" y="147"/>
                      <a:pt x="65" y="353"/>
                      <a:pt x="229" y="369"/>
                    </a:cubicBezTo>
                    <a:cubicBezTo>
                      <a:pt x="236" y="370"/>
                      <a:pt x="244" y="370"/>
                      <a:pt x="252" y="370"/>
                    </a:cubicBezTo>
                    <a:cubicBezTo>
                      <a:pt x="402" y="370"/>
                      <a:pt x="491" y="193"/>
                      <a:pt x="393" y="70"/>
                    </a:cubicBezTo>
                    <a:cubicBezTo>
                      <a:pt x="356" y="24"/>
                      <a:pt x="301" y="0"/>
                      <a:pt x="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16"/>
              <p:cNvSpPr/>
              <p:nvPr/>
            </p:nvSpPr>
            <p:spPr>
              <a:xfrm>
                <a:off x="3951625" y="3903150"/>
                <a:ext cx="116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4" extrusionOk="0">
                    <a:moveTo>
                      <a:pt x="234" y="0"/>
                    </a:moveTo>
                    <a:cubicBezTo>
                      <a:pt x="195" y="0"/>
                      <a:pt x="156" y="13"/>
                      <a:pt x="122" y="41"/>
                    </a:cubicBezTo>
                    <a:cubicBezTo>
                      <a:pt x="0" y="138"/>
                      <a:pt x="58" y="337"/>
                      <a:pt x="216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5" y="184"/>
                      <a:pt x="370" y="67"/>
                    </a:cubicBezTo>
                    <a:cubicBezTo>
                      <a:pt x="335" y="23"/>
                      <a:pt x="285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16"/>
              <p:cNvSpPr/>
              <p:nvPr/>
            </p:nvSpPr>
            <p:spPr>
              <a:xfrm>
                <a:off x="3938350" y="38866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0"/>
                    </a:moveTo>
                    <a:cubicBezTo>
                      <a:pt x="185" y="0"/>
                      <a:pt x="147" y="13"/>
                      <a:pt x="117" y="38"/>
                    </a:cubicBezTo>
                    <a:cubicBezTo>
                      <a:pt x="1" y="131"/>
                      <a:pt x="56" y="318"/>
                      <a:pt x="203" y="334"/>
                    </a:cubicBezTo>
                    <a:cubicBezTo>
                      <a:pt x="210" y="334"/>
                      <a:pt x="216" y="335"/>
                      <a:pt x="223" y="335"/>
                    </a:cubicBezTo>
                    <a:cubicBezTo>
                      <a:pt x="359" y="335"/>
                      <a:pt x="440" y="174"/>
                      <a:pt x="351" y="64"/>
                    </a:cubicBezTo>
                    <a:cubicBezTo>
                      <a:pt x="318" y="22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16"/>
              <p:cNvSpPr/>
              <p:nvPr/>
            </p:nvSpPr>
            <p:spPr>
              <a:xfrm>
                <a:off x="3925100" y="3870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1"/>
                    </a:moveTo>
                    <a:cubicBezTo>
                      <a:pt x="175" y="1"/>
                      <a:pt x="139" y="12"/>
                      <a:pt x="110" y="36"/>
                    </a:cubicBezTo>
                    <a:cubicBezTo>
                      <a:pt x="1" y="123"/>
                      <a:pt x="52" y="299"/>
                      <a:pt x="190" y="315"/>
                    </a:cubicBezTo>
                    <a:cubicBezTo>
                      <a:pt x="197" y="316"/>
                      <a:pt x="203" y="317"/>
                      <a:pt x="209" y="317"/>
                    </a:cubicBezTo>
                    <a:cubicBezTo>
                      <a:pt x="340" y="317"/>
                      <a:pt x="418" y="163"/>
                      <a:pt x="332" y="58"/>
                    </a:cubicBezTo>
                    <a:cubicBezTo>
                      <a:pt x="301" y="20"/>
                      <a:pt x="256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16"/>
              <p:cNvSpPr/>
              <p:nvPr/>
            </p:nvSpPr>
            <p:spPr>
              <a:xfrm>
                <a:off x="4128775" y="4087050"/>
                <a:ext cx="1907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7" extrusionOk="0">
                    <a:moveTo>
                      <a:pt x="384" y="0"/>
                    </a:moveTo>
                    <a:cubicBezTo>
                      <a:pt x="320" y="0"/>
                      <a:pt x="256" y="21"/>
                      <a:pt x="203" y="64"/>
                    </a:cubicBezTo>
                    <a:cubicBezTo>
                      <a:pt x="1" y="225"/>
                      <a:pt x="97" y="549"/>
                      <a:pt x="354" y="575"/>
                    </a:cubicBezTo>
                    <a:cubicBezTo>
                      <a:pt x="364" y="576"/>
                      <a:pt x="375" y="576"/>
                      <a:pt x="385" y="576"/>
                    </a:cubicBezTo>
                    <a:cubicBezTo>
                      <a:pt x="621" y="576"/>
                      <a:pt x="762" y="297"/>
                      <a:pt x="608" y="106"/>
                    </a:cubicBezTo>
                    <a:cubicBezTo>
                      <a:pt x="551" y="36"/>
                      <a:pt x="468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16"/>
              <p:cNvSpPr/>
              <p:nvPr/>
            </p:nvSpPr>
            <p:spPr>
              <a:xfrm>
                <a:off x="4115525" y="4070525"/>
                <a:ext cx="18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7" extrusionOk="0">
                    <a:moveTo>
                      <a:pt x="370" y="0"/>
                    </a:moveTo>
                    <a:cubicBezTo>
                      <a:pt x="308" y="0"/>
                      <a:pt x="245" y="21"/>
                      <a:pt x="193" y="63"/>
                    </a:cubicBezTo>
                    <a:cubicBezTo>
                      <a:pt x="0" y="220"/>
                      <a:pt x="93" y="532"/>
                      <a:pt x="341" y="555"/>
                    </a:cubicBezTo>
                    <a:cubicBezTo>
                      <a:pt x="351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5" y="101"/>
                    </a:cubicBezTo>
                    <a:cubicBezTo>
                      <a:pt x="531" y="34"/>
                      <a:pt x="451" y="0"/>
                      <a:pt x="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16"/>
              <p:cNvSpPr/>
              <p:nvPr/>
            </p:nvSpPr>
            <p:spPr>
              <a:xfrm>
                <a:off x="4102275" y="4053975"/>
                <a:ext cx="177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1" extrusionOk="0">
                    <a:moveTo>
                      <a:pt x="354" y="0"/>
                    </a:moveTo>
                    <a:cubicBezTo>
                      <a:pt x="295" y="0"/>
                      <a:pt x="236" y="20"/>
                      <a:pt x="186" y="60"/>
                    </a:cubicBezTo>
                    <a:cubicBezTo>
                      <a:pt x="0" y="211"/>
                      <a:pt x="90" y="513"/>
                      <a:pt x="328" y="538"/>
                    </a:cubicBezTo>
                    <a:cubicBezTo>
                      <a:pt x="338" y="540"/>
                      <a:pt x="348" y="540"/>
                      <a:pt x="359" y="540"/>
                    </a:cubicBezTo>
                    <a:cubicBezTo>
                      <a:pt x="578" y="540"/>
                      <a:pt x="710" y="280"/>
                      <a:pt x="566" y="101"/>
                    </a:cubicBezTo>
                    <a:cubicBezTo>
                      <a:pt x="512" y="35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16"/>
              <p:cNvSpPr/>
              <p:nvPr/>
            </p:nvSpPr>
            <p:spPr>
              <a:xfrm>
                <a:off x="4089000" y="4037400"/>
                <a:ext cx="1715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2" extrusionOk="0">
                    <a:moveTo>
                      <a:pt x="342" y="1"/>
                    </a:moveTo>
                    <a:cubicBezTo>
                      <a:pt x="286" y="1"/>
                      <a:pt x="229" y="19"/>
                      <a:pt x="181" y="57"/>
                    </a:cubicBezTo>
                    <a:cubicBezTo>
                      <a:pt x="1" y="202"/>
                      <a:pt x="84" y="494"/>
                      <a:pt x="316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7" y="522"/>
                      <a:pt x="685" y="271"/>
                      <a:pt x="547" y="99"/>
                    </a:cubicBezTo>
                    <a:cubicBezTo>
                      <a:pt x="495" y="34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16"/>
              <p:cNvSpPr/>
              <p:nvPr/>
            </p:nvSpPr>
            <p:spPr>
              <a:xfrm>
                <a:off x="4075750" y="4020875"/>
                <a:ext cx="165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5" extrusionOk="0">
                    <a:moveTo>
                      <a:pt x="330" y="1"/>
                    </a:moveTo>
                    <a:cubicBezTo>
                      <a:pt x="275" y="1"/>
                      <a:pt x="220" y="19"/>
                      <a:pt x="174" y="56"/>
                    </a:cubicBezTo>
                    <a:cubicBezTo>
                      <a:pt x="0" y="198"/>
                      <a:pt x="81" y="481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8" y="504"/>
                      <a:pt x="660" y="261"/>
                      <a:pt x="524" y="95"/>
                    </a:cubicBezTo>
                    <a:cubicBezTo>
                      <a:pt x="475" y="33"/>
                      <a:pt x="403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16"/>
              <p:cNvSpPr/>
              <p:nvPr/>
            </p:nvSpPr>
            <p:spPr>
              <a:xfrm>
                <a:off x="4062500" y="4004375"/>
                <a:ext cx="158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4" extrusionOk="0">
                    <a:moveTo>
                      <a:pt x="317" y="1"/>
                    </a:moveTo>
                    <a:cubicBezTo>
                      <a:pt x="264" y="1"/>
                      <a:pt x="210" y="18"/>
                      <a:pt x="164" y="54"/>
                    </a:cubicBezTo>
                    <a:cubicBezTo>
                      <a:pt x="0" y="189"/>
                      <a:pt x="81" y="459"/>
                      <a:pt x="293" y="482"/>
                    </a:cubicBezTo>
                    <a:cubicBezTo>
                      <a:pt x="302" y="483"/>
                      <a:pt x="311" y="483"/>
                      <a:pt x="319" y="483"/>
                    </a:cubicBezTo>
                    <a:cubicBezTo>
                      <a:pt x="516" y="483"/>
                      <a:pt x="634" y="250"/>
                      <a:pt x="505" y="90"/>
                    </a:cubicBezTo>
                    <a:cubicBezTo>
                      <a:pt x="457" y="31"/>
                      <a:pt x="388" y="1"/>
                      <a:pt x="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16"/>
              <p:cNvSpPr/>
              <p:nvPr/>
            </p:nvSpPr>
            <p:spPr>
              <a:xfrm>
                <a:off x="4049150" y="3987825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09" y="0"/>
                    </a:moveTo>
                    <a:cubicBezTo>
                      <a:pt x="257" y="0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4" y="466"/>
                    </a:cubicBezTo>
                    <a:cubicBezTo>
                      <a:pt x="291" y="466"/>
                      <a:pt x="299" y="467"/>
                      <a:pt x="307" y="467"/>
                    </a:cubicBezTo>
                    <a:cubicBezTo>
                      <a:pt x="499" y="467"/>
                      <a:pt x="616" y="241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16"/>
              <p:cNvSpPr/>
              <p:nvPr/>
            </p:nvSpPr>
            <p:spPr>
              <a:xfrm>
                <a:off x="4035900" y="3971300"/>
                <a:ext cx="146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7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5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78" y="446"/>
                      <a:pt x="286" y="446"/>
                      <a:pt x="294" y="446"/>
                    </a:cubicBezTo>
                    <a:cubicBezTo>
                      <a:pt x="479" y="446"/>
                      <a:pt x="587" y="230"/>
                      <a:pt x="470" y="82"/>
                    </a:cubicBezTo>
                    <a:cubicBezTo>
                      <a:pt x="426" y="29"/>
                      <a:pt x="361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16"/>
              <p:cNvSpPr/>
              <p:nvPr/>
            </p:nvSpPr>
            <p:spPr>
              <a:xfrm>
                <a:off x="4022650" y="3954750"/>
                <a:ext cx="141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8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50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7"/>
                      <a:pt x="279" y="428"/>
                      <a:pt x="287" y="428"/>
                    </a:cubicBezTo>
                    <a:cubicBezTo>
                      <a:pt x="461" y="428"/>
                      <a:pt x="563" y="223"/>
                      <a:pt x="447" y="82"/>
                    </a:cubicBezTo>
                    <a:cubicBezTo>
                      <a:pt x="405" y="29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16"/>
              <p:cNvSpPr/>
              <p:nvPr/>
            </p:nvSpPr>
            <p:spPr>
              <a:xfrm>
                <a:off x="4009375" y="3938225"/>
                <a:ext cx="135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11" extrusionOk="0">
                    <a:moveTo>
                      <a:pt x="271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1" y="161"/>
                      <a:pt x="68" y="390"/>
                      <a:pt x="252" y="409"/>
                    </a:cubicBezTo>
                    <a:cubicBezTo>
                      <a:pt x="259" y="410"/>
                      <a:pt x="267" y="410"/>
                      <a:pt x="275" y="410"/>
                    </a:cubicBezTo>
                    <a:cubicBezTo>
                      <a:pt x="441" y="410"/>
                      <a:pt x="539" y="213"/>
                      <a:pt x="432" y="78"/>
                    </a:cubicBezTo>
                    <a:cubicBezTo>
                      <a:pt x="391" y="27"/>
                      <a:pt x="331" y="0"/>
                      <a:pt x="2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16"/>
              <p:cNvSpPr/>
              <p:nvPr/>
            </p:nvSpPr>
            <p:spPr>
              <a:xfrm>
                <a:off x="3996050" y="392172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5" y="391"/>
                      <a:pt x="251" y="392"/>
                      <a:pt x="258" y="392"/>
                    </a:cubicBezTo>
                    <a:cubicBezTo>
                      <a:pt x="420" y="392"/>
                      <a:pt x="517" y="202"/>
                      <a:pt x="412" y="73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16"/>
              <p:cNvSpPr/>
              <p:nvPr/>
            </p:nvSpPr>
            <p:spPr>
              <a:xfrm>
                <a:off x="3982800" y="3905150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5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8"/>
                      <a:pt x="61" y="353"/>
                      <a:pt x="225" y="373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91" y="194"/>
                      <a:pt x="389" y="70"/>
                    </a:cubicBezTo>
                    <a:cubicBezTo>
                      <a:pt x="352" y="24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16"/>
              <p:cNvSpPr/>
              <p:nvPr/>
            </p:nvSpPr>
            <p:spPr>
              <a:xfrm>
                <a:off x="3969525" y="3888650"/>
                <a:ext cx="116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3" extrusionOk="0">
                    <a:moveTo>
                      <a:pt x="232" y="1"/>
                    </a:moveTo>
                    <a:cubicBezTo>
                      <a:pt x="194" y="1"/>
                      <a:pt x="155" y="13"/>
                      <a:pt x="123" y="39"/>
                    </a:cubicBezTo>
                    <a:cubicBezTo>
                      <a:pt x="1" y="139"/>
                      <a:pt x="59" y="335"/>
                      <a:pt x="216" y="351"/>
                    </a:cubicBezTo>
                    <a:cubicBezTo>
                      <a:pt x="224" y="352"/>
                      <a:pt x="231" y="353"/>
                      <a:pt x="239" y="353"/>
                    </a:cubicBezTo>
                    <a:cubicBezTo>
                      <a:pt x="380" y="353"/>
                      <a:pt x="465" y="181"/>
                      <a:pt x="370" y="65"/>
                    </a:cubicBezTo>
                    <a:cubicBezTo>
                      <a:pt x="336" y="23"/>
                      <a:pt x="284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16"/>
              <p:cNvSpPr/>
              <p:nvPr/>
            </p:nvSpPr>
            <p:spPr>
              <a:xfrm>
                <a:off x="3956275" y="3872125"/>
                <a:ext cx="110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1" y="132"/>
                      <a:pt x="55" y="318"/>
                      <a:pt x="203" y="334"/>
                    </a:cubicBezTo>
                    <a:cubicBezTo>
                      <a:pt x="210" y="335"/>
                      <a:pt x="216" y="335"/>
                      <a:pt x="222" y="335"/>
                    </a:cubicBezTo>
                    <a:cubicBezTo>
                      <a:pt x="359" y="335"/>
                      <a:pt x="440" y="172"/>
                      <a:pt x="351" y="61"/>
                    </a:cubicBezTo>
                    <a:cubicBezTo>
                      <a:pt x="318" y="21"/>
                      <a:pt x="271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16"/>
              <p:cNvSpPr/>
              <p:nvPr/>
            </p:nvSpPr>
            <p:spPr>
              <a:xfrm>
                <a:off x="3943025" y="3855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1"/>
                    </a:moveTo>
                    <a:cubicBezTo>
                      <a:pt x="173" y="1"/>
                      <a:pt x="137" y="12"/>
                      <a:pt x="106" y="36"/>
                    </a:cubicBezTo>
                    <a:cubicBezTo>
                      <a:pt x="0" y="126"/>
                      <a:pt x="52" y="303"/>
                      <a:pt x="190" y="316"/>
                    </a:cubicBezTo>
                    <a:cubicBezTo>
                      <a:pt x="197" y="317"/>
                      <a:pt x="203" y="317"/>
                      <a:pt x="209" y="317"/>
                    </a:cubicBezTo>
                    <a:cubicBezTo>
                      <a:pt x="339" y="317"/>
                      <a:pt x="414" y="166"/>
                      <a:pt x="331" y="59"/>
                    </a:cubicBezTo>
                    <a:cubicBezTo>
                      <a:pt x="300" y="21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16"/>
              <p:cNvSpPr/>
              <p:nvPr/>
            </p:nvSpPr>
            <p:spPr>
              <a:xfrm>
                <a:off x="4159950" y="408907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5" y="0"/>
                    </a:moveTo>
                    <a:cubicBezTo>
                      <a:pt x="329" y="0"/>
                      <a:pt x="263" y="22"/>
                      <a:pt x="209" y="66"/>
                    </a:cubicBezTo>
                    <a:cubicBezTo>
                      <a:pt x="0" y="234"/>
                      <a:pt x="100" y="565"/>
                      <a:pt x="364" y="593"/>
                    </a:cubicBezTo>
                    <a:cubicBezTo>
                      <a:pt x="375" y="595"/>
                      <a:pt x="387" y="595"/>
                      <a:pt x="398" y="595"/>
                    </a:cubicBezTo>
                    <a:cubicBezTo>
                      <a:pt x="641" y="595"/>
                      <a:pt x="787" y="308"/>
                      <a:pt x="627" y="111"/>
                    </a:cubicBezTo>
                    <a:cubicBezTo>
                      <a:pt x="569" y="38"/>
                      <a:pt x="482" y="0"/>
                      <a:pt x="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16"/>
              <p:cNvSpPr/>
              <p:nvPr/>
            </p:nvSpPr>
            <p:spPr>
              <a:xfrm>
                <a:off x="4146700" y="4072525"/>
                <a:ext cx="190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77" extrusionOk="0">
                    <a:moveTo>
                      <a:pt x="382" y="0"/>
                    </a:moveTo>
                    <a:cubicBezTo>
                      <a:pt x="318" y="0"/>
                      <a:pt x="254" y="22"/>
                      <a:pt x="199" y="66"/>
                    </a:cubicBezTo>
                    <a:cubicBezTo>
                      <a:pt x="0" y="227"/>
                      <a:pt x="97" y="548"/>
                      <a:pt x="351" y="574"/>
                    </a:cubicBezTo>
                    <a:cubicBezTo>
                      <a:pt x="362" y="575"/>
                      <a:pt x="374" y="576"/>
                      <a:pt x="385" y="576"/>
                    </a:cubicBezTo>
                    <a:cubicBezTo>
                      <a:pt x="622" y="576"/>
                      <a:pt x="761" y="298"/>
                      <a:pt x="608" y="108"/>
                    </a:cubicBezTo>
                    <a:cubicBezTo>
                      <a:pt x="549" y="37"/>
                      <a:pt x="466" y="0"/>
                      <a:pt x="3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16"/>
              <p:cNvSpPr/>
              <p:nvPr/>
            </p:nvSpPr>
            <p:spPr>
              <a:xfrm>
                <a:off x="4133425" y="4056000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1"/>
                    </a:moveTo>
                    <a:cubicBezTo>
                      <a:pt x="307" y="1"/>
                      <a:pt x="245" y="21"/>
                      <a:pt x="194" y="62"/>
                    </a:cubicBezTo>
                    <a:cubicBezTo>
                      <a:pt x="1" y="220"/>
                      <a:pt x="94" y="531"/>
                      <a:pt x="342" y="557"/>
                    </a:cubicBezTo>
                    <a:cubicBezTo>
                      <a:pt x="352" y="558"/>
                      <a:pt x="362" y="559"/>
                      <a:pt x="373" y="559"/>
                    </a:cubicBezTo>
                    <a:cubicBezTo>
                      <a:pt x="602" y="559"/>
                      <a:pt x="737" y="289"/>
                      <a:pt x="586" y="104"/>
                    </a:cubicBezTo>
                    <a:cubicBezTo>
                      <a:pt x="531" y="36"/>
                      <a:pt x="450" y="1"/>
                      <a:pt x="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16"/>
              <p:cNvSpPr/>
              <p:nvPr/>
            </p:nvSpPr>
            <p:spPr>
              <a:xfrm>
                <a:off x="4120175" y="4039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2"/>
                    </a:cubicBezTo>
                    <a:cubicBezTo>
                      <a:pt x="1" y="213"/>
                      <a:pt x="87" y="512"/>
                      <a:pt x="328" y="538"/>
                    </a:cubicBezTo>
                    <a:cubicBezTo>
                      <a:pt x="339" y="539"/>
                      <a:pt x="349" y="539"/>
                      <a:pt x="359" y="539"/>
                    </a:cubicBezTo>
                    <a:cubicBezTo>
                      <a:pt x="579" y="539"/>
                      <a:pt x="711" y="279"/>
                      <a:pt x="566" y="101"/>
                    </a:cubicBezTo>
                    <a:cubicBezTo>
                      <a:pt x="513" y="35"/>
                      <a:pt x="436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16"/>
              <p:cNvSpPr/>
              <p:nvPr/>
            </p:nvSpPr>
            <p:spPr>
              <a:xfrm>
                <a:off x="4106925" y="4022900"/>
                <a:ext cx="1712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1" extrusionOk="0">
                    <a:moveTo>
                      <a:pt x="345" y="1"/>
                    </a:moveTo>
                    <a:cubicBezTo>
                      <a:pt x="287" y="1"/>
                      <a:pt x="229" y="20"/>
                      <a:pt x="180" y="59"/>
                    </a:cubicBezTo>
                    <a:cubicBezTo>
                      <a:pt x="0" y="204"/>
                      <a:pt x="84" y="496"/>
                      <a:pt x="315" y="518"/>
                    </a:cubicBezTo>
                    <a:cubicBezTo>
                      <a:pt x="326" y="520"/>
                      <a:pt x="336" y="520"/>
                      <a:pt x="346" y="520"/>
                    </a:cubicBezTo>
                    <a:cubicBezTo>
                      <a:pt x="556" y="520"/>
                      <a:pt x="685" y="272"/>
                      <a:pt x="547" y="97"/>
                    </a:cubicBezTo>
                    <a:cubicBezTo>
                      <a:pt x="496" y="34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16"/>
              <p:cNvSpPr/>
              <p:nvPr/>
            </p:nvSpPr>
            <p:spPr>
              <a:xfrm>
                <a:off x="4093575" y="4006400"/>
                <a:ext cx="165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3" extrusionOk="0">
                    <a:moveTo>
                      <a:pt x="334" y="1"/>
                    </a:moveTo>
                    <a:cubicBezTo>
                      <a:pt x="278" y="1"/>
                      <a:pt x="222" y="19"/>
                      <a:pt x="174" y="57"/>
                    </a:cubicBezTo>
                    <a:cubicBezTo>
                      <a:pt x="1" y="198"/>
                      <a:pt x="84" y="478"/>
                      <a:pt x="309" y="500"/>
                    </a:cubicBezTo>
                    <a:cubicBezTo>
                      <a:pt x="320" y="502"/>
                      <a:pt x="330" y="502"/>
                      <a:pt x="340" y="502"/>
                    </a:cubicBezTo>
                    <a:cubicBezTo>
                      <a:pt x="543" y="502"/>
                      <a:pt x="663" y="258"/>
                      <a:pt x="528" y="92"/>
                    </a:cubicBezTo>
                    <a:cubicBezTo>
                      <a:pt x="479" y="32"/>
                      <a:pt x="407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16"/>
              <p:cNvSpPr/>
              <p:nvPr/>
            </p:nvSpPr>
            <p:spPr>
              <a:xfrm>
                <a:off x="4080400" y="3989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4" y="0"/>
                      <a:pt x="210" y="18"/>
                      <a:pt x="165" y="54"/>
                    </a:cubicBezTo>
                    <a:cubicBezTo>
                      <a:pt x="1" y="192"/>
                      <a:pt x="81" y="459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7" y="482"/>
                      <a:pt x="635" y="249"/>
                      <a:pt x="505" y="92"/>
                    </a:cubicBezTo>
                    <a:cubicBezTo>
                      <a:pt x="458" y="32"/>
                      <a:pt x="388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16"/>
              <p:cNvSpPr/>
              <p:nvPr/>
            </p:nvSpPr>
            <p:spPr>
              <a:xfrm>
                <a:off x="4067075" y="3973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7" y="0"/>
                    </a:moveTo>
                    <a:cubicBezTo>
                      <a:pt x="255" y="0"/>
                      <a:pt x="204" y="17"/>
                      <a:pt x="161" y="52"/>
                    </a:cubicBezTo>
                    <a:cubicBezTo>
                      <a:pt x="0" y="183"/>
                      <a:pt x="78" y="444"/>
                      <a:pt x="283" y="463"/>
                    </a:cubicBezTo>
                    <a:cubicBezTo>
                      <a:pt x="292" y="464"/>
                      <a:pt x="301" y="464"/>
                      <a:pt x="310" y="464"/>
                    </a:cubicBezTo>
                    <a:cubicBezTo>
                      <a:pt x="500" y="464"/>
                      <a:pt x="612" y="240"/>
                      <a:pt x="489" y="87"/>
                    </a:cubicBezTo>
                    <a:cubicBezTo>
                      <a:pt x="443" y="30"/>
                      <a:pt x="375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16"/>
              <p:cNvSpPr/>
              <p:nvPr/>
            </p:nvSpPr>
            <p:spPr>
              <a:xfrm>
                <a:off x="4053825" y="3956800"/>
                <a:ext cx="146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8" extrusionOk="0">
                    <a:moveTo>
                      <a:pt x="295" y="0"/>
                    </a:moveTo>
                    <a:cubicBezTo>
                      <a:pt x="246" y="0"/>
                      <a:pt x="196" y="17"/>
                      <a:pt x="154" y="52"/>
                    </a:cubicBezTo>
                    <a:cubicBezTo>
                      <a:pt x="0" y="177"/>
                      <a:pt x="74" y="424"/>
                      <a:pt x="270" y="447"/>
                    </a:cubicBezTo>
                    <a:cubicBezTo>
                      <a:pt x="278" y="448"/>
                      <a:pt x="286" y="448"/>
                      <a:pt x="294" y="448"/>
                    </a:cubicBezTo>
                    <a:cubicBezTo>
                      <a:pt x="479" y="448"/>
                      <a:pt x="587" y="232"/>
                      <a:pt x="469" y="84"/>
                    </a:cubicBezTo>
                    <a:cubicBezTo>
                      <a:pt x="424" y="29"/>
                      <a:pt x="359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16"/>
              <p:cNvSpPr/>
              <p:nvPr/>
            </p:nvSpPr>
            <p:spPr>
              <a:xfrm>
                <a:off x="4040475" y="3940250"/>
                <a:ext cx="142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29" extrusionOk="0">
                    <a:moveTo>
                      <a:pt x="285" y="1"/>
                    </a:moveTo>
                    <a:cubicBezTo>
                      <a:pt x="238" y="1"/>
                      <a:pt x="191" y="16"/>
                      <a:pt x="152" y="48"/>
                    </a:cubicBezTo>
                    <a:cubicBezTo>
                      <a:pt x="1" y="167"/>
                      <a:pt x="71" y="408"/>
                      <a:pt x="264" y="428"/>
                    </a:cubicBezTo>
                    <a:cubicBezTo>
                      <a:pt x="272" y="428"/>
                      <a:pt x="280" y="429"/>
                      <a:pt x="287" y="429"/>
                    </a:cubicBezTo>
                    <a:cubicBezTo>
                      <a:pt x="463" y="429"/>
                      <a:pt x="568" y="222"/>
                      <a:pt x="451" y="80"/>
                    </a:cubicBezTo>
                    <a:cubicBezTo>
                      <a:pt x="409" y="28"/>
                      <a:pt x="34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16"/>
              <p:cNvSpPr/>
              <p:nvPr/>
            </p:nvSpPr>
            <p:spPr>
              <a:xfrm>
                <a:off x="4027225" y="3923750"/>
                <a:ext cx="135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08" extrusionOk="0">
                    <a:moveTo>
                      <a:pt x="273" y="1"/>
                    </a:moveTo>
                    <a:cubicBezTo>
                      <a:pt x="227" y="1"/>
                      <a:pt x="181" y="16"/>
                      <a:pt x="142" y="46"/>
                    </a:cubicBezTo>
                    <a:cubicBezTo>
                      <a:pt x="0" y="159"/>
                      <a:pt x="68" y="390"/>
                      <a:pt x="251" y="406"/>
                    </a:cubicBezTo>
                    <a:cubicBezTo>
                      <a:pt x="259" y="407"/>
                      <a:pt x="267" y="407"/>
                      <a:pt x="274" y="407"/>
                    </a:cubicBezTo>
                    <a:cubicBezTo>
                      <a:pt x="441" y="407"/>
                      <a:pt x="542" y="210"/>
                      <a:pt x="431" y="75"/>
                    </a:cubicBezTo>
                    <a:cubicBezTo>
                      <a:pt x="391" y="26"/>
                      <a:pt x="332" y="1"/>
                      <a:pt x="2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16"/>
              <p:cNvSpPr/>
              <p:nvPr/>
            </p:nvSpPr>
            <p:spPr>
              <a:xfrm>
                <a:off x="4013975" y="3907175"/>
                <a:ext cx="129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93" extrusionOk="0">
                    <a:moveTo>
                      <a:pt x="258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4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21" y="392"/>
                      <a:pt x="516" y="202"/>
                      <a:pt x="411" y="73"/>
                    </a:cubicBezTo>
                    <a:cubicBezTo>
                      <a:pt x="373" y="25"/>
                      <a:pt x="316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16"/>
              <p:cNvSpPr/>
              <p:nvPr/>
            </p:nvSpPr>
            <p:spPr>
              <a:xfrm>
                <a:off x="4000700" y="389070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0"/>
                    </a:moveTo>
                    <a:cubicBezTo>
                      <a:pt x="205" y="0"/>
                      <a:pt x="164" y="14"/>
                      <a:pt x="129" y="41"/>
                    </a:cubicBezTo>
                    <a:cubicBezTo>
                      <a:pt x="1" y="147"/>
                      <a:pt x="62" y="353"/>
                      <a:pt x="226" y="369"/>
                    </a:cubicBezTo>
                    <a:cubicBezTo>
                      <a:pt x="234" y="370"/>
                      <a:pt x="242" y="370"/>
                      <a:pt x="249" y="370"/>
                    </a:cubicBezTo>
                    <a:cubicBezTo>
                      <a:pt x="402" y="370"/>
                      <a:pt x="491" y="192"/>
                      <a:pt x="390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16"/>
              <p:cNvSpPr/>
              <p:nvPr/>
            </p:nvSpPr>
            <p:spPr>
              <a:xfrm>
                <a:off x="3987450" y="387412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2" y="0"/>
                      <a:pt x="154" y="13"/>
                      <a:pt x="123" y="39"/>
                    </a:cubicBezTo>
                    <a:cubicBezTo>
                      <a:pt x="1" y="138"/>
                      <a:pt x="58" y="338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78" y="355"/>
                      <a:pt x="466" y="185"/>
                      <a:pt x="370" y="68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16"/>
              <p:cNvSpPr/>
              <p:nvPr/>
            </p:nvSpPr>
            <p:spPr>
              <a:xfrm>
                <a:off x="3974200" y="3857600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1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17"/>
                      <a:pt x="203" y="333"/>
                    </a:cubicBezTo>
                    <a:cubicBezTo>
                      <a:pt x="209" y="334"/>
                      <a:pt x="216" y="334"/>
                      <a:pt x="222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16"/>
              <p:cNvSpPr/>
              <p:nvPr/>
            </p:nvSpPr>
            <p:spPr>
              <a:xfrm>
                <a:off x="3960850" y="3841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3"/>
                      <a:pt x="52" y="299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8" y="162"/>
                      <a:pt x="335" y="58"/>
                    </a:cubicBezTo>
                    <a:cubicBezTo>
                      <a:pt x="302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16"/>
              <p:cNvSpPr/>
              <p:nvPr/>
            </p:nvSpPr>
            <p:spPr>
              <a:xfrm>
                <a:off x="4191125" y="4091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9" y="1"/>
                    </a:moveTo>
                    <a:cubicBezTo>
                      <a:pt x="341" y="1"/>
                      <a:pt x="273" y="23"/>
                      <a:pt x="216" y="69"/>
                    </a:cubicBezTo>
                    <a:cubicBezTo>
                      <a:pt x="0" y="239"/>
                      <a:pt x="103" y="583"/>
                      <a:pt x="376" y="612"/>
                    </a:cubicBezTo>
                    <a:cubicBezTo>
                      <a:pt x="388" y="613"/>
                      <a:pt x="400" y="614"/>
                      <a:pt x="411" y="614"/>
                    </a:cubicBezTo>
                    <a:cubicBezTo>
                      <a:pt x="660" y="614"/>
                      <a:pt x="809" y="317"/>
                      <a:pt x="646" y="114"/>
                    </a:cubicBezTo>
                    <a:cubicBezTo>
                      <a:pt x="586" y="39"/>
                      <a:pt x="498" y="1"/>
                      <a:pt x="4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16"/>
              <p:cNvSpPr/>
              <p:nvPr/>
            </p:nvSpPr>
            <p:spPr>
              <a:xfrm>
                <a:off x="4177875" y="407452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3" y="1"/>
                    </a:moveTo>
                    <a:cubicBezTo>
                      <a:pt x="327" y="1"/>
                      <a:pt x="261" y="22"/>
                      <a:pt x="206" y="67"/>
                    </a:cubicBezTo>
                    <a:cubicBezTo>
                      <a:pt x="0" y="234"/>
                      <a:pt x="100" y="568"/>
                      <a:pt x="363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6" y="308"/>
                      <a:pt x="627" y="112"/>
                    </a:cubicBezTo>
                    <a:cubicBezTo>
                      <a:pt x="566" y="39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16"/>
              <p:cNvSpPr/>
              <p:nvPr/>
            </p:nvSpPr>
            <p:spPr>
              <a:xfrm>
                <a:off x="4164600" y="4058025"/>
                <a:ext cx="19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8" extrusionOk="0">
                    <a:moveTo>
                      <a:pt x="382" y="1"/>
                    </a:moveTo>
                    <a:cubicBezTo>
                      <a:pt x="318" y="1"/>
                      <a:pt x="254" y="22"/>
                      <a:pt x="200" y="65"/>
                    </a:cubicBezTo>
                    <a:cubicBezTo>
                      <a:pt x="1" y="225"/>
                      <a:pt x="97" y="550"/>
                      <a:pt x="351" y="576"/>
                    </a:cubicBezTo>
                    <a:cubicBezTo>
                      <a:pt x="362" y="577"/>
                      <a:pt x="372" y="577"/>
                      <a:pt x="382" y="577"/>
                    </a:cubicBezTo>
                    <a:cubicBezTo>
                      <a:pt x="621" y="577"/>
                      <a:pt x="762" y="298"/>
                      <a:pt x="605" y="106"/>
                    </a:cubicBezTo>
                    <a:cubicBezTo>
                      <a:pt x="548" y="37"/>
                      <a:pt x="466" y="1"/>
                      <a:pt x="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16"/>
              <p:cNvSpPr/>
              <p:nvPr/>
            </p:nvSpPr>
            <p:spPr>
              <a:xfrm>
                <a:off x="4151350" y="4041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1"/>
                    </a:moveTo>
                    <a:cubicBezTo>
                      <a:pt x="308" y="1"/>
                      <a:pt x="245" y="22"/>
                      <a:pt x="193" y="64"/>
                    </a:cubicBezTo>
                    <a:cubicBezTo>
                      <a:pt x="1" y="221"/>
                      <a:pt x="94" y="533"/>
                      <a:pt x="341" y="555"/>
                    </a:cubicBezTo>
                    <a:cubicBezTo>
                      <a:pt x="352" y="556"/>
                      <a:pt x="362" y="557"/>
                      <a:pt x="372" y="557"/>
                    </a:cubicBezTo>
                    <a:cubicBezTo>
                      <a:pt x="601" y="557"/>
                      <a:pt x="736" y="287"/>
                      <a:pt x="586" y="102"/>
                    </a:cubicBezTo>
                    <a:cubicBezTo>
                      <a:pt x="531" y="35"/>
                      <a:pt x="451" y="1"/>
                      <a:pt x="3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16"/>
              <p:cNvSpPr/>
              <p:nvPr/>
            </p:nvSpPr>
            <p:spPr>
              <a:xfrm>
                <a:off x="4138025" y="4024975"/>
                <a:ext cx="1785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40" extrusionOk="0">
                    <a:moveTo>
                      <a:pt x="358" y="0"/>
                    </a:moveTo>
                    <a:cubicBezTo>
                      <a:pt x="299" y="0"/>
                      <a:pt x="239" y="20"/>
                      <a:pt x="190" y="59"/>
                    </a:cubicBezTo>
                    <a:cubicBezTo>
                      <a:pt x="0" y="210"/>
                      <a:pt x="90" y="513"/>
                      <a:pt x="331" y="538"/>
                    </a:cubicBezTo>
                    <a:cubicBezTo>
                      <a:pt x="342" y="539"/>
                      <a:pt x="352" y="540"/>
                      <a:pt x="362" y="540"/>
                    </a:cubicBezTo>
                    <a:cubicBezTo>
                      <a:pt x="582" y="540"/>
                      <a:pt x="713" y="279"/>
                      <a:pt x="569" y="101"/>
                    </a:cubicBezTo>
                    <a:cubicBezTo>
                      <a:pt x="516" y="35"/>
                      <a:pt x="437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16"/>
              <p:cNvSpPr/>
              <p:nvPr/>
            </p:nvSpPr>
            <p:spPr>
              <a:xfrm>
                <a:off x="4124750" y="4008450"/>
                <a:ext cx="172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0" extrusionOk="0">
                    <a:moveTo>
                      <a:pt x="346" y="0"/>
                    </a:moveTo>
                    <a:cubicBezTo>
                      <a:pt x="289" y="0"/>
                      <a:pt x="231" y="19"/>
                      <a:pt x="184" y="58"/>
                    </a:cubicBezTo>
                    <a:cubicBezTo>
                      <a:pt x="1" y="203"/>
                      <a:pt x="88" y="495"/>
                      <a:pt x="319" y="518"/>
                    </a:cubicBezTo>
                    <a:cubicBezTo>
                      <a:pt x="329" y="519"/>
                      <a:pt x="340" y="520"/>
                      <a:pt x="350" y="520"/>
                    </a:cubicBezTo>
                    <a:cubicBezTo>
                      <a:pt x="563" y="520"/>
                      <a:pt x="688" y="269"/>
                      <a:pt x="550" y="97"/>
                    </a:cubicBezTo>
                    <a:cubicBezTo>
                      <a:pt x="498" y="33"/>
                      <a:pt x="422" y="0"/>
                      <a:pt x="3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16"/>
              <p:cNvSpPr/>
              <p:nvPr/>
            </p:nvSpPr>
            <p:spPr>
              <a:xfrm>
                <a:off x="4111500" y="3991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6"/>
                    </a:cubicBezTo>
                    <a:cubicBezTo>
                      <a:pt x="1" y="198"/>
                      <a:pt x="84" y="480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42" y="504"/>
                      <a:pt x="663" y="261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16"/>
              <p:cNvSpPr/>
              <p:nvPr/>
            </p:nvSpPr>
            <p:spPr>
              <a:xfrm>
                <a:off x="4098250" y="397537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9" y="1"/>
                    </a:moveTo>
                    <a:cubicBezTo>
                      <a:pt x="266" y="1"/>
                      <a:pt x="212" y="18"/>
                      <a:pt x="167" y="54"/>
                    </a:cubicBezTo>
                    <a:cubicBezTo>
                      <a:pt x="0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7" y="249"/>
                      <a:pt x="508" y="90"/>
                    </a:cubicBezTo>
                    <a:cubicBezTo>
                      <a:pt x="461" y="31"/>
                      <a:pt x="390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16"/>
              <p:cNvSpPr/>
              <p:nvPr/>
            </p:nvSpPr>
            <p:spPr>
              <a:xfrm>
                <a:off x="4085000" y="3958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7" y="0"/>
                    </a:moveTo>
                    <a:cubicBezTo>
                      <a:pt x="256" y="0"/>
                      <a:pt x="204" y="18"/>
                      <a:pt x="161" y="54"/>
                    </a:cubicBezTo>
                    <a:cubicBezTo>
                      <a:pt x="0" y="183"/>
                      <a:pt x="77" y="443"/>
                      <a:pt x="283" y="465"/>
                    </a:cubicBezTo>
                    <a:cubicBezTo>
                      <a:pt x="291" y="466"/>
                      <a:pt x="299" y="467"/>
                      <a:pt x="306" y="467"/>
                    </a:cubicBezTo>
                    <a:cubicBezTo>
                      <a:pt x="498" y="467"/>
                      <a:pt x="612" y="241"/>
                      <a:pt x="489" y="86"/>
                    </a:cubicBezTo>
                    <a:cubicBezTo>
                      <a:pt x="441" y="30"/>
                      <a:pt x="375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16"/>
              <p:cNvSpPr/>
              <p:nvPr/>
            </p:nvSpPr>
            <p:spPr>
              <a:xfrm>
                <a:off x="4071725" y="3942275"/>
                <a:ext cx="1470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48" extrusionOk="0">
                    <a:moveTo>
                      <a:pt x="295" y="1"/>
                    </a:moveTo>
                    <a:cubicBezTo>
                      <a:pt x="245" y="1"/>
                      <a:pt x="196" y="17"/>
                      <a:pt x="155" y="51"/>
                    </a:cubicBezTo>
                    <a:cubicBezTo>
                      <a:pt x="1" y="176"/>
                      <a:pt x="75" y="424"/>
                      <a:pt x="271" y="446"/>
                    </a:cubicBezTo>
                    <a:cubicBezTo>
                      <a:pt x="279" y="447"/>
                      <a:pt x="287" y="447"/>
                      <a:pt x="294" y="447"/>
                    </a:cubicBezTo>
                    <a:cubicBezTo>
                      <a:pt x="479" y="447"/>
                      <a:pt x="587" y="231"/>
                      <a:pt x="467" y="83"/>
                    </a:cubicBezTo>
                    <a:cubicBezTo>
                      <a:pt x="423" y="29"/>
                      <a:pt x="359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16"/>
              <p:cNvSpPr/>
              <p:nvPr/>
            </p:nvSpPr>
            <p:spPr>
              <a:xfrm>
                <a:off x="4058400" y="3925750"/>
                <a:ext cx="141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8" extrusionOk="0">
                    <a:moveTo>
                      <a:pt x="283" y="1"/>
                    </a:moveTo>
                    <a:cubicBezTo>
                      <a:pt x="236" y="1"/>
                      <a:pt x="188" y="17"/>
                      <a:pt x="148" y="50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61" y="427"/>
                      <a:pt x="563" y="223"/>
                      <a:pt x="450" y="82"/>
                    </a:cubicBezTo>
                    <a:cubicBezTo>
                      <a:pt x="408" y="29"/>
                      <a:pt x="346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16"/>
              <p:cNvSpPr/>
              <p:nvPr/>
            </p:nvSpPr>
            <p:spPr>
              <a:xfrm>
                <a:off x="4045150" y="3909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70" y="0"/>
                    </a:moveTo>
                    <a:cubicBezTo>
                      <a:pt x="224" y="0"/>
                      <a:pt x="179" y="15"/>
                      <a:pt x="141" y="46"/>
                    </a:cubicBezTo>
                    <a:cubicBezTo>
                      <a:pt x="0" y="161"/>
                      <a:pt x="68" y="389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0" y="26"/>
                      <a:pt x="330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16"/>
              <p:cNvSpPr/>
              <p:nvPr/>
            </p:nvSpPr>
            <p:spPr>
              <a:xfrm>
                <a:off x="4031875" y="3892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5"/>
                      <a:pt x="136" y="44"/>
                    </a:cubicBezTo>
                    <a:cubicBezTo>
                      <a:pt x="1" y="153"/>
                      <a:pt x="65" y="371"/>
                      <a:pt x="239" y="391"/>
                    </a:cubicBezTo>
                    <a:cubicBezTo>
                      <a:pt x="245" y="391"/>
                      <a:pt x="252" y="392"/>
                      <a:pt x="258" y="392"/>
                    </a:cubicBezTo>
                    <a:cubicBezTo>
                      <a:pt x="420" y="392"/>
                      <a:pt x="514" y="202"/>
                      <a:pt x="409" y="73"/>
                    </a:cubicBezTo>
                    <a:cubicBezTo>
                      <a:pt x="371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16"/>
              <p:cNvSpPr/>
              <p:nvPr/>
            </p:nvSpPr>
            <p:spPr>
              <a:xfrm>
                <a:off x="4018625" y="387615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1" y="147"/>
                      <a:pt x="62" y="356"/>
                      <a:pt x="225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4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16"/>
              <p:cNvSpPr/>
              <p:nvPr/>
            </p:nvSpPr>
            <p:spPr>
              <a:xfrm>
                <a:off x="4005300" y="3859650"/>
                <a:ext cx="117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234" y="1"/>
                    </a:moveTo>
                    <a:cubicBezTo>
                      <a:pt x="195" y="1"/>
                      <a:pt x="155" y="13"/>
                      <a:pt x="122" y="39"/>
                    </a:cubicBezTo>
                    <a:cubicBezTo>
                      <a:pt x="0" y="139"/>
                      <a:pt x="61" y="335"/>
                      <a:pt x="215" y="351"/>
                    </a:cubicBezTo>
                    <a:cubicBezTo>
                      <a:pt x="223" y="352"/>
                      <a:pt x="231" y="352"/>
                      <a:pt x="238" y="352"/>
                    </a:cubicBezTo>
                    <a:cubicBezTo>
                      <a:pt x="382" y="352"/>
                      <a:pt x="468" y="181"/>
                      <a:pt x="373" y="65"/>
                    </a:cubicBezTo>
                    <a:cubicBezTo>
                      <a:pt x="338" y="23"/>
                      <a:pt x="286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16"/>
              <p:cNvSpPr/>
              <p:nvPr/>
            </p:nvSpPr>
            <p:spPr>
              <a:xfrm>
                <a:off x="3992025" y="3843100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3" y="0"/>
                    </a:moveTo>
                    <a:cubicBezTo>
                      <a:pt x="186" y="0"/>
                      <a:pt x="148" y="13"/>
                      <a:pt x="116" y="39"/>
                    </a:cubicBezTo>
                    <a:cubicBezTo>
                      <a:pt x="1" y="133"/>
                      <a:pt x="59" y="319"/>
                      <a:pt x="206" y="335"/>
                    </a:cubicBezTo>
                    <a:cubicBezTo>
                      <a:pt x="213" y="336"/>
                      <a:pt x="219" y="336"/>
                      <a:pt x="225" y="336"/>
                    </a:cubicBezTo>
                    <a:cubicBezTo>
                      <a:pt x="362" y="336"/>
                      <a:pt x="443" y="172"/>
                      <a:pt x="351" y="62"/>
                    </a:cubicBezTo>
                    <a:cubicBezTo>
                      <a:pt x="318" y="22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16"/>
              <p:cNvSpPr/>
              <p:nvPr/>
            </p:nvSpPr>
            <p:spPr>
              <a:xfrm>
                <a:off x="3978775" y="382655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8" y="1"/>
                    </a:moveTo>
                    <a:cubicBezTo>
                      <a:pt x="174" y="1"/>
                      <a:pt x="139" y="13"/>
                      <a:pt x="110" y="36"/>
                    </a:cubicBezTo>
                    <a:cubicBezTo>
                      <a:pt x="0" y="126"/>
                      <a:pt x="52" y="303"/>
                      <a:pt x="193" y="316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0" y="317"/>
                      <a:pt x="417" y="166"/>
                      <a:pt x="331" y="62"/>
                    </a:cubicBezTo>
                    <a:cubicBezTo>
                      <a:pt x="300" y="21"/>
                      <a:pt x="255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16"/>
              <p:cNvSpPr/>
              <p:nvPr/>
            </p:nvSpPr>
            <p:spPr>
              <a:xfrm>
                <a:off x="4222300" y="4093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21" y="1"/>
                    </a:moveTo>
                    <a:cubicBezTo>
                      <a:pt x="351" y="1"/>
                      <a:pt x="280" y="24"/>
                      <a:pt x="222" y="73"/>
                    </a:cubicBezTo>
                    <a:cubicBezTo>
                      <a:pt x="0" y="249"/>
                      <a:pt x="106" y="603"/>
                      <a:pt x="386" y="632"/>
                    </a:cubicBezTo>
                    <a:cubicBezTo>
                      <a:pt x="398" y="633"/>
                      <a:pt x="409" y="634"/>
                      <a:pt x="421" y="634"/>
                    </a:cubicBezTo>
                    <a:cubicBezTo>
                      <a:pt x="680" y="634"/>
                      <a:pt x="835" y="327"/>
                      <a:pt x="666" y="118"/>
                    </a:cubicBezTo>
                    <a:cubicBezTo>
                      <a:pt x="604" y="41"/>
                      <a:pt x="513" y="1"/>
                      <a:pt x="4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16"/>
              <p:cNvSpPr/>
              <p:nvPr/>
            </p:nvSpPr>
            <p:spPr>
              <a:xfrm>
                <a:off x="4209050" y="4076550"/>
                <a:ext cx="20225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615" extrusionOk="0">
                    <a:moveTo>
                      <a:pt x="407" y="1"/>
                    </a:moveTo>
                    <a:cubicBezTo>
                      <a:pt x="338" y="1"/>
                      <a:pt x="269" y="23"/>
                      <a:pt x="212" y="69"/>
                    </a:cubicBezTo>
                    <a:cubicBezTo>
                      <a:pt x="0" y="243"/>
                      <a:pt x="103" y="587"/>
                      <a:pt x="376" y="612"/>
                    </a:cubicBezTo>
                    <a:cubicBezTo>
                      <a:pt x="388" y="614"/>
                      <a:pt x="399" y="614"/>
                      <a:pt x="411" y="614"/>
                    </a:cubicBezTo>
                    <a:cubicBezTo>
                      <a:pt x="660" y="614"/>
                      <a:pt x="809" y="320"/>
                      <a:pt x="646" y="114"/>
                    </a:cubicBezTo>
                    <a:cubicBezTo>
                      <a:pt x="586" y="40"/>
                      <a:pt x="497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16"/>
              <p:cNvSpPr/>
              <p:nvPr/>
            </p:nvSpPr>
            <p:spPr>
              <a:xfrm>
                <a:off x="4195775" y="4060075"/>
                <a:ext cx="1962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99" extrusionOk="0">
                    <a:moveTo>
                      <a:pt x="396" y="1"/>
                    </a:moveTo>
                    <a:cubicBezTo>
                      <a:pt x="329" y="1"/>
                      <a:pt x="262" y="23"/>
                      <a:pt x="206" y="69"/>
                    </a:cubicBezTo>
                    <a:cubicBezTo>
                      <a:pt x="1" y="233"/>
                      <a:pt x="100" y="568"/>
                      <a:pt x="364" y="597"/>
                    </a:cubicBezTo>
                    <a:cubicBezTo>
                      <a:pt x="374" y="598"/>
                      <a:pt x="385" y="598"/>
                      <a:pt x="395" y="598"/>
                    </a:cubicBezTo>
                    <a:cubicBezTo>
                      <a:pt x="640" y="598"/>
                      <a:pt x="785" y="309"/>
                      <a:pt x="624" y="111"/>
                    </a:cubicBezTo>
                    <a:cubicBezTo>
                      <a:pt x="566" y="39"/>
                      <a:pt x="481" y="1"/>
                      <a:pt x="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16"/>
              <p:cNvSpPr/>
              <p:nvPr/>
            </p:nvSpPr>
            <p:spPr>
              <a:xfrm>
                <a:off x="4182525" y="4043525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1" y="0"/>
                    </a:moveTo>
                    <a:cubicBezTo>
                      <a:pt x="317" y="0"/>
                      <a:pt x="253" y="22"/>
                      <a:pt x="200" y="66"/>
                    </a:cubicBezTo>
                    <a:cubicBezTo>
                      <a:pt x="1" y="227"/>
                      <a:pt x="97" y="548"/>
                      <a:pt x="351" y="574"/>
                    </a:cubicBezTo>
                    <a:cubicBezTo>
                      <a:pt x="363" y="575"/>
                      <a:pt x="374" y="576"/>
                      <a:pt x="386" y="576"/>
                    </a:cubicBezTo>
                    <a:cubicBezTo>
                      <a:pt x="622" y="576"/>
                      <a:pt x="761" y="298"/>
                      <a:pt x="605" y="108"/>
                    </a:cubicBezTo>
                    <a:cubicBezTo>
                      <a:pt x="548" y="37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16"/>
              <p:cNvSpPr/>
              <p:nvPr/>
            </p:nvSpPr>
            <p:spPr>
              <a:xfrm>
                <a:off x="4169275" y="4027000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6" y="1"/>
                    </a:moveTo>
                    <a:cubicBezTo>
                      <a:pt x="305" y="1"/>
                      <a:pt x="244" y="21"/>
                      <a:pt x="193" y="62"/>
                    </a:cubicBezTo>
                    <a:cubicBezTo>
                      <a:pt x="0" y="219"/>
                      <a:pt x="93" y="531"/>
                      <a:pt x="341" y="557"/>
                    </a:cubicBezTo>
                    <a:cubicBezTo>
                      <a:pt x="351" y="558"/>
                      <a:pt x="362" y="559"/>
                      <a:pt x="372" y="559"/>
                    </a:cubicBezTo>
                    <a:cubicBezTo>
                      <a:pt x="601" y="559"/>
                      <a:pt x="736" y="288"/>
                      <a:pt x="585" y="104"/>
                    </a:cubicBezTo>
                    <a:cubicBezTo>
                      <a:pt x="528" y="36"/>
                      <a:pt x="447" y="1"/>
                      <a:pt x="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16"/>
              <p:cNvSpPr/>
              <p:nvPr/>
            </p:nvSpPr>
            <p:spPr>
              <a:xfrm>
                <a:off x="4155925" y="4010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9" y="0"/>
                    </a:moveTo>
                    <a:cubicBezTo>
                      <a:pt x="300" y="0"/>
                      <a:pt x="240" y="20"/>
                      <a:pt x="190" y="62"/>
                    </a:cubicBezTo>
                    <a:cubicBezTo>
                      <a:pt x="1" y="210"/>
                      <a:pt x="91" y="512"/>
                      <a:pt x="329" y="538"/>
                    </a:cubicBezTo>
                    <a:cubicBezTo>
                      <a:pt x="339" y="539"/>
                      <a:pt x="350" y="539"/>
                      <a:pt x="360" y="539"/>
                    </a:cubicBezTo>
                    <a:cubicBezTo>
                      <a:pt x="582" y="539"/>
                      <a:pt x="711" y="279"/>
                      <a:pt x="570" y="101"/>
                    </a:cubicBezTo>
                    <a:cubicBezTo>
                      <a:pt x="515" y="35"/>
                      <a:pt x="437" y="0"/>
                      <a:pt x="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16"/>
              <p:cNvSpPr/>
              <p:nvPr/>
            </p:nvSpPr>
            <p:spPr>
              <a:xfrm>
                <a:off x="4142675" y="3993875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4" y="0"/>
                    </a:moveTo>
                    <a:cubicBezTo>
                      <a:pt x="287" y="0"/>
                      <a:pt x="229" y="20"/>
                      <a:pt x="180" y="60"/>
                    </a:cubicBezTo>
                    <a:cubicBezTo>
                      <a:pt x="1" y="204"/>
                      <a:pt x="87" y="494"/>
                      <a:pt x="315" y="519"/>
                    </a:cubicBezTo>
                    <a:cubicBezTo>
                      <a:pt x="326" y="520"/>
                      <a:pt x="336" y="521"/>
                      <a:pt x="346" y="521"/>
                    </a:cubicBezTo>
                    <a:cubicBezTo>
                      <a:pt x="559" y="521"/>
                      <a:pt x="685" y="270"/>
                      <a:pt x="547" y="98"/>
                    </a:cubicBezTo>
                    <a:cubicBezTo>
                      <a:pt x="496" y="34"/>
                      <a:pt x="420" y="0"/>
                      <a:pt x="3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16"/>
              <p:cNvSpPr/>
              <p:nvPr/>
            </p:nvSpPr>
            <p:spPr>
              <a:xfrm>
                <a:off x="4129425" y="3977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3" y="1"/>
                    </a:moveTo>
                    <a:cubicBezTo>
                      <a:pt x="278" y="1"/>
                      <a:pt x="221" y="19"/>
                      <a:pt x="174" y="57"/>
                    </a:cubicBezTo>
                    <a:cubicBezTo>
                      <a:pt x="0" y="198"/>
                      <a:pt x="84" y="478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62" y="258"/>
                      <a:pt x="527" y="92"/>
                    </a:cubicBezTo>
                    <a:cubicBezTo>
                      <a:pt x="478" y="32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16"/>
              <p:cNvSpPr/>
              <p:nvPr/>
            </p:nvSpPr>
            <p:spPr>
              <a:xfrm>
                <a:off x="4116150" y="3960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8" y="53"/>
                    </a:cubicBezTo>
                    <a:cubicBezTo>
                      <a:pt x="1" y="188"/>
                      <a:pt x="81" y="458"/>
                      <a:pt x="293" y="481"/>
                    </a:cubicBezTo>
                    <a:cubicBezTo>
                      <a:pt x="303" y="482"/>
                      <a:pt x="312" y="482"/>
                      <a:pt x="321" y="482"/>
                    </a:cubicBezTo>
                    <a:cubicBezTo>
                      <a:pt x="520" y="482"/>
                      <a:pt x="635" y="249"/>
                      <a:pt x="509" y="92"/>
                    </a:cubicBezTo>
                    <a:cubicBezTo>
                      <a:pt x="461" y="31"/>
                      <a:pt x="390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16"/>
              <p:cNvSpPr/>
              <p:nvPr/>
            </p:nvSpPr>
            <p:spPr>
              <a:xfrm>
                <a:off x="4102900" y="3944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6" y="0"/>
                    </a:moveTo>
                    <a:cubicBezTo>
                      <a:pt x="255" y="0"/>
                      <a:pt x="204" y="17"/>
                      <a:pt x="161" y="51"/>
                    </a:cubicBezTo>
                    <a:cubicBezTo>
                      <a:pt x="1" y="183"/>
                      <a:pt x="78" y="444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0" y="464"/>
                      <a:pt x="612" y="240"/>
                      <a:pt x="486" y="87"/>
                    </a:cubicBezTo>
                    <a:cubicBezTo>
                      <a:pt x="440" y="30"/>
                      <a:pt x="373" y="0"/>
                      <a:pt x="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16"/>
              <p:cNvSpPr/>
              <p:nvPr/>
            </p:nvSpPr>
            <p:spPr>
              <a:xfrm>
                <a:off x="4089575" y="3927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6" y="1"/>
                    </a:moveTo>
                    <a:cubicBezTo>
                      <a:pt x="246" y="1"/>
                      <a:pt x="196" y="18"/>
                      <a:pt x="154" y="52"/>
                    </a:cubicBezTo>
                    <a:cubicBezTo>
                      <a:pt x="0" y="178"/>
                      <a:pt x="74" y="425"/>
                      <a:pt x="273" y="448"/>
                    </a:cubicBezTo>
                    <a:cubicBezTo>
                      <a:pt x="281" y="448"/>
                      <a:pt x="289" y="449"/>
                      <a:pt x="297" y="449"/>
                    </a:cubicBezTo>
                    <a:cubicBezTo>
                      <a:pt x="479" y="449"/>
                      <a:pt x="590" y="233"/>
                      <a:pt x="469" y="85"/>
                    </a:cubicBezTo>
                    <a:cubicBezTo>
                      <a:pt x="426" y="30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16"/>
              <p:cNvSpPr/>
              <p:nvPr/>
            </p:nvSpPr>
            <p:spPr>
              <a:xfrm>
                <a:off x="4076300" y="3911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67"/>
                      <a:pt x="72" y="408"/>
                      <a:pt x="261" y="427"/>
                    </a:cubicBezTo>
                    <a:cubicBezTo>
                      <a:pt x="269" y="428"/>
                      <a:pt x="277" y="429"/>
                      <a:pt x="285" y="429"/>
                    </a:cubicBezTo>
                    <a:cubicBezTo>
                      <a:pt x="460" y="429"/>
                      <a:pt x="565" y="222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16"/>
              <p:cNvSpPr/>
              <p:nvPr/>
            </p:nvSpPr>
            <p:spPr>
              <a:xfrm>
                <a:off x="4063050" y="3894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1" y="1"/>
                    </a:moveTo>
                    <a:cubicBezTo>
                      <a:pt x="225" y="1"/>
                      <a:pt x="180" y="15"/>
                      <a:pt x="142" y="46"/>
                    </a:cubicBezTo>
                    <a:cubicBezTo>
                      <a:pt x="1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2" y="407"/>
                    </a:cubicBezTo>
                    <a:cubicBezTo>
                      <a:pt x="441" y="407"/>
                      <a:pt x="539" y="210"/>
                      <a:pt x="431" y="75"/>
                    </a:cubicBezTo>
                    <a:cubicBezTo>
                      <a:pt x="390" y="26"/>
                      <a:pt x="330" y="1"/>
                      <a:pt x="2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16"/>
              <p:cNvSpPr/>
              <p:nvPr/>
            </p:nvSpPr>
            <p:spPr>
              <a:xfrm>
                <a:off x="4049800" y="3878175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8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18" y="392"/>
                      <a:pt x="513" y="202"/>
                      <a:pt x="409" y="73"/>
                    </a:cubicBezTo>
                    <a:cubicBezTo>
                      <a:pt x="370" y="25"/>
                      <a:pt x="314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16"/>
              <p:cNvSpPr/>
              <p:nvPr/>
            </p:nvSpPr>
            <p:spPr>
              <a:xfrm>
                <a:off x="4036450" y="386167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5" y="1"/>
                      <a:pt x="164" y="14"/>
                      <a:pt x="130" y="42"/>
                    </a:cubicBezTo>
                    <a:cubicBezTo>
                      <a:pt x="1" y="145"/>
                      <a:pt x="65" y="354"/>
                      <a:pt x="229" y="373"/>
                    </a:cubicBezTo>
                    <a:cubicBezTo>
                      <a:pt x="236" y="374"/>
                      <a:pt x="242" y="374"/>
                      <a:pt x="249" y="374"/>
                    </a:cubicBezTo>
                    <a:cubicBezTo>
                      <a:pt x="401" y="374"/>
                      <a:pt x="492" y="194"/>
                      <a:pt x="393" y="71"/>
                    </a:cubicBezTo>
                    <a:cubicBezTo>
                      <a:pt x="356" y="25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16"/>
              <p:cNvSpPr/>
              <p:nvPr/>
            </p:nvSpPr>
            <p:spPr>
              <a:xfrm>
                <a:off x="4023200" y="3845125"/>
                <a:ext cx="117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5" extrusionOk="0">
                    <a:moveTo>
                      <a:pt x="234" y="0"/>
                    </a:moveTo>
                    <a:cubicBezTo>
                      <a:pt x="195" y="0"/>
                      <a:pt x="156" y="13"/>
                      <a:pt x="123" y="39"/>
                    </a:cubicBezTo>
                    <a:cubicBezTo>
                      <a:pt x="1" y="138"/>
                      <a:pt x="59" y="338"/>
                      <a:pt x="216" y="354"/>
                    </a:cubicBezTo>
                    <a:cubicBezTo>
                      <a:pt x="223" y="354"/>
                      <a:pt x="229" y="355"/>
                      <a:pt x="236" y="355"/>
                    </a:cubicBezTo>
                    <a:cubicBezTo>
                      <a:pt x="382" y="355"/>
                      <a:pt x="469" y="185"/>
                      <a:pt x="373" y="68"/>
                    </a:cubicBezTo>
                    <a:cubicBezTo>
                      <a:pt x="338" y="23"/>
                      <a:pt x="286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16"/>
              <p:cNvSpPr/>
              <p:nvPr/>
            </p:nvSpPr>
            <p:spPr>
              <a:xfrm>
                <a:off x="4009950" y="3828600"/>
                <a:ext cx="1110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8" extrusionOk="0">
                    <a:moveTo>
                      <a:pt x="221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20"/>
                      <a:pt x="203" y="337"/>
                    </a:cubicBezTo>
                    <a:cubicBezTo>
                      <a:pt x="208" y="337"/>
                      <a:pt x="214" y="337"/>
                      <a:pt x="219" y="337"/>
                    </a:cubicBezTo>
                    <a:cubicBezTo>
                      <a:pt x="360" y="337"/>
                      <a:pt x="444" y="175"/>
                      <a:pt x="351" y="63"/>
                    </a:cubicBezTo>
                    <a:cubicBezTo>
                      <a:pt x="318" y="21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16"/>
              <p:cNvSpPr/>
              <p:nvPr/>
            </p:nvSpPr>
            <p:spPr>
              <a:xfrm>
                <a:off x="3996700" y="3812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6"/>
                    </a:cubicBezTo>
                    <a:cubicBezTo>
                      <a:pt x="0" y="122"/>
                      <a:pt x="52" y="299"/>
                      <a:pt x="193" y="315"/>
                    </a:cubicBezTo>
                    <a:cubicBezTo>
                      <a:pt x="199" y="316"/>
                      <a:pt x="206" y="316"/>
                      <a:pt x="212" y="316"/>
                    </a:cubicBezTo>
                    <a:cubicBezTo>
                      <a:pt x="339" y="316"/>
                      <a:pt x="417" y="162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16"/>
              <p:cNvSpPr/>
              <p:nvPr/>
            </p:nvSpPr>
            <p:spPr>
              <a:xfrm>
                <a:off x="4253550" y="4095175"/>
                <a:ext cx="214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4" extrusionOk="0">
                    <a:moveTo>
                      <a:pt x="430" y="0"/>
                    </a:moveTo>
                    <a:cubicBezTo>
                      <a:pt x="358" y="0"/>
                      <a:pt x="285" y="24"/>
                      <a:pt x="225" y="73"/>
                    </a:cubicBezTo>
                    <a:cubicBezTo>
                      <a:pt x="0" y="256"/>
                      <a:pt x="110" y="623"/>
                      <a:pt x="399" y="652"/>
                    </a:cubicBezTo>
                    <a:cubicBezTo>
                      <a:pt x="411" y="653"/>
                      <a:pt x="422" y="653"/>
                      <a:pt x="433" y="653"/>
                    </a:cubicBezTo>
                    <a:cubicBezTo>
                      <a:pt x="699" y="653"/>
                      <a:pt x="858" y="334"/>
                      <a:pt x="682" y="121"/>
                    </a:cubicBezTo>
                    <a:cubicBezTo>
                      <a:pt x="618" y="41"/>
                      <a:pt x="525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16"/>
              <p:cNvSpPr/>
              <p:nvPr/>
            </p:nvSpPr>
            <p:spPr>
              <a:xfrm>
                <a:off x="4240225" y="4078600"/>
                <a:ext cx="20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3" extrusionOk="0">
                    <a:moveTo>
                      <a:pt x="420" y="0"/>
                    </a:moveTo>
                    <a:cubicBezTo>
                      <a:pt x="349" y="0"/>
                      <a:pt x="278" y="24"/>
                      <a:pt x="219" y="71"/>
                    </a:cubicBezTo>
                    <a:cubicBezTo>
                      <a:pt x="0" y="248"/>
                      <a:pt x="106" y="601"/>
                      <a:pt x="386" y="630"/>
                    </a:cubicBezTo>
                    <a:cubicBezTo>
                      <a:pt x="399" y="632"/>
                      <a:pt x="411" y="632"/>
                      <a:pt x="424" y="632"/>
                    </a:cubicBezTo>
                    <a:cubicBezTo>
                      <a:pt x="681" y="632"/>
                      <a:pt x="834" y="327"/>
                      <a:pt x="665" y="119"/>
                    </a:cubicBezTo>
                    <a:cubicBezTo>
                      <a:pt x="603" y="41"/>
                      <a:pt x="512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16"/>
              <p:cNvSpPr/>
              <p:nvPr/>
            </p:nvSpPr>
            <p:spPr>
              <a:xfrm>
                <a:off x="4226950" y="4062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1"/>
                    </a:moveTo>
                    <a:cubicBezTo>
                      <a:pt x="339" y="1"/>
                      <a:pt x="270" y="23"/>
                      <a:pt x="213" y="69"/>
                    </a:cubicBezTo>
                    <a:cubicBezTo>
                      <a:pt x="1" y="239"/>
                      <a:pt x="104" y="583"/>
                      <a:pt x="377" y="612"/>
                    </a:cubicBezTo>
                    <a:cubicBezTo>
                      <a:pt x="388" y="613"/>
                      <a:pt x="400" y="614"/>
                      <a:pt x="411" y="614"/>
                    </a:cubicBezTo>
                    <a:cubicBezTo>
                      <a:pt x="661" y="614"/>
                      <a:pt x="810" y="317"/>
                      <a:pt x="647" y="114"/>
                    </a:cubicBezTo>
                    <a:cubicBezTo>
                      <a:pt x="587" y="39"/>
                      <a:pt x="497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16"/>
              <p:cNvSpPr/>
              <p:nvPr/>
            </p:nvSpPr>
            <p:spPr>
              <a:xfrm>
                <a:off x="4213700" y="404552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1"/>
                    </a:moveTo>
                    <a:cubicBezTo>
                      <a:pt x="328" y="1"/>
                      <a:pt x="262" y="22"/>
                      <a:pt x="206" y="67"/>
                    </a:cubicBezTo>
                    <a:cubicBezTo>
                      <a:pt x="0" y="234"/>
                      <a:pt x="100" y="568"/>
                      <a:pt x="364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4" y="308"/>
                      <a:pt x="624" y="112"/>
                    </a:cubicBezTo>
                    <a:cubicBezTo>
                      <a:pt x="565" y="38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16"/>
              <p:cNvSpPr/>
              <p:nvPr/>
            </p:nvSpPr>
            <p:spPr>
              <a:xfrm>
                <a:off x="4200450" y="4029050"/>
                <a:ext cx="189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7" extrusionOk="0">
                    <a:moveTo>
                      <a:pt x="381" y="1"/>
                    </a:moveTo>
                    <a:cubicBezTo>
                      <a:pt x="317" y="1"/>
                      <a:pt x="252" y="22"/>
                      <a:pt x="199" y="67"/>
                    </a:cubicBezTo>
                    <a:cubicBezTo>
                      <a:pt x="0" y="227"/>
                      <a:pt x="97" y="549"/>
                      <a:pt x="351" y="575"/>
                    </a:cubicBezTo>
                    <a:cubicBezTo>
                      <a:pt x="362" y="576"/>
                      <a:pt x="374" y="577"/>
                      <a:pt x="385" y="577"/>
                    </a:cubicBezTo>
                    <a:cubicBezTo>
                      <a:pt x="621" y="577"/>
                      <a:pt x="758" y="299"/>
                      <a:pt x="604" y="109"/>
                    </a:cubicBezTo>
                    <a:cubicBezTo>
                      <a:pt x="548" y="38"/>
                      <a:pt x="465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16"/>
              <p:cNvSpPr/>
              <p:nvPr/>
            </p:nvSpPr>
            <p:spPr>
              <a:xfrm>
                <a:off x="4187175" y="4012500"/>
                <a:ext cx="18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57" extrusionOk="0">
                    <a:moveTo>
                      <a:pt x="370" y="1"/>
                    </a:moveTo>
                    <a:cubicBezTo>
                      <a:pt x="308" y="1"/>
                      <a:pt x="246" y="21"/>
                      <a:pt x="194" y="64"/>
                    </a:cubicBezTo>
                    <a:cubicBezTo>
                      <a:pt x="1" y="221"/>
                      <a:pt x="94" y="533"/>
                      <a:pt x="338" y="555"/>
                    </a:cubicBezTo>
                    <a:cubicBezTo>
                      <a:pt x="349" y="556"/>
                      <a:pt x="359" y="557"/>
                      <a:pt x="369" y="557"/>
                    </a:cubicBezTo>
                    <a:cubicBezTo>
                      <a:pt x="598" y="557"/>
                      <a:pt x="734" y="287"/>
                      <a:pt x="586" y="102"/>
                    </a:cubicBezTo>
                    <a:cubicBezTo>
                      <a:pt x="530" y="35"/>
                      <a:pt x="450" y="1"/>
                      <a:pt x="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16"/>
              <p:cNvSpPr/>
              <p:nvPr/>
            </p:nvSpPr>
            <p:spPr>
              <a:xfrm>
                <a:off x="4173850" y="3995950"/>
                <a:ext cx="177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1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0"/>
                    </a:cubicBezTo>
                    <a:cubicBezTo>
                      <a:pt x="0" y="211"/>
                      <a:pt x="90" y="513"/>
                      <a:pt x="328" y="539"/>
                    </a:cubicBezTo>
                    <a:cubicBezTo>
                      <a:pt x="339" y="540"/>
                      <a:pt x="349" y="541"/>
                      <a:pt x="359" y="541"/>
                    </a:cubicBezTo>
                    <a:cubicBezTo>
                      <a:pt x="582" y="541"/>
                      <a:pt x="711" y="280"/>
                      <a:pt x="566" y="102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16"/>
              <p:cNvSpPr/>
              <p:nvPr/>
            </p:nvSpPr>
            <p:spPr>
              <a:xfrm>
                <a:off x="4160600" y="3979400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2" y="0"/>
                    </a:moveTo>
                    <a:cubicBezTo>
                      <a:pt x="285" y="0"/>
                      <a:pt x="228" y="19"/>
                      <a:pt x="180" y="57"/>
                    </a:cubicBezTo>
                    <a:cubicBezTo>
                      <a:pt x="0" y="202"/>
                      <a:pt x="84" y="494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99"/>
                    </a:cubicBezTo>
                    <a:cubicBezTo>
                      <a:pt x="495" y="34"/>
                      <a:pt x="419" y="0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16"/>
              <p:cNvSpPr/>
              <p:nvPr/>
            </p:nvSpPr>
            <p:spPr>
              <a:xfrm>
                <a:off x="4147325" y="3962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2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1" y="197"/>
                      <a:pt x="84" y="477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9" y="504"/>
                      <a:pt x="664" y="261"/>
                      <a:pt x="528" y="95"/>
                    </a:cubicBezTo>
                    <a:cubicBezTo>
                      <a:pt x="479" y="32"/>
                      <a:pt x="405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16"/>
              <p:cNvSpPr/>
              <p:nvPr/>
            </p:nvSpPr>
            <p:spPr>
              <a:xfrm>
                <a:off x="4134075" y="394637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4" y="249"/>
                      <a:pt x="505" y="89"/>
                    </a:cubicBezTo>
                    <a:cubicBezTo>
                      <a:pt x="458" y="31"/>
                      <a:pt x="388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16"/>
              <p:cNvSpPr/>
              <p:nvPr/>
            </p:nvSpPr>
            <p:spPr>
              <a:xfrm>
                <a:off x="4120750" y="3929825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0"/>
                    </a:moveTo>
                    <a:cubicBezTo>
                      <a:pt x="258" y="0"/>
                      <a:pt x="206" y="18"/>
                      <a:pt x="161" y="54"/>
                    </a:cubicBezTo>
                    <a:cubicBezTo>
                      <a:pt x="0" y="183"/>
                      <a:pt x="77" y="443"/>
                      <a:pt x="286" y="465"/>
                    </a:cubicBezTo>
                    <a:cubicBezTo>
                      <a:pt x="294" y="466"/>
                      <a:pt x="302" y="466"/>
                      <a:pt x="310" y="466"/>
                    </a:cubicBezTo>
                    <a:cubicBezTo>
                      <a:pt x="501" y="466"/>
                      <a:pt x="615" y="241"/>
                      <a:pt x="489" y="86"/>
                    </a:cubicBezTo>
                    <a:cubicBezTo>
                      <a:pt x="443" y="30"/>
                      <a:pt x="377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16"/>
              <p:cNvSpPr/>
              <p:nvPr/>
            </p:nvSpPr>
            <p:spPr>
              <a:xfrm>
                <a:off x="4107475" y="3913300"/>
                <a:ext cx="147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7" extrusionOk="0">
                    <a:moveTo>
                      <a:pt x="296" y="1"/>
                    </a:moveTo>
                    <a:cubicBezTo>
                      <a:pt x="246" y="1"/>
                      <a:pt x="197" y="17"/>
                      <a:pt x="155" y="50"/>
                    </a:cubicBezTo>
                    <a:cubicBezTo>
                      <a:pt x="1" y="175"/>
                      <a:pt x="75" y="426"/>
                      <a:pt x="274" y="445"/>
                    </a:cubicBezTo>
                    <a:cubicBezTo>
                      <a:pt x="282" y="446"/>
                      <a:pt x="290" y="446"/>
                      <a:pt x="297" y="446"/>
                    </a:cubicBezTo>
                    <a:cubicBezTo>
                      <a:pt x="480" y="446"/>
                      <a:pt x="590" y="230"/>
                      <a:pt x="470" y="82"/>
                    </a:cubicBezTo>
                    <a:cubicBezTo>
                      <a:pt x="426" y="29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16"/>
              <p:cNvSpPr/>
              <p:nvPr/>
            </p:nvSpPr>
            <p:spPr>
              <a:xfrm>
                <a:off x="4094300" y="3896750"/>
                <a:ext cx="1402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8" extrusionOk="0">
                    <a:moveTo>
                      <a:pt x="282" y="0"/>
                    </a:moveTo>
                    <a:cubicBezTo>
                      <a:pt x="235" y="0"/>
                      <a:pt x="188" y="16"/>
                      <a:pt x="149" y="50"/>
                    </a:cubicBezTo>
                    <a:cubicBezTo>
                      <a:pt x="1" y="169"/>
                      <a:pt x="72" y="406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58" y="427"/>
                      <a:pt x="561" y="222"/>
                      <a:pt x="448" y="79"/>
                    </a:cubicBezTo>
                    <a:cubicBezTo>
                      <a:pt x="406" y="28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16"/>
              <p:cNvSpPr/>
              <p:nvPr/>
            </p:nvSpPr>
            <p:spPr>
              <a:xfrm>
                <a:off x="4080975" y="388020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8"/>
                      <a:pt x="271" y="408"/>
                    </a:cubicBezTo>
                    <a:cubicBezTo>
                      <a:pt x="440" y="408"/>
                      <a:pt x="538" y="211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16"/>
              <p:cNvSpPr/>
              <p:nvPr/>
            </p:nvSpPr>
            <p:spPr>
              <a:xfrm>
                <a:off x="4067725" y="3863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7" y="0"/>
                    </a:moveTo>
                    <a:cubicBezTo>
                      <a:pt x="214" y="0"/>
                      <a:pt x="171" y="14"/>
                      <a:pt x="135" y="43"/>
                    </a:cubicBezTo>
                    <a:cubicBezTo>
                      <a:pt x="0" y="153"/>
                      <a:pt x="64" y="371"/>
                      <a:pt x="235" y="391"/>
                    </a:cubicBezTo>
                    <a:cubicBezTo>
                      <a:pt x="241" y="391"/>
                      <a:pt x="248" y="391"/>
                      <a:pt x="254" y="391"/>
                    </a:cubicBezTo>
                    <a:cubicBezTo>
                      <a:pt x="416" y="391"/>
                      <a:pt x="513" y="202"/>
                      <a:pt x="408" y="72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16"/>
              <p:cNvSpPr/>
              <p:nvPr/>
            </p:nvSpPr>
            <p:spPr>
              <a:xfrm>
                <a:off x="4054375" y="38472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7"/>
                      <a:pt x="65" y="353"/>
                      <a:pt x="229" y="372"/>
                    </a:cubicBezTo>
                    <a:cubicBezTo>
                      <a:pt x="235" y="373"/>
                      <a:pt x="242" y="373"/>
                      <a:pt x="248" y="373"/>
                    </a:cubicBezTo>
                    <a:cubicBezTo>
                      <a:pt x="401" y="373"/>
                      <a:pt x="491" y="194"/>
                      <a:pt x="393" y="70"/>
                    </a:cubicBezTo>
                    <a:cubicBezTo>
                      <a:pt x="356" y="24"/>
                      <a:pt x="301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16"/>
              <p:cNvSpPr/>
              <p:nvPr/>
            </p:nvSpPr>
            <p:spPr>
              <a:xfrm>
                <a:off x="4041125" y="3830650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3" y="0"/>
                    </a:moveTo>
                    <a:cubicBezTo>
                      <a:pt x="195" y="0"/>
                      <a:pt x="156" y="13"/>
                      <a:pt x="122" y="39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3" y="352"/>
                      <a:pt x="231" y="352"/>
                      <a:pt x="238" y="352"/>
                    </a:cubicBezTo>
                    <a:cubicBezTo>
                      <a:pt x="382" y="352"/>
                      <a:pt x="465" y="181"/>
                      <a:pt x="373" y="65"/>
                    </a:cubicBezTo>
                    <a:cubicBezTo>
                      <a:pt x="336" y="23"/>
                      <a:pt x="285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16"/>
              <p:cNvSpPr/>
              <p:nvPr/>
            </p:nvSpPr>
            <p:spPr>
              <a:xfrm>
                <a:off x="4027875" y="3814100"/>
                <a:ext cx="110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6" extrusionOk="0">
                    <a:moveTo>
                      <a:pt x="221" y="0"/>
                    </a:moveTo>
                    <a:cubicBezTo>
                      <a:pt x="184" y="0"/>
                      <a:pt x="146" y="13"/>
                      <a:pt x="116" y="39"/>
                    </a:cubicBezTo>
                    <a:cubicBezTo>
                      <a:pt x="0" y="132"/>
                      <a:pt x="55" y="319"/>
                      <a:pt x="203" y="335"/>
                    </a:cubicBezTo>
                    <a:cubicBezTo>
                      <a:pt x="209" y="336"/>
                      <a:pt x="215" y="336"/>
                      <a:pt x="222" y="336"/>
                    </a:cubicBezTo>
                    <a:cubicBezTo>
                      <a:pt x="358" y="336"/>
                      <a:pt x="440" y="172"/>
                      <a:pt x="350" y="62"/>
                    </a:cubicBezTo>
                    <a:cubicBezTo>
                      <a:pt x="318" y="22"/>
                      <a:pt x="269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16"/>
              <p:cNvSpPr/>
              <p:nvPr/>
            </p:nvSpPr>
            <p:spPr>
              <a:xfrm>
                <a:off x="4014600" y="3797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1" y="126"/>
                      <a:pt x="52" y="303"/>
                      <a:pt x="194" y="316"/>
                    </a:cubicBezTo>
                    <a:cubicBezTo>
                      <a:pt x="200" y="316"/>
                      <a:pt x="206" y="317"/>
                      <a:pt x="213" y="317"/>
                    </a:cubicBezTo>
                    <a:cubicBezTo>
                      <a:pt x="340" y="317"/>
                      <a:pt x="415" y="166"/>
                      <a:pt x="332" y="62"/>
                    </a:cubicBezTo>
                    <a:cubicBezTo>
                      <a:pt x="301" y="21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16"/>
              <p:cNvSpPr/>
              <p:nvPr/>
            </p:nvSpPr>
            <p:spPr>
              <a:xfrm>
                <a:off x="4271375" y="4080650"/>
                <a:ext cx="215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650" extrusionOk="0">
                    <a:moveTo>
                      <a:pt x="431" y="1"/>
                    </a:moveTo>
                    <a:cubicBezTo>
                      <a:pt x="359" y="1"/>
                      <a:pt x="287" y="24"/>
                      <a:pt x="226" y="72"/>
                    </a:cubicBezTo>
                    <a:cubicBezTo>
                      <a:pt x="1" y="256"/>
                      <a:pt x="110" y="619"/>
                      <a:pt x="399" y="648"/>
                    </a:cubicBezTo>
                    <a:cubicBezTo>
                      <a:pt x="412" y="649"/>
                      <a:pt x="425" y="650"/>
                      <a:pt x="438" y="650"/>
                    </a:cubicBezTo>
                    <a:cubicBezTo>
                      <a:pt x="701" y="650"/>
                      <a:pt x="860" y="335"/>
                      <a:pt x="685" y="121"/>
                    </a:cubicBezTo>
                    <a:cubicBezTo>
                      <a:pt x="621" y="42"/>
                      <a:pt x="527" y="1"/>
                      <a:pt x="4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16"/>
              <p:cNvSpPr/>
              <p:nvPr/>
            </p:nvSpPr>
            <p:spPr>
              <a:xfrm>
                <a:off x="4258125" y="4064100"/>
                <a:ext cx="209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34" extrusionOk="0">
                    <a:moveTo>
                      <a:pt x="418" y="0"/>
                    </a:moveTo>
                    <a:cubicBezTo>
                      <a:pt x="348" y="0"/>
                      <a:pt x="278" y="24"/>
                      <a:pt x="219" y="72"/>
                    </a:cubicBezTo>
                    <a:cubicBezTo>
                      <a:pt x="1" y="249"/>
                      <a:pt x="107" y="603"/>
                      <a:pt x="386" y="632"/>
                    </a:cubicBezTo>
                    <a:cubicBezTo>
                      <a:pt x="398" y="633"/>
                      <a:pt x="410" y="633"/>
                      <a:pt x="421" y="633"/>
                    </a:cubicBezTo>
                    <a:cubicBezTo>
                      <a:pt x="680" y="633"/>
                      <a:pt x="835" y="327"/>
                      <a:pt x="666" y="117"/>
                    </a:cubicBezTo>
                    <a:cubicBezTo>
                      <a:pt x="602" y="41"/>
                      <a:pt x="51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16"/>
              <p:cNvSpPr/>
              <p:nvPr/>
            </p:nvSpPr>
            <p:spPr>
              <a:xfrm>
                <a:off x="4244875" y="4047550"/>
                <a:ext cx="202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5" extrusionOk="0">
                    <a:moveTo>
                      <a:pt x="406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0" y="243"/>
                      <a:pt x="103" y="587"/>
                      <a:pt x="373" y="612"/>
                    </a:cubicBezTo>
                    <a:cubicBezTo>
                      <a:pt x="385" y="614"/>
                      <a:pt x="397" y="614"/>
                      <a:pt x="408" y="614"/>
                    </a:cubicBezTo>
                    <a:cubicBezTo>
                      <a:pt x="661" y="614"/>
                      <a:pt x="809" y="320"/>
                      <a:pt x="643" y="114"/>
                    </a:cubicBezTo>
                    <a:cubicBezTo>
                      <a:pt x="583" y="39"/>
                      <a:pt x="495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16"/>
              <p:cNvSpPr/>
              <p:nvPr/>
            </p:nvSpPr>
            <p:spPr>
              <a:xfrm>
                <a:off x="4231625" y="403107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2" y="0"/>
                    </a:moveTo>
                    <a:cubicBezTo>
                      <a:pt x="326" y="0"/>
                      <a:pt x="260" y="22"/>
                      <a:pt x="206" y="66"/>
                    </a:cubicBezTo>
                    <a:cubicBezTo>
                      <a:pt x="0" y="233"/>
                      <a:pt x="97" y="564"/>
                      <a:pt x="360" y="593"/>
                    </a:cubicBezTo>
                    <a:cubicBezTo>
                      <a:pt x="372" y="594"/>
                      <a:pt x="384" y="595"/>
                      <a:pt x="395" y="595"/>
                    </a:cubicBezTo>
                    <a:cubicBezTo>
                      <a:pt x="641" y="595"/>
                      <a:pt x="783" y="308"/>
                      <a:pt x="624" y="111"/>
                    </a:cubicBezTo>
                    <a:cubicBezTo>
                      <a:pt x="565" y="38"/>
                      <a:pt x="478" y="0"/>
                      <a:pt x="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16"/>
              <p:cNvSpPr/>
              <p:nvPr/>
            </p:nvSpPr>
            <p:spPr>
              <a:xfrm>
                <a:off x="4218275" y="4014500"/>
                <a:ext cx="190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7" extrusionOk="0">
                    <a:moveTo>
                      <a:pt x="384" y="1"/>
                    </a:moveTo>
                    <a:cubicBezTo>
                      <a:pt x="319" y="1"/>
                      <a:pt x="254" y="23"/>
                      <a:pt x="200" y="67"/>
                    </a:cubicBezTo>
                    <a:cubicBezTo>
                      <a:pt x="1" y="228"/>
                      <a:pt x="97" y="549"/>
                      <a:pt x="354" y="575"/>
                    </a:cubicBezTo>
                    <a:cubicBezTo>
                      <a:pt x="366" y="576"/>
                      <a:pt x="377" y="577"/>
                      <a:pt x="389" y="577"/>
                    </a:cubicBezTo>
                    <a:cubicBezTo>
                      <a:pt x="622" y="577"/>
                      <a:pt x="761" y="299"/>
                      <a:pt x="608" y="109"/>
                    </a:cubicBezTo>
                    <a:cubicBezTo>
                      <a:pt x="552" y="38"/>
                      <a:pt x="468" y="1"/>
                      <a:pt x="3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16"/>
              <p:cNvSpPr/>
              <p:nvPr/>
            </p:nvSpPr>
            <p:spPr>
              <a:xfrm>
                <a:off x="4205025" y="399805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2" y="0"/>
                    </a:moveTo>
                    <a:cubicBezTo>
                      <a:pt x="310" y="0"/>
                      <a:pt x="247" y="21"/>
                      <a:pt x="193" y="63"/>
                    </a:cubicBezTo>
                    <a:cubicBezTo>
                      <a:pt x="0" y="217"/>
                      <a:pt x="94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9" y="102"/>
                    </a:cubicBezTo>
                    <a:cubicBezTo>
                      <a:pt x="532" y="35"/>
                      <a:pt x="453" y="0"/>
                      <a:pt x="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16"/>
              <p:cNvSpPr/>
              <p:nvPr/>
            </p:nvSpPr>
            <p:spPr>
              <a:xfrm>
                <a:off x="4191775" y="3981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2"/>
                    </a:cubicBezTo>
                    <a:cubicBezTo>
                      <a:pt x="0" y="210"/>
                      <a:pt x="90" y="512"/>
                      <a:pt x="328" y="537"/>
                    </a:cubicBezTo>
                    <a:cubicBezTo>
                      <a:pt x="338" y="539"/>
                      <a:pt x="349" y="539"/>
                      <a:pt x="359" y="539"/>
                    </a:cubicBezTo>
                    <a:cubicBezTo>
                      <a:pt x="578" y="539"/>
                      <a:pt x="710" y="279"/>
                      <a:pt x="566" y="100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16"/>
              <p:cNvSpPr/>
              <p:nvPr/>
            </p:nvSpPr>
            <p:spPr>
              <a:xfrm>
                <a:off x="4178500" y="3964875"/>
                <a:ext cx="17150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1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1" y="60"/>
                    </a:cubicBezTo>
                    <a:cubicBezTo>
                      <a:pt x="1" y="204"/>
                      <a:pt x="84" y="493"/>
                      <a:pt x="316" y="519"/>
                    </a:cubicBezTo>
                    <a:cubicBezTo>
                      <a:pt x="326" y="520"/>
                      <a:pt x="336" y="521"/>
                      <a:pt x="346" y="521"/>
                    </a:cubicBezTo>
                    <a:cubicBezTo>
                      <a:pt x="557" y="521"/>
                      <a:pt x="685" y="270"/>
                      <a:pt x="547" y="98"/>
                    </a:cubicBezTo>
                    <a:cubicBezTo>
                      <a:pt x="496" y="34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16"/>
              <p:cNvSpPr/>
              <p:nvPr/>
            </p:nvSpPr>
            <p:spPr>
              <a:xfrm>
                <a:off x="4165250" y="3948400"/>
                <a:ext cx="165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2" extrusionOk="0">
                    <a:moveTo>
                      <a:pt x="331" y="1"/>
                    </a:moveTo>
                    <a:cubicBezTo>
                      <a:pt x="276" y="1"/>
                      <a:pt x="220" y="19"/>
                      <a:pt x="174" y="57"/>
                    </a:cubicBezTo>
                    <a:cubicBezTo>
                      <a:pt x="1" y="198"/>
                      <a:pt x="81" y="478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59" y="260"/>
                      <a:pt x="528" y="92"/>
                    </a:cubicBezTo>
                    <a:cubicBezTo>
                      <a:pt x="477" y="32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16"/>
              <p:cNvSpPr/>
              <p:nvPr/>
            </p:nvSpPr>
            <p:spPr>
              <a:xfrm>
                <a:off x="4152000" y="3931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4" y="0"/>
                      <a:pt x="211" y="18"/>
                      <a:pt x="167" y="53"/>
                    </a:cubicBezTo>
                    <a:cubicBezTo>
                      <a:pt x="0" y="188"/>
                      <a:pt x="81" y="458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6" y="482"/>
                      <a:pt x="634" y="249"/>
                      <a:pt x="505" y="92"/>
                    </a:cubicBezTo>
                    <a:cubicBezTo>
                      <a:pt x="457" y="31"/>
                      <a:pt x="387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16"/>
              <p:cNvSpPr/>
              <p:nvPr/>
            </p:nvSpPr>
            <p:spPr>
              <a:xfrm>
                <a:off x="4138650" y="3915350"/>
                <a:ext cx="154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5" extrusionOk="0">
                    <a:moveTo>
                      <a:pt x="307" y="0"/>
                    </a:moveTo>
                    <a:cubicBezTo>
                      <a:pt x="256" y="0"/>
                      <a:pt x="204" y="17"/>
                      <a:pt x="162" y="51"/>
                    </a:cubicBezTo>
                    <a:cubicBezTo>
                      <a:pt x="1" y="183"/>
                      <a:pt x="78" y="443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1" y="464"/>
                      <a:pt x="615" y="240"/>
                      <a:pt x="489" y="87"/>
                    </a:cubicBezTo>
                    <a:cubicBezTo>
                      <a:pt x="443" y="30"/>
                      <a:pt x="376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16"/>
              <p:cNvSpPr/>
              <p:nvPr/>
            </p:nvSpPr>
            <p:spPr>
              <a:xfrm>
                <a:off x="4125400" y="3898775"/>
                <a:ext cx="147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9" extrusionOk="0">
                    <a:moveTo>
                      <a:pt x="296" y="1"/>
                    </a:moveTo>
                    <a:cubicBezTo>
                      <a:pt x="247" y="1"/>
                      <a:pt x="196" y="18"/>
                      <a:pt x="155" y="52"/>
                    </a:cubicBezTo>
                    <a:cubicBezTo>
                      <a:pt x="1" y="178"/>
                      <a:pt x="74" y="425"/>
                      <a:pt x="274" y="448"/>
                    </a:cubicBezTo>
                    <a:cubicBezTo>
                      <a:pt x="282" y="448"/>
                      <a:pt x="289" y="449"/>
                      <a:pt x="297" y="449"/>
                    </a:cubicBezTo>
                    <a:cubicBezTo>
                      <a:pt x="479" y="449"/>
                      <a:pt x="590" y="232"/>
                      <a:pt x="470" y="84"/>
                    </a:cubicBezTo>
                    <a:cubicBezTo>
                      <a:pt x="426" y="30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16"/>
              <p:cNvSpPr/>
              <p:nvPr/>
            </p:nvSpPr>
            <p:spPr>
              <a:xfrm>
                <a:off x="4112150" y="3882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2" y="0"/>
                    </a:moveTo>
                    <a:cubicBezTo>
                      <a:pt x="234" y="0"/>
                      <a:pt x="187" y="16"/>
                      <a:pt x="148" y="48"/>
                    </a:cubicBezTo>
                    <a:cubicBezTo>
                      <a:pt x="0" y="167"/>
                      <a:pt x="71" y="408"/>
                      <a:pt x="261" y="427"/>
                    </a:cubicBezTo>
                    <a:cubicBezTo>
                      <a:pt x="269" y="428"/>
                      <a:pt x="276" y="428"/>
                      <a:pt x="284" y="428"/>
                    </a:cubicBezTo>
                    <a:cubicBezTo>
                      <a:pt x="460" y="428"/>
                      <a:pt x="564" y="222"/>
                      <a:pt x="447" y="80"/>
                    </a:cubicBezTo>
                    <a:cubicBezTo>
                      <a:pt x="405" y="27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16"/>
              <p:cNvSpPr/>
              <p:nvPr/>
            </p:nvSpPr>
            <p:spPr>
              <a:xfrm>
                <a:off x="4098900" y="3865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79" y="15"/>
                      <a:pt x="141" y="46"/>
                    </a:cubicBezTo>
                    <a:cubicBezTo>
                      <a:pt x="0" y="158"/>
                      <a:pt x="68" y="390"/>
                      <a:pt x="247" y="406"/>
                    </a:cubicBezTo>
                    <a:cubicBezTo>
                      <a:pt x="255" y="407"/>
                      <a:pt x="263" y="407"/>
                      <a:pt x="271" y="407"/>
                    </a:cubicBezTo>
                    <a:cubicBezTo>
                      <a:pt x="437" y="407"/>
                      <a:pt x="538" y="210"/>
                      <a:pt x="427" y="75"/>
                    </a:cubicBezTo>
                    <a:cubicBezTo>
                      <a:pt x="387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16"/>
              <p:cNvSpPr/>
              <p:nvPr/>
            </p:nvSpPr>
            <p:spPr>
              <a:xfrm>
                <a:off x="4085550" y="3849175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59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8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21" y="392"/>
                      <a:pt x="516" y="202"/>
                      <a:pt x="412" y="73"/>
                    </a:cubicBezTo>
                    <a:cubicBezTo>
                      <a:pt x="374" y="25"/>
                      <a:pt x="31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16"/>
              <p:cNvSpPr/>
              <p:nvPr/>
            </p:nvSpPr>
            <p:spPr>
              <a:xfrm>
                <a:off x="4072300" y="383267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5"/>
                      <a:pt x="61" y="353"/>
                      <a:pt x="228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0" y="374"/>
                      <a:pt x="491" y="194"/>
                      <a:pt x="392" y="71"/>
                    </a:cubicBezTo>
                    <a:cubicBezTo>
                      <a:pt x="354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16"/>
              <p:cNvSpPr/>
              <p:nvPr/>
            </p:nvSpPr>
            <p:spPr>
              <a:xfrm>
                <a:off x="4059050" y="3816175"/>
                <a:ext cx="117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235" y="1"/>
                    </a:moveTo>
                    <a:cubicBezTo>
                      <a:pt x="196" y="1"/>
                      <a:pt x="157" y="14"/>
                      <a:pt x="125" y="40"/>
                    </a:cubicBezTo>
                    <a:cubicBezTo>
                      <a:pt x="0" y="139"/>
                      <a:pt x="61" y="335"/>
                      <a:pt x="215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82" y="353"/>
                      <a:pt x="468" y="182"/>
                      <a:pt x="373" y="65"/>
                    </a:cubicBezTo>
                    <a:cubicBezTo>
                      <a:pt x="338" y="23"/>
                      <a:pt x="286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16"/>
              <p:cNvSpPr/>
              <p:nvPr/>
            </p:nvSpPr>
            <p:spPr>
              <a:xfrm>
                <a:off x="4045775" y="37996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1" y="0"/>
                    </a:moveTo>
                    <a:cubicBezTo>
                      <a:pt x="184" y="0"/>
                      <a:pt x="147" y="12"/>
                      <a:pt x="116" y="37"/>
                    </a:cubicBezTo>
                    <a:cubicBezTo>
                      <a:pt x="1" y="131"/>
                      <a:pt x="55" y="320"/>
                      <a:pt x="203" y="333"/>
                    </a:cubicBezTo>
                    <a:cubicBezTo>
                      <a:pt x="210" y="334"/>
                      <a:pt x="216" y="334"/>
                      <a:pt x="223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1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16"/>
              <p:cNvSpPr/>
              <p:nvPr/>
            </p:nvSpPr>
            <p:spPr>
              <a:xfrm>
                <a:off x="4032525" y="3783100"/>
                <a:ext cx="103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6" extrusionOk="0">
                    <a:moveTo>
                      <a:pt x="209" y="0"/>
                    </a:moveTo>
                    <a:cubicBezTo>
                      <a:pt x="173" y="0"/>
                      <a:pt x="137" y="12"/>
                      <a:pt x="107" y="35"/>
                    </a:cubicBezTo>
                    <a:cubicBezTo>
                      <a:pt x="0" y="122"/>
                      <a:pt x="52" y="299"/>
                      <a:pt x="190" y="315"/>
                    </a:cubicBezTo>
                    <a:cubicBezTo>
                      <a:pt x="195" y="316"/>
                      <a:pt x="201" y="316"/>
                      <a:pt x="206" y="316"/>
                    </a:cubicBezTo>
                    <a:cubicBezTo>
                      <a:pt x="338" y="316"/>
                      <a:pt x="415" y="163"/>
                      <a:pt x="331" y="58"/>
                    </a:cubicBezTo>
                    <a:cubicBezTo>
                      <a:pt x="301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16"/>
              <p:cNvSpPr/>
              <p:nvPr/>
            </p:nvSpPr>
            <p:spPr>
              <a:xfrm>
                <a:off x="4302550" y="4082675"/>
                <a:ext cx="22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9" extrusionOk="0">
                    <a:moveTo>
                      <a:pt x="444" y="1"/>
                    </a:moveTo>
                    <a:cubicBezTo>
                      <a:pt x="370" y="1"/>
                      <a:pt x="295" y="25"/>
                      <a:pt x="232" y="75"/>
                    </a:cubicBezTo>
                    <a:cubicBezTo>
                      <a:pt x="1" y="261"/>
                      <a:pt x="113" y="637"/>
                      <a:pt x="409" y="666"/>
                    </a:cubicBezTo>
                    <a:cubicBezTo>
                      <a:pt x="422" y="668"/>
                      <a:pt x="435" y="668"/>
                      <a:pt x="447" y="668"/>
                    </a:cubicBezTo>
                    <a:cubicBezTo>
                      <a:pt x="720" y="668"/>
                      <a:pt x="883" y="344"/>
                      <a:pt x="705" y="123"/>
                    </a:cubicBezTo>
                    <a:cubicBezTo>
                      <a:pt x="639" y="43"/>
                      <a:pt x="542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16"/>
              <p:cNvSpPr/>
              <p:nvPr/>
            </p:nvSpPr>
            <p:spPr>
              <a:xfrm>
                <a:off x="4289300" y="4066125"/>
                <a:ext cx="2142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3" extrusionOk="0">
                    <a:moveTo>
                      <a:pt x="429" y="1"/>
                    </a:moveTo>
                    <a:cubicBezTo>
                      <a:pt x="357" y="1"/>
                      <a:pt x="285" y="25"/>
                      <a:pt x="226" y="75"/>
                    </a:cubicBezTo>
                    <a:cubicBezTo>
                      <a:pt x="1" y="255"/>
                      <a:pt x="107" y="621"/>
                      <a:pt x="396" y="650"/>
                    </a:cubicBezTo>
                    <a:cubicBezTo>
                      <a:pt x="409" y="652"/>
                      <a:pt x="422" y="652"/>
                      <a:pt x="434" y="652"/>
                    </a:cubicBezTo>
                    <a:cubicBezTo>
                      <a:pt x="701" y="652"/>
                      <a:pt x="857" y="338"/>
                      <a:pt x="682" y="123"/>
                    </a:cubicBezTo>
                    <a:cubicBezTo>
                      <a:pt x="618" y="43"/>
                      <a:pt x="524" y="1"/>
                      <a:pt x="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16"/>
              <p:cNvSpPr/>
              <p:nvPr/>
            </p:nvSpPr>
            <p:spPr>
              <a:xfrm>
                <a:off x="4276050" y="4049600"/>
                <a:ext cx="20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3" extrusionOk="0">
                    <a:moveTo>
                      <a:pt x="417" y="0"/>
                    </a:moveTo>
                    <a:cubicBezTo>
                      <a:pt x="347" y="0"/>
                      <a:pt x="277" y="23"/>
                      <a:pt x="219" y="71"/>
                    </a:cubicBezTo>
                    <a:cubicBezTo>
                      <a:pt x="0" y="247"/>
                      <a:pt x="106" y="601"/>
                      <a:pt x="386" y="630"/>
                    </a:cubicBezTo>
                    <a:cubicBezTo>
                      <a:pt x="399" y="631"/>
                      <a:pt x="412" y="632"/>
                      <a:pt x="424" y="632"/>
                    </a:cubicBezTo>
                    <a:cubicBezTo>
                      <a:pt x="681" y="632"/>
                      <a:pt x="834" y="327"/>
                      <a:pt x="662" y="119"/>
                    </a:cubicBezTo>
                    <a:cubicBezTo>
                      <a:pt x="600" y="40"/>
                      <a:pt x="509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16"/>
              <p:cNvSpPr/>
              <p:nvPr/>
            </p:nvSpPr>
            <p:spPr>
              <a:xfrm>
                <a:off x="4262800" y="4033100"/>
                <a:ext cx="202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09" h="614" extrusionOk="0">
                    <a:moveTo>
                      <a:pt x="406" y="0"/>
                    </a:moveTo>
                    <a:cubicBezTo>
                      <a:pt x="338" y="0"/>
                      <a:pt x="269" y="23"/>
                      <a:pt x="212" y="69"/>
                    </a:cubicBezTo>
                    <a:cubicBezTo>
                      <a:pt x="0" y="239"/>
                      <a:pt x="100" y="583"/>
                      <a:pt x="373" y="612"/>
                    </a:cubicBezTo>
                    <a:cubicBezTo>
                      <a:pt x="385" y="613"/>
                      <a:pt x="396" y="614"/>
                      <a:pt x="407" y="614"/>
                    </a:cubicBezTo>
                    <a:cubicBezTo>
                      <a:pt x="657" y="614"/>
                      <a:pt x="809" y="317"/>
                      <a:pt x="643" y="114"/>
                    </a:cubicBezTo>
                    <a:cubicBezTo>
                      <a:pt x="583" y="39"/>
                      <a:pt x="495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16"/>
              <p:cNvSpPr/>
              <p:nvPr/>
            </p:nvSpPr>
            <p:spPr>
              <a:xfrm>
                <a:off x="4249450" y="401652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5" y="0"/>
                    </a:moveTo>
                    <a:cubicBezTo>
                      <a:pt x="329" y="0"/>
                      <a:pt x="263" y="22"/>
                      <a:pt x="209" y="66"/>
                    </a:cubicBezTo>
                    <a:cubicBezTo>
                      <a:pt x="1" y="234"/>
                      <a:pt x="100" y="568"/>
                      <a:pt x="364" y="593"/>
                    </a:cubicBezTo>
                    <a:cubicBezTo>
                      <a:pt x="375" y="595"/>
                      <a:pt x="387" y="595"/>
                      <a:pt x="398" y="595"/>
                    </a:cubicBezTo>
                    <a:cubicBezTo>
                      <a:pt x="641" y="595"/>
                      <a:pt x="787" y="308"/>
                      <a:pt x="627" y="111"/>
                    </a:cubicBezTo>
                    <a:cubicBezTo>
                      <a:pt x="569" y="38"/>
                      <a:pt x="482" y="0"/>
                      <a:pt x="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16"/>
              <p:cNvSpPr/>
              <p:nvPr/>
            </p:nvSpPr>
            <p:spPr>
              <a:xfrm>
                <a:off x="4236200" y="4000050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4" y="0"/>
                    </a:moveTo>
                    <a:cubicBezTo>
                      <a:pt x="319" y="0"/>
                      <a:pt x="254" y="22"/>
                      <a:pt x="200" y="67"/>
                    </a:cubicBezTo>
                    <a:cubicBezTo>
                      <a:pt x="0" y="227"/>
                      <a:pt x="100" y="549"/>
                      <a:pt x="354" y="574"/>
                    </a:cubicBezTo>
                    <a:cubicBezTo>
                      <a:pt x="364" y="575"/>
                      <a:pt x="375" y="576"/>
                      <a:pt x="385" y="576"/>
                    </a:cubicBezTo>
                    <a:cubicBezTo>
                      <a:pt x="623" y="576"/>
                      <a:pt x="762" y="296"/>
                      <a:pt x="608" y="105"/>
                    </a:cubicBezTo>
                    <a:cubicBezTo>
                      <a:pt x="550" y="36"/>
                      <a:pt x="467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16"/>
              <p:cNvSpPr/>
              <p:nvPr/>
            </p:nvSpPr>
            <p:spPr>
              <a:xfrm>
                <a:off x="4222950" y="3983500"/>
                <a:ext cx="18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7" extrusionOk="0">
                    <a:moveTo>
                      <a:pt x="370" y="1"/>
                    </a:moveTo>
                    <a:cubicBezTo>
                      <a:pt x="308" y="1"/>
                      <a:pt x="245" y="21"/>
                      <a:pt x="193" y="63"/>
                    </a:cubicBezTo>
                    <a:cubicBezTo>
                      <a:pt x="0" y="221"/>
                      <a:pt x="93" y="533"/>
                      <a:pt x="341" y="555"/>
                    </a:cubicBezTo>
                    <a:cubicBezTo>
                      <a:pt x="351" y="556"/>
                      <a:pt x="362" y="557"/>
                      <a:pt x="372" y="557"/>
                    </a:cubicBezTo>
                    <a:cubicBezTo>
                      <a:pt x="601" y="557"/>
                      <a:pt x="736" y="287"/>
                      <a:pt x="585" y="102"/>
                    </a:cubicBezTo>
                    <a:cubicBezTo>
                      <a:pt x="531" y="35"/>
                      <a:pt x="451" y="1"/>
                      <a:pt x="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16"/>
              <p:cNvSpPr/>
              <p:nvPr/>
            </p:nvSpPr>
            <p:spPr>
              <a:xfrm>
                <a:off x="4209675" y="396697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5" y="0"/>
                    </a:moveTo>
                    <a:cubicBezTo>
                      <a:pt x="296" y="0"/>
                      <a:pt x="237" y="19"/>
                      <a:pt x="187" y="59"/>
                    </a:cubicBezTo>
                    <a:cubicBezTo>
                      <a:pt x="1" y="210"/>
                      <a:pt x="88" y="512"/>
                      <a:pt x="329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1" y="279"/>
                      <a:pt x="566" y="101"/>
                    </a:cubicBezTo>
                    <a:cubicBezTo>
                      <a:pt x="513" y="35"/>
                      <a:pt x="434" y="0"/>
                      <a:pt x="3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16"/>
              <p:cNvSpPr/>
              <p:nvPr/>
            </p:nvSpPr>
            <p:spPr>
              <a:xfrm>
                <a:off x="4196350" y="3950400"/>
                <a:ext cx="1720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2" extrusionOk="0">
                    <a:moveTo>
                      <a:pt x="345" y="0"/>
                    </a:moveTo>
                    <a:cubicBezTo>
                      <a:pt x="288" y="0"/>
                      <a:pt x="231" y="19"/>
                      <a:pt x="183" y="57"/>
                    </a:cubicBezTo>
                    <a:cubicBezTo>
                      <a:pt x="0" y="202"/>
                      <a:pt x="87" y="494"/>
                      <a:pt x="318" y="520"/>
                    </a:cubicBezTo>
                    <a:cubicBezTo>
                      <a:pt x="329" y="521"/>
                      <a:pt x="339" y="521"/>
                      <a:pt x="349" y="521"/>
                    </a:cubicBezTo>
                    <a:cubicBezTo>
                      <a:pt x="562" y="521"/>
                      <a:pt x="688" y="271"/>
                      <a:pt x="550" y="99"/>
                    </a:cubicBezTo>
                    <a:cubicBezTo>
                      <a:pt x="498" y="34"/>
                      <a:pt x="422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16"/>
              <p:cNvSpPr/>
              <p:nvPr/>
            </p:nvSpPr>
            <p:spPr>
              <a:xfrm>
                <a:off x="4183100" y="3933875"/>
                <a:ext cx="165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4" extrusionOk="0">
                    <a:moveTo>
                      <a:pt x="333" y="0"/>
                    </a:moveTo>
                    <a:cubicBezTo>
                      <a:pt x="278" y="0"/>
                      <a:pt x="222" y="19"/>
                      <a:pt x="177" y="56"/>
                    </a:cubicBezTo>
                    <a:cubicBezTo>
                      <a:pt x="0" y="197"/>
                      <a:pt x="84" y="477"/>
                      <a:pt x="305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41" y="504"/>
                      <a:pt x="663" y="261"/>
                      <a:pt x="527" y="94"/>
                    </a:cubicBezTo>
                    <a:cubicBezTo>
                      <a:pt x="478" y="32"/>
                      <a:pt x="405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16"/>
              <p:cNvSpPr/>
              <p:nvPr/>
            </p:nvSpPr>
            <p:spPr>
              <a:xfrm>
                <a:off x="4169900" y="391737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5" y="0"/>
                      <a:pt x="211" y="18"/>
                      <a:pt x="165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3" y="482"/>
                      <a:pt x="311" y="483"/>
                      <a:pt x="320" y="483"/>
                    </a:cubicBezTo>
                    <a:cubicBezTo>
                      <a:pt x="517" y="483"/>
                      <a:pt x="635" y="249"/>
                      <a:pt x="506" y="89"/>
                    </a:cubicBezTo>
                    <a:cubicBezTo>
                      <a:pt x="458" y="31"/>
                      <a:pt x="389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16"/>
              <p:cNvSpPr/>
              <p:nvPr/>
            </p:nvSpPr>
            <p:spPr>
              <a:xfrm>
                <a:off x="4156575" y="3900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9" y="0"/>
                    </a:moveTo>
                    <a:cubicBezTo>
                      <a:pt x="257" y="0"/>
                      <a:pt x="204" y="18"/>
                      <a:pt x="161" y="54"/>
                    </a:cubicBezTo>
                    <a:cubicBezTo>
                      <a:pt x="0" y="182"/>
                      <a:pt x="78" y="443"/>
                      <a:pt x="283" y="465"/>
                    </a:cubicBezTo>
                    <a:cubicBezTo>
                      <a:pt x="291" y="466"/>
                      <a:pt x="299" y="466"/>
                      <a:pt x="307" y="466"/>
                    </a:cubicBezTo>
                    <a:cubicBezTo>
                      <a:pt x="498" y="466"/>
                      <a:pt x="613" y="240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16"/>
              <p:cNvSpPr/>
              <p:nvPr/>
            </p:nvSpPr>
            <p:spPr>
              <a:xfrm>
                <a:off x="4143325" y="3884300"/>
                <a:ext cx="146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7" extrusionOk="0">
                    <a:moveTo>
                      <a:pt x="294" y="1"/>
                    </a:moveTo>
                    <a:cubicBezTo>
                      <a:pt x="245" y="1"/>
                      <a:pt x="196" y="16"/>
                      <a:pt x="154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78" y="446"/>
                      <a:pt x="286" y="446"/>
                      <a:pt x="294" y="446"/>
                    </a:cubicBezTo>
                    <a:cubicBezTo>
                      <a:pt x="479" y="446"/>
                      <a:pt x="587" y="230"/>
                      <a:pt x="466" y="82"/>
                    </a:cubicBezTo>
                    <a:cubicBezTo>
                      <a:pt x="422" y="29"/>
                      <a:pt x="358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16"/>
              <p:cNvSpPr/>
              <p:nvPr/>
            </p:nvSpPr>
            <p:spPr>
              <a:xfrm>
                <a:off x="4130050" y="3867750"/>
                <a:ext cx="1402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8" extrusionOk="0">
                    <a:moveTo>
                      <a:pt x="281" y="0"/>
                    </a:moveTo>
                    <a:cubicBezTo>
                      <a:pt x="234" y="0"/>
                      <a:pt x="187" y="16"/>
                      <a:pt x="149" y="50"/>
                    </a:cubicBezTo>
                    <a:cubicBezTo>
                      <a:pt x="1" y="168"/>
                      <a:pt x="72" y="406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59" y="427"/>
                      <a:pt x="561" y="222"/>
                      <a:pt x="448" y="82"/>
                    </a:cubicBezTo>
                    <a:cubicBezTo>
                      <a:pt x="406" y="29"/>
                      <a:pt x="344" y="0"/>
                      <a:pt x="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16"/>
              <p:cNvSpPr/>
              <p:nvPr/>
            </p:nvSpPr>
            <p:spPr>
              <a:xfrm>
                <a:off x="4116725" y="3851200"/>
                <a:ext cx="13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11" extrusionOk="0">
                    <a:moveTo>
                      <a:pt x="272" y="1"/>
                    </a:moveTo>
                    <a:cubicBezTo>
                      <a:pt x="226" y="1"/>
                      <a:pt x="181" y="16"/>
                      <a:pt x="142" y="46"/>
                    </a:cubicBezTo>
                    <a:cubicBezTo>
                      <a:pt x="0" y="162"/>
                      <a:pt x="71" y="390"/>
                      <a:pt x="251" y="409"/>
                    </a:cubicBezTo>
                    <a:cubicBezTo>
                      <a:pt x="259" y="410"/>
                      <a:pt x="267" y="411"/>
                      <a:pt x="274" y="411"/>
                    </a:cubicBezTo>
                    <a:cubicBezTo>
                      <a:pt x="441" y="411"/>
                      <a:pt x="542" y="214"/>
                      <a:pt x="431" y="78"/>
                    </a:cubicBezTo>
                    <a:cubicBezTo>
                      <a:pt x="391" y="27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16"/>
              <p:cNvSpPr/>
              <p:nvPr/>
            </p:nvSpPr>
            <p:spPr>
              <a:xfrm>
                <a:off x="4103475" y="383472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3"/>
                    </a:cubicBezTo>
                    <a:cubicBezTo>
                      <a:pt x="0" y="153"/>
                      <a:pt x="64" y="371"/>
                      <a:pt x="238" y="390"/>
                    </a:cubicBezTo>
                    <a:cubicBezTo>
                      <a:pt x="245" y="391"/>
                      <a:pt x="251" y="391"/>
                      <a:pt x="258" y="391"/>
                    </a:cubicBezTo>
                    <a:cubicBezTo>
                      <a:pt x="420" y="391"/>
                      <a:pt x="517" y="202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16"/>
              <p:cNvSpPr/>
              <p:nvPr/>
            </p:nvSpPr>
            <p:spPr>
              <a:xfrm>
                <a:off x="4090200" y="381815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3" y="373"/>
                      <a:pt x="239" y="373"/>
                      <a:pt x="246" y="373"/>
                    </a:cubicBezTo>
                    <a:cubicBezTo>
                      <a:pt x="401" y="373"/>
                      <a:pt x="492" y="193"/>
                      <a:pt x="390" y="70"/>
                    </a:cubicBezTo>
                    <a:cubicBezTo>
                      <a:pt x="354" y="25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16"/>
              <p:cNvSpPr/>
              <p:nvPr/>
            </p:nvSpPr>
            <p:spPr>
              <a:xfrm>
                <a:off x="4076950" y="3801650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2" y="0"/>
                    </a:moveTo>
                    <a:cubicBezTo>
                      <a:pt x="193" y="0"/>
                      <a:pt x="155" y="13"/>
                      <a:pt x="123" y="39"/>
                    </a:cubicBezTo>
                    <a:cubicBezTo>
                      <a:pt x="1" y="139"/>
                      <a:pt x="59" y="335"/>
                      <a:pt x="216" y="351"/>
                    </a:cubicBezTo>
                    <a:cubicBezTo>
                      <a:pt x="224" y="352"/>
                      <a:pt x="231" y="352"/>
                      <a:pt x="238" y="352"/>
                    </a:cubicBezTo>
                    <a:cubicBezTo>
                      <a:pt x="380" y="352"/>
                      <a:pt x="465" y="181"/>
                      <a:pt x="370" y="65"/>
                    </a:cubicBezTo>
                    <a:cubicBezTo>
                      <a:pt x="335" y="23"/>
                      <a:pt x="284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16"/>
              <p:cNvSpPr/>
              <p:nvPr/>
            </p:nvSpPr>
            <p:spPr>
              <a:xfrm>
                <a:off x="4063625" y="378512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3" y="1"/>
                    </a:moveTo>
                    <a:cubicBezTo>
                      <a:pt x="186" y="1"/>
                      <a:pt x="148" y="13"/>
                      <a:pt x="116" y="38"/>
                    </a:cubicBezTo>
                    <a:cubicBezTo>
                      <a:pt x="0" y="131"/>
                      <a:pt x="58" y="321"/>
                      <a:pt x="206" y="334"/>
                    </a:cubicBezTo>
                    <a:cubicBezTo>
                      <a:pt x="212" y="334"/>
                      <a:pt x="219" y="335"/>
                      <a:pt x="225" y="335"/>
                    </a:cubicBezTo>
                    <a:cubicBezTo>
                      <a:pt x="362" y="335"/>
                      <a:pt x="443" y="174"/>
                      <a:pt x="354" y="64"/>
                    </a:cubicBezTo>
                    <a:cubicBezTo>
                      <a:pt x="321" y="22"/>
                      <a:pt x="273" y="1"/>
                      <a:pt x="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16"/>
              <p:cNvSpPr/>
              <p:nvPr/>
            </p:nvSpPr>
            <p:spPr>
              <a:xfrm>
                <a:off x="4050350" y="376855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1" y="126"/>
                      <a:pt x="56" y="303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8" y="166"/>
                      <a:pt x="335" y="61"/>
                    </a:cubicBezTo>
                    <a:cubicBezTo>
                      <a:pt x="302" y="21"/>
                      <a:pt x="256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16"/>
              <p:cNvSpPr/>
              <p:nvPr/>
            </p:nvSpPr>
            <p:spPr>
              <a:xfrm>
                <a:off x="4333725" y="4084725"/>
                <a:ext cx="2280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912" h="690" extrusionOk="0">
                    <a:moveTo>
                      <a:pt x="457" y="0"/>
                    </a:moveTo>
                    <a:cubicBezTo>
                      <a:pt x="382" y="0"/>
                      <a:pt x="306" y="25"/>
                      <a:pt x="242" y="77"/>
                    </a:cubicBezTo>
                    <a:cubicBezTo>
                      <a:pt x="1" y="269"/>
                      <a:pt x="116" y="655"/>
                      <a:pt x="422" y="687"/>
                    </a:cubicBezTo>
                    <a:cubicBezTo>
                      <a:pt x="435" y="689"/>
                      <a:pt x="448" y="689"/>
                      <a:pt x="460" y="689"/>
                    </a:cubicBezTo>
                    <a:cubicBezTo>
                      <a:pt x="743" y="689"/>
                      <a:pt x="912" y="356"/>
                      <a:pt x="724" y="128"/>
                    </a:cubicBezTo>
                    <a:cubicBezTo>
                      <a:pt x="656" y="44"/>
                      <a:pt x="557" y="0"/>
                      <a:pt x="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16"/>
              <p:cNvSpPr/>
              <p:nvPr/>
            </p:nvSpPr>
            <p:spPr>
              <a:xfrm>
                <a:off x="4320475" y="4068175"/>
                <a:ext cx="220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70" extrusionOk="0">
                    <a:moveTo>
                      <a:pt x="445" y="0"/>
                    </a:moveTo>
                    <a:cubicBezTo>
                      <a:pt x="370" y="0"/>
                      <a:pt x="295" y="25"/>
                      <a:pt x="232" y="76"/>
                    </a:cubicBezTo>
                    <a:cubicBezTo>
                      <a:pt x="1" y="263"/>
                      <a:pt x="113" y="636"/>
                      <a:pt x="409" y="668"/>
                    </a:cubicBezTo>
                    <a:cubicBezTo>
                      <a:pt x="422" y="669"/>
                      <a:pt x="434" y="670"/>
                      <a:pt x="447" y="670"/>
                    </a:cubicBezTo>
                    <a:cubicBezTo>
                      <a:pt x="720" y="670"/>
                      <a:pt x="883" y="346"/>
                      <a:pt x="704" y="125"/>
                    </a:cubicBezTo>
                    <a:cubicBezTo>
                      <a:pt x="639" y="43"/>
                      <a:pt x="542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16"/>
              <p:cNvSpPr/>
              <p:nvPr/>
            </p:nvSpPr>
            <p:spPr>
              <a:xfrm>
                <a:off x="4307225" y="4051650"/>
                <a:ext cx="214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0" extrusionOk="0">
                    <a:moveTo>
                      <a:pt x="428" y="0"/>
                    </a:moveTo>
                    <a:cubicBezTo>
                      <a:pt x="357" y="0"/>
                      <a:pt x="285" y="24"/>
                      <a:pt x="225" y="72"/>
                    </a:cubicBezTo>
                    <a:cubicBezTo>
                      <a:pt x="0" y="255"/>
                      <a:pt x="110" y="619"/>
                      <a:pt x="396" y="648"/>
                    </a:cubicBezTo>
                    <a:cubicBezTo>
                      <a:pt x="409" y="649"/>
                      <a:pt x="421" y="650"/>
                      <a:pt x="434" y="650"/>
                    </a:cubicBezTo>
                    <a:cubicBezTo>
                      <a:pt x="700" y="650"/>
                      <a:pt x="856" y="335"/>
                      <a:pt x="682" y="120"/>
                    </a:cubicBezTo>
                    <a:cubicBezTo>
                      <a:pt x="617" y="42"/>
                      <a:pt x="523" y="0"/>
                      <a:pt x="4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16"/>
              <p:cNvSpPr/>
              <p:nvPr/>
            </p:nvSpPr>
            <p:spPr>
              <a:xfrm>
                <a:off x="4293975" y="4035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17" y="0"/>
                    </a:moveTo>
                    <a:cubicBezTo>
                      <a:pt x="347" y="0"/>
                      <a:pt x="277" y="24"/>
                      <a:pt x="219" y="72"/>
                    </a:cubicBezTo>
                    <a:cubicBezTo>
                      <a:pt x="0" y="249"/>
                      <a:pt x="103" y="602"/>
                      <a:pt x="386" y="631"/>
                    </a:cubicBezTo>
                    <a:cubicBezTo>
                      <a:pt x="397" y="633"/>
                      <a:pt x="409" y="633"/>
                      <a:pt x="420" y="633"/>
                    </a:cubicBezTo>
                    <a:cubicBezTo>
                      <a:pt x="679" y="633"/>
                      <a:pt x="834" y="327"/>
                      <a:pt x="662" y="117"/>
                    </a:cubicBezTo>
                    <a:cubicBezTo>
                      <a:pt x="600" y="41"/>
                      <a:pt x="509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16"/>
              <p:cNvSpPr/>
              <p:nvPr/>
            </p:nvSpPr>
            <p:spPr>
              <a:xfrm>
                <a:off x="4280700" y="401855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6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1" y="243"/>
                      <a:pt x="100" y="586"/>
                      <a:pt x="374" y="612"/>
                    </a:cubicBezTo>
                    <a:cubicBezTo>
                      <a:pt x="385" y="613"/>
                      <a:pt x="397" y="614"/>
                      <a:pt x="408" y="614"/>
                    </a:cubicBezTo>
                    <a:cubicBezTo>
                      <a:pt x="658" y="614"/>
                      <a:pt x="809" y="320"/>
                      <a:pt x="643" y="114"/>
                    </a:cubicBezTo>
                    <a:cubicBezTo>
                      <a:pt x="583" y="39"/>
                      <a:pt x="495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16"/>
              <p:cNvSpPr/>
              <p:nvPr/>
            </p:nvSpPr>
            <p:spPr>
              <a:xfrm>
                <a:off x="4267375" y="4002075"/>
                <a:ext cx="1967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5" extrusionOk="0">
                    <a:moveTo>
                      <a:pt x="393" y="0"/>
                    </a:moveTo>
                    <a:cubicBezTo>
                      <a:pt x="327" y="0"/>
                      <a:pt x="261" y="22"/>
                      <a:pt x="206" y="66"/>
                    </a:cubicBezTo>
                    <a:cubicBezTo>
                      <a:pt x="0" y="233"/>
                      <a:pt x="100" y="564"/>
                      <a:pt x="363" y="593"/>
                    </a:cubicBezTo>
                    <a:cubicBezTo>
                      <a:pt x="375" y="594"/>
                      <a:pt x="387" y="595"/>
                      <a:pt x="398" y="595"/>
                    </a:cubicBezTo>
                    <a:cubicBezTo>
                      <a:pt x="641" y="595"/>
                      <a:pt x="787" y="307"/>
                      <a:pt x="627" y="111"/>
                    </a:cubicBezTo>
                    <a:cubicBezTo>
                      <a:pt x="567" y="38"/>
                      <a:pt x="480" y="0"/>
                      <a:pt x="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16"/>
              <p:cNvSpPr/>
              <p:nvPr/>
            </p:nvSpPr>
            <p:spPr>
              <a:xfrm>
                <a:off x="4254100" y="3985550"/>
                <a:ext cx="19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8" extrusionOk="0">
                    <a:moveTo>
                      <a:pt x="383" y="0"/>
                    </a:moveTo>
                    <a:cubicBezTo>
                      <a:pt x="318" y="0"/>
                      <a:pt x="253" y="22"/>
                      <a:pt x="200" y="65"/>
                    </a:cubicBezTo>
                    <a:cubicBezTo>
                      <a:pt x="1" y="229"/>
                      <a:pt x="101" y="550"/>
                      <a:pt x="354" y="576"/>
                    </a:cubicBezTo>
                    <a:cubicBezTo>
                      <a:pt x="365" y="577"/>
                      <a:pt x="375" y="577"/>
                      <a:pt x="385" y="577"/>
                    </a:cubicBezTo>
                    <a:cubicBezTo>
                      <a:pt x="624" y="577"/>
                      <a:pt x="762" y="295"/>
                      <a:pt x="605" y="107"/>
                    </a:cubicBezTo>
                    <a:cubicBezTo>
                      <a:pt x="549" y="36"/>
                      <a:pt x="466" y="0"/>
                      <a:pt x="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16"/>
              <p:cNvSpPr/>
              <p:nvPr/>
            </p:nvSpPr>
            <p:spPr>
              <a:xfrm>
                <a:off x="4240850" y="3969000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0"/>
                    </a:moveTo>
                    <a:cubicBezTo>
                      <a:pt x="306" y="0"/>
                      <a:pt x="245" y="20"/>
                      <a:pt x="194" y="62"/>
                    </a:cubicBezTo>
                    <a:cubicBezTo>
                      <a:pt x="1" y="219"/>
                      <a:pt x="94" y="531"/>
                      <a:pt x="341" y="557"/>
                    </a:cubicBezTo>
                    <a:cubicBezTo>
                      <a:pt x="352" y="558"/>
                      <a:pt x="362" y="558"/>
                      <a:pt x="372" y="558"/>
                    </a:cubicBezTo>
                    <a:cubicBezTo>
                      <a:pt x="601" y="558"/>
                      <a:pt x="736" y="288"/>
                      <a:pt x="586" y="103"/>
                    </a:cubicBezTo>
                    <a:cubicBezTo>
                      <a:pt x="531" y="36"/>
                      <a:pt x="449" y="0"/>
                      <a:pt x="3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16"/>
              <p:cNvSpPr/>
              <p:nvPr/>
            </p:nvSpPr>
            <p:spPr>
              <a:xfrm>
                <a:off x="4227600" y="3952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3"/>
                    </a:cubicBezTo>
                    <a:cubicBezTo>
                      <a:pt x="0" y="211"/>
                      <a:pt x="87" y="513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0" y="279"/>
                      <a:pt x="566" y="101"/>
                    </a:cubicBezTo>
                    <a:cubicBezTo>
                      <a:pt x="513" y="36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16"/>
              <p:cNvSpPr/>
              <p:nvPr/>
            </p:nvSpPr>
            <p:spPr>
              <a:xfrm>
                <a:off x="4214250" y="3935900"/>
                <a:ext cx="172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0" extrusionOk="0">
                    <a:moveTo>
                      <a:pt x="347" y="0"/>
                    </a:moveTo>
                    <a:cubicBezTo>
                      <a:pt x="289" y="0"/>
                      <a:pt x="231" y="19"/>
                      <a:pt x="184" y="58"/>
                    </a:cubicBezTo>
                    <a:cubicBezTo>
                      <a:pt x="1" y="203"/>
                      <a:pt x="88" y="492"/>
                      <a:pt x="316" y="518"/>
                    </a:cubicBezTo>
                    <a:cubicBezTo>
                      <a:pt x="326" y="519"/>
                      <a:pt x="337" y="520"/>
                      <a:pt x="347" y="520"/>
                    </a:cubicBezTo>
                    <a:cubicBezTo>
                      <a:pt x="560" y="520"/>
                      <a:pt x="689" y="269"/>
                      <a:pt x="551" y="97"/>
                    </a:cubicBezTo>
                    <a:cubicBezTo>
                      <a:pt x="498" y="33"/>
                      <a:pt x="422" y="0"/>
                      <a:pt x="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16"/>
              <p:cNvSpPr/>
              <p:nvPr/>
            </p:nvSpPr>
            <p:spPr>
              <a:xfrm>
                <a:off x="4201000" y="3919400"/>
                <a:ext cx="166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2" extrusionOk="0">
                    <a:moveTo>
                      <a:pt x="334" y="0"/>
                    </a:moveTo>
                    <a:cubicBezTo>
                      <a:pt x="278" y="0"/>
                      <a:pt x="222" y="19"/>
                      <a:pt x="174" y="56"/>
                    </a:cubicBezTo>
                    <a:cubicBezTo>
                      <a:pt x="1" y="198"/>
                      <a:pt x="84" y="477"/>
                      <a:pt x="306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39" y="501"/>
                      <a:pt x="663" y="261"/>
                      <a:pt x="528" y="92"/>
                    </a:cubicBezTo>
                    <a:cubicBezTo>
                      <a:pt x="479" y="32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16"/>
              <p:cNvSpPr/>
              <p:nvPr/>
            </p:nvSpPr>
            <p:spPr>
              <a:xfrm>
                <a:off x="4187750" y="3902825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18" y="1"/>
                    </a:moveTo>
                    <a:cubicBezTo>
                      <a:pt x="265" y="1"/>
                      <a:pt x="212" y="18"/>
                      <a:pt x="168" y="54"/>
                    </a:cubicBezTo>
                    <a:cubicBezTo>
                      <a:pt x="0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7" y="250"/>
                      <a:pt x="508" y="93"/>
                    </a:cubicBezTo>
                    <a:cubicBezTo>
                      <a:pt x="460" y="32"/>
                      <a:pt x="390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16"/>
              <p:cNvSpPr/>
              <p:nvPr/>
            </p:nvSpPr>
            <p:spPr>
              <a:xfrm>
                <a:off x="4174500" y="3886325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6" y="1"/>
                    </a:moveTo>
                    <a:cubicBezTo>
                      <a:pt x="255" y="1"/>
                      <a:pt x="204" y="18"/>
                      <a:pt x="161" y="52"/>
                    </a:cubicBezTo>
                    <a:cubicBezTo>
                      <a:pt x="0" y="184"/>
                      <a:pt x="77" y="444"/>
                      <a:pt x="283" y="463"/>
                    </a:cubicBezTo>
                    <a:cubicBezTo>
                      <a:pt x="292" y="465"/>
                      <a:pt x="301" y="465"/>
                      <a:pt x="310" y="465"/>
                    </a:cubicBezTo>
                    <a:cubicBezTo>
                      <a:pt x="500" y="465"/>
                      <a:pt x="611" y="241"/>
                      <a:pt x="489" y="87"/>
                    </a:cubicBezTo>
                    <a:cubicBezTo>
                      <a:pt x="441" y="31"/>
                      <a:pt x="373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16"/>
              <p:cNvSpPr/>
              <p:nvPr/>
            </p:nvSpPr>
            <p:spPr>
              <a:xfrm>
                <a:off x="4161225" y="3869775"/>
                <a:ext cx="1470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49" extrusionOk="0">
                    <a:moveTo>
                      <a:pt x="294" y="1"/>
                    </a:moveTo>
                    <a:cubicBezTo>
                      <a:pt x="245" y="1"/>
                      <a:pt x="195" y="17"/>
                      <a:pt x="155" y="52"/>
                    </a:cubicBezTo>
                    <a:cubicBezTo>
                      <a:pt x="1" y="177"/>
                      <a:pt x="75" y="425"/>
                      <a:pt x="271" y="447"/>
                    </a:cubicBezTo>
                    <a:cubicBezTo>
                      <a:pt x="279" y="448"/>
                      <a:pt x="287" y="449"/>
                      <a:pt x="294" y="449"/>
                    </a:cubicBezTo>
                    <a:cubicBezTo>
                      <a:pt x="479" y="449"/>
                      <a:pt x="587" y="232"/>
                      <a:pt x="467" y="84"/>
                    </a:cubicBezTo>
                    <a:cubicBezTo>
                      <a:pt x="423" y="30"/>
                      <a:pt x="359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16"/>
              <p:cNvSpPr/>
              <p:nvPr/>
            </p:nvSpPr>
            <p:spPr>
              <a:xfrm>
                <a:off x="4147900" y="3853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8" y="0"/>
                      <a:pt x="190" y="16"/>
                      <a:pt x="151" y="48"/>
                    </a:cubicBezTo>
                    <a:cubicBezTo>
                      <a:pt x="0" y="167"/>
                      <a:pt x="71" y="408"/>
                      <a:pt x="261" y="427"/>
                    </a:cubicBezTo>
                    <a:cubicBezTo>
                      <a:pt x="269" y="428"/>
                      <a:pt x="276" y="428"/>
                      <a:pt x="284" y="428"/>
                    </a:cubicBezTo>
                    <a:cubicBezTo>
                      <a:pt x="460" y="428"/>
                      <a:pt x="564" y="222"/>
                      <a:pt x="450" y="80"/>
                    </a:cubicBezTo>
                    <a:cubicBezTo>
                      <a:pt x="408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16"/>
              <p:cNvSpPr/>
              <p:nvPr/>
            </p:nvSpPr>
            <p:spPr>
              <a:xfrm>
                <a:off x="4134650" y="3836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3" y="0"/>
                    </a:moveTo>
                    <a:cubicBezTo>
                      <a:pt x="227" y="0"/>
                      <a:pt x="181" y="15"/>
                      <a:pt x="142" y="46"/>
                    </a:cubicBezTo>
                    <a:cubicBezTo>
                      <a:pt x="0" y="158"/>
                      <a:pt x="68" y="390"/>
                      <a:pt x="251" y="406"/>
                    </a:cubicBezTo>
                    <a:cubicBezTo>
                      <a:pt x="259" y="407"/>
                      <a:pt x="266" y="407"/>
                      <a:pt x="274" y="407"/>
                    </a:cubicBezTo>
                    <a:cubicBezTo>
                      <a:pt x="440" y="407"/>
                      <a:pt x="538" y="210"/>
                      <a:pt x="431" y="75"/>
                    </a:cubicBezTo>
                    <a:cubicBezTo>
                      <a:pt x="391" y="26"/>
                      <a:pt x="332" y="0"/>
                      <a:pt x="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16"/>
              <p:cNvSpPr/>
              <p:nvPr/>
            </p:nvSpPr>
            <p:spPr>
              <a:xfrm>
                <a:off x="4121375" y="382017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5"/>
                      <a:pt x="136" y="44"/>
                    </a:cubicBezTo>
                    <a:cubicBezTo>
                      <a:pt x="1" y="156"/>
                      <a:pt x="65" y="371"/>
                      <a:pt x="239" y="391"/>
                    </a:cubicBezTo>
                    <a:cubicBezTo>
                      <a:pt x="246" y="392"/>
                      <a:pt x="254" y="392"/>
                      <a:pt x="262" y="392"/>
                    </a:cubicBezTo>
                    <a:cubicBezTo>
                      <a:pt x="421" y="392"/>
                      <a:pt x="513" y="201"/>
                      <a:pt x="409" y="73"/>
                    </a:cubicBezTo>
                    <a:cubicBezTo>
                      <a:pt x="371" y="25"/>
                      <a:pt x="315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16"/>
              <p:cNvSpPr/>
              <p:nvPr/>
            </p:nvSpPr>
            <p:spPr>
              <a:xfrm>
                <a:off x="4108125" y="3803675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4" y="1"/>
                      <a:pt x="164" y="14"/>
                      <a:pt x="129" y="42"/>
                    </a:cubicBezTo>
                    <a:cubicBezTo>
                      <a:pt x="1" y="144"/>
                      <a:pt x="62" y="353"/>
                      <a:pt x="226" y="369"/>
                    </a:cubicBezTo>
                    <a:cubicBezTo>
                      <a:pt x="233" y="370"/>
                      <a:pt x="241" y="371"/>
                      <a:pt x="249" y="371"/>
                    </a:cubicBezTo>
                    <a:cubicBezTo>
                      <a:pt x="399" y="371"/>
                      <a:pt x="490" y="193"/>
                      <a:pt x="389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16"/>
              <p:cNvSpPr/>
              <p:nvPr/>
            </p:nvSpPr>
            <p:spPr>
              <a:xfrm>
                <a:off x="4094800" y="3787125"/>
                <a:ext cx="117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5" extrusionOk="0">
                    <a:moveTo>
                      <a:pt x="236" y="0"/>
                    </a:moveTo>
                    <a:cubicBezTo>
                      <a:pt x="197" y="0"/>
                      <a:pt x="157" y="14"/>
                      <a:pt x="125" y="42"/>
                    </a:cubicBezTo>
                    <a:cubicBezTo>
                      <a:pt x="0" y="138"/>
                      <a:pt x="61" y="337"/>
                      <a:pt x="215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8" y="184"/>
                      <a:pt x="373" y="67"/>
                    </a:cubicBezTo>
                    <a:cubicBezTo>
                      <a:pt x="338" y="23"/>
                      <a:pt x="287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16"/>
              <p:cNvSpPr/>
              <p:nvPr/>
            </p:nvSpPr>
            <p:spPr>
              <a:xfrm>
                <a:off x="4081525" y="3770575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4" y="1"/>
                    </a:moveTo>
                    <a:cubicBezTo>
                      <a:pt x="187" y="1"/>
                      <a:pt x="149" y="13"/>
                      <a:pt x="117" y="38"/>
                    </a:cubicBezTo>
                    <a:cubicBezTo>
                      <a:pt x="1" y="132"/>
                      <a:pt x="59" y="321"/>
                      <a:pt x="207" y="334"/>
                    </a:cubicBezTo>
                    <a:cubicBezTo>
                      <a:pt x="213" y="335"/>
                      <a:pt x="220" y="335"/>
                      <a:pt x="226" y="335"/>
                    </a:cubicBezTo>
                    <a:cubicBezTo>
                      <a:pt x="362" y="335"/>
                      <a:pt x="443" y="175"/>
                      <a:pt x="354" y="64"/>
                    </a:cubicBezTo>
                    <a:cubicBezTo>
                      <a:pt x="322" y="22"/>
                      <a:pt x="273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16"/>
              <p:cNvSpPr/>
              <p:nvPr/>
            </p:nvSpPr>
            <p:spPr>
              <a:xfrm>
                <a:off x="4068275" y="3754075"/>
                <a:ext cx="104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7" extrusionOk="0">
                    <a:moveTo>
                      <a:pt x="210" y="1"/>
                    </a:moveTo>
                    <a:cubicBezTo>
                      <a:pt x="175" y="1"/>
                      <a:pt x="139" y="13"/>
                      <a:pt x="110" y="36"/>
                    </a:cubicBezTo>
                    <a:cubicBezTo>
                      <a:pt x="1" y="123"/>
                      <a:pt x="52" y="300"/>
                      <a:pt x="193" y="316"/>
                    </a:cubicBezTo>
                    <a:cubicBezTo>
                      <a:pt x="199" y="316"/>
                      <a:pt x="204" y="317"/>
                      <a:pt x="209" y="317"/>
                    </a:cubicBezTo>
                    <a:cubicBezTo>
                      <a:pt x="338" y="317"/>
                      <a:pt x="418" y="164"/>
                      <a:pt x="332" y="59"/>
                    </a:cubicBezTo>
                    <a:cubicBezTo>
                      <a:pt x="301" y="21"/>
                      <a:pt x="255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16"/>
              <p:cNvSpPr/>
              <p:nvPr/>
            </p:nvSpPr>
            <p:spPr>
              <a:xfrm>
                <a:off x="4338400" y="4053675"/>
                <a:ext cx="22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9" extrusionOk="0">
                    <a:moveTo>
                      <a:pt x="442" y="1"/>
                    </a:moveTo>
                    <a:cubicBezTo>
                      <a:pt x="368" y="1"/>
                      <a:pt x="294" y="25"/>
                      <a:pt x="232" y="75"/>
                    </a:cubicBezTo>
                    <a:cubicBezTo>
                      <a:pt x="0" y="261"/>
                      <a:pt x="113" y="637"/>
                      <a:pt x="408" y="666"/>
                    </a:cubicBezTo>
                    <a:cubicBezTo>
                      <a:pt x="421" y="668"/>
                      <a:pt x="434" y="668"/>
                      <a:pt x="447" y="668"/>
                    </a:cubicBezTo>
                    <a:cubicBezTo>
                      <a:pt x="720" y="668"/>
                      <a:pt x="882" y="344"/>
                      <a:pt x="704" y="123"/>
                    </a:cubicBezTo>
                    <a:cubicBezTo>
                      <a:pt x="636" y="43"/>
                      <a:pt x="540" y="1"/>
                      <a:pt x="4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16"/>
              <p:cNvSpPr/>
              <p:nvPr/>
            </p:nvSpPr>
            <p:spPr>
              <a:xfrm>
                <a:off x="4325125" y="4037125"/>
                <a:ext cx="2145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3" extrusionOk="0">
                    <a:moveTo>
                      <a:pt x="430" y="1"/>
                    </a:moveTo>
                    <a:cubicBezTo>
                      <a:pt x="358" y="1"/>
                      <a:pt x="286" y="25"/>
                      <a:pt x="226" y="75"/>
                    </a:cubicBezTo>
                    <a:cubicBezTo>
                      <a:pt x="1" y="255"/>
                      <a:pt x="107" y="621"/>
                      <a:pt x="396" y="650"/>
                    </a:cubicBezTo>
                    <a:cubicBezTo>
                      <a:pt x="409" y="651"/>
                      <a:pt x="422" y="652"/>
                      <a:pt x="435" y="652"/>
                    </a:cubicBezTo>
                    <a:cubicBezTo>
                      <a:pt x="701" y="652"/>
                      <a:pt x="857" y="338"/>
                      <a:pt x="682" y="123"/>
                    </a:cubicBezTo>
                    <a:cubicBezTo>
                      <a:pt x="618" y="43"/>
                      <a:pt x="524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16"/>
              <p:cNvSpPr/>
              <p:nvPr/>
            </p:nvSpPr>
            <p:spPr>
              <a:xfrm>
                <a:off x="4311875" y="4020600"/>
                <a:ext cx="2080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632" extrusionOk="0">
                    <a:moveTo>
                      <a:pt x="418" y="0"/>
                    </a:moveTo>
                    <a:cubicBezTo>
                      <a:pt x="348" y="0"/>
                      <a:pt x="278" y="23"/>
                      <a:pt x="219" y="71"/>
                    </a:cubicBezTo>
                    <a:cubicBezTo>
                      <a:pt x="1" y="247"/>
                      <a:pt x="104" y="601"/>
                      <a:pt x="386" y="630"/>
                    </a:cubicBezTo>
                    <a:cubicBezTo>
                      <a:pt x="399" y="631"/>
                      <a:pt x="412" y="632"/>
                      <a:pt x="425" y="632"/>
                    </a:cubicBezTo>
                    <a:cubicBezTo>
                      <a:pt x="681" y="632"/>
                      <a:pt x="831" y="327"/>
                      <a:pt x="663" y="119"/>
                    </a:cubicBezTo>
                    <a:cubicBezTo>
                      <a:pt x="601" y="40"/>
                      <a:pt x="51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16"/>
              <p:cNvSpPr/>
              <p:nvPr/>
            </p:nvSpPr>
            <p:spPr>
              <a:xfrm>
                <a:off x="4298550" y="4004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0"/>
                    </a:moveTo>
                    <a:cubicBezTo>
                      <a:pt x="338" y="0"/>
                      <a:pt x="269" y="23"/>
                      <a:pt x="212" y="69"/>
                    </a:cubicBezTo>
                    <a:cubicBezTo>
                      <a:pt x="0" y="239"/>
                      <a:pt x="103" y="583"/>
                      <a:pt x="376" y="612"/>
                    </a:cubicBezTo>
                    <a:cubicBezTo>
                      <a:pt x="388" y="613"/>
                      <a:pt x="399" y="614"/>
                      <a:pt x="411" y="614"/>
                    </a:cubicBezTo>
                    <a:cubicBezTo>
                      <a:pt x="660" y="614"/>
                      <a:pt x="809" y="316"/>
                      <a:pt x="646" y="114"/>
                    </a:cubicBezTo>
                    <a:cubicBezTo>
                      <a:pt x="586" y="39"/>
                      <a:pt x="497" y="0"/>
                      <a:pt x="4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16"/>
              <p:cNvSpPr/>
              <p:nvPr/>
            </p:nvSpPr>
            <p:spPr>
              <a:xfrm>
                <a:off x="4285275" y="3987525"/>
                <a:ext cx="1962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96" extrusionOk="0">
                    <a:moveTo>
                      <a:pt x="394" y="0"/>
                    </a:moveTo>
                    <a:cubicBezTo>
                      <a:pt x="328" y="0"/>
                      <a:pt x="262" y="22"/>
                      <a:pt x="207" y="66"/>
                    </a:cubicBezTo>
                    <a:cubicBezTo>
                      <a:pt x="1" y="233"/>
                      <a:pt x="101" y="568"/>
                      <a:pt x="364" y="593"/>
                    </a:cubicBezTo>
                    <a:cubicBezTo>
                      <a:pt x="376" y="595"/>
                      <a:pt x="387" y="595"/>
                      <a:pt x="399" y="595"/>
                    </a:cubicBezTo>
                    <a:cubicBezTo>
                      <a:pt x="642" y="595"/>
                      <a:pt x="784" y="308"/>
                      <a:pt x="624" y="111"/>
                    </a:cubicBezTo>
                    <a:cubicBezTo>
                      <a:pt x="566" y="38"/>
                      <a:pt x="480" y="0"/>
                      <a:pt x="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16"/>
              <p:cNvSpPr/>
              <p:nvPr/>
            </p:nvSpPr>
            <p:spPr>
              <a:xfrm>
                <a:off x="4272025" y="3971050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3" y="0"/>
                    </a:moveTo>
                    <a:cubicBezTo>
                      <a:pt x="318" y="0"/>
                      <a:pt x="253" y="22"/>
                      <a:pt x="200" y="66"/>
                    </a:cubicBezTo>
                    <a:cubicBezTo>
                      <a:pt x="1" y="227"/>
                      <a:pt x="97" y="552"/>
                      <a:pt x="354" y="574"/>
                    </a:cubicBezTo>
                    <a:cubicBezTo>
                      <a:pt x="365" y="575"/>
                      <a:pt x="375" y="576"/>
                      <a:pt x="385" y="576"/>
                    </a:cubicBezTo>
                    <a:cubicBezTo>
                      <a:pt x="624" y="576"/>
                      <a:pt x="762" y="296"/>
                      <a:pt x="605" y="105"/>
                    </a:cubicBezTo>
                    <a:cubicBezTo>
                      <a:pt x="549" y="36"/>
                      <a:pt x="466" y="0"/>
                      <a:pt x="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16"/>
              <p:cNvSpPr/>
              <p:nvPr/>
            </p:nvSpPr>
            <p:spPr>
              <a:xfrm>
                <a:off x="4258775" y="3954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0"/>
                    </a:moveTo>
                    <a:cubicBezTo>
                      <a:pt x="308" y="0"/>
                      <a:pt x="245" y="21"/>
                      <a:pt x="193" y="63"/>
                    </a:cubicBezTo>
                    <a:cubicBezTo>
                      <a:pt x="0" y="221"/>
                      <a:pt x="94" y="532"/>
                      <a:pt x="341" y="555"/>
                    </a:cubicBezTo>
                    <a:cubicBezTo>
                      <a:pt x="352" y="556"/>
                      <a:pt x="362" y="557"/>
                      <a:pt x="372" y="557"/>
                    </a:cubicBezTo>
                    <a:cubicBezTo>
                      <a:pt x="601" y="557"/>
                      <a:pt x="736" y="286"/>
                      <a:pt x="585" y="102"/>
                    </a:cubicBezTo>
                    <a:cubicBezTo>
                      <a:pt x="531" y="35"/>
                      <a:pt x="451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16"/>
              <p:cNvSpPr/>
              <p:nvPr/>
            </p:nvSpPr>
            <p:spPr>
              <a:xfrm>
                <a:off x="4245425" y="3937925"/>
                <a:ext cx="178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542" extrusionOk="0">
                    <a:moveTo>
                      <a:pt x="360" y="1"/>
                    </a:moveTo>
                    <a:cubicBezTo>
                      <a:pt x="300" y="1"/>
                      <a:pt x="239" y="20"/>
                      <a:pt x="187" y="61"/>
                    </a:cubicBezTo>
                    <a:cubicBezTo>
                      <a:pt x="1" y="212"/>
                      <a:pt x="91" y="514"/>
                      <a:pt x="329" y="540"/>
                    </a:cubicBezTo>
                    <a:cubicBezTo>
                      <a:pt x="339" y="541"/>
                      <a:pt x="350" y="542"/>
                      <a:pt x="360" y="542"/>
                    </a:cubicBezTo>
                    <a:cubicBezTo>
                      <a:pt x="582" y="542"/>
                      <a:pt x="714" y="281"/>
                      <a:pt x="570" y="100"/>
                    </a:cubicBezTo>
                    <a:cubicBezTo>
                      <a:pt x="515" y="34"/>
                      <a:pt x="438" y="1"/>
                      <a:pt x="3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16"/>
              <p:cNvSpPr/>
              <p:nvPr/>
            </p:nvSpPr>
            <p:spPr>
              <a:xfrm>
                <a:off x="4232175" y="3921375"/>
                <a:ext cx="17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3" extrusionOk="0">
                    <a:moveTo>
                      <a:pt x="342" y="1"/>
                    </a:moveTo>
                    <a:cubicBezTo>
                      <a:pt x="286" y="1"/>
                      <a:pt x="228" y="20"/>
                      <a:pt x="181" y="58"/>
                    </a:cubicBezTo>
                    <a:cubicBezTo>
                      <a:pt x="1" y="202"/>
                      <a:pt x="87" y="495"/>
                      <a:pt x="316" y="521"/>
                    </a:cubicBezTo>
                    <a:cubicBezTo>
                      <a:pt x="326" y="522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100"/>
                    </a:cubicBezTo>
                    <a:cubicBezTo>
                      <a:pt x="495" y="35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16"/>
              <p:cNvSpPr/>
              <p:nvPr/>
            </p:nvSpPr>
            <p:spPr>
              <a:xfrm>
                <a:off x="4218925" y="3904875"/>
                <a:ext cx="16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1" extrusionOk="0">
                    <a:moveTo>
                      <a:pt x="332" y="0"/>
                    </a:moveTo>
                    <a:cubicBezTo>
                      <a:pt x="277" y="0"/>
                      <a:pt x="221" y="18"/>
                      <a:pt x="174" y="56"/>
                    </a:cubicBezTo>
                    <a:cubicBezTo>
                      <a:pt x="0" y="197"/>
                      <a:pt x="84" y="477"/>
                      <a:pt x="306" y="499"/>
                    </a:cubicBezTo>
                    <a:cubicBezTo>
                      <a:pt x="316" y="500"/>
                      <a:pt x="326" y="501"/>
                      <a:pt x="336" y="501"/>
                    </a:cubicBezTo>
                    <a:cubicBezTo>
                      <a:pt x="540" y="501"/>
                      <a:pt x="662" y="260"/>
                      <a:pt x="527" y="94"/>
                    </a:cubicBezTo>
                    <a:cubicBezTo>
                      <a:pt x="478" y="32"/>
                      <a:pt x="406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16"/>
              <p:cNvSpPr/>
              <p:nvPr/>
            </p:nvSpPr>
            <p:spPr>
              <a:xfrm>
                <a:off x="4205675" y="388837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7" y="54"/>
                    </a:cubicBezTo>
                    <a:cubicBezTo>
                      <a:pt x="0" y="189"/>
                      <a:pt x="80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49"/>
                      <a:pt x="508" y="89"/>
                    </a:cubicBezTo>
                    <a:cubicBezTo>
                      <a:pt x="460" y="31"/>
                      <a:pt x="390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16"/>
              <p:cNvSpPr/>
              <p:nvPr/>
            </p:nvSpPr>
            <p:spPr>
              <a:xfrm>
                <a:off x="4192400" y="3871800"/>
                <a:ext cx="15325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8" extrusionOk="0">
                    <a:moveTo>
                      <a:pt x="308" y="1"/>
                    </a:moveTo>
                    <a:cubicBezTo>
                      <a:pt x="257" y="1"/>
                      <a:pt x="205" y="18"/>
                      <a:pt x="162" y="55"/>
                    </a:cubicBezTo>
                    <a:cubicBezTo>
                      <a:pt x="1" y="183"/>
                      <a:pt x="78" y="444"/>
                      <a:pt x="284" y="466"/>
                    </a:cubicBezTo>
                    <a:cubicBezTo>
                      <a:pt x="292" y="467"/>
                      <a:pt x="299" y="467"/>
                      <a:pt x="307" y="467"/>
                    </a:cubicBezTo>
                    <a:cubicBezTo>
                      <a:pt x="499" y="467"/>
                      <a:pt x="613" y="241"/>
                      <a:pt x="489" y="87"/>
                    </a:cubicBezTo>
                    <a:cubicBezTo>
                      <a:pt x="442" y="30"/>
                      <a:pt x="375" y="1"/>
                      <a:pt x="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16"/>
              <p:cNvSpPr/>
              <p:nvPr/>
            </p:nvSpPr>
            <p:spPr>
              <a:xfrm>
                <a:off x="4179150" y="3855300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49"/>
                    </a:cubicBezTo>
                    <a:cubicBezTo>
                      <a:pt x="1" y="175"/>
                      <a:pt x="74" y="425"/>
                      <a:pt x="274" y="445"/>
                    </a:cubicBezTo>
                    <a:cubicBezTo>
                      <a:pt x="282" y="445"/>
                      <a:pt x="289" y="446"/>
                      <a:pt x="297" y="446"/>
                    </a:cubicBezTo>
                    <a:cubicBezTo>
                      <a:pt x="479" y="446"/>
                      <a:pt x="590" y="230"/>
                      <a:pt x="470" y="82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16"/>
              <p:cNvSpPr/>
              <p:nvPr/>
            </p:nvSpPr>
            <p:spPr>
              <a:xfrm>
                <a:off x="4165825" y="3838750"/>
                <a:ext cx="1410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0" extrusionOk="0">
                    <a:moveTo>
                      <a:pt x="283" y="0"/>
                    </a:moveTo>
                    <a:cubicBezTo>
                      <a:pt x="236" y="0"/>
                      <a:pt x="188" y="16"/>
                      <a:pt x="148" y="49"/>
                    </a:cubicBezTo>
                    <a:cubicBezTo>
                      <a:pt x="0" y="168"/>
                      <a:pt x="71" y="406"/>
                      <a:pt x="260" y="429"/>
                    </a:cubicBezTo>
                    <a:cubicBezTo>
                      <a:pt x="268" y="429"/>
                      <a:pt x="276" y="430"/>
                      <a:pt x="284" y="430"/>
                    </a:cubicBezTo>
                    <a:cubicBezTo>
                      <a:pt x="460" y="430"/>
                      <a:pt x="564" y="223"/>
                      <a:pt x="450" y="82"/>
                    </a:cubicBezTo>
                    <a:cubicBezTo>
                      <a:pt x="408" y="28"/>
                      <a:pt x="346" y="0"/>
                      <a:pt x="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16"/>
              <p:cNvSpPr/>
              <p:nvPr/>
            </p:nvSpPr>
            <p:spPr>
              <a:xfrm>
                <a:off x="4152550" y="3822200"/>
                <a:ext cx="135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11" extrusionOk="0">
                    <a:moveTo>
                      <a:pt x="270" y="1"/>
                    </a:moveTo>
                    <a:cubicBezTo>
                      <a:pt x="225" y="1"/>
                      <a:pt x="180" y="16"/>
                      <a:pt x="142" y="46"/>
                    </a:cubicBezTo>
                    <a:cubicBezTo>
                      <a:pt x="1" y="162"/>
                      <a:pt x="68" y="390"/>
                      <a:pt x="251" y="409"/>
                    </a:cubicBezTo>
                    <a:cubicBezTo>
                      <a:pt x="259" y="410"/>
                      <a:pt x="267" y="411"/>
                      <a:pt x="275" y="411"/>
                    </a:cubicBezTo>
                    <a:cubicBezTo>
                      <a:pt x="441" y="411"/>
                      <a:pt x="539" y="214"/>
                      <a:pt x="431" y="78"/>
                    </a:cubicBezTo>
                    <a:cubicBezTo>
                      <a:pt x="389" y="27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16"/>
              <p:cNvSpPr/>
              <p:nvPr/>
            </p:nvSpPr>
            <p:spPr>
              <a:xfrm>
                <a:off x="4139300" y="3805700"/>
                <a:ext cx="128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0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5" y="388"/>
                    </a:cubicBezTo>
                    <a:cubicBezTo>
                      <a:pt x="243" y="389"/>
                      <a:pt x="251" y="389"/>
                      <a:pt x="258" y="389"/>
                    </a:cubicBezTo>
                    <a:cubicBezTo>
                      <a:pt x="418" y="389"/>
                      <a:pt x="513" y="202"/>
                      <a:pt x="409" y="73"/>
                    </a:cubicBezTo>
                    <a:cubicBezTo>
                      <a:pt x="370" y="26"/>
                      <a:pt x="314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16"/>
              <p:cNvSpPr/>
              <p:nvPr/>
            </p:nvSpPr>
            <p:spPr>
              <a:xfrm>
                <a:off x="4126050" y="3789150"/>
                <a:ext cx="122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373" extrusionOk="0">
                    <a:moveTo>
                      <a:pt x="243" y="0"/>
                    </a:moveTo>
                    <a:cubicBezTo>
                      <a:pt x="203" y="0"/>
                      <a:pt x="162" y="13"/>
                      <a:pt x="129" y="41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88" y="193"/>
                      <a:pt x="389" y="70"/>
                    </a:cubicBezTo>
                    <a:cubicBezTo>
                      <a:pt x="352" y="24"/>
                      <a:pt x="298" y="0"/>
                      <a:pt x="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16"/>
              <p:cNvSpPr/>
              <p:nvPr/>
            </p:nvSpPr>
            <p:spPr>
              <a:xfrm>
                <a:off x="4112700" y="3772650"/>
                <a:ext cx="1172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2" extrusionOk="0">
                    <a:moveTo>
                      <a:pt x="235" y="0"/>
                    </a:moveTo>
                    <a:cubicBezTo>
                      <a:pt x="196" y="0"/>
                      <a:pt x="156" y="13"/>
                      <a:pt x="123" y="39"/>
                    </a:cubicBezTo>
                    <a:cubicBezTo>
                      <a:pt x="1" y="139"/>
                      <a:pt x="62" y="335"/>
                      <a:pt x="216" y="351"/>
                    </a:cubicBezTo>
                    <a:cubicBezTo>
                      <a:pt x="224" y="352"/>
                      <a:pt x="231" y="352"/>
                      <a:pt x="239" y="352"/>
                    </a:cubicBezTo>
                    <a:cubicBezTo>
                      <a:pt x="383" y="352"/>
                      <a:pt x="468" y="181"/>
                      <a:pt x="374" y="65"/>
                    </a:cubicBezTo>
                    <a:cubicBezTo>
                      <a:pt x="339" y="22"/>
                      <a:pt x="287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16"/>
              <p:cNvSpPr/>
              <p:nvPr/>
            </p:nvSpPr>
            <p:spPr>
              <a:xfrm>
                <a:off x="4099450" y="3756075"/>
                <a:ext cx="11100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7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40"/>
                    </a:cubicBezTo>
                    <a:cubicBezTo>
                      <a:pt x="1" y="133"/>
                      <a:pt x="55" y="319"/>
                      <a:pt x="206" y="336"/>
                    </a:cubicBezTo>
                    <a:cubicBezTo>
                      <a:pt x="213" y="336"/>
                      <a:pt x="219" y="337"/>
                      <a:pt x="225" y="337"/>
                    </a:cubicBezTo>
                    <a:cubicBezTo>
                      <a:pt x="362" y="337"/>
                      <a:pt x="443" y="173"/>
                      <a:pt x="351" y="62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16"/>
              <p:cNvSpPr/>
              <p:nvPr/>
            </p:nvSpPr>
            <p:spPr>
              <a:xfrm>
                <a:off x="4086200" y="3739550"/>
                <a:ext cx="103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17" extrusionOk="0">
                    <a:moveTo>
                      <a:pt x="208" y="1"/>
                    </a:moveTo>
                    <a:cubicBezTo>
                      <a:pt x="173" y="1"/>
                      <a:pt x="139" y="12"/>
                      <a:pt x="110" y="36"/>
                    </a:cubicBezTo>
                    <a:cubicBezTo>
                      <a:pt x="0" y="126"/>
                      <a:pt x="52" y="302"/>
                      <a:pt x="190" y="315"/>
                    </a:cubicBezTo>
                    <a:cubicBezTo>
                      <a:pt x="196" y="316"/>
                      <a:pt x="203" y="316"/>
                      <a:pt x="209" y="316"/>
                    </a:cubicBezTo>
                    <a:cubicBezTo>
                      <a:pt x="339" y="316"/>
                      <a:pt x="414" y="165"/>
                      <a:pt x="331" y="61"/>
                    </a:cubicBezTo>
                    <a:cubicBezTo>
                      <a:pt x="300" y="21"/>
                      <a:pt x="254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16"/>
              <p:cNvSpPr/>
              <p:nvPr/>
            </p:nvSpPr>
            <p:spPr>
              <a:xfrm>
                <a:off x="4343050" y="4022675"/>
                <a:ext cx="2145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2" extrusionOk="0">
                    <a:moveTo>
                      <a:pt x="429" y="0"/>
                    </a:moveTo>
                    <a:cubicBezTo>
                      <a:pt x="357" y="0"/>
                      <a:pt x="285" y="24"/>
                      <a:pt x="226" y="74"/>
                    </a:cubicBezTo>
                    <a:cubicBezTo>
                      <a:pt x="1" y="258"/>
                      <a:pt x="107" y="621"/>
                      <a:pt x="396" y="650"/>
                    </a:cubicBezTo>
                    <a:cubicBezTo>
                      <a:pt x="408" y="651"/>
                      <a:pt x="420" y="651"/>
                      <a:pt x="431" y="651"/>
                    </a:cubicBezTo>
                    <a:cubicBezTo>
                      <a:pt x="699" y="651"/>
                      <a:pt x="858" y="338"/>
                      <a:pt x="682" y="123"/>
                    </a:cubicBezTo>
                    <a:cubicBezTo>
                      <a:pt x="618" y="42"/>
                      <a:pt x="524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16"/>
              <p:cNvSpPr/>
              <p:nvPr/>
            </p:nvSpPr>
            <p:spPr>
              <a:xfrm>
                <a:off x="4329725" y="4006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20" y="0"/>
                    </a:moveTo>
                    <a:cubicBezTo>
                      <a:pt x="351" y="0"/>
                      <a:pt x="280" y="23"/>
                      <a:pt x="222" y="72"/>
                    </a:cubicBezTo>
                    <a:cubicBezTo>
                      <a:pt x="0" y="249"/>
                      <a:pt x="106" y="602"/>
                      <a:pt x="386" y="631"/>
                    </a:cubicBezTo>
                    <a:cubicBezTo>
                      <a:pt x="398" y="632"/>
                      <a:pt x="409" y="633"/>
                      <a:pt x="420" y="633"/>
                    </a:cubicBezTo>
                    <a:cubicBezTo>
                      <a:pt x="680" y="633"/>
                      <a:pt x="835" y="326"/>
                      <a:pt x="665" y="117"/>
                    </a:cubicBezTo>
                    <a:cubicBezTo>
                      <a:pt x="603" y="40"/>
                      <a:pt x="512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16"/>
              <p:cNvSpPr/>
              <p:nvPr/>
            </p:nvSpPr>
            <p:spPr>
              <a:xfrm>
                <a:off x="4316450" y="398955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1" y="242"/>
                      <a:pt x="104" y="586"/>
                      <a:pt x="374" y="612"/>
                    </a:cubicBezTo>
                    <a:cubicBezTo>
                      <a:pt x="386" y="613"/>
                      <a:pt x="397" y="614"/>
                      <a:pt x="409" y="614"/>
                    </a:cubicBezTo>
                    <a:cubicBezTo>
                      <a:pt x="661" y="614"/>
                      <a:pt x="810" y="320"/>
                      <a:pt x="647" y="114"/>
                    </a:cubicBezTo>
                    <a:cubicBezTo>
                      <a:pt x="585" y="39"/>
                      <a:pt x="496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16"/>
              <p:cNvSpPr/>
              <p:nvPr/>
            </p:nvSpPr>
            <p:spPr>
              <a:xfrm>
                <a:off x="4303200" y="3973050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1"/>
                    </a:moveTo>
                    <a:cubicBezTo>
                      <a:pt x="328" y="1"/>
                      <a:pt x="262" y="23"/>
                      <a:pt x="206" y="67"/>
                    </a:cubicBezTo>
                    <a:cubicBezTo>
                      <a:pt x="1" y="234"/>
                      <a:pt x="100" y="565"/>
                      <a:pt x="364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4" y="308"/>
                      <a:pt x="624" y="112"/>
                    </a:cubicBezTo>
                    <a:cubicBezTo>
                      <a:pt x="566" y="39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16"/>
              <p:cNvSpPr/>
              <p:nvPr/>
            </p:nvSpPr>
            <p:spPr>
              <a:xfrm>
                <a:off x="4289950" y="3956475"/>
                <a:ext cx="189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8" extrusionOk="0">
                    <a:moveTo>
                      <a:pt x="379" y="1"/>
                    </a:moveTo>
                    <a:cubicBezTo>
                      <a:pt x="316" y="1"/>
                      <a:pt x="252" y="22"/>
                      <a:pt x="200" y="65"/>
                    </a:cubicBezTo>
                    <a:cubicBezTo>
                      <a:pt x="0" y="228"/>
                      <a:pt x="94" y="550"/>
                      <a:pt x="351" y="576"/>
                    </a:cubicBezTo>
                    <a:cubicBezTo>
                      <a:pt x="362" y="577"/>
                      <a:pt x="374" y="578"/>
                      <a:pt x="385" y="578"/>
                    </a:cubicBezTo>
                    <a:cubicBezTo>
                      <a:pt x="619" y="578"/>
                      <a:pt x="758" y="300"/>
                      <a:pt x="604" y="110"/>
                    </a:cubicBezTo>
                    <a:cubicBezTo>
                      <a:pt x="548" y="38"/>
                      <a:pt x="463" y="1"/>
                      <a:pt x="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16"/>
              <p:cNvSpPr/>
              <p:nvPr/>
            </p:nvSpPr>
            <p:spPr>
              <a:xfrm>
                <a:off x="4276700" y="3940000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6" y="0"/>
                    </a:moveTo>
                    <a:cubicBezTo>
                      <a:pt x="305" y="0"/>
                      <a:pt x="244" y="20"/>
                      <a:pt x="193" y="62"/>
                    </a:cubicBezTo>
                    <a:cubicBezTo>
                      <a:pt x="0" y="219"/>
                      <a:pt x="93" y="531"/>
                      <a:pt x="341" y="556"/>
                    </a:cubicBezTo>
                    <a:cubicBezTo>
                      <a:pt x="351" y="558"/>
                      <a:pt x="362" y="558"/>
                      <a:pt x="372" y="558"/>
                    </a:cubicBezTo>
                    <a:cubicBezTo>
                      <a:pt x="601" y="558"/>
                      <a:pt x="736" y="288"/>
                      <a:pt x="585" y="103"/>
                    </a:cubicBezTo>
                    <a:cubicBezTo>
                      <a:pt x="528" y="35"/>
                      <a:pt x="447" y="0"/>
                      <a:pt x="3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16"/>
              <p:cNvSpPr/>
              <p:nvPr/>
            </p:nvSpPr>
            <p:spPr>
              <a:xfrm>
                <a:off x="4263350" y="3923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3"/>
                    </a:cubicBezTo>
                    <a:cubicBezTo>
                      <a:pt x="1" y="210"/>
                      <a:pt x="91" y="512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82" y="540"/>
                      <a:pt x="711" y="279"/>
                      <a:pt x="566" y="101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16"/>
              <p:cNvSpPr/>
              <p:nvPr/>
            </p:nvSpPr>
            <p:spPr>
              <a:xfrm>
                <a:off x="4250100" y="3906900"/>
                <a:ext cx="17225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3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0" y="58"/>
                    </a:cubicBezTo>
                    <a:cubicBezTo>
                      <a:pt x="0" y="206"/>
                      <a:pt x="87" y="495"/>
                      <a:pt x="318" y="521"/>
                    </a:cubicBezTo>
                    <a:cubicBezTo>
                      <a:pt x="328" y="522"/>
                      <a:pt x="337" y="522"/>
                      <a:pt x="346" y="522"/>
                    </a:cubicBezTo>
                    <a:cubicBezTo>
                      <a:pt x="561" y="522"/>
                      <a:pt x="689" y="270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16"/>
              <p:cNvSpPr/>
              <p:nvPr/>
            </p:nvSpPr>
            <p:spPr>
              <a:xfrm>
                <a:off x="4236850" y="3890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2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0" y="198"/>
                      <a:pt x="84" y="477"/>
                      <a:pt x="305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38" y="501"/>
                      <a:pt x="663" y="261"/>
                      <a:pt x="527" y="92"/>
                    </a:cubicBezTo>
                    <a:cubicBezTo>
                      <a:pt x="478" y="32"/>
                      <a:pt x="405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16"/>
              <p:cNvSpPr/>
              <p:nvPr/>
            </p:nvSpPr>
            <p:spPr>
              <a:xfrm>
                <a:off x="4223575" y="387382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2" y="482"/>
                      <a:pt x="312" y="483"/>
                      <a:pt x="320" y="483"/>
                    </a:cubicBezTo>
                    <a:cubicBezTo>
                      <a:pt x="519" y="483"/>
                      <a:pt x="635" y="249"/>
                      <a:pt x="509" y="89"/>
                    </a:cubicBezTo>
                    <a:cubicBezTo>
                      <a:pt x="459" y="31"/>
                      <a:pt x="389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16"/>
              <p:cNvSpPr/>
              <p:nvPr/>
            </p:nvSpPr>
            <p:spPr>
              <a:xfrm>
                <a:off x="4210250" y="3857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9" y="1"/>
                    </a:moveTo>
                    <a:cubicBezTo>
                      <a:pt x="258" y="1"/>
                      <a:pt x="207" y="18"/>
                      <a:pt x="164" y="52"/>
                    </a:cubicBezTo>
                    <a:cubicBezTo>
                      <a:pt x="0" y="184"/>
                      <a:pt x="77" y="444"/>
                      <a:pt x="286" y="463"/>
                    </a:cubicBezTo>
                    <a:cubicBezTo>
                      <a:pt x="295" y="464"/>
                      <a:pt x="304" y="465"/>
                      <a:pt x="313" y="465"/>
                    </a:cubicBezTo>
                    <a:cubicBezTo>
                      <a:pt x="503" y="465"/>
                      <a:pt x="615" y="241"/>
                      <a:pt x="489" y="87"/>
                    </a:cubicBezTo>
                    <a:cubicBezTo>
                      <a:pt x="443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16"/>
              <p:cNvSpPr/>
              <p:nvPr/>
            </p:nvSpPr>
            <p:spPr>
              <a:xfrm>
                <a:off x="4197000" y="3840800"/>
                <a:ext cx="147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8" extrusionOk="0">
                    <a:moveTo>
                      <a:pt x="297" y="1"/>
                    </a:moveTo>
                    <a:cubicBezTo>
                      <a:pt x="247" y="1"/>
                      <a:pt x="196" y="17"/>
                      <a:pt x="154" y="51"/>
                    </a:cubicBezTo>
                    <a:cubicBezTo>
                      <a:pt x="0" y="176"/>
                      <a:pt x="74" y="424"/>
                      <a:pt x="273" y="446"/>
                    </a:cubicBezTo>
                    <a:cubicBezTo>
                      <a:pt x="281" y="447"/>
                      <a:pt x="289" y="447"/>
                      <a:pt x="296" y="447"/>
                    </a:cubicBezTo>
                    <a:cubicBezTo>
                      <a:pt x="479" y="447"/>
                      <a:pt x="590" y="231"/>
                      <a:pt x="469" y="83"/>
                    </a:cubicBezTo>
                    <a:cubicBezTo>
                      <a:pt x="426" y="29"/>
                      <a:pt x="362" y="1"/>
                      <a:pt x="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16"/>
              <p:cNvSpPr/>
              <p:nvPr/>
            </p:nvSpPr>
            <p:spPr>
              <a:xfrm>
                <a:off x="4183725" y="3824225"/>
                <a:ext cx="141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0" extrusionOk="0">
                    <a:moveTo>
                      <a:pt x="284" y="1"/>
                    </a:moveTo>
                    <a:cubicBezTo>
                      <a:pt x="236" y="1"/>
                      <a:pt x="189" y="17"/>
                      <a:pt x="149" y="49"/>
                    </a:cubicBezTo>
                    <a:cubicBezTo>
                      <a:pt x="1" y="168"/>
                      <a:pt x="71" y="409"/>
                      <a:pt x="261" y="428"/>
                    </a:cubicBezTo>
                    <a:cubicBezTo>
                      <a:pt x="269" y="429"/>
                      <a:pt x="277" y="429"/>
                      <a:pt x="284" y="429"/>
                    </a:cubicBezTo>
                    <a:cubicBezTo>
                      <a:pt x="460" y="429"/>
                      <a:pt x="565" y="223"/>
                      <a:pt x="451" y="81"/>
                    </a:cubicBezTo>
                    <a:cubicBezTo>
                      <a:pt x="407" y="28"/>
                      <a:pt x="346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16"/>
              <p:cNvSpPr/>
              <p:nvPr/>
            </p:nvSpPr>
            <p:spPr>
              <a:xfrm>
                <a:off x="4170475" y="3807750"/>
                <a:ext cx="13475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7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0" y="158"/>
                      <a:pt x="68" y="390"/>
                      <a:pt x="248" y="406"/>
                    </a:cubicBezTo>
                    <a:cubicBezTo>
                      <a:pt x="256" y="406"/>
                      <a:pt x="264" y="407"/>
                      <a:pt x="271" y="407"/>
                    </a:cubicBezTo>
                    <a:cubicBezTo>
                      <a:pt x="440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16"/>
              <p:cNvSpPr/>
              <p:nvPr/>
            </p:nvSpPr>
            <p:spPr>
              <a:xfrm>
                <a:off x="4157225" y="3791175"/>
                <a:ext cx="128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2" extrusionOk="0">
                    <a:moveTo>
                      <a:pt x="257" y="0"/>
                    </a:moveTo>
                    <a:cubicBezTo>
                      <a:pt x="214" y="0"/>
                      <a:pt x="171" y="14"/>
                      <a:pt x="135" y="43"/>
                    </a:cubicBezTo>
                    <a:cubicBezTo>
                      <a:pt x="0" y="156"/>
                      <a:pt x="64" y="371"/>
                      <a:pt x="238" y="391"/>
                    </a:cubicBezTo>
                    <a:cubicBezTo>
                      <a:pt x="246" y="391"/>
                      <a:pt x="253" y="392"/>
                      <a:pt x="261" y="392"/>
                    </a:cubicBezTo>
                    <a:cubicBezTo>
                      <a:pt x="418" y="392"/>
                      <a:pt x="513" y="201"/>
                      <a:pt x="408" y="72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16"/>
              <p:cNvSpPr/>
              <p:nvPr/>
            </p:nvSpPr>
            <p:spPr>
              <a:xfrm>
                <a:off x="4143950" y="3774675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4"/>
                      <a:pt x="62" y="353"/>
                      <a:pt x="226" y="369"/>
                    </a:cubicBezTo>
                    <a:cubicBezTo>
                      <a:pt x="234" y="370"/>
                      <a:pt x="241" y="371"/>
                      <a:pt x="249" y="371"/>
                    </a:cubicBezTo>
                    <a:cubicBezTo>
                      <a:pt x="399" y="371"/>
                      <a:pt x="491" y="193"/>
                      <a:pt x="390" y="70"/>
                    </a:cubicBezTo>
                    <a:cubicBezTo>
                      <a:pt x="353" y="24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16"/>
              <p:cNvSpPr/>
              <p:nvPr/>
            </p:nvSpPr>
            <p:spPr>
              <a:xfrm>
                <a:off x="4130625" y="375812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4" y="0"/>
                    </a:moveTo>
                    <a:cubicBezTo>
                      <a:pt x="195" y="0"/>
                      <a:pt x="156" y="14"/>
                      <a:pt x="123" y="41"/>
                    </a:cubicBezTo>
                    <a:cubicBezTo>
                      <a:pt x="0" y="138"/>
                      <a:pt x="58" y="337"/>
                      <a:pt x="216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5" y="184"/>
                      <a:pt x="370" y="67"/>
                    </a:cubicBezTo>
                    <a:cubicBezTo>
                      <a:pt x="335" y="23"/>
                      <a:pt x="285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16"/>
              <p:cNvSpPr/>
              <p:nvPr/>
            </p:nvSpPr>
            <p:spPr>
              <a:xfrm>
                <a:off x="4117375" y="374157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0" y="131"/>
                      <a:pt x="55" y="321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62" y="335"/>
                      <a:pt x="443" y="174"/>
                      <a:pt x="350" y="64"/>
                    </a:cubicBezTo>
                    <a:cubicBezTo>
                      <a:pt x="318" y="22"/>
                      <a:pt x="269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16"/>
              <p:cNvSpPr/>
              <p:nvPr/>
            </p:nvSpPr>
            <p:spPr>
              <a:xfrm>
                <a:off x="4104100" y="3725075"/>
                <a:ext cx="1040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17" extrusionOk="0">
                    <a:moveTo>
                      <a:pt x="210" y="1"/>
                    </a:moveTo>
                    <a:cubicBezTo>
                      <a:pt x="175" y="1"/>
                      <a:pt x="140" y="12"/>
                      <a:pt x="110" y="36"/>
                    </a:cubicBezTo>
                    <a:cubicBezTo>
                      <a:pt x="1" y="123"/>
                      <a:pt x="52" y="300"/>
                      <a:pt x="194" y="316"/>
                    </a:cubicBezTo>
                    <a:cubicBezTo>
                      <a:pt x="199" y="316"/>
                      <a:pt x="204" y="316"/>
                      <a:pt x="209" y="316"/>
                    </a:cubicBezTo>
                    <a:cubicBezTo>
                      <a:pt x="338" y="316"/>
                      <a:pt x="415" y="164"/>
                      <a:pt x="332" y="59"/>
                    </a:cubicBezTo>
                    <a:cubicBezTo>
                      <a:pt x="301" y="20"/>
                      <a:pt x="256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16"/>
              <p:cNvSpPr/>
              <p:nvPr/>
            </p:nvSpPr>
            <p:spPr>
              <a:xfrm>
                <a:off x="4347625" y="3991625"/>
                <a:ext cx="209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34" extrusionOk="0">
                    <a:moveTo>
                      <a:pt x="418" y="1"/>
                    </a:moveTo>
                    <a:cubicBezTo>
                      <a:pt x="348" y="1"/>
                      <a:pt x="278" y="24"/>
                      <a:pt x="219" y="73"/>
                    </a:cubicBezTo>
                    <a:cubicBezTo>
                      <a:pt x="1" y="249"/>
                      <a:pt x="107" y="603"/>
                      <a:pt x="386" y="632"/>
                    </a:cubicBezTo>
                    <a:cubicBezTo>
                      <a:pt x="398" y="633"/>
                      <a:pt x="410" y="634"/>
                      <a:pt x="421" y="634"/>
                    </a:cubicBezTo>
                    <a:cubicBezTo>
                      <a:pt x="680" y="634"/>
                      <a:pt x="835" y="327"/>
                      <a:pt x="666" y="118"/>
                    </a:cubicBezTo>
                    <a:cubicBezTo>
                      <a:pt x="602" y="41"/>
                      <a:pt x="510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16"/>
              <p:cNvSpPr/>
              <p:nvPr/>
            </p:nvSpPr>
            <p:spPr>
              <a:xfrm>
                <a:off x="4334375" y="3975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6" y="0"/>
                    </a:moveTo>
                    <a:cubicBezTo>
                      <a:pt x="338" y="0"/>
                      <a:pt x="270" y="22"/>
                      <a:pt x="213" y="68"/>
                    </a:cubicBezTo>
                    <a:cubicBezTo>
                      <a:pt x="1" y="239"/>
                      <a:pt x="103" y="583"/>
                      <a:pt x="373" y="611"/>
                    </a:cubicBezTo>
                    <a:cubicBezTo>
                      <a:pt x="385" y="613"/>
                      <a:pt x="397" y="613"/>
                      <a:pt x="408" y="613"/>
                    </a:cubicBezTo>
                    <a:cubicBezTo>
                      <a:pt x="661" y="613"/>
                      <a:pt x="809" y="316"/>
                      <a:pt x="643" y="113"/>
                    </a:cubicBezTo>
                    <a:cubicBezTo>
                      <a:pt x="583" y="39"/>
                      <a:pt x="495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16"/>
              <p:cNvSpPr/>
              <p:nvPr/>
            </p:nvSpPr>
            <p:spPr>
              <a:xfrm>
                <a:off x="4321125" y="395852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0"/>
                    </a:moveTo>
                    <a:cubicBezTo>
                      <a:pt x="327" y="0"/>
                      <a:pt x="261" y="22"/>
                      <a:pt x="206" y="66"/>
                    </a:cubicBezTo>
                    <a:cubicBezTo>
                      <a:pt x="0" y="233"/>
                      <a:pt x="97" y="567"/>
                      <a:pt x="363" y="593"/>
                    </a:cubicBezTo>
                    <a:cubicBezTo>
                      <a:pt x="375" y="594"/>
                      <a:pt x="387" y="595"/>
                      <a:pt x="398" y="595"/>
                    </a:cubicBezTo>
                    <a:cubicBezTo>
                      <a:pt x="641" y="595"/>
                      <a:pt x="783" y="308"/>
                      <a:pt x="624" y="111"/>
                    </a:cubicBezTo>
                    <a:cubicBezTo>
                      <a:pt x="565" y="38"/>
                      <a:pt x="480" y="0"/>
                      <a:pt x="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16"/>
              <p:cNvSpPr/>
              <p:nvPr/>
            </p:nvSpPr>
            <p:spPr>
              <a:xfrm>
                <a:off x="4307775" y="3942025"/>
                <a:ext cx="1907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7" extrusionOk="0">
                    <a:moveTo>
                      <a:pt x="384" y="0"/>
                    </a:moveTo>
                    <a:cubicBezTo>
                      <a:pt x="320" y="0"/>
                      <a:pt x="256" y="21"/>
                      <a:pt x="203" y="64"/>
                    </a:cubicBezTo>
                    <a:cubicBezTo>
                      <a:pt x="1" y="225"/>
                      <a:pt x="97" y="549"/>
                      <a:pt x="354" y="575"/>
                    </a:cubicBezTo>
                    <a:cubicBezTo>
                      <a:pt x="365" y="576"/>
                      <a:pt x="375" y="577"/>
                      <a:pt x="385" y="577"/>
                    </a:cubicBezTo>
                    <a:cubicBezTo>
                      <a:pt x="621" y="577"/>
                      <a:pt x="762" y="297"/>
                      <a:pt x="608" y="106"/>
                    </a:cubicBezTo>
                    <a:cubicBezTo>
                      <a:pt x="552" y="36"/>
                      <a:pt x="468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16"/>
              <p:cNvSpPr/>
              <p:nvPr/>
            </p:nvSpPr>
            <p:spPr>
              <a:xfrm>
                <a:off x="4294525" y="3925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2" y="0"/>
                    </a:moveTo>
                    <a:cubicBezTo>
                      <a:pt x="310" y="0"/>
                      <a:pt x="247" y="21"/>
                      <a:pt x="193" y="63"/>
                    </a:cubicBezTo>
                    <a:cubicBezTo>
                      <a:pt x="0" y="221"/>
                      <a:pt x="97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5" y="102"/>
                    </a:cubicBezTo>
                    <a:cubicBezTo>
                      <a:pt x="531" y="35"/>
                      <a:pt x="452" y="0"/>
                      <a:pt x="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16"/>
              <p:cNvSpPr/>
              <p:nvPr/>
            </p:nvSpPr>
            <p:spPr>
              <a:xfrm>
                <a:off x="4281275" y="3908925"/>
                <a:ext cx="177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2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1"/>
                    </a:cubicBezTo>
                    <a:cubicBezTo>
                      <a:pt x="0" y="212"/>
                      <a:pt x="90" y="514"/>
                      <a:pt x="328" y="540"/>
                    </a:cubicBezTo>
                    <a:cubicBezTo>
                      <a:pt x="339" y="541"/>
                      <a:pt x="349" y="541"/>
                      <a:pt x="359" y="541"/>
                    </a:cubicBezTo>
                    <a:cubicBezTo>
                      <a:pt x="581" y="541"/>
                      <a:pt x="710" y="281"/>
                      <a:pt x="566" y="103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16"/>
              <p:cNvSpPr/>
              <p:nvPr/>
            </p:nvSpPr>
            <p:spPr>
              <a:xfrm>
                <a:off x="4268000" y="3892375"/>
                <a:ext cx="17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3" extrusionOk="0">
                    <a:moveTo>
                      <a:pt x="343" y="1"/>
                    </a:moveTo>
                    <a:cubicBezTo>
                      <a:pt x="286" y="1"/>
                      <a:pt x="229" y="19"/>
                      <a:pt x="181" y="58"/>
                    </a:cubicBezTo>
                    <a:cubicBezTo>
                      <a:pt x="1" y="202"/>
                      <a:pt x="85" y="495"/>
                      <a:pt x="316" y="520"/>
                    </a:cubicBezTo>
                    <a:cubicBezTo>
                      <a:pt x="326" y="522"/>
                      <a:pt x="337" y="522"/>
                      <a:pt x="347" y="522"/>
                    </a:cubicBezTo>
                    <a:cubicBezTo>
                      <a:pt x="560" y="522"/>
                      <a:pt x="685" y="271"/>
                      <a:pt x="547" y="99"/>
                    </a:cubicBezTo>
                    <a:cubicBezTo>
                      <a:pt x="496" y="35"/>
                      <a:pt x="419" y="1"/>
                      <a:pt x="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16"/>
              <p:cNvSpPr/>
              <p:nvPr/>
            </p:nvSpPr>
            <p:spPr>
              <a:xfrm>
                <a:off x="4254750" y="3875850"/>
                <a:ext cx="1652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5" extrusionOk="0">
                    <a:moveTo>
                      <a:pt x="330" y="1"/>
                    </a:moveTo>
                    <a:cubicBezTo>
                      <a:pt x="275" y="1"/>
                      <a:pt x="220" y="19"/>
                      <a:pt x="174" y="57"/>
                    </a:cubicBezTo>
                    <a:cubicBezTo>
                      <a:pt x="1" y="198"/>
                      <a:pt x="81" y="478"/>
                      <a:pt x="306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9" y="505"/>
                      <a:pt x="660" y="262"/>
                      <a:pt x="528" y="95"/>
                    </a:cubicBezTo>
                    <a:cubicBezTo>
                      <a:pt x="477" y="33"/>
                      <a:pt x="403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16"/>
              <p:cNvSpPr/>
              <p:nvPr/>
            </p:nvSpPr>
            <p:spPr>
              <a:xfrm>
                <a:off x="4241500" y="3859350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18" y="1"/>
                    </a:moveTo>
                    <a:cubicBezTo>
                      <a:pt x="264" y="1"/>
                      <a:pt x="210" y="19"/>
                      <a:pt x="164" y="55"/>
                    </a:cubicBezTo>
                    <a:cubicBezTo>
                      <a:pt x="0" y="190"/>
                      <a:pt x="81" y="459"/>
                      <a:pt x="293" y="482"/>
                    </a:cubicBezTo>
                    <a:cubicBezTo>
                      <a:pt x="302" y="483"/>
                      <a:pt x="311" y="483"/>
                      <a:pt x="320" y="483"/>
                    </a:cubicBezTo>
                    <a:cubicBezTo>
                      <a:pt x="516" y="483"/>
                      <a:pt x="634" y="250"/>
                      <a:pt x="505" y="90"/>
                    </a:cubicBezTo>
                    <a:cubicBezTo>
                      <a:pt x="457" y="31"/>
                      <a:pt x="388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16"/>
              <p:cNvSpPr/>
              <p:nvPr/>
            </p:nvSpPr>
            <p:spPr>
              <a:xfrm>
                <a:off x="4228150" y="3842800"/>
                <a:ext cx="154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5" extrusionOk="0">
                    <a:moveTo>
                      <a:pt x="307" y="0"/>
                    </a:moveTo>
                    <a:cubicBezTo>
                      <a:pt x="256" y="0"/>
                      <a:pt x="204" y="17"/>
                      <a:pt x="162" y="51"/>
                    </a:cubicBezTo>
                    <a:cubicBezTo>
                      <a:pt x="1" y="183"/>
                      <a:pt x="78" y="440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1" y="464"/>
                      <a:pt x="615" y="240"/>
                      <a:pt x="489" y="87"/>
                    </a:cubicBezTo>
                    <a:cubicBezTo>
                      <a:pt x="444" y="30"/>
                      <a:pt x="376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16"/>
              <p:cNvSpPr/>
              <p:nvPr/>
            </p:nvSpPr>
            <p:spPr>
              <a:xfrm>
                <a:off x="4214900" y="3826300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49"/>
                    </a:cubicBezTo>
                    <a:cubicBezTo>
                      <a:pt x="1" y="175"/>
                      <a:pt x="75" y="425"/>
                      <a:pt x="274" y="445"/>
                    </a:cubicBezTo>
                    <a:cubicBezTo>
                      <a:pt x="282" y="445"/>
                      <a:pt x="289" y="446"/>
                      <a:pt x="297" y="446"/>
                    </a:cubicBezTo>
                    <a:cubicBezTo>
                      <a:pt x="480" y="446"/>
                      <a:pt x="590" y="230"/>
                      <a:pt x="470" y="81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16"/>
              <p:cNvSpPr/>
              <p:nvPr/>
            </p:nvSpPr>
            <p:spPr>
              <a:xfrm>
                <a:off x="4201650" y="3809800"/>
                <a:ext cx="141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9" extrusionOk="0">
                    <a:moveTo>
                      <a:pt x="280" y="1"/>
                    </a:moveTo>
                    <a:cubicBezTo>
                      <a:pt x="233" y="1"/>
                      <a:pt x="187" y="16"/>
                      <a:pt x="148" y="47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8"/>
                      <a:pt x="279" y="428"/>
                      <a:pt x="287" y="428"/>
                    </a:cubicBezTo>
                    <a:cubicBezTo>
                      <a:pt x="461" y="428"/>
                      <a:pt x="564" y="220"/>
                      <a:pt x="450" y="79"/>
                    </a:cubicBezTo>
                    <a:cubicBezTo>
                      <a:pt x="406" y="28"/>
                      <a:pt x="343" y="1"/>
                      <a:pt x="2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16"/>
              <p:cNvSpPr/>
              <p:nvPr/>
            </p:nvSpPr>
            <p:spPr>
              <a:xfrm>
                <a:off x="4188400" y="3793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0" y="162"/>
                      <a:pt x="68" y="390"/>
                      <a:pt x="248" y="409"/>
                    </a:cubicBezTo>
                    <a:cubicBezTo>
                      <a:pt x="255" y="410"/>
                      <a:pt x="263" y="410"/>
                      <a:pt x="271" y="410"/>
                    </a:cubicBezTo>
                    <a:cubicBezTo>
                      <a:pt x="437" y="410"/>
                      <a:pt x="538" y="213"/>
                      <a:pt x="428" y="78"/>
                    </a:cubicBezTo>
                    <a:cubicBezTo>
                      <a:pt x="387" y="27"/>
                      <a:pt x="328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16"/>
              <p:cNvSpPr/>
              <p:nvPr/>
            </p:nvSpPr>
            <p:spPr>
              <a:xfrm>
                <a:off x="4175050" y="3776700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61" y="1"/>
                    </a:moveTo>
                    <a:cubicBezTo>
                      <a:pt x="218" y="1"/>
                      <a:pt x="175" y="15"/>
                      <a:pt x="139" y="44"/>
                    </a:cubicBezTo>
                    <a:cubicBezTo>
                      <a:pt x="1" y="153"/>
                      <a:pt x="68" y="372"/>
                      <a:pt x="238" y="388"/>
                    </a:cubicBezTo>
                    <a:cubicBezTo>
                      <a:pt x="246" y="389"/>
                      <a:pt x="254" y="389"/>
                      <a:pt x="262" y="389"/>
                    </a:cubicBezTo>
                    <a:cubicBezTo>
                      <a:pt x="422" y="389"/>
                      <a:pt x="516" y="202"/>
                      <a:pt x="412" y="73"/>
                    </a:cubicBezTo>
                    <a:cubicBezTo>
                      <a:pt x="374" y="25"/>
                      <a:pt x="318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16"/>
              <p:cNvSpPr/>
              <p:nvPr/>
            </p:nvSpPr>
            <p:spPr>
              <a:xfrm>
                <a:off x="4161800" y="3760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3" y="14"/>
                      <a:pt x="129" y="42"/>
                    </a:cubicBezTo>
                    <a:cubicBezTo>
                      <a:pt x="0" y="148"/>
                      <a:pt x="61" y="357"/>
                      <a:pt x="229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0" y="374"/>
                      <a:pt x="491" y="194"/>
                      <a:pt x="392" y="71"/>
                    </a:cubicBezTo>
                    <a:cubicBezTo>
                      <a:pt x="356" y="25"/>
                      <a:pt x="301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16"/>
              <p:cNvSpPr/>
              <p:nvPr/>
            </p:nvSpPr>
            <p:spPr>
              <a:xfrm>
                <a:off x="4148550" y="3743625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3" y="1"/>
                    </a:moveTo>
                    <a:cubicBezTo>
                      <a:pt x="194" y="1"/>
                      <a:pt x="155" y="14"/>
                      <a:pt x="122" y="40"/>
                    </a:cubicBezTo>
                    <a:cubicBezTo>
                      <a:pt x="0" y="139"/>
                      <a:pt x="58" y="335"/>
                      <a:pt x="215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82" y="353"/>
                      <a:pt x="464" y="182"/>
                      <a:pt x="370" y="65"/>
                    </a:cubicBezTo>
                    <a:cubicBezTo>
                      <a:pt x="335" y="23"/>
                      <a:pt x="284" y="1"/>
                      <a:pt x="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16"/>
              <p:cNvSpPr/>
              <p:nvPr/>
            </p:nvSpPr>
            <p:spPr>
              <a:xfrm>
                <a:off x="4135275" y="3727075"/>
                <a:ext cx="1102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7" extrusionOk="0">
                    <a:moveTo>
                      <a:pt x="222" y="1"/>
                    </a:moveTo>
                    <a:cubicBezTo>
                      <a:pt x="184" y="1"/>
                      <a:pt x="147" y="13"/>
                      <a:pt x="117" y="40"/>
                    </a:cubicBezTo>
                    <a:cubicBezTo>
                      <a:pt x="1" y="133"/>
                      <a:pt x="55" y="319"/>
                      <a:pt x="203" y="335"/>
                    </a:cubicBezTo>
                    <a:cubicBezTo>
                      <a:pt x="210" y="336"/>
                      <a:pt x="216" y="336"/>
                      <a:pt x="222" y="336"/>
                    </a:cubicBezTo>
                    <a:cubicBezTo>
                      <a:pt x="359" y="336"/>
                      <a:pt x="440" y="173"/>
                      <a:pt x="351" y="62"/>
                    </a:cubicBezTo>
                    <a:cubicBezTo>
                      <a:pt x="318" y="22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16"/>
              <p:cNvSpPr/>
              <p:nvPr/>
            </p:nvSpPr>
            <p:spPr>
              <a:xfrm>
                <a:off x="4122025" y="3710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5"/>
                    </a:cubicBezTo>
                    <a:cubicBezTo>
                      <a:pt x="1" y="125"/>
                      <a:pt x="52" y="302"/>
                      <a:pt x="190" y="315"/>
                    </a:cubicBezTo>
                    <a:cubicBezTo>
                      <a:pt x="197" y="316"/>
                      <a:pt x="203" y="316"/>
                      <a:pt x="210" y="316"/>
                    </a:cubicBezTo>
                    <a:cubicBezTo>
                      <a:pt x="339" y="316"/>
                      <a:pt x="414" y="165"/>
                      <a:pt x="332" y="61"/>
                    </a:cubicBezTo>
                    <a:cubicBezTo>
                      <a:pt x="300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16"/>
              <p:cNvSpPr/>
              <p:nvPr/>
            </p:nvSpPr>
            <p:spPr>
              <a:xfrm>
                <a:off x="4338950" y="3944050"/>
                <a:ext cx="197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96" extrusionOk="0">
                    <a:moveTo>
                      <a:pt x="395" y="1"/>
                    </a:moveTo>
                    <a:cubicBezTo>
                      <a:pt x="330" y="1"/>
                      <a:pt x="264" y="22"/>
                      <a:pt x="210" y="67"/>
                    </a:cubicBezTo>
                    <a:cubicBezTo>
                      <a:pt x="1" y="234"/>
                      <a:pt x="100" y="565"/>
                      <a:pt x="364" y="594"/>
                    </a:cubicBezTo>
                    <a:cubicBezTo>
                      <a:pt x="376" y="595"/>
                      <a:pt x="387" y="596"/>
                      <a:pt x="398" y="596"/>
                    </a:cubicBezTo>
                    <a:cubicBezTo>
                      <a:pt x="642" y="596"/>
                      <a:pt x="787" y="308"/>
                      <a:pt x="627" y="112"/>
                    </a:cubicBezTo>
                    <a:cubicBezTo>
                      <a:pt x="569" y="38"/>
                      <a:pt x="482" y="1"/>
                      <a:pt x="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16"/>
              <p:cNvSpPr/>
              <p:nvPr/>
            </p:nvSpPr>
            <p:spPr>
              <a:xfrm>
                <a:off x="4325700" y="3927475"/>
                <a:ext cx="19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8" extrusionOk="0">
                    <a:moveTo>
                      <a:pt x="381" y="1"/>
                    </a:moveTo>
                    <a:cubicBezTo>
                      <a:pt x="317" y="1"/>
                      <a:pt x="253" y="22"/>
                      <a:pt x="200" y="64"/>
                    </a:cubicBezTo>
                    <a:cubicBezTo>
                      <a:pt x="0" y="228"/>
                      <a:pt x="97" y="550"/>
                      <a:pt x="354" y="575"/>
                    </a:cubicBezTo>
                    <a:cubicBezTo>
                      <a:pt x="366" y="577"/>
                      <a:pt x="377" y="577"/>
                      <a:pt x="388" y="577"/>
                    </a:cubicBezTo>
                    <a:cubicBezTo>
                      <a:pt x="622" y="577"/>
                      <a:pt x="761" y="300"/>
                      <a:pt x="608" y="109"/>
                    </a:cubicBezTo>
                    <a:cubicBezTo>
                      <a:pt x="549" y="38"/>
                      <a:pt x="465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16"/>
              <p:cNvSpPr/>
              <p:nvPr/>
            </p:nvSpPr>
            <p:spPr>
              <a:xfrm>
                <a:off x="4312450" y="3910975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9" y="1"/>
                    </a:moveTo>
                    <a:cubicBezTo>
                      <a:pt x="307" y="1"/>
                      <a:pt x="245" y="21"/>
                      <a:pt x="193" y="62"/>
                    </a:cubicBezTo>
                    <a:cubicBezTo>
                      <a:pt x="0" y="220"/>
                      <a:pt x="93" y="532"/>
                      <a:pt x="341" y="557"/>
                    </a:cubicBezTo>
                    <a:cubicBezTo>
                      <a:pt x="351" y="558"/>
                      <a:pt x="362" y="559"/>
                      <a:pt x="372" y="559"/>
                    </a:cubicBezTo>
                    <a:cubicBezTo>
                      <a:pt x="601" y="559"/>
                      <a:pt x="736" y="289"/>
                      <a:pt x="585" y="104"/>
                    </a:cubicBezTo>
                    <a:cubicBezTo>
                      <a:pt x="530" y="36"/>
                      <a:pt x="450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16"/>
              <p:cNvSpPr/>
              <p:nvPr/>
            </p:nvSpPr>
            <p:spPr>
              <a:xfrm>
                <a:off x="4299175" y="3894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8" y="1"/>
                      <a:pt x="237" y="21"/>
                      <a:pt x="187" y="62"/>
                    </a:cubicBezTo>
                    <a:cubicBezTo>
                      <a:pt x="1" y="210"/>
                      <a:pt x="91" y="512"/>
                      <a:pt x="329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1" y="279"/>
                      <a:pt x="567" y="101"/>
                    </a:cubicBezTo>
                    <a:cubicBezTo>
                      <a:pt x="514" y="35"/>
                      <a:pt x="436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16"/>
              <p:cNvSpPr/>
              <p:nvPr/>
            </p:nvSpPr>
            <p:spPr>
              <a:xfrm>
                <a:off x="4285925" y="3877900"/>
                <a:ext cx="17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0" extrusionOk="0">
                    <a:moveTo>
                      <a:pt x="345" y="0"/>
                    </a:moveTo>
                    <a:cubicBezTo>
                      <a:pt x="288" y="0"/>
                      <a:pt x="229" y="19"/>
                      <a:pt x="181" y="58"/>
                    </a:cubicBezTo>
                    <a:cubicBezTo>
                      <a:pt x="1" y="203"/>
                      <a:pt x="84" y="492"/>
                      <a:pt x="316" y="518"/>
                    </a:cubicBezTo>
                    <a:cubicBezTo>
                      <a:pt x="326" y="519"/>
                      <a:pt x="336" y="519"/>
                      <a:pt x="346" y="519"/>
                    </a:cubicBezTo>
                    <a:cubicBezTo>
                      <a:pt x="557" y="519"/>
                      <a:pt x="685" y="269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16"/>
              <p:cNvSpPr/>
              <p:nvPr/>
            </p:nvSpPr>
            <p:spPr>
              <a:xfrm>
                <a:off x="4272600" y="3861400"/>
                <a:ext cx="16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1" extrusionOk="0">
                    <a:moveTo>
                      <a:pt x="334" y="0"/>
                    </a:moveTo>
                    <a:cubicBezTo>
                      <a:pt x="279" y="0"/>
                      <a:pt x="223" y="18"/>
                      <a:pt x="177" y="56"/>
                    </a:cubicBezTo>
                    <a:cubicBezTo>
                      <a:pt x="0" y="198"/>
                      <a:pt x="84" y="477"/>
                      <a:pt x="305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41" y="501"/>
                      <a:pt x="663" y="261"/>
                      <a:pt x="527" y="91"/>
                    </a:cubicBezTo>
                    <a:cubicBezTo>
                      <a:pt x="478" y="31"/>
                      <a:pt x="406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16"/>
              <p:cNvSpPr/>
              <p:nvPr/>
            </p:nvSpPr>
            <p:spPr>
              <a:xfrm>
                <a:off x="4259425" y="3844825"/>
                <a:ext cx="158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3" extrusionOk="0">
                    <a:moveTo>
                      <a:pt x="316" y="1"/>
                    </a:moveTo>
                    <a:cubicBezTo>
                      <a:pt x="263" y="1"/>
                      <a:pt x="209" y="18"/>
                      <a:pt x="164" y="54"/>
                    </a:cubicBezTo>
                    <a:cubicBezTo>
                      <a:pt x="0" y="189"/>
                      <a:pt x="80" y="459"/>
                      <a:pt x="293" y="481"/>
                    </a:cubicBezTo>
                    <a:cubicBezTo>
                      <a:pt x="302" y="482"/>
                      <a:pt x="311" y="483"/>
                      <a:pt x="319" y="483"/>
                    </a:cubicBezTo>
                    <a:cubicBezTo>
                      <a:pt x="516" y="483"/>
                      <a:pt x="634" y="249"/>
                      <a:pt x="505" y="92"/>
                    </a:cubicBezTo>
                    <a:cubicBezTo>
                      <a:pt x="457" y="32"/>
                      <a:pt x="387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16"/>
              <p:cNvSpPr/>
              <p:nvPr/>
            </p:nvSpPr>
            <p:spPr>
              <a:xfrm>
                <a:off x="4246075" y="3828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7" y="1"/>
                    </a:moveTo>
                    <a:cubicBezTo>
                      <a:pt x="256" y="1"/>
                      <a:pt x="204" y="17"/>
                      <a:pt x="161" y="52"/>
                    </a:cubicBezTo>
                    <a:cubicBezTo>
                      <a:pt x="1" y="184"/>
                      <a:pt x="78" y="444"/>
                      <a:pt x="283" y="463"/>
                    </a:cubicBezTo>
                    <a:cubicBezTo>
                      <a:pt x="293" y="464"/>
                      <a:pt x="302" y="465"/>
                      <a:pt x="310" y="465"/>
                    </a:cubicBezTo>
                    <a:cubicBezTo>
                      <a:pt x="500" y="465"/>
                      <a:pt x="615" y="241"/>
                      <a:pt x="489" y="87"/>
                    </a:cubicBezTo>
                    <a:cubicBezTo>
                      <a:pt x="443" y="30"/>
                      <a:pt x="375" y="1"/>
                      <a:pt x="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16"/>
              <p:cNvSpPr/>
              <p:nvPr/>
            </p:nvSpPr>
            <p:spPr>
              <a:xfrm>
                <a:off x="4232825" y="3811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5" y="0"/>
                    </a:moveTo>
                    <a:cubicBezTo>
                      <a:pt x="246" y="0"/>
                      <a:pt x="196" y="17"/>
                      <a:pt x="155" y="52"/>
                    </a:cubicBezTo>
                    <a:cubicBezTo>
                      <a:pt x="0" y="174"/>
                      <a:pt x="74" y="425"/>
                      <a:pt x="270" y="447"/>
                    </a:cubicBezTo>
                    <a:cubicBezTo>
                      <a:pt x="278" y="448"/>
                      <a:pt x="286" y="448"/>
                      <a:pt x="294" y="448"/>
                    </a:cubicBezTo>
                    <a:cubicBezTo>
                      <a:pt x="479" y="448"/>
                      <a:pt x="590" y="232"/>
                      <a:pt x="470" y="84"/>
                    </a:cubicBezTo>
                    <a:cubicBezTo>
                      <a:pt x="424" y="29"/>
                      <a:pt x="36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16"/>
              <p:cNvSpPr/>
              <p:nvPr/>
            </p:nvSpPr>
            <p:spPr>
              <a:xfrm>
                <a:off x="4219575" y="3795225"/>
                <a:ext cx="140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9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49"/>
                    </a:cubicBezTo>
                    <a:cubicBezTo>
                      <a:pt x="0" y="167"/>
                      <a:pt x="71" y="409"/>
                      <a:pt x="260" y="428"/>
                    </a:cubicBezTo>
                    <a:cubicBezTo>
                      <a:pt x="268" y="429"/>
                      <a:pt x="276" y="429"/>
                      <a:pt x="283" y="429"/>
                    </a:cubicBezTo>
                    <a:cubicBezTo>
                      <a:pt x="456" y="429"/>
                      <a:pt x="561" y="222"/>
                      <a:pt x="447" y="81"/>
                    </a:cubicBezTo>
                    <a:cubicBezTo>
                      <a:pt x="405" y="28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16"/>
              <p:cNvSpPr/>
              <p:nvPr/>
            </p:nvSpPr>
            <p:spPr>
              <a:xfrm>
                <a:off x="4206225" y="3778750"/>
                <a:ext cx="134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0" extrusionOk="0">
                    <a:moveTo>
                      <a:pt x="272" y="0"/>
                    </a:moveTo>
                    <a:cubicBezTo>
                      <a:pt x="227" y="0"/>
                      <a:pt x="181" y="15"/>
                      <a:pt x="142" y="46"/>
                    </a:cubicBezTo>
                    <a:cubicBezTo>
                      <a:pt x="1" y="161"/>
                      <a:pt x="68" y="389"/>
                      <a:pt x="251" y="409"/>
                    </a:cubicBezTo>
                    <a:cubicBezTo>
                      <a:pt x="259" y="410"/>
                      <a:pt x="267" y="410"/>
                      <a:pt x="274" y="410"/>
                    </a:cubicBezTo>
                    <a:cubicBezTo>
                      <a:pt x="441" y="410"/>
                      <a:pt x="539" y="213"/>
                      <a:pt x="431" y="78"/>
                    </a:cubicBezTo>
                    <a:cubicBezTo>
                      <a:pt x="391" y="26"/>
                      <a:pt x="332" y="0"/>
                      <a:pt x="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16"/>
              <p:cNvSpPr/>
              <p:nvPr/>
            </p:nvSpPr>
            <p:spPr>
              <a:xfrm>
                <a:off x="4192975" y="376217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3"/>
                    </a:cubicBezTo>
                    <a:cubicBezTo>
                      <a:pt x="0" y="156"/>
                      <a:pt x="65" y="371"/>
                      <a:pt x="238" y="390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16"/>
              <p:cNvSpPr/>
              <p:nvPr/>
            </p:nvSpPr>
            <p:spPr>
              <a:xfrm>
                <a:off x="4179725" y="3745675"/>
                <a:ext cx="1225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71" extrusionOk="0">
                    <a:moveTo>
                      <a:pt x="244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4"/>
                      <a:pt x="61" y="353"/>
                      <a:pt x="225" y="369"/>
                    </a:cubicBezTo>
                    <a:cubicBezTo>
                      <a:pt x="233" y="370"/>
                      <a:pt x="241" y="370"/>
                      <a:pt x="248" y="370"/>
                    </a:cubicBezTo>
                    <a:cubicBezTo>
                      <a:pt x="401" y="370"/>
                      <a:pt x="490" y="193"/>
                      <a:pt x="389" y="70"/>
                    </a:cubicBezTo>
                    <a:cubicBezTo>
                      <a:pt x="352" y="24"/>
                      <a:pt x="299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16"/>
              <p:cNvSpPr/>
              <p:nvPr/>
            </p:nvSpPr>
            <p:spPr>
              <a:xfrm>
                <a:off x="4166450" y="3729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3" y="0"/>
                      <a:pt x="154" y="13"/>
                      <a:pt x="123" y="39"/>
                    </a:cubicBezTo>
                    <a:cubicBezTo>
                      <a:pt x="1" y="139"/>
                      <a:pt x="59" y="338"/>
                      <a:pt x="216" y="354"/>
                    </a:cubicBezTo>
                    <a:cubicBezTo>
                      <a:pt x="223" y="355"/>
                      <a:pt x="229" y="355"/>
                      <a:pt x="235" y="355"/>
                    </a:cubicBezTo>
                    <a:cubicBezTo>
                      <a:pt x="378" y="355"/>
                      <a:pt x="466" y="185"/>
                      <a:pt x="370" y="68"/>
                    </a:cubicBezTo>
                    <a:cubicBezTo>
                      <a:pt x="335" y="24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16"/>
              <p:cNvSpPr/>
              <p:nvPr/>
            </p:nvSpPr>
            <p:spPr>
              <a:xfrm>
                <a:off x="4153200" y="3712575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1" y="131"/>
                      <a:pt x="55" y="321"/>
                      <a:pt x="203" y="334"/>
                    </a:cubicBezTo>
                    <a:cubicBezTo>
                      <a:pt x="210" y="334"/>
                      <a:pt x="216" y="335"/>
                      <a:pt x="222" y="335"/>
                    </a:cubicBezTo>
                    <a:cubicBezTo>
                      <a:pt x="359" y="335"/>
                      <a:pt x="440" y="174"/>
                      <a:pt x="351" y="64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16"/>
              <p:cNvSpPr/>
              <p:nvPr/>
            </p:nvSpPr>
            <p:spPr>
              <a:xfrm>
                <a:off x="4139875" y="36960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09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198" y="316"/>
                      <a:pt x="204" y="316"/>
                      <a:pt x="209" y="316"/>
                    </a:cubicBezTo>
                    <a:cubicBezTo>
                      <a:pt x="341" y="316"/>
                      <a:pt x="418" y="164"/>
                      <a:pt x="331" y="58"/>
                    </a:cubicBezTo>
                    <a:cubicBezTo>
                      <a:pt x="300" y="20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16"/>
              <p:cNvSpPr/>
              <p:nvPr/>
            </p:nvSpPr>
            <p:spPr>
              <a:xfrm>
                <a:off x="4343625" y="3913025"/>
                <a:ext cx="190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7" extrusionOk="0">
                    <a:moveTo>
                      <a:pt x="381" y="0"/>
                    </a:moveTo>
                    <a:cubicBezTo>
                      <a:pt x="318" y="0"/>
                      <a:pt x="253" y="21"/>
                      <a:pt x="199" y="64"/>
                    </a:cubicBezTo>
                    <a:cubicBezTo>
                      <a:pt x="0" y="225"/>
                      <a:pt x="97" y="549"/>
                      <a:pt x="350" y="575"/>
                    </a:cubicBezTo>
                    <a:cubicBezTo>
                      <a:pt x="361" y="576"/>
                      <a:pt x="371" y="577"/>
                      <a:pt x="382" y="577"/>
                    </a:cubicBezTo>
                    <a:cubicBezTo>
                      <a:pt x="620" y="577"/>
                      <a:pt x="761" y="297"/>
                      <a:pt x="604" y="106"/>
                    </a:cubicBezTo>
                    <a:cubicBezTo>
                      <a:pt x="548" y="36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16"/>
              <p:cNvSpPr/>
              <p:nvPr/>
            </p:nvSpPr>
            <p:spPr>
              <a:xfrm>
                <a:off x="4330350" y="3896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0"/>
                    </a:moveTo>
                    <a:cubicBezTo>
                      <a:pt x="309" y="0"/>
                      <a:pt x="246" y="21"/>
                      <a:pt x="194" y="63"/>
                    </a:cubicBezTo>
                    <a:cubicBezTo>
                      <a:pt x="1" y="220"/>
                      <a:pt x="94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7" y="286"/>
                      <a:pt x="586" y="101"/>
                    </a:cubicBezTo>
                    <a:cubicBezTo>
                      <a:pt x="531" y="35"/>
                      <a:pt x="452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16"/>
              <p:cNvSpPr/>
              <p:nvPr/>
            </p:nvSpPr>
            <p:spPr>
              <a:xfrm>
                <a:off x="4317100" y="3879925"/>
                <a:ext cx="177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2" extrusionOk="0">
                    <a:moveTo>
                      <a:pt x="357" y="1"/>
                    </a:moveTo>
                    <a:cubicBezTo>
                      <a:pt x="297" y="1"/>
                      <a:pt x="237" y="20"/>
                      <a:pt x="187" y="61"/>
                    </a:cubicBezTo>
                    <a:cubicBezTo>
                      <a:pt x="1" y="212"/>
                      <a:pt x="87" y="514"/>
                      <a:pt x="328" y="540"/>
                    </a:cubicBezTo>
                    <a:cubicBezTo>
                      <a:pt x="339" y="541"/>
                      <a:pt x="349" y="541"/>
                      <a:pt x="359" y="541"/>
                    </a:cubicBezTo>
                    <a:cubicBezTo>
                      <a:pt x="579" y="541"/>
                      <a:pt x="711" y="281"/>
                      <a:pt x="566" y="102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16"/>
              <p:cNvSpPr/>
              <p:nvPr/>
            </p:nvSpPr>
            <p:spPr>
              <a:xfrm>
                <a:off x="4303775" y="3863375"/>
                <a:ext cx="1720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2" extrusionOk="0">
                    <a:moveTo>
                      <a:pt x="345" y="1"/>
                    </a:moveTo>
                    <a:cubicBezTo>
                      <a:pt x="288" y="1"/>
                      <a:pt x="231" y="19"/>
                      <a:pt x="183" y="57"/>
                    </a:cubicBezTo>
                    <a:cubicBezTo>
                      <a:pt x="0" y="202"/>
                      <a:pt x="87" y="495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8" y="271"/>
                      <a:pt x="546" y="99"/>
                    </a:cubicBezTo>
                    <a:cubicBezTo>
                      <a:pt x="497" y="35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16"/>
              <p:cNvSpPr/>
              <p:nvPr/>
            </p:nvSpPr>
            <p:spPr>
              <a:xfrm>
                <a:off x="4290500" y="3846850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6"/>
                    </a:cubicBezTo>
                    <a:cubicBezTo>
                      <a:pt x="1" y="198"/>
                      <a:pt x="84" y="477"/>
                      <a:pt x="306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9" y="505"/>
                      <a:pt x="663" y="261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16"/>
              <p:cNvSpPr/>
              <p:nvPr/>
            </p:nvSpPr>
            <p:spPr>
              <a:xfrm>
                <a:off x="4277250" y="3830350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8" y="250"/>
                      <a:pt x="508" y="90"/>
                    </a:cubicBezTo>
                    <a:cubicBezTo>
                      <a:pt x="461" y="31"/>
                      <a:pt x="390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16"/>
              <p:cNvSpPr/>
              <p:nvPr/>
            </p:nvSpPr>
            <p:spPr>
              <a:xfrm>
                <a:off x="4264000" y="3813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1"/>
                    </a:moveTo>
                    <a:cubicBezTo>
                      <a:pt x="258" y="1"/>
                      <a:pt x="206" y="18"/>
                      <a:pt x="161" y="54"/>
                    </a:cubicBezTo>
                    <a:cubicBezTo>
                      <a:pt x="0" y="183"/>
                      <a:pt x="77" y="443"/>
                      <a:pt x="286" y="466"/>
                    </a:cubicBezTo>
                    <a:cubicBezTo>
                      <a:pt x="294" y="466"/>
                      <a:pt x="302" y="467"/>
                      <a:pt x="310" y="467"/>
                    </a:cubicBezTo>
                    <a:cubicBezTo>
                      <a:pt x="501" y="467"/>
                      <a:pt x="615" y="241"/>
                      <a:pt x="489" y="87"/>
                    </a:cubicBezTo>
                    <a:cubicBezTo>
                      <a:pt x="443" y="30"/>
                      <a:pt x="377" y="1"/>
                      <a:pt x="3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16"/>
              <p:cNvSpPr/>
              <p:nvPr/>
            </p:nvSpPr>
            <p:spPr>
              <a:xfrm>
                <a:off x="4250750" y="3797300"/>
                <a:ext cx="1465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446" extrusionOk="0">
                    <a:moveTo>
                      <a:pt x="294" y="0"/>
                    </a:moveTo>
                    <a:cubicBezTo>
                      <a:pt x="245" y="0"/>
                      <a:pt x="196" y="16"/>
                      <a:pt x="154" y="49"/>
                    </a:cubicBezTo>
                    <a:cubicBezTo>
                      <a:pt x="0" y="174"/>
                      <a:pt x="74" y="425"/>
                      <a:pt x="270" y="444"/>
                    </a:cubicBezTo>
                    <a:cubicBezTo>
                      <a:pt x="279" y="445"/>
                      <a:pt x="288" y="446"/>
                      <a:pt x="297" y="446"/>
                    </a:cubicBezTo>
                    <a:cubicBezTo>
                      <a:pt x="480" y="446"/>
                      <a:pt x="586" y="228"/>
                      <a:pt x="466" y="81"/>
                    </a:cubicBezTo>
                    <a:cubicBezTo>
                      <a:pt x="422" y="28"/>
                      <a:pt x="358" y="0"/>
                      <a:pt x="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16"/>
              <p:cNvSpPr/>
              <p:nvPr/>
            </p:nvSpPr>
            <p:spPr>
              <a:xfrm>
                <a:off x="4237400" y="3780725"/>
                <a:ext cx="14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31" extrusionOk="0">
                    <a:moveTo>
                      <a:pt x="285" y="1"/>
                    </a:moveTo>
                    <a:cubicBezTo>
                      <a:pt x="237" y="1"/>
                      <a:pt x="189" y="17"/>
                      <a:pt x="148" y="50"/>
                    </a:cubicBezTo>
                    <a:cubicBezTo>
                      <a:pt x="1" y="169"/>
                      <a:pt x="71" y="407"/>
                      <a:pt x="261" y="429"/>
                    </a:cubicBezTo>
                    <a:cubicBezTo>
                      <a:pt x="269" y="430"/>
                      <a:pt x="277" y="431"/>
                      <a:pt x="284" y="431"/>
                    </a:cubicBezTo>
                    <a:cubicBezTo>
                      <a:pt x="460" y="431"/>
                      <a:pt x="567" y="224"/>
                      <a:pt x="450" y="79"/>
                    </a:cubicBezTo>
                    <a:cubicBezTo>
                      <a:pt x="409" y="28"/>
                      <a:pt x="34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16"/>
              <p:cNvSpPr/>
              <p:nvPr/>
            </p:nvSpPr>
            <p:spPr>
              <a:xfrm>
                <a:off x="4224150" y="3764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72" y="0"/>
                    </a:moveTo>
                    <a:cubicBezTo>
                      <a:pt x="226" y="0"/>
                      <a:pt x="180" y="15"/>
                      <a:pt x="142" y="46"/>
                    </a:cubicBezTo>
                    <a:cubicBezTo>
                      <a:pt x="0" y="162"/>
                      <a:pt x="68" y="390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1" y="27"/>
                      <a:pt x="332" y="0"/>
                      <a:pt x="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16"/>
              <p:cNvSpPr/>
              <p:nvPr/>
            </p:nvSpPr>
            <p:spPr>
              <a:xfrm>
                <a:off x="4210875" y="3747700"/>
                <a:ext cx="129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92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9" y="391"/>
                    </a:cubicBezTo>
                    <a:cubicBezTo>
                      <a:pt x="245" y="392"/>
                      <a:pt x="252" y="392"/>
                      <a:pt x="258" y="392"/>
                    </a:cubicBezTo>
                    <a:cubicBezTo>
                      <a:pt x="420" y="392"/>
                      <a:pt x="517" y="203"/>
                      <a:pt x="412" y="73"/>
                    </a:cubicBezTo>
                    <a:cubicBezTo>
                      <a:pt x="372" y="25"/>
                      <a:pt x="315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16"/>
              <p:cNvSpPr/>
              <p:nvPr/>
            </p:nvSpPr>
            <p:spPr>
              <a:xfrm>
                <a:off x="4197625" y="3731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2"/>
                    </a:cubicBezTo>
                    <a:cubicBezTo>
                      <a:pt x="1" y="148"/>
                      <a:pt x="62" y="357"/>
                      <a:pt x="226" y="373"/>
                    </a:cubicBezTo>
                    <a:cubicBezTo>
                      <a:pt x="232" y="373"/>
                      <a:pt x="239" y="374"/>
                      <a:pt x="245" y="374"/>
                    </a:cubicBezTo>
                    <a:cubicBezTo>
                      <a:pt x="398" y="374"/>
                      <a:pt x="491" y="194"/>
                      <a:pt x="390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16"/>
              <p:cNvSpPr/>
              <p:nvPr/>
            </p:nvSpPr>
            <p:spPr>
              <a:xfrm>
                <a:off x="4184375" y="3714625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2" y="1"/>
                    </a:moveTo>
                    <a:cubicBezTo>
                      <a:pt x="193" y="1"/>
                      <a:pt x="154" y="13"/>
                      <a:pt x="123" y="40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79" y="353"/>
                      <a:pt x="465" y="181"/>
                      <a:pt x="370" y="65"/>
                    </a:cubicBezTo>
                    <a:cubicBezTo>
                      <a:pt x="335" y="23"/>
                      <a:pt x="284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16"/>
              <p:cNvSpPr/>
              <p:nvPr/>
            </p:nvSpPr>
            <p:spPr>
              <a:xfrm>
                <a:off x="4171025" y="3698100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3" y="1"/>
                    </a:moveTo>
                    <a:cubicBezTo>
                      <a:pt x="185" y="1"/>
                      <a:pt x="148" y="13"/>
                      <a:pt x="117" y="39"/>
                    </a:cubicBezTo>
                    <a:cubicBezTo>
                      <a:pt x="1" y="132"/>
                      <a:pt x="56" y="318"/>
                      <a:pt x="203" y="334"/>
                    </a:cubicBezTo>
                    <a:cubicBezTo>
                      <a:pt x="210" y="335"/>
                      <a:pt x="217" y="335"/>
                      <a:pt x="223" y="335"/>
                    </a:cubicBezTo>
                    <a:cubicBezTo>
                      <a:pt x="362" y="335"/>
                      <a:pt x="443" y="172"/>
                      <a:pt x="351" y="61"/>
                    </a:cubicBezTo>
                    <a:cubicBezTo>
                      <a:pt x="319" y="21"/>
                      <a:pt x="271" y="1"/>
                      <a:pt x="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16"/>
              <p:cNvSpPr/>
              <p:nvPr/>
            </p:nvSpPr>
            <p:spPr>
              <a:xfrm>
                <a:off x="4157775" y="3681550"/>
                <a:ext cx="10475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9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5"/>
                    </a:cubicBezTo>
                    <a:cubicBezTo>
                      <a:pt x="1" y="125"/>
                      <a:pt x="52" y="302"/>
                      <a:pt x="194" y="318"/>
                    </a:cubicBezTo>
                    <a:cubicBezTo>
                      <a:pt x="199" y="319"/>
                      <a:pt x="204" y="319"/>
                      <a:pt x="209" y="319"/>
                    </a:cubicBezTo>
                    <a:cubicBezTo>
                      <a:pt x="341" y="319"/>
                      <a:pt x="418" y="166"/>
                      <a:pt x="332" y="61"/>
                    </a:cubicBezTo>
                    <a:cubicBezTo>
                      <a:pt x="301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16"/>
              <p:cNvSpPr/>
              <p:nvPr/>
            </p:nvSpPr>
            <p:spPr>
              <a:xfrm>
                <a:off x="4348275" y="3881975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1"/>
                    </a:moveTo>
                    <a:cubicBezTo>
                      <a:pt x="306" y="1"/>
                      <a:pt x="244" y="21"/>
                      <a:pt x="193" y="62"/>
                    </a:cubicBezTo>
                    <a:cubicBezTo>
                      <a:pt x="0" y="220"/>
                      <a:pt x="94" y="531"/>
                      <a:pt x="341" y="557"/>
                    </a:cubicBezTo>
                    <a:cubicBezTo>
                      <a:pt x="352" y="558"/>
                      <a:pt x="362" y="559"/>
                      <a:pt x="372" y="559"/>
                    </a:cubicBezTo>
                    <a:cubicBezTo>
                      <a:pt x="601" y="559"/>
                      <a:pt x="736" y="289"/>
                      <a:pt x="585" y="104"/>
                    </a:cubicBezTo>
                    <a:cubicBezTo>
                      <a:pt x="530" y="36"/>
                      <a:pt x="449" y="1"/>
                      <a:pt x="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16"/>
              <p:cNvSpPr/>
              <p:nvPr/>
            </p:nvSpPr>
            <p:spPr>
              <a:xfrm>
                <a:off x="4335025" y="3865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1"/>
                      <a:pt x="187" y="62"/>
                    </a:cubicBezTo>
                    <a:cubicBezTo>
                      <a:pt x="0" y="210"/>
                      <a:pt x="87" y="512"/>
                      <a:pt x="328" y="538"/>
                    </a:cubicBezTo>
                    <a:cubicBezTo>
                      <a:pt x="338" y="539"/>
                      <a:pt x="349" y="540"/>
                      <a:pt x="359" y="540"/>
                    </a:cubicBezTo>
                    <a:cubicBezTo>
                      <a:pt x="578" y="540"/>
                      <a:pt x="710" y="279"/>
                      <a:pt x="566" y="101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16"/>
              <p:cNvSpPr/>
              <p:nvPr/>
            </p:nvSpPr>
            <p:spPr>
              <a:xfrm>
                <a:off x="4321675" y="3848875"/>
                <a:ext cx="1725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24" extrusionOk="0">
                    <a:moveTo>
                      <a:pt x="345" y="1"/>
                    </a:moveTo>
                    <a:cubicBezTo>
                      <a:pt x="288" y="1"/>
                      <a:pt x="229" y="20"/>
                      <a:pt x="181" y="59"/>
                    </a:cubicBezTo>
                    <a:cubicBezTo>
                      <a:pt x="1" y="207"/>
                      <a:pt x="88" y="496"/>
                      <a:pt x="319" y="522"/>
                    </a:cubicBezTo>
                    <a:cubicBezTo>
                      <a:pt x="328" y="523"/>
                      <a:pt x="337" y="523"/>
                      <a:pt x="346" y="523"/>
                    </a:cubicBezTo>
                    <a:cubicBezTo>
                      <a:pt x="561" y="523"/>
                      <a:pt x="689" y="270"/>
                      <a:pt x="547" y="98"/>
                    </a:cubicBezTo>
                    <a:cubicBezTo>
                      <a:pt x="496" y="34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16"/>
              <p:cNvSpPr/>
              <p:nvPr/>
            </p:nvSpPr>
            <p:spPr>
              <a:xfrm>
                <a:off x="4308425" y="3832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4" y="0"/>
                    </a:moveTo>
                    <a:cubicBezTo>
                      <a:pt x="278" y="0"/>
                      <a:pt x="221" y="18"/>
                      <a:pt x="174" y="56"/>
                    </a:cubicBezTo>
                    <a:cubicBezTo>
                      <a:pt x="0" y="197"/>
                      <a:pt x="84" y="477"/>
                      <a:pt x="306" y="499"/>
                    </a:cubicBezTo>
                    <a:cubicBezTo>
                      <a:pt x="316" y="501"/>
                      <a:pt x="326" y="501"/>
                      <a:pt x="336" y="501"/>
                    </a:cubicBezTo>
                    <a:cubicBezTo>
                      <a:pt x="543" y="501"/>
                      <a:pt x="662" y="257"/>
                      <a:pt x="528" y="91"/>
                    </a:cubicBezTo>
                    <a:cubicBezTo>
                      <a:pt x="478" y="31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16"/>
              <p:cNvSpPr/>
              <p:nvPr/>
            </p:nvSpPr>
            <p:spPr>
              <a:xfrm>
                <a:off x="4295175" y="381582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0"/>
                    </a:moveTo>
                    <a:cubicBezTo>
                      <a:pt x="265" y="0"/>
                      <a:pt x="211" y="18"/>
                      <a:pt x="167" y="54"/>
                    </a:cubicBezTo>
                    <a:cubicBezTo>
                      <a:pt x="0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49"/>
                      <a:pt x="508" y="92"/>
                    </a:cubicBezTo>
                    <a:cubicBezTo>
                      <a:pt x="460" y="32"/>
                      <a:pt x="389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16"/>
              <p:cNvSpPr/>
              <p:nvPr/>
            </p:nvSpPr>
            <p:spPr>
              <a:xfrm>
                <a:off x="4281900" y="3799325"/>
                <a:ext cx="153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5" extrusionOk="0">
                    <a:moveTo>
                      <a:pt x="306" y="1"/>
                    </a:moveTo>
                    <a:cubicBezTo>
                      <a:pt x="255" y="1"/>
                      <a:pt x="204" y="17"/>
                      <a:pt x="162" y="52"/>
                    </a:cubicBezTo>
                    <a:cubicBezTo>
                      <a:pt x="1" y="183"/>
                      <a:pt x="78" y="444"/>
                      <a:pt x="284" y="463"/>
                    </a:cubicBezTo>
                    <a:cubicBezTo>
                      <a:pt x="293" y="464"/>
                      <a:pt x="302" y="465"/>
                      <a:pt x="311" y="465"/>
                    </a:cubicBezTo>
                    <a:cubicBezTo>
                      <a:pt x="500" y="465"/>
                      <a:pt x="612" y="241"/>
                      <a:pt x="486" y="87"/>
                    </a:cubicBezTo>
                    <a:cubicBezTo>
                      <a:pt x="440" y="30"/>
                      <a:pt x="373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16"/>
              <p:cNvSpPr/>
              <p:nvPr/>
            </p:nvSpPr>
            <p:spPr>
              <a:xfrm>
                <a:off x="4268575" y="3782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6" y="0"/>
                    </a:moveTo>
                    <a:cubicBezTo>
                      <a:pt x="246" y="0"/>
                      <a:pt x="196" y="17"/>
                      <a:pt x="155" y="52"/>
                    </a:cubicBezTo>
                    <a:cubicBezTo>
                      <a:pt x="0" y="174"/>
                      <a:pt x="74" y="424"/>
                      <a:pt x="274" y="447"/>
                    </a:cubicBezTo>
                    <a:cubicBezTo>
                      <a:pt x="282" y="448"/>
                      <a:pt x="289" y="448"/>
                      <a:pt x="297" y="448"/>
                    </a:cubicBezTo>
                    <a:cubicBezTo>
                      <a:pt x="482" y="448"/>
                      <a:pt x="590" y="232"/>
                      <a:pt x="470" y="84"/>
                    </a:cubicBezTo>
                    <a:cubicBezTo>
                      <a:pt x="426" y="29"/>
                      <a:pt x="361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16"/>
              <p:cNvSpPr/>
              <p:nvPr/>
            </p:nvSpPr>
            <p:spPr>
              <a:xfrm>
                <a:off x="4255325" y="3766225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4" y="1"/>
                    </a:moveTo>
                    <a:cubicBezTo>
                      <a:pt x="237" y="1"/>
                      <a:pt x="188" y="16"/>
                      <a:pt x="148" y="48"/>
                    </a:cubicBezTo>
                    <a:cubicBezTo>
                      <a:pt x="0" y="167"/>
                      <a:pt x="71" y="408"/>
                      <a:pt x="261" y="428"/>
                    </a:cubicBezTo>
                    <a:cubicBezTo>
                      <a:pt x="268" y="428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8" y="28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16"/>
              <p:cNvSpPr/>
              <p:nvPr/>
            </p:nvSpPr>
            <p:spPr>
              <a:xfrm>
                <a:off x="4242050" y="3749725"/>
                <a:ext cx="1350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8" extrusionOk="0">
                    <a:moveTo>
                      <a:pt x="272" y="1"/>
                    </a:moveTo>
                    <a:cubicBezTo>
                      <a:pt x="226" y="1"/>
                      <a:pt x="180" y="16"/>
                      <a:pt x="142" y="46"/>
                    </a:cubicBezTo>
                    <a:cubicBezTo>
                      <a:pt x="1" y="159"/>
                      <a:pt x="68" y="390"/>
                      <a:pt x="252" y="406"/>
                    </a:cubicBezTo>
                    <a:cubicBezTo>
                      <a:pt x="259" y="407"/>
                      <a:pt x="267" y="408"/>
                      <a:pt x="275" y="408"/>
                    </a:cubicBezTo>
                    <a:cubicBezTo>
                      <a:pt x="441" y="408"/>
                      <a:pt x="539" y="211"/>
                      <a:pt x="432" y="75"/>
                    </a:cubicBezTo>
                    <a:cubicBezTo>
                      <a:pt x="392" y="26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16"/>
              <p:cNvSpPr/>
              <p:nvPr/>
            </p:nvSpPr>
            <p:spPr>
              <a:xfrm>
                <a:off x="4228800" y="3733150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59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7"/>
                      <a:pt x="65" y="372"/>
                      <a:pt x="238" y="391"/>
                    </a:cubicBezTo>
                    <a:cubicBezTo>
                      <a:pt x="246" y="392"/>
                      <a:pt x="254" y="393"/>
                      <a:pt x="261" y="393"/>
                    </a:cubicBezTo>
                    <a:cubicBezTo>
                      <a:pt x="421" y="393"/>
                      <a:pt x="516" y="202"/>
                      <a:pt x="412" y="73"/>
                    </a:cubicBezTo>
                    <a:cubicBezTo>
                      <a:pt x="374" y="26"/>
                      <a:pt x="31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16"/>
              <p:cNvSpPr/>
              <p:nvPr/>
            </p:nvSpPr>
            <p:spPr>
              <a:xfrm>
                <a:off x="4215550" y="3716675"/>
                <a:ext cx="122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374" extrusionOk="0">
                    <a:moveTo>
                      <a:pt x="243" y="0"/>
                    </a:moveTo>
                    <a:cubicBezTo>
                      <a:pt x="203" y="0"/>
                      <a:pt x="162" y="14"/>
                      <a:pt x="129" y="41"/>
                    </a:cubicBezTo>
                    <a:cubicBezTo>
                      <a:pt x="0" y="144"/>
                      <a:pt x="61" y="353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88" y="193"/>
                      <a:pt x="389" y="70"/>
                    </a:cubicBezTo>
                    <a:cubicBezTo>
                      <a:pt x="352" y="24"/>
                      <a:pt x="298" y="0"/>
                      <a:pt x="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16"/>
              <p:cNvSpPr/>
              <p:nvPr/>
            </p:nvSpPr>
            <p:spPr>
              <a:xfrm>
                <a:off x="4202200" y="3700100"/>
                <a:ext cx="117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55" extrusionOk="0">
                    <a:moveTo>
                      <a:pt x="236" y="1"/>
                    </a:moveTo>
                    <a:cubicBezTo>
                      <a:pt x="196" y="1"/>
                      <a:pt x="156" y="14"/>
                      <a:pt x="123" y="42"/>
                    </a:cubicBezTo>
                    <a:cubicBezTo>
                      <a:pt x="1" y="139"/>
                      <a:pt x="62" y="338"/>
                      <a:pt x="216" y="354"/>
                    </a:cubicBezTo>
                    <a:cubicBezTo>
                      <a:pt x="223" y="355"/>
                      <a:pt x="229" y="355"/>
                      <a:pt x="236" y="355"/>
                    </a:cubicBezTo>
                    <a:cubicBezTo>
                      <a:pt x="382" y="355"/>
                      <a:pt x="469" y="185"/>
                      <a:pt x="374" y="68"/>
                    </a:cubicBezTo>
                    <a:cubicBezTo>
                      <a:pt x="339" y="24"/>
                      <a:pt x="288" y="1"/>
                      <a:pt x="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16"/>
              <p:cNvSpPr/>
              <p:nvPr/>
            </p:nvSpPr>
            <p:spPr>
              <a:xfrm>
                <a:off x="4188950" y="3683575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3" y="0"/>
                    </a:moveTo>
                    <a:cubicBezTo>
                      <a:pt x="186" y="0"/>
                      <a:pt x="148" y="13"/>
                      <a:pt x="116" y="38"/>
                    </a:cubicBezTo>
                    <a:cubicBezTo>
                      <a:pt x="1" y="131"/>
                      <a:pt x="55" y="321"/>
                      <a:pt x="206" y="334"/>
                    </a:cubicBezTo>
                    <a:cubicBezTo>
                      <a:pt x="213" y="334"/>
                      <a:pt x="219" y="335"/>
                      <a:pt x="226" y="335"/>
                    </a:cubicBezTo>
                    <a:cubicBezTo>
                      <a:pt x="362" y="335"/>
                      <a:pt x="443" y="174"/>
                      <a:pt x="354" y="64"/>
                    </a:cubicBezTo>
                    <a:cubicBezTo>
                      <a:pt x="320" y="22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16"/>
              <p:cNvSpPr/>
              <p:nvPr/>
            </p:nvSpPr>
            <p:spPr>
              <a:xfrm>
                <a:off x="4175700" y="36670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6"/>
                    </a:cubicBezTo>
                    <a:cubicBezTo>
                      <a:pt x="0" y="123"/>
                      <a:pt x="52" y="299"/>
                      <a:pt x="193" y="315"/>
                    </a:cubicBezTo>
                    <a:cubicBezTo>
                      <a:pt x="198" y="316"/>
                      <a:pt x="204" y="316"/>
                      <a:pt x="209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16"/>
              <p:cNvSpPr/>
              <p:nvPr/>
            </p:nvSpPr>
            <p:spPr>
              <a:xfrm>
                <a:off x="4339600" y="3834375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2" y="1"/>
                    </a:moveTo>
                    <a:cubicBezTo>
                      <a:pt x="285" y="1"/>
                      <a:pt x="228" y="19"/>
                      <a:pt x="180" y="57"/>
                    </a:cubicBezTo>
                    <a:cubicBezTo>
                      <a:pt x="0" y="202"/>
                      <a:pt x="84" y="494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99"/>
                    </a:cubicBezTo>
                    <a:cubicBezTo>
                      <a:pt x="495" y="34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16"/>
              <p:cNvSpPr/>
              <p:nvPr/>
            </p:nvSpPr>
            <p:spPr>
              <a:xfrm>
                <a:off x="4326350" y="3817850"/>
                <a:ext cx="16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5" extrusionOk="0">
                    <a:moveTo>
                      <a:pt x="331" y="1"/>
                    </a:moveTo>
                    <a:cubicBezTo>
                      <a:pt x="275" y="1"/>
                      <a:pt x="219" y="19"/>
                      <a:pt x="174" y="56"/>
                    </a:cubicBezTo>
                    <a:cubicBezTo>
                      <a:pt x="0" y="198"/>
                      <a:pt x="84" y="477"/>
                      <a:pt x="305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8" y="504"/>
                      <a:pt x="663" y="261"/>
                      <a:pt x="527" y="95"/>
                    </a:cubicBezTo>
                    <a:cubicBezTo>
                      <a:pt x="478" y="33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16"/>
              <p:cNvSpPr/>
              <p:nvPr/>
            </p:nvSpPr>
            <p:spPr>
              <a:xfrm>
                <a:off x="4313075" y="3801350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2"/>
                    </a:cubicBezTo>
                    <a:cubicBezTo>
                      <a:pt x="303" y="483"/>
                      <a:pt x="312" y="483"/>
                      <a:pt x="321" y="483"/>
                    </a:cubicBezTo>
                    <a:cubicBezTo>
                      <a:pt x="519" y="483"/>
                      <a:pt x="635" y="250"/>
                      <a:pt x="509" y="90"/>
                    </a:cubicBezTo>
                    <a:cubicBezTo>
                      <a:pt x="461" y="31"/>
                      <a:pt x="391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16"/>
              <p:cNvSpPr/>
              <p:nvPr/>
            </p:nvSpPr>
            <p:spPr>
              <a:xfrm>
                <a:off x="4299750" y="3784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0"/>
                    </a:moveTo>
                    <a:cubicBezTo>
                      <a:pt x="258" y="0"/>
                      <a:pt x="206" y="18"/>
                      <a:pt x="161" y="54"/>
                    </a:cubicBezTo>
                    <a:cubicBezTo>
                      <a:pt x="0" y="183"/>
                      <a:pt x="78" y="443"/>
                      <a:pt x="286" y="466"/>
                    </a:cubicBezTo>
                    <a:cubicBezTo>
                      <a:pt x="294" y="466"/>
                      <a:pt x="302" y="467"/>
                      <a:pt x="310" y="467"/>
                    </a:cubicBezTo>
                    <a:cubicBezTo>
                      <a:pt x="502" y="467"/>
                      <a:pt x="616" y="241"/>
                      <a:pt x="489" y="86"/>
                    </a:cubicBezTo>
                    <a:cubicBezTo>
                      <a:pt x="443" y="30"/>
                      <a:pt x="377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16"/>
              <p:cNvSpPr/>
              <p:nvPr/>
            </p:nvSpPr>
            <p:spPr>
              <a:xfrm>
                <a:off x="4286500" y="3768275"/>
                <a:ext cx="147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47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4" y="50"/>
                    </a:cubicBezTo>
                    <a:cubicBezTo>
                      <a:pt x="0" y="175"/>
                      <a:pt x="74" y="426"/>
                      <a:pt x="273" y="445"/>
                    </a:cubicBezTo>
                    <a:cubicBezTo>
                      <a:pt x="282" y="446"/>
                      <a:pt x="291" y="447"/>
                      <a:pt x="300" y="447"/>
                    </a:cubicBezTo>
                    <a:cubicBezTo>
                      <a:pt x="480" y="447"/>
                      <a:pt x="589" y="229"/>
                      <a:pt x="469" y="82"/>
                    </a:cubicBezTo>
                    <a:cubicBezTo>
                      <a:pt x="425" y="29"/>
                      <a:pt x="360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16"/>
              <p:cNvSpPr/>
              <p:nvPr/>
            </p:nvSpPr>
            <p:spPr>
              <a:xfrm>
                <a:off x="4273225" y="3751725"/>
                <a:ext cx="141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1" extrusionOk="0">
                    <a:moveTo>
                      <a:pt x="284" y="1"/>
                    </a:moveTo>
                    <a:cubicBezTo>
                      <a:pt x="236" y="1"/>
                      <a:pt x="189" y="17"/>
                      <a:pt x="149" y="50"/>
                    </a:cubicBezTo>
                    <a:cubicBezTo>
                      <a:pt x="1" y="169"/>
                      <a:pt x="72" y="407"/>
                      <a:pt x="261" y="429"/>
                    </a:cubicBezTo>
                    <a:cubicBezTo>
                      <a:pt x="269" y="430"/>
                      <a:pt x="277" y="430"/>
                      <a:pt x="284" y="430"/>
                    </a:cubicBezTo>
                    <a:cubicBezTo>
                      <a:pt x="460" y="430"/>
                      <a:pt x="565" y="224"/>
                      <a:pt x="451" y="82"/>
                    </a:cubicBezTo>
                    <a:cubicBezTo>
                      <a:pt x="409" y="29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16"/>
              <p:cNvSpPr/>
              <p:nvPr/>
            </p:nvSpPr>
            <p:spPr>
              <a:xfrm>
                <a:off x="4259975" y="3735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0"/>
                    </a:moveTo>
                    <a:cubicBezTo>
                      <a:pt x="224" y="0"/>
                      <a:pt x="179" y="15"/>
                      <a:pt x="142" y="46"/>
                    </a:cubicBezTo>
                    <a:cubicBezTo>
                      <a:pt x="1" y="161"/>
                      <a:pt x="68" y="390"/>
                      <a:pt x="248" y="409"/>
                    </a:cubicBezTo>
                    <a:cubicBezTo>
                      <a:pt x="256" y="410"/>
                      <a:pt x="264" y="410"/>
                      <a:pt x="272" y="410"/>
                    </a:cubicBezTo>
                    <a:cubicBezTo>
                      <a:pt x="441" y="410"/>
                      <a:pt x="539" y="213"/>
                      <a:pt x="428" y="78"/>
                    </a:cubicBezTo>
                    <a:cubicBezTo>
                      <a:pt x="388" y="27"/>
                      <a:pt x="329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16"/>
              <p:cNvSpPr/>
              <p:nvPr/>
            </p:nvSpPr>
            <p:spPr>
              <a:xfrm>
                <a:off x="4246725" y="3718700"/>
                <a:ext cx="128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89" extrusionOk="0">
                    <a:moveTo>
                      <a:pt x="257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3"/>
                      <a:pt x="65" y="371"/>
                      <a:pt x="238" y="388"/>
                    </a:cubicBezTo>
                    <a:cubicBezTo>
                      <a:pt x="246" y="388"/>
                      <a:pt x="253" y="389"/>
                      <a:pt x="261" y="389"/>
                    </a:cubicBezTo>
                    <a:cubicBezTo>
                      <a:pt x="418" y="389"/>
                      <a:pt x="513" y="201"/>
                      <a:pt x="408" y="73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16"/>
              <p:cNvSpPr/>
              <p:nvPr/>
            </p:nvSpPr>
            <p:spPr>
              <a:xfrm>
                <a:off x="4233375" y="3702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7"/>
                      <a:pt x="62" y="356"/>
                      <a:pt x="229" y="372"/>
                    </a:cubicBezTo>
                    <a:cubicBezTo>
                      <a:pt x="236" y="373"/>
                      <a:pt x="242" y="373"/>
                      <a:pt x="248" y="373"/>
                    </a:cubicBezTo>
                    <a:cubicBezTo>
                      <a:pt x="401" y="373"/>
                      <a:pt x="492" y="194"/>
                      <a:pt x="393" y="70"/>
                    </a:cubicBezTo>
                    <a:cubicBezTo>
                      <a:pt x="356" y="24"/>
                      <a:pt x="302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16"/>
              <p:cNvSpPr/>
              <p:nvPr/>
            </p:nvSpPr>
            <p:spPr>
              <a:xfrm>
                <a:off x="4220125" y="3685625"/>
                <a:ext cx="116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3" extrusionOk="0">
                    <a:moveTo>
                      <a:pt x="234" y="1"/>
                    </a:moveTo>
                    <a:cubicBezTo>
                      <a:pt x="195" y="1"/>
                      <a:pt x="156" y="13"/>
                      <a:pt x="123" y="39"/>
                    </a:cubicBezTo>
                    <a:cubicBezTo>
                      <a:pt x="1" y="139"/>
                      <a:pt x="58" y="335"/>
                      <a:pt x="216" y="351"/>
                    </a:cubicBezTo>
                    <a:cubicBezTo>
                      <a:pt x="224" y="352"/>
                      <a:pt x="231" y="353"/>
                      <a:pt x="239" y="353"/>
                    </a:cubicBezTo>
                    <a:cubicBezTo>
                      <a:pt x="382" y="353"/>
                      <a:pt x="465" y="181"/>
                      <a:pt x="373" y="65"/>
                    </a:cubicBezTo>
                    <a:cubicBezTo>
                      <a:pt x="337" y="23"/>
                      <a:pt x="285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16"/>
              <p:cNvSpPr/>
              <p:nvPr/>
            </p:nvSpPr>
            <p:spPr>
              <a:xfrm>
                <a:off x="4206875" y="3669100"/>
                <a:ext cx="110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0" y="132"/>
                      <a:pt x="55" y="318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62" y="335"/>
                      <a:pt x="443" y="172"/>
                      <a:pt x="351" y="61"/>
                    </a:cubicBezTo>
                    <a:cubicBezTo>
                      <a:pt x="318" y="21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16"/>
              <p:cNvSpPr/>
              <p:nvPr/>
            </p:nvSpPr>
            <p:spPr>
              <a:xfrm>
                <a:off x="4193625" y="3652550"/>
                <a:ext cx="10450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9" extrusionOk="0">
                    <a:moveTo>
                      <a:pt x="208" y="0"/>
                    </a:moveTo>
                    <a:cubicBezTo>
                      <a:pt x="173" y="0"/>
                      <a:pt x="138" y="12"/>
                      <a:pt x="109" y="35"/>
                    </a:cubicBezTo>
                    <a:cubicBezTo>
                      <a:pt x="0" y="125"/>
                      <a:pt x="51" y="302"/>
                      <a:pt x="193" y="318"/>
                    </a:cubicBezTo>
                    <a:cubicBezTo>
                      <a:pt x="198" y="318"/>
                      <a:pt x="204" y="319"/>
                      <a:pt x="209" y="319"/>
                    </a:cubicBezTo>
                    <a:cubicBezTo>
                      <a:pt x="341" y="319"/>
                      <a:pt x="418" y="166"/>
                      <a:pt x="331" y="61"/>
                    </a:cubicBezTo>
                    <a:cubicBezTo>
                      <a:pt x="300" y="21"/>
                      <a:pt x="254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16"/>
              <p:cNvSpPr/>
              <p:nvPr/>
            </p:nvSpPr>
            <p:spPr>
              <a:xfrm>
                <a:off x="4344250" y="3803375"/>
                <a:ext cx="166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2" extrusionOk="0">
                    <a:moveTo>
                      <a:pt x="333" y="1"/>
                    </a:moveTo>
                    <a:cubicBezTo>
                      <a:pt x="277" y="1"/>
                      <a:pt x="220" y="19"/>
                      <a:pt x="174" y="57"/>
                    </a:cubicBezTo>
                    <a:cubicBezTo>
                      <a:pt x="1" y="198"/>
                      <a:pt x="84" y="478"/>
                      <a:pt x="306" y="500"/>
                    </a:cubicBezTo>
                    <a:cubicBezTo>
                      <a:pt x="315" y="501"/>
                      <a:pt x="324" y="502"/>
                      <a:pt x="333" y="502"/>
                    </a:cubicBezTo>
                    <a:cubicBezTo>
                      <a:pt x="539" y="502"/>
                      <a:pt x="663" y="259"/>
                      <a:pt x="528" y="92"/>
                    </a:cubicBezTo>
                    <a:cubicBezTo>
                      <a:pt x="479" y="32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16"/>
              <p:cNvSpPr/>
              <p:nvPr/>
            </p:nvSpPr>
            <p:spPr>
              <a:xfrm>
                <a:off x="4331000" y="378682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89"/>
                      <a:pt x="81" y="458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6" y="482"/>
                      <a:pt x="634" y="249"/>
                      <a:pt x="505" y="92"/>
                    </a:cubicBezTo>
                    <a:cubicBezTo>
                      <a:pt x="457" y="31"/>
                      <a:pt x="387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16"/>
              <p:cNvSpPr/>
              <p:nvPr/>
            </p:nvSpPr>
            <p:spPr>
              <a:xfrm>
                <a:off x="4317675" y="3770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6" y="0"/>
                    </a:moveTo>
                    <a:cubicBezTo>
                      <a:pt x="255" y="0"/>
                      <a:pt x="203" y="17"/>
                      <a:pt x="161" y="52"/>
                    </a:cubicBezTo>
                    <a:cubicBezTo>
                      <a:pt x="0" y="183"/>
                      <a:pt x="77" y="444"/>
                      <a:pt x="283" y="463"/>
                    </a:cubicBezTo>
                    <a:cubicBezTo>
                      <a:pt x="292" y="464"/>
                      <a:pt x="301" y="464"/>
                      <a:pt x="310" y="464"/>
                    </a:cubicBezTo>
                    <a:cubicBezTo>
                      <a:pt x="503" y="464"/>
                      <a:pt x="614" y="240"/>
                      <a:pt x="489" y="87"/>
                    </a:cubicBezTo>
                    <a:cubicBezTo>
                      <a:pt x="443" y="30"/>
                      <a:pt x="375" y="0"/>
                      <a:pt x="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16"/>
              <p:cNvSpPr/>
              <p:nvPr/>
            </p:nvSpPr>
            <p:spPr>
              <a:xfrm>
                <a:off x="4304400" y="3753775"/>
                <a:ext cx="147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8" extrusionOk="0">
                    <a:moveTo>
                      <a:pt x="296" y="0"/>
                    </a:moveTo>
                    <a:cubicBezTo>
                      <a:pt x="247" y="0"/>
                      <a:pt x="197" y="17"/>
                      <a:pt x="155" y="52"/>
                    </a:cubicBezTo>
                    <a:cubicBezTo>
                      <a:pt x="1" y="174"/>
                      <a:pt x="75" y="424"/>
                      <a:pt x="274" y="447"/>
                    </a:cubicBezTo>
                    <a:cubicBezTo>
                      <a:pt x="282" y="448"/>
                      <a:pt x="290" y="448"/>
                      <a:pt x="297" y="448"/>
                    </a:cubicBezTo>
                    <a:cubicBezTo>
                      <a:pt x="480" y="448"/>
                      <a:pt x="590" y="232"/>
                      <a:pt x="470" y="84"/>
                    </a:cubicBezTo>
                    <a:cubicBezTo>
                      <a:pt x="426" y="29"/>
                      <a:pt x="362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16"/>
              <p:cNvSpPr/>
              <p:nvPr/>
            </p:nvSpPr>
            <p:spPr>
              <a:xfrm>
                <a:off x="4291150" y="3737225"/>
                <a:ext cx="140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9" extrusionOk="0">
                    <a:moveTo>
                      <a:pt x="282" y="1"/>
                    </a:moveTo>
                    <a:cubicBezTo>
                      <a:pt x="235" y="1"/>
                      <a:pt x="187" y="16"/>
                      <a:pt x="148" y="48"/>
                    </a:cubicBezTo>
                    <a:cubicBezTo>
                      <a:pt x="1" y="167"/>
                      <a:pt x="71" y="408"/>
                      <a:pt x="261" y="427"/>
                    </a:cubicBezTo>
                    <a:cubicBezTo>
                      <a:pt x="269" y="428"/>
                      <a:pt x="276" y="429"/>
                      <a:pt x="284" y="429"/>
                    </a:cubicBezTo>
                    <a:cubicBezTo>
                      <a:pt x="457" y="429"/>
                      <a:pt x="561" y="222"/>
                      <a:pt x="447" y="80"/>
                    </a:cubicBezTo>
                    <a:cubicBezTo>
                      <a:pt x="405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16"/>
              <p:cNvSpPr/>
              <p:nvPr/>
            </p:nvSpPr>
            <p:spPr>
              <a:xfrm>
                <a:off x="4277900" y="372072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1" y="407"/>
                    </a:cubicBezTo>
                    <a:cubicBezTo>
                      <a:pt x="440" y="407"/>
                      <a:pt x="538" y="210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16"/>
              <p:cNvSpPr/>
              <p:nvPr/>
            </p:nvSpPr>
            <p:spPr>
              <a:xfrm>
                <a:off x="4264625" y="3704150"/>
                <a:ext cx="1285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3" extrusionOk="0">
                    <a:moveTo>
                      <a:pt x="257" y="1"/>
                    </a:moveTo>
                    <a:cubicBezTo>
                      <a:pt x="214" y="1"/>
                      <a:pt x="170" y="15"/>
                      <a:pt x="133" y="44"/>
                    </a:cubicBezTo>
                    <a:cubicBezTo>
                      <a:pt x="1" y="156"/>
                      <a:pt x="65" y="372"/>
                      <a:pt x="239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18" y="392"/>
                      <a:pt x="514" y="202"/>
                      <a:pt x="409" y="73"/>
                    </a:cubicBezTo>
                    <a:cubicBezTo>
                      <a:pt x="371" y="25"/>
                      <a:pt x="315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16"/>
              <p:cNvSpPr/>
              <p:nvPr/>
            </p:nvSpPr>
            <p:spPr>
              <a:xfrm>
                <a:off x="4251300" y="3687650"/>
                <a:ext cx="122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2" extrusionOk="0">
                    <a:moveTo>
                      <a:pt x="247" y="1"/>
                    </a:moveTo>
                    <a:cubicBezTo>
                      <a:pt x="206" y="1"/>
                      <a:pt x="164" y="14"/>
                      <a:pt x="129" y="42"/>
                    </a:cubicBezTo>
                    <a:cubicBezTo>
                      <a:pt x="1" y="145"/>
                      <a:pt x="62" y="354"/>
                      <a:pt x="229" y="370"/>
                    </a:cubicBezTo>
                    <a:cubicBezTo>
                      <a:pt x="236" y="371"/>
                      <a:pt x="244" y="371"/>
                      <a:pt x="252" y="371"/>
                    </a:cubicBezTo>
                    <a:cubicBezTo>
                      <a:pt x="402" y="371"/>
                      <a:pt x="491" y="193"/>
                      <a:pt x="393" y="68"/>
                    </a:cubicBezTo>
                    <a:cubicBezTo>
                      <a:pt x="356" y="24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16"/>
              <p:cNvSpPr/>
              <p:nvPr/>
            </p:nvSpPr>
            <p:spPr>
              <a:xfrm>
                <a:off x="4238050" y="3671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4" y="1"/>
                    </a:moveTo>
                    <a:cubicBezTo>
                      <a:pt x="195" y="1"/>
                      <a:pt x="156" y="14"/>
                      <a:pt x="122" y="42"/>
                    </a:cubicBezTo>
                    <a:cubicBezTo>
                      <a:pt x="0" y="138"/>
                      <a:pt x="58" y="338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81" y="355"/>
                      <a:pt x="465" y="185"/>
                      <a:pt x="370" y="68"/>
                    </a:cubicBezTo>
                    <a:cubicBezTo>
                      <a:pt x="335" y="24"/>
                      <a:pt x="285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16"/>
              <p:cNvSpPr/>
              <p:nvPr/>
            </p:nvSpPr>
            <p:spPr>
              <a:xfrm>
                <a:off x="4224775" y="3654575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0"/>
                    </a:moveTo>
                    <a:cubicBezTo>
                      <a:pt x="185" y="0"/>
                      <a:pt x="147" y="13"/>
                      <a:pt x="117" y="38"/>
                    </a:cubicBezTo>
                    <a:cubicBezTo>
                      <a:pt x="1" y="131"/>
                      <a:pt x="56" y="321"/>
                      <a:pt x="203" y="333"/>
                    </a:cubicBezTo>
                    <a:cubicBezTo>
                      <a:pt x="210" y="334"/>
                      <a:pt x="216" y="334"/>
                      <a:pt x="223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16"/>
              <p:cNvSpPr/>
              <p:nvPr/>
            </p:nvSpPr>
            <p:spPr>
              <a:xfrm>
                <a:off x="4211525" y="3638075"/>
                <a:ext cx="1040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16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2"/>
                      <a:pt x="52" y="299"/>
                      <a:pt x="190" y="315"/>
                    </a:cubicBezTo>
                    <a:cubicBezTo>
                      <a:pt x="196" y="316"/>
                      <a:pt x="201" y="316"/>
                      <a:pt x="206" y="316"/>
                    </a:cubicBezTo>
                    <a:cubicBezTo>
                      <a:pt x="338" y="316"/>
                      <a:pt x="415" y="163"/>
                      <a:pt x="332" y="58"/>
                    </a:cubicBezTo>
                    <a:cubicBezTo>
                      <a:pt x="301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16"/>
              <p:cNvSpPr/>
              <p:nvPr/>
            </p:nvSpPr>
            <p:spPr>
              <a:xfrm>
                <a:off x="4348925" y="377235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1"/>
                    </a:moveTo>
                    <a:cubicBezTo>
                      <a:pt x="265" y="1"/>
                      <a:pt x="211" y="18"/>
                      <a:pt x="167" y="54"/>
                    </a:cubicBezTo>
                    <a:cubicBezTo>
                      <a:pt x="0" y="192"/>
                      <a:pt x="81" y="459"/>
                      <a:pt x="293" y="482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53"/>
                      <a:pt x="508" y="93"/>
                    </a:cubicBezTo>
                    <a:cubicBezTo>
                      <a:pt x="460" y="32"/>
                      <a:pt x="389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16"/>
              <p:cNvSpPr/>
              <p:nvPr/>
            </p:nvSpPr>
            <p:spPr>
              <a:xfrm>
                <a:off x="4335575" y="3755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09" y="0"/>
                    </a:moveTo>
                    <a:cubicBezTo>
                      <a:pt x="257" y="0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4" y="465"/>
                    </a:cubicBezTo>
                    <a:cubicBezTo>
                      <a:pt x="291" y="466"/>
                      <a:pt x="299" y="467"/>
                      <a:pt x="307" y="467"/>
                    </a:cubicBezTo>
                    <a:cubicBezTo>
                      <a:pt x="499" y="467"/>
                      <a:pt x="616" y="241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16"/>
              <p:cNvSpPr/>
              <p:nvPr/>
            </p:nvSpPr>
            <p:spPr>
              <a:xfrm>
                <a:off x="4322325" y="3739275"/>
                <a:ext cx="147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7" extrusionOk="0">
                    <a:moveTo>
                      <a:pt x="294" y="1"/>
                    </a:moveTo>
                    <a:cubicBezTo>
                      <a:pt x="245" y="1"/>
                      <a:pt x="196" y="17"/>
                      <a:pt x="155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80" y="446"/>
                      <a:pt x="288" y="447"/>
                      <a:pt x="297" y="447"/>
                    </a:cubicBezTo>
                    <a:cubicBezTo>
                      <a:pt x="481" y="447"/>
                      <a:pt x="589" y="229"/>
                      <a:pt x="470" y="82"/>
                    </a:cubicBezTo>
                    <a:cubicBezTo>
                      <a:pt x="424" y="29"/>
                      <a:pt x="359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16"/>
              <p:cNvSpPr/>
              <p:nvPr/>
            </p:nvSpPr>
            <p:spPr>
              <a:xfrm>
                <a:off x="4309075" y="3722725"/>
                <a:ext cx="141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1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50"/>
                    </a:cubicBezTo>
                    <a:cubicBezTo>
                      <a:pt x="0" y="169"/>
                      <a:pt x="71" y="407"/>
                      <a:pt x="260" y="429"/>
                    </a:cubicBezTo>
                    <a:cubicBezTo>
                      <a:pt x="268" y="430"/>
                      <a:pt x="276" y="430"/>
                      <a:pt x="284" y="430"/>
                    </a:cubicBezTo>
                    <a:cubicBezTo>
                      <a:pt x="460" y="430"/>
                      <a:pt x="564" y="224"/>
                      <a:pt x="447" y="82"/>
                    </a:cubicBezTo>
                    <a:cubicBezTo>
                      <a:pt x="405" y="29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16"/>
              <p:cNvSpPr/>
              <p:nvPr/>
            </p:nvSpPr>
            <p:spPr>
              <a:xfrm>
                <a:off x="4295725" y="3706200"/>
                <a:ext cx="135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10" extrusionOk="0">
                    <a:moveTo>
                      <a:pt x="273" y="0"/>
                    </a:moveTo>
                    <a:cubicBezTo>
                      <a:pt x="228" y="0"/>
                      <a:pt x="183" y="15"/>
                      <a:pt x="145" y="46"/>
                    </a:cubicBezTo>
                    <a:cubicBezTo>
                      <a:pt x="1" y="161"/>
                      <a:pt x="71" y="389"/>
                      <a:pt x="251" y="409"/>
                    </a:cubicBezTo>
                    <a:cubicBezTo>
                      <a:pt x="259" y="410"/>
                      <a:pt x="267" y="410"/>
                      <a:pt x="274" y="410"/>
                    </a:cubicBezTo>
                    <a:cubicBezTo>
                      <a:pt x="441" y="410"/>
                      <a:pt x="542" y="213"/>
                      <a:pt x="431" y="78"/>
                    </a:cubicBezTo>
                    <a:cubicBezTo>
                      <a:pt x="391" y="26"/>
                      <a:pt x="332" y="0"/>
                      <a:pt x="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16"/>
              <p:cNvSpPr/>
              <p:nvPr/>
            </p:nvSpPr>
            <p:spPr>
              <a:xfrm>
                <a:off x="4282475" y="3689700"/>
                <a:ext cx="129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89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4"/>
                    </a:cubicBezTo>
                    <a:cubicBezTo>
                      <a:pt x="0" y="153"/>
                      <a:pt x="65" y="371"/>
                      <a:pt x="238" y="387"/>
                    </a:cubicBezTo>
                    <a:cubicBezTo>
                      <a:pt x="246" y="388"/>
                      <a:pt x="254" y="389"/>
                      <a:pt x="262" y="389"/>
                    </a:cubicBezTo>
                    <a:cubicBezTo>
                      <a:pt x="421" y="389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16"/>
              <p:cNvSpPr/>
              <p:nvPr/>
            </p:nvSpPr>
            <p:spPr>
              <a:xfrm>
                <a:off x="4269225" y="3673125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400" y="373"/>
                      <a:pt x="491" y="194"/>
                      <a:pt x="392" y="70"/>
                    </a:cubicBezTo>
                    <a:cubicBezTo>
                      <a:pt x="354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16"/>
              <p:cNvSpPr/>
              <p:nvPr/>
            </p:nvSpPr>
            <p:spPr>
              <a:xfrm>
                <a:off x="4255875" y="3656625"/>
                <a:ext cx="117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3" extrusionOk="0">
                    <a:moveTo>
                      <a:pt x="235" y="0"/>
                    </a:moveTo>
                    <a:cubicBezTo>
                      <a:pt x="196" y="0"/>
                      <a:pt x="156" y="13"/>
                      <a:pt x="123" y="39"/>
                    </a:cubicBezTo>
                    <a:cubicBezTo>
                      <a:pt x="1" y="139"/>
                      <a:pt x="62" y="335"/>
                      <a:pt x="216" y="351"/>
                    </a:cubicBezTo>
                    <a:cubicBezTo>
                      <a:pt x="224" y="352"/>
                      <a:pt x="231" y="352"/>
                      <a:pt x="239" y="352"/>
                    </a:cubicBezTo>
                    <a:cubicBezTo>
                      <a:pt x="383" y="352"/>
                      <a:pt x="468" y="181"/>
                      <a:pt x="373" y="65"/>
                    </a:cubicBezTo>
                    <a:cubicBezTo>
                      <a:pt x="339" y="23"/>
                      <a:pt x="287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16"/>
              <p:cNvSpPr/>
              <p:nvPr/>
            </p:nvSpPr>
            <p:spPr>
              <a:xfrm>
                <a:off x="4242700" y="36401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1" y="131"/>
                      <a:pt x="55" y="318"/>
                      <a:pt x="203" y="334"/>
                    </a:cubicBezTo>
                    <a:cubicBezTo>
                      <a:pt x="210" y="335"/>
                      <a:pt x="216" y="335"/>
                      <a:pt x="222" y="335"/>
                    </a:cubicBezTo>
                    <a:cubicBezTo>
                      <a:pt x="359" y="335"/>
                      <a:pt x="440" y="171"/>
                      <a:pt x="351" y="61"/>
                    </a:cubicBezTo>
                    <a:cubicBezTo>
                      <a:pt x="318" y="21"/>
                      <a:pt x="271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16"/>
              <p:cNvSpPr/>
              <p:nvPr/>
            </p:nvSpPr>
            <p:spPr>
              <a:xfrm>
                <a:off x="4229375" y="362352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2" y="1"/>
                    </a:moveTo>
                    <a:cubicBezTo>
                      <a:pt x="176" y="1"/>
                      <a:pt x="140" y="12"/>
                      <a:pt x="109" y="36"/>
                    </a:cubicBezTo>
                    <a:cubicBezTo>
                      <a:pt x="0" y="123"/>
                      <a:pt x="52" y="300"/>
                      <a:pt x="193" y="316"/>
                    </a:cubicBezTo>
                    <a:cubicBezTo>
                      <a:pt x="199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4" y="58"/>
                    </a:cubicBezTo>
                    <a:cubicBezTo>
                      <a:pt x="303" y="20"/>
                      <a:pt x="258" y="1"/>
                      <a:pt x="2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16"/>
              <p:cNvSpPr/>
              <p:nvPr/>
            </p:nvSpPr>
            <p:spPr>
              <a:xfrm>
                <a:off x="4340250" y="3724750"/>
                <a:ext cx="146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9" extrusionOk="0">
                    <a:moveTo>
                      <a:pt x="295" y="1"/>
                    </a:moveTo>
                    <a:cubicBezTo>
                      <a:pt x="246" y="1"/>
                      <a:pt x="196" y="18"/>
                      <a:pt x="154" y="52"/>
                    </a:cubicBezTo>
                    <a:cubicBezTo>
                      <a:pt x="0" y="174"/>
                      <a:pt x="74" y="425"/>
                      <a:pt x="270" y="448"/>
                    </a:cubicBezTo>
                    <a:cubicBezTo>
                      <a:pt x="278" y="448"/>
                      <a:pt x="286" y="449"/>
                      <a:pt x="294" y="449"/>
                    </a:cubicBezTo>
                    <a:cubicBezTo>
                      <a:pt x="479" y="449"/>
                      <a:pt x="587" y="233"/>
                      <a:pt x="469" y="84"/>
                    </a:cubicBezTo>
                    <a:cubicBezTo>
                      <a:pt x="424" y="30"/>
                      <a:pt x="359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16"/>
              <p:cNvSpPr/>
              <p:nvPr/>
            </p:nvSpPr>
            <p:spPr>
              <a:xfrm>
                <a:off x="4326975" y="3708225"/>
                <a:ext cx="140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9" extrusionOk="0">
                    <a:moveTo>
                      <a:pt x="282" y="0"/>
                    </a:moveTo>
                    <a:cubicBezTo>
                      <a:pt x="235" y="0"/>
                      <a:pt x="188" y="16"/>
                      <a:pt x="149" y="48"/>
                    </a:cubicBezTo>
                    <a:cubicBezTo>
                      <a:pt x="1" y="167"/>
                      <a:pt x="72" y="408"/>
                      <a:pt x="258" y="427"/>
                    </a:cubicBezTo>
                    <a:cubicBezTo>
                      <a:pt x="266" y="428"/>
                      <a:pt x="274" y="429"/>
                      <a:pt x="281" y="429"/>
                    </a:cubicBezTo>
                    <a:cubicBezTo>
                      <a:pt x="457" y="429"/>
                      <a:pt x="562" y="222"/>
                      <a:pt x="448" y="80"/>
                    </a:cubicBezTo>
                    <a:cubicBezTo>
                      <a:pt x="406" y="27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16"/>
              <p:cNvSpPr/>
              <p:nvPr/>
            </p:nvSpPr>
            <p:spPr>
              <a:xfrm>
                <a:off x="4313725" y="369172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1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2" y="407"/>
                    </a:cubicBezTo>
                    <a:cubicBezTo>
                      <a:pt x="441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16"/>
              <p:cNvSpPr/>
              <p:nvPr/>
            </p:nvSpPr>
            <p:spPr>
              <a:xfrm>
                <a:off x="4300400" y="3675150"/>
                <a:ext cx="129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93" extrusionOk="0">
                    <a:moveTo>
                      <a:pt x="257" y="1"/>
                    </a:moveTo>
                    <a:cubicBezTo>
                      <a:pt x="214" y="1"/>
                      <a:pt x="171" y="15"/>
                      <a:pt x="135" y="44"/>
                    </a:cubicBezTo>
                    <a:cubicBezTo>
                      <a:pt x="0" y="156"/>
                      <a:pt x="64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21" y="392"/>
                      <a:pt x="516" y="202"/>
                      <a:pt x="411" y="73"/>
                    </a:cubicBezTo>
                    <a:cubicBezTo>
                      <a:pt x="371" y="25"/>
                      <a:pt x="314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16"/>
              <p:cNvSpPr/>
              <p:nvPr/>
            </p:nvSpPr>
            <p:spPr>
              <a:xfrm>
                <a:off x="4287125" y="365865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2"/>
                    </a:cubicBezTo>
                    <a:cubicBezTo>
                      <a:pt x="1" y="145"/>
                      <a:pt x="62" y="354"/>
                      <a:pt x="226" y="370"/>
                    </a:cubicBezTo>
                    <a:cubicBezTo>
                      <a:pt x="234" y="371"/>
                      <a:pt x="241" y="371"/>
                      <a:pt x="249" y="371"/>
                    </a:cubicBezTo>
                    <a:cubicBezTo>
                      <a:pt x="399" y="371"/>
                      <a:pt x="491" y="193"/>
                      <a:pt x="390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16"/>
              <p:cNvSpPr/>
              <p:nvPr/>
            </p:nvSpPr>
            <p:spPr>
              <a:xfrm>
                <a:off x="4273875" y="3642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2" y="0"/>
                      <a:pt x="154" y="13"/>
                      <a:pt x="123" y="39"/>
                    </a:cubicBezTo>
                    <a:cubicBezTo>
                      <a:pt x="1" y="138"/>
                      <a:pt x="58" y="337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78" y="355"/>
                      <a:pt x="466" y="184"/>
                      <a:pt x="370" y="68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16"/>
              <p:cNvSpPr/>
              <p:nvPr/>
            </p:nvSpPr>
            <p:spPr>
              <a:xfrm>
                <a:off x="4260550" y="362557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4" y="0"/>
                    </a:moveTo>
                    <a:cubicBezTo>
                      <a:pt x="187" y="0"/>
                      <a:pt x="150" y="13"/>
                      <a:pt x="119" y="38"/>
                    </a:cubicBezTo>
                    <a:cubicBezTo>
                      <a:pt x="0" y="131"/>
                      <a:pt x="58" y="320"/>
                      <a:pt x="206" y="333"/>
                    </a:cubicBezTo>
                    <a:cubicBezTo>
                      <a:pt x="212" y="334"/>
                      <a:pt x="219" y="334"/>
                      <a:pt x="225" y="334"/>
                    </a:cubicBezTo>
                    <a:cubicBezTo>
                      <a:pt x="361" y="334"/>
                      <a:pt x="443" y="174"/>
                      <a:pt x="354" y="63"/>
                    </a:cubicBezTo>
                    <a:cubicBezTo>
                      <a:pt x="321" y="21"/>
                      <a:pt x="273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16"/>
              <p:cNvSpPr/>
              <p:nvPr/>
            </p:nvSpPr>
            <p:spPr>
              <a:xfrm>
                <a:off x="4247275" y="3609075"/>
                <a:ext cx="104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6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2"/>
                      <a:pt x="55" y="299"/>
                      <a:pt x="194" y="315"/>
                    </a:cubicBezTo>
                    <a:cubicBezTo>
                      <a:pt x="199" y="316"/>
                      <a:pt x="204" y="316"/>
                      <a:pt x="210" y="316"/>
                    </a:cubicBezTo>
                    <a:cubicBezTo>
                      <a:pt x="341" y="316"/>
                      <a:pt x="418" y="163"/>
                      <a:pt x="332" y="58"/>
                    </a:cubicBezTo>
                    <a:cubicBezTo>
                      <a:pt x="301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16"/>
              <p:cNvSpPr/>
              <p:nvPr/>
            </p:nvSpPr>
            <p:spPr>
              <a:xfrm>
                <a:off x="4344825" y="3693725"/>
                <a:ext cx="141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1" extrusionOk="0">
                    <a:moveTo>
                      <a:pt x="283" y="1"/>
                    </a:moveTo>
                    <a:cubicBezTo>
                      <a:pt x="236" y="1"/>
                      <a:pt x="188" y="16"/>
                      <a:pt x="148" y="50"/>
                    </a:cubicBezTo>
                    <a:cubicBezTo>
                      <a:pt x="0" y="169"/>
                      <a:pt x="71" y="406"/>
                      <a:pt x="261" y="429"/>
                    </a:cubicBezTo>
                    <a:cubicBezTo>
                      <a:pt x="269" y="430"/>
                      <a:pt x="276" y="430"/>
                      <a:pt x="284" y="430"/>
                    </a:cubicBezTo>
                    <a:cubicBezTo>
                      <a:pt x="460" y="430"/>
                      <a:pt x="564" y="223"/>
                      <a:pt x="450" y="82"/>
                    </a:cubicBezTo>
                    <a:cubicBezTo>
                      <a:pt x="408" y="29"/>
                      <a:pt x="346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16"/>
              <p:cNvSpPr/>
              <p:nvPr/>
            </p:nvSpPr>
            <p:spPr>
              <a:xfrm>
                <a:off x="4331575" y="3677200"/>
                <a:ext cx="134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0" extrusionOk="0">
                    <a:moveTo>
                      <a:pt x="270" y="0"/>
                    </a:moveTo>
                    <a:cubicBezTo>
                      <a:pt x="224" y="0"/>
                      <a:pt x="179" y="15"/>
                      <a:pt x="141" y="45"/>
                    </a:cubicBezTo>
                    <a:cubicBezTo>
                      <a:pt x="0" y="161"/>
                      <a:pt x="68" y="389"/>
                      <a:pt x="251" y="409"/>
                    </a:cubicBezTo>
                    <a:cubicBezTo>
                      <a:pt x="259" y="409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0" y="26"/>
                      <a:pt x="330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16"/>
              <p:cNvSpPr/>
              <p:nvPr/>
            </p:nvSpPr>
            <p:spPr>
              <a:xfrm>
                <a:off x="4318300" y="3660700"/>
                <a:ext cx="12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89" extrusionOk="0">
                    <a:moveTo>
                      <a:pt x="258" y="0"/>
                    </a:moveTo>
                    <a:cubicBezTo>
                      <a:pt x="215" y="0"/>
                      <a:pt x="172" y="14"/>
                      <a:pt x="136" y="43"/>
                    </a:cubicBezTo>
                    <a:cubicBezTo>
                      <a:pt x="1" y="153"/>
                      <a:pt x="65" y="371"/>
                      <a:pt x="239" y="387"/>
                    </a:cubicBezTo>
                    <a:cubicBezTo>
                      <a:pt x="246" y="388"/>
                      <a:pt x="254" y="389"/>
                      <a:pt x="262" y="389"/>
                    </a:cubicBezTo>
                    <a:cubicBezTo>
                      <a:pt x="421" y="389"/>
                      <a:pt x="513" y="201"/>
                      <a:pt x="409" y="72"/>
                    </a:cubicBezTo>
                    <a:cubicBezTo>
                      <a:pt x="371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16"/>
              <p:cNvSpPr/>
              <p:nvPr/>
            </p:nvSpPr>
            <p:spPr>
              <a:xfrm>
                <a:off x="4305050" y="3644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7"/>
                      <a:pt x="62" y="356"/>
                      <a:pt x="225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3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16"/>
              <p:cNvSpPr/>
              <p:nvPr/>
            </p:nvSpPr>
            <p:spPr>
              <a:xfrm>
                <a:off x="4291800" y="3627625"/>
                <a:ext cx="1157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52" extrusionOk="0">
                    <a:moveTo>
                      <a:pt x="231" y="0"/>
                    </a:moveTo>
                    <a:cubicBezTo>
                      <a:pt x="192" y="0"/>
                      <a:pt x="152" y="13"/>
                      <a:pt x="119" y="39"/>
                    </a:cubicBezTo>
                    <a:cubicBezTo>
                      <a:pt x="0" y="139"/>
                      <a:pt x="58" y="335"/>
                      <a:pt x="212" y="351"/>
                    </a:cubicBezTo>
                    <a:cubicBezTo>
                      <a:pt x="219" y="352"/>
                      <a:pt x="225" y="352"/>
                      <a:pt x="232" y="352"/>
                    </a:cubicBezTo>
                    <a:cubicBezTo>
                      <a:pt x="378" y="352"/>
                      <a:pt x="462" y="182"/>
                      <a:pt x="370" y="65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16"/>
              <p:cNvSpPr/>
              <p:nvPr/>
            </p:nvSpPr>
            <p:spPr>
              <a:xfrm>
                <a:off x="4278450" y="3611100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6" y="0"/>
                    </a:moveTo>
                    <a:cubicBezTo>
                      <a:pt x="188" y="0"/>
                      <a:pt x="151" y="13"/>
                      <a:pt x="120" y="38"/>
                    </a:cubicBezTo>
                    <a:cubicBezTo>
                      <a:pt x="1" y="131"/>
                      <a:pt x="59" y="318"/>
                      <a:pt x="206" y="334"/>
                    </a:cubicBezTo>
                    <a:cubicBezTo>
                      <a:pt x="213" y="334"/>
                      <a:pt x="219" y="335"/>
                      <a:pt x="225" y="335"/>
                    </a:cubicBezTo>
                    <a:cubicBezTo>
                      <a:pt x="362" y="335"/>
                      <a:pt x="443" y="171"/>
                      <a:pt x="354" y="61"/>
                    </a:cubicBezTo>
                    <a:cubicBezTo>
                      <a:pt x="322" y="21"/>
                      <a:pt x="274" y="0"/>
                      <a:pt x="2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16"/>
              <p:cNvSpPr/>
              <p:nvPr/>
            </p:nvSpPr>
            <p:spPr>
              <a:xfrm>
                <a:off x="4265200" y="359452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0" y="126"/>
                      <a:pt x="52" y="303"/>
                      <a:pt x="193" y="315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1" y="58"/>
                    </a:cubicBezTo>
                    <a:cubicBezTo>
                      <a:pt x="301" y="20"/>
                      <a:pt x="255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16"/>
              <p:cNvSpPr/>
              <p:nvPr/>
            </p:nvSpPr>
            <p:spPr>
              <a:xfrm>
                <a:off x="4336225" y="3646150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8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6"/>
                      <a:pt x="65" y="371"/>
                      <a:pt x="238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21" y="392"/>
                      <a:pt x="513" y="202"/>
                      <a:pt x="409" y="73"/>
                    </a:cubicBezTo>
                    <a:cubicBezTo>
                      <a:pt x="370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16"/>
              <p:cNvSpPr/>
              <p:nvPr/>
            </p:nvSpPr>
            <p:spPr>
              <a:xfrm>
                <a:off x="4322875" y="362965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7" y="1"/>
                    </a:moveTo>
                    <a:cubicBezTo>
                      <a:pt x="206" y="1"/>
                      <a:pt x="166" y="14"/>
                      <a:pt x="133" y="42"/>
                    </a:cubicBezTo>
                    <a:cubicBezTo>
                      <a:pt x="1" y="145"/>
                      <a:pt x="62" y="353"/>
                      <a:pt x="229" y="369"/>
                    </a:cubicBezTo>
                    <a:cubicBezTo>
                      <a:pt x="237" y="370"/>
                      <a:pt x="245" y="371"/>
                      <a:pt x="252" y="371"/>
                    </a:cubicBezTo>
                    <a:cubicBezTo>
                      <a:pt x="402" y="371"/>
                      <a:pt x="491" y="193"/>
                      <a:pt x="393" y="71"/>
                    </a:cubicBezTo>
                    <a:cubicBezTo>
                      <a:pt x="356" y="25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16"/>
              <p:cNvSpPr/>
              <p:nvPr/>
            </p:nvSpPr>
            <p:spPr>
              <a:xfrm>
                <a:off x="4309625" y="3613075"/>
                <a:ext cx="116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6" extrusionOk="0">
                    <a:moveTo>
                      <a:pt x="234" y="1"/>
                    </a:moveTo>
                    <a:cubicBezTo>
                      <a:pt x="195" y="1"/>
                      <a:pt x="156" y="13"/>
                      <a:pt x="123" y="39"/>
                    </a:cubicBezTo>
                    <a:cubicBezTo>
                      <a:pt x="1" y="139"/>
                      <a:pt x="59" y="338"/>
                      <a:pt x="216" y="354"/>
                    </a:cubicBezTo>
                    <a:cubicBezTo>
                      <a:pt x="223" y="355"/>
                      <a:pt x="229" y="355"/>
                      <a:pt x="236" y="355"/>
                    </a:cubicBezTo>
                    <a:cubicBezTo>
                      <a:pt x="381" y="355"/>
                      <a:pt x="466" y="185"/>
                      <a:pt x="373" y="68"/>
                    </a:cubicBezTo>
                    <a:cubicBezTo>
                      <a:pt x="338" y="24"/>
                      <a:pt x="286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16"/>
              <p:cNvSpPr/>
              <p:nvPr/>
            </p:nvSpPr>
            <p:spPr>
              <a:xfrm>
                <a:off x="4296375" y="3596550"/>
                <a:ext cx="110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6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0" y="132"/>
                      <a:pt x="55" y="321"/>
                      <a:pt x="206" y="334"/>
                    </a:cubicBezTo>
                    <a:cubicBezTo>
                      <a:pt x="213" y="335"/>
                      <a:pt x="219" y="335"/>
                      <a:pt x="225" y="335"/>
                    </a:cubicBezTo>
                    <a:cubicBezTo>
                      <a:pt x="362" y="335"/>
                      <a:pt x="443" y="175"/>
                      <a:pt x="351" y="64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16"/>
              <p:cNvSpPr/>
              <p:nvPr/>
            </p:nvSpPr>
            <p:spPr>
              <a:xfrm>
                <a:off x="4283125" y="3580075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5"/>
                    </a:cubicBezTo>
                    <a:cubicBezTo>
                      <a:pt x="0" y="122"/>
                      <a:pt x="52" y="299"/>
                      <a:pt x="193" y="315"/>
                    </a:cubicBezTo>
                    <a:cubicBezTo>
                      <a:pt x="198" y="315"/>
                      <a:pt x="203" y="316"/>
                      <a:pt x="208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16"/>
              <p:cNvSpPr/>
              <p:nvPr/>
            </p:nvSpPr>
            <p:spPr>
              <a:xfrm>
                <a:off x="4340800" y="361512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5" y="0"/>
                    </a:moveTo>
                    <a:cubicBezTo>
                      <a:pt x="204" y="0"/>
                      <a:pt x="164" y="13"/>
                      <a:pt x="129" y="41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3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16"/>
              <p:cNvSpPr/>
              <p:nvPr/>
            </p:nvSpPr>
            <p:spPr>
              <a:xfrm>
                <a:off x="4327550" y="3598625"/>
                <a:ext cx="11650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2" extrusionOk="0">
                    <a:moveTo>
                      <a:pt x="233" y="0"/>
                    </a:moveTo>
                    <a:cubicBezTo>
                      <a:pt x="195" y="0"/>
                      <a:pt x="156" y="13"/>
                      <a:pt x="122" y="39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2" y="351"/>
                      <a:pt x="229" y="352"/>
                      <a:pt x="235" y="352"/>
                    </a:cubicBezTo>
                    <a:cubicBezTo>
                      <a:pt x="381" y="352"/>
                      <a:pt x="465" y="182"/>
                      <a:pt x="370" y="65"/>
                    </a:cubicBezTo>
                    <a:cubicBezTo>
                      <a:pt x="335" y="22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16"/>
              <p:cNvSpPr/>
              <p:nvPr/>
            </p:nvSpPr>
            <p:spPr>
              <a:xfrm>
                <a:off x="4314300" y="3582100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2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18"/>
                      <a:pt x="203" y="334"/>
                    </a:cubicBezTo>
                    <a:cubicBezTo>
                      <a:pt x="209" y="334"/>
                      <a:pt x="215" y="335"/>
                      <a:pt x="222" y="335"/>
                    </a:cubicBezTo>
                    <a:cubicBezTo>
                      <a:pt x="358" y="335"/>
                      <a:pt x="440" y="171"/>
                      <a:pt x="350" y="60"/>
                    </a:cubicBezTo>
                    <a:cubicBezTo>
                      <a:pt x="318" y="21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16"/>
              <p:cNvSpPr/>
              <p:nvPr/>
            </p:nvSpPr>
            <p:spPr>
              <a:xfrm>
                <a:off x="4301025" y="3565550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8" y="0"/>
                    </a:moveTo>
                    <a:cubicBezTo>
                      <a:pt x="173" y="0"/>
                      <a:pt x="139" y="11"/>
                      <a:pt x="110" y="35"/>
                    </a:cubicBezTo>
                    <a:cubicBezTo>
                      <a:pt x="1" y="125"/>
                      <a:pt x="52" y="301"/>
                      <a:pt x="190" y="314"/>
                    </a:cubicBezTo>
                    <a:cubicBezTo>
                      <a:pt x="197" y="315"/>
                      <a:pt x="203" y="315"/>
                      <a:pt x="210" y="315"/>
                    </a:cubicBezTo>
                    <a:cubicBezTo>
                      <a:pt x="340" y="315"/>
                      <a:pt x="418" y="161"/>
                      <a:pt x="332" y="57"/>
                    </a:cubicBezTo>
                    <a:cubicBezTo>
                      <a:pt x="300" y="20"/>
                      <a:pt x="254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1" name="Google Shape;2721;p16"/>
            <p:cNvSpPr/>
            <p:nvPr/>
          </p:nvSpPr>
          <p:spPr>
            <a:xfrm>
              <a:off x="6220398" y="-7067"/>
              <a:ext cx="2923600" cy="1524540"/>
            </a:xfrm>
            <a:custGeom>
              <a:avLst/>
              <a:gdLst/>
              <a:ahLst/>
              <a:cxnLst/>
              <a:rect l="l" t="t" r="r" b="b"/>
              <a:pathLst>
                <a:path w="38910" h="20290" extrusionOk="0">
                  <a:moveTo>
                    <a:pt x="38887" y="1"/>
                  </a:moveTo>
                  <a:lnTo>
                    <a:pt x="38910" y="20289"/>
                  </a:lnTo>
                  <a:cubicBezTo>
                    <a:pt x="34915" y="9022"/>
                    <a:pt x="23320" y="11410"/>
                    <a:pt x="11660" y="7858"/>
                  </a:cubicBezTo>
                  <a:cubicBezTo>
                    <a:pt x="5284" y="5914"/>
                    <a:pt x="1842" y="2916"/>
                    <a:pt x="1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6"/>
            <p:cNvSpPr/>
            <p:nvPr/>
          </p:nvSpPr>
          <p:spPr>
            <a:xfrm rot="10800000" flipH="1">
              <a:off x="8104641" y="-7055"/>
              <a:ext cx="1060558" cy="2032721"/>
            </a:xfrm>
            <a:custGeom>
              <a:avLst/>
              <a:gdLst/>
              <a:ahLst/>
              <a:cxnLst/>
              <a:rect l="l" t="t" r="r" b="b"/>
              <a:pathLst>
                <a:path w="20290" h="38887" extrusionOk="0">
                  <a:moveTo>
                    <a:pt x="20289" y="38887"/>
                  </a:moveTo>
                  <a:lnTo>
                    <a:pt x="1" y="38887"/>
                  </a:lnTo>
                  <a:cubicBezTo>
                    <a:pt x="11272" y="34905"/>
                    <a:pt x="8897" y="23307"/>
                    <a:pt x="12461" y="11651"/>
                  </a:cubicBezTo>
                  <a:cubicBezTo>
                    <a:pt x="14411" y="5278"/>
                    <a:pt x="17413" y="1839"/>
                    <a:pt x="20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3" name="Google Shape;2723;p16"/>
          <p:cNvSpPr txBox="1">
            <a:spLocks noGrp="1"/>
          </p:cNvSpPr>
          <p:nvPr>
            <p:ph type="subTitle" idx="7"/>
          </p:nvPr>
        </p:nvSpPr>
        <p:spPr>
          <a:xfrm>
            <a:off x="5718150" y="1607400"/>
            <a:ext cx="22929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4" name="Google Shape;2724;p16"/>
          <p:cNvSpPr txBox="1">
            <a:spLocks noGrp="1"/>
          </p:cNvSpPr>
          <p:nvPr>
            <p:ph type="title" idx="8"/>
          </p:nvPr>
        </p:nvSpPr>
        <p:spPr>
          <a:xfrm>
            <a:off x="5718150" y="1239250"/>
            <a:ext cx="22929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25" name="Google Shape;2725;p16"/>
          <p:cNvSpPr txBox="1">
            <a:spLocks noGrp="1"/>
          </p:cNvSpPr>
          <p:nvPr>
            <p:ph type="subTitle" idx="9"/>
          </p:nvPr>
        </p:nvSpPr>
        <p:spPr>
          <a:xfrm>
            <a:off x="5718150" y="2776963"/>
            <a:ext cx="22929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6" name="Google Shape;2726;p16"/>
          <p:cNvSpPr txBox="1">
            <a:spLocks noGrp="1"/>
          </p:cNvSpPr>
          <p:nvPr>
            <p:ph type="title" idx="13"/>
          </p:nvPr>
        </p:nvSpPr>
        <p:spPr>
          <a:xfrm>
            <a:off x="5718150" y="2408813"/>
            <a:ext cx="22929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27" name="Google Shape;2727;p16"/>
          <p:cNvSpPr txBox="1">
            <a:spLocks noGrp="1"/>
          </p:cNvSpPr>
          <p:nvPr>
            <p:ph type="subTitle" idx="14"/>
          </p:nvPr>
        </p:nvSpPr>
        <p:spPr>
          <a:xfrm>
            <a:off x="5718150" y="3978494"/>
            <a:ext cx="22929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8" name="Google Shape;2728;p16"/>
          <p:cNvSpPr txBox="1">
            <a:spLocks noGrp="1"/>
          </p:cNvSpPr>
          <p:nvPr>
            <p:ph type="title" idx="15"/>
          </p:nvPr>
        </p:nvSpPr>
        <p:spPr>
          <a:xfrm>
            <a:off x="5718150" y="3610344"/>
            <a:ext cx="22929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29" name="Google Shape;2729;p16"/>
          <p:cNvSpPr/>
          <p:nvPr/>
        </p:nvSpPr>
        <p:spPr>
          <a:xfrm>
            <a:off x="8660706" y="2834289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0" name="Google Shape;2730;p16"/>
          <p:cNvSpPr/>
          <p:nvPr/>
        </p:nvSpPr>
        <p:spPr>
          <a:xfrm>
            <a:off x="360284" y="4143388"/>
            <a:ext cx="324757" cy="375100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1" name="Google Shape;2731;p16"/>
          <p:cNvGrpSpPr/>
          <p:nvPr/>
        </p:nvGrpSpPr>
        <p:grpSpPr>
          <a:xfrm>
            <a:off x="7951025" y="4048396"/>
            <a:ext cx="281055" cy="346846"/>
            <a:chOff x="368125" y="2950571"/>
            <a:chExt cx="281055" cy="346846"/>
          </a:xfrm>
        </p:grpSpPr>
        <p:sp>
          <p:nvSpPr>
            <p:cNvPr id="2732" name="Google Shape;2732;p16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6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4" name="Google Shape;2734;p16"/>
          <p:cNvGrpSpPr/>
          <p:nvPr/>
        </p:nvGrpSpPr>
        <p:grpSpPr>
          <a:xfrm>
            <a:off x="397961" y="2263205"/>
            <a:ext cx="402369" cy="316376"/>
            <a:chOff x="1163250" y="1972063"/>
            <a:chExt cx="106800" cy="83975"/>
          </a:xfrm>
        </p:grpSpPr>
        <p:sp>
          <p:nvSpPr>
            <p:cNvPr id="2735" name="Google Shape;2735;p16"/>
            <p:cNvSpPr/>
            <p:nvPr/>
          </p:nvSpPr>
          <p:spPr>
            <a:xfrm>
              <a:off x="1251000" y="2007013"/>
              <a:ext cx="16725" cy="14325"/>
            </a:xfrm>
            <a:custGeom>
              <a:avLst/>
              <a:gdLst/>
              <a:ahLst/>
              <a:cxnLst/>
              <a:rect l="l" t="t" r="r" b="b"/>
              <a:pathLst>
                <a:path w="669" h="573" extrusionOk="0">
                  <a:moveTo>
                    <a:pt x="380" y="1"/>
                  </a:moveTo>
                  <a:cubicBezTo>
                    <a:pt x="310" y="1"/>
                    <a:pt x="238" y="27"/>
                    <a:pt x="180" y="84"/>
                  </a:cubicBezTo>
                  <a:cubicBezTo>
                    <a:pt x="0" y="264"/>
                    <a:pt x="129" y="572"/>
                    <a:pt x="383" y="572"/>
                  </a:cubicBezTo>
                  <a:cubicBezTo>
                    <a:pt x="540" y="572"/>
                    <a:pt x="665" y="444"/>
                    <a:pt x="669" y="286"/>
                  </a:cubicBezTo>
                  <a:cubicBezTo>
                    <a:pt x="669" y="114"/>
                    <a:pt x="527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6"/>
            <p:cNvSpPr/>
            <p:nvPr/>
          </p:nvSpPr>
          <p:spPr>
            <a:xfrm>
              <a:off x="1253400" y="2041788"/>
              <a:ext cx="16650" cy="14250"/>
            </a:xfrm>
            <a:custGeom>
              <a:avLst/>
              <a:gdLst/>
              <a:ahLst/>
              <a:cxnLst/>
              <a:rect l="l" t="t" r="r" b="b"/>
              <a:pathLst>
                <a:path w="666" h="570" extrusionOk="0">
                  <a:moveTo>
                    <a:pt x="287" y="1"/>
                  </a:moveTo>
                  <a:cubicBezTo>
                    <a:pt x="129" y="1"/>
                    <a:pt x="1" y="126"/>
                    <a:pt x="1" y="283"/>
                  </a:cubicBezTo>
                  <a:cubicBezTo>
                    <a:pt x="1" y="455"/>
                    <a:pt x="142" y="570"/>
                    <a:pt x="288" y="570"/>
                  </a:cubicBezTo>
                  <a:cubicBezTo>
                    <a:pt x="358" y="570"/>
                    <a:pt x="429" y="544"/>
                    <a:pt x="486" y="486"/>
                  </a:cubicBezTo>
                  <a:cubicBezTo>
                    <a:pt x="666" y="306"/>
                    <a:pt x="540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6"/>
            <p:cNvSpPr/>
            <p:nvPr/>
          </p:nvSpPr>
          <p:spPr>
            <a:xfrm>
              <a:off x="1253400" y="1972363"/>
              <a:ext cx="14325" cy="14425"/>
            </a:xfrm>
            <a:custGeom>
              <a:avLst/>
              <a:gdLst/>
              <a:ahLst/>
              <a:cxnLst/>
              <a:rect l="l" t="t" r="r" b="b"/>
              <a:pathLst>
                <a:path w="573" h="577" extrusionOk="0">
                  <a:moveTo>
                    <a:pt x="287" y="1"/>
                  </a:moveTo>
                  <a:cubicBezTo>
                    <a:pt x="129" y="1"/>
                    <a:pt x="1" y="126"/>
                    <a:pt x="1" y="284"/>
                  </a:cubicBezTo>
                  <a:lnTo>
                    <a:pt x="1" y="287"/>
                  </a:lnTo>
                  <a:lnTo>
                    <a:pt x="1" y="290"/>
                  </a:lnTo>
                  <a:cubicBezTo>
                    <a:pt x="1" y="448"/>
                    <a:pt x="129" y="576"/>
                    <a:pt x="287" y="576"/>
                  </a:cubicBezTo>
                  <a:cubicBezTo>
                    <a:pt x="444" y="576"/>
                    <a:pt x="573" y="448"/>
                    <a:pt x="573" y="290"/>
                  </a:cubicBezTo>
                  <a:lnTo>
                    <a:pt x="573" y="287"/>
                  </a:lnTo>
                  <a:lnTo>
                    <a:pt x="573" y="284"/>
                  </a:lnTo>
                  <a:cubicBezTo>
                    <a:pt x="569" y="126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6"/>
            <p:cNvSpPr/>
            <p:nvPr/>
          </p:nvSpPr>
          <p:spPr>
            <a:xfrm>
              <a:off x="1206075" y="2007013"/>
              <a:ext cx="16650" cy="14325"/>
            </a:xfrm>
            <a:custGeom>
              <a:avLst/>
              <a:gdLst/>
              <a:ahLst/>
              <a:cxnLst/>
              <a:rect l="l" t="t" r="r" b="b"/>
              <a:pathLst>
                <a:path w="666" h="573" extrusionOk="0">
                  <a:moveTo>
                    <a:pt x="379" y="1"/>
                  </a:moveTo>
                  <a:cubicBezTo>
                    <a:pt x="310" y="1"/>
                    <a:pt x="239" y="27"/>
                    <a:pt x="181" y="84"/>
                  </a:cubicBezTo>
                  <a:cubicBezTo>
                    <a:pt x="1" y="264"/>
                    <a:pt x="126" y="572"/>
                    <a:pt x="380" y="572"/>
                  </a:cubicBezTo>
                  <a:cubicBezTo>
                    <a:pt x="537" y="572"/>
                    <a:pt x="666" y="444"/>
                    <a:pt x="666" y="286"/>
                  </a:cubicBezTo>
                  <a:cubicBezTo>
                    <a:pt x="666" y="114"/>
                    <a:pt x="526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6"/>
            <p:cNvSpPr/>
            <p:nvPr/>
          </p:nvSpPr>
          <p:spPr>
            <a:xfrm>
              <a:off x="1206075" y="2041738"/>
              <a:ext cx="16650" cy="14300"/>
            </a:xfrm>
            <a:custGeom>
              <a:avLst/>
              <a:gdLst/>
              <a:ahLst/>
              <a:cxnLst/>
              <a:rect l="l" t="t" r="r" b="b"/>
              <a:pathLst>
                <a:path w="666" h="572" extrusionOk="0">
                  <a:moveTo>
                    <a:pt x="378" y="0"/>
                  </a:moveTo>
                  <a:cubicBezTo>
                    <a:pt x="308" y="0"/>
                    <a:pt x="238" y="26"/>
                    <a:pt x="181" y="83"/>
                  </a:cubicBezTo>
                  <a:cubicBezTo>
                    <a:pt x="1" y="263"/>
                    <a:pt x="126" y="571"/>
                    <a:pt x="380" y="571"/>
                  </a:cubicBezTo>
                  <a:cubicBezTo>
                    <a:pt x="537" y="571"/>
                    <a:pt x="666" y="443"/>
                    <a:pt x="666" y="285"/>
                  </a:cubicBezTo>
                  <a:cubicBezTo>
                    <a:pt x="666" y="113"/>
                    <a:pt x="524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6"/>
            <p:cNvSpPr/>
            <p:nvPr/>
          </p:nvSpPr>
          <p:spPr>
            <a:xfrm>
              <a:off x="1163250" y="2007063"/>
              <a:ext cx="14500" cy="14275"/>
            </a:xfrm>
            <a:custGeom>
              <a:avLst/>
              <a:gdLst/>
              <a:ahLst/>
              <a:cxnLst/>
              <a:rect l="l" t="t" r="r" b="b"/>
              <a:pathLst>
                <a:path w="580" h="571" extrusionOk="0">
                  <a:moveTo>
                    <a:pt x="285" y="1"/>
                  </a:moveTo>
                  <a:cubicBezTo>
                    <a:pt x="129" y="1"/>
                    <a:pt x="1" y="127"/>
                    <a:pt x="1" y="284"/>
                  </a:cubicBezTo>
                  <a:cubicBezTo>
                    <a:pt x="1" y="441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70"/>
                  </a:cubicBezTo>
                  <a:cubicBezTo>
                    <a:pt x="454" y="570"/>
                    <a:pt x="579" y="442"/>
                    <a:pt x="579" y="284"/>
                  </a:cubicBezTo>
                  <a:cubicBezTo>
                    <a:pt x="579" y="127"/>
                    <a:pt x="454" y="1"/>
                    <a:pt x="296" y="1"/>
                  </a:cubicBezTo>
                  <a:cubicBezTo>
                    <a:pt x="293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6"/>
            <p:cNvSpPr/>
            <p:nvPr/>
          </p:nvSpPr>
          <p:spPr>
            <a:xfrm>
              <a:off x="1163250" y="2041788"/>
              <a:ext cx="14500" cy="14250"/>
            </a:xfrm>
            <a:custGeom>
              <a:avLst/>
              <a:gdLst/>
              <a:ahLst/>
              <a:cxnLst/>
              <a:rect l="l" t="t" r="r" b="b"/>
              <a:pathLst>
                <a:path w="580" h="570" extrusionOk="0">
                  <a:moveTo>
                    <a:pt x="285" y="0"/>
                  </a:moveTo>
                  <a:cubicBezTo>
                    <a:pt x="129" y="0"/>
                    <a:pt x="1" y="127"/>
                    <a:pt x="1" y="283"/>
                  </a:cubicBezTo>
                  <a:cubicBezTo>
                    <a:pt x="1" y="440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69"/>
                  </a:cubicBezTo>
                  <a:cubicBezTo>
                    <a:pt x="454" y="569"/>
                    <a:pt x="579" y="441"/>
                    <a:pt x="579" y="283"/>
                  </a:cubicBezTo>
                  <a:cubicBezTo>
                    <a:pt x="579" y="126"/>
                    <a:pt x="454" y="1"/>
                    <a:pt x="296" y="1"/>
                  </a:cubicBezTo>
                  <a:cubicBezTo>
                    <a:pt x="293" y="0"/>
                    <a:pt x="28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6"/>
            <p:cNvSpPr/>
            <p:nvPr/>
          </p:nvSpPr>
          <p:spPr>
            <a:xfrm>
              <a:off x="1208325" y="1972063"/>
              <a:ext cx="14575" cy="14950"/>
            </a:xfrm>
            <a:custGeom>
              <a:avLst/>
              <a:gdLst/>
              <a:ahLst/>
              <a:cxnLst/>
              <a:rect l="l" t="t" r="r" b="b"/>
              <a:pathLst>
                <a:path w="583" h="598" extrusionOk="0">
                  <a:moveTo>
                    <a:pt x="290" y="0"/>
                  </a:moveTo>
                  <a:cubicBezTo>
                    <a:pt x="129" y="0"/>
                    <a:pt x="1" y="135"/>
                    <a:pt x="7" y="296"/>
                  </a:cubicBezTo>
                  <a:lnTo>
                    <a:pt x="7" y="302"/>
                  </a:lnTo>
                  <a:cubicBezTo>
                    <a:pt x="1" y="463"/>
                    <a:pt x="129" y="598"/>
                    <a:pt x="290" y="598"/>
                  </a:cubicBezTo>
                  <a:cubicBezTo>
                    <a:pt x="454" y="598"/>
                    <a:pt x="582" y="463"/>
                    <a:pt x="576" y="302"/>
                  </a:cubicBezTo>
                  <a:lnTo>
                    <a:pt x="576" y="299"/>
                  </a:lnTo>
                  <a:lnTo>
                    <a:pt x="576" y="296"/>
                  </a:lnTo>
                  <a:cubicBezTo>
                    <a:pt x="582" y="135"/>
                    <a:pt x="454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6"/>
            <p:cNvSpPr/>
            <p:nvPr/>
          </p:nvSpPr>
          <p:spPr>
            <a:xfrm>
              <a:off x="1163500" y="1972363"/>
              <a:ext cx="14250" cy="14425"/>
            </a:xfrm>
            <a:custGeom>
              <a:avLst/>
              <a:gdLst/>
              <a:ahLst/>
              <a:cxnLst/>
              <a:rect l="l" t="t" r="r" b="b"/>
              <a:pathLst>
                <a:path w="570" h="577" extrusionOk="0">
                  <a:moveTo>
                    <a:pt x="286" y="1"/>
                  </a:moveTo>
                  <a:cubicBezTo>
                    <a:pt x="129" y="1"/>
                    <a:pt x="0" y="126"/>
                    <a:pt x="0" y="284"/>
                  </a:cubicBezTo>
                  <a:lnTo>
                    <a:pt x="0" y="287"/>
                  </a:lnTo>
                  <a:lnTo>
                    <a:pt x="0" y="290"/>
                  </a:lnTo>
                  <a:cubicBezTo>
                    <a:pt x="0" y="448"/>
                    <a:pt x="129" y="576"/>
                    <a:pt x="286" y="576"/>
                  </a:cubicBezTo>
                  <a:cubicBezTo>
                    <a:pt x="444" y="576"/>
                    <a:pt x="569" y="448"/>
                    <a:pt x="569" y="290"/>
                  </a:cubicBezTo>
                  <a:lnTo>
                    <a:pt x="569" y="287"/>
                  </a:lnTo>
                  <a:lnTo>
                    <a:pt x="569" y="284"/>
                  </a:lnTo>
                  <a:cubicBezTo>
                    <a:pt x="569" y="126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4" name="Google Shape;2744;p16"/>
          <p:cNvSpPr/>
          <p:nvPr/>
        </p:nvSpPr>
        <p:spPr>
          <a:xfrm>
            <a:off x="3915813" y="4561601"/>
            <a:ext cx="351373" cy="351770"/>
          </a:xfrm>
          <a:custGeom>
            <a:avLst/>
            <a:gdLst/>
            <a:ahLst/>
            <a:cxnLst/>
            <a:rect l="l" t="t" r="r" b="b"/>
            <a:pathLst>
              <a:path w="2701" h="2704" fill="none" extrusionOk="0">
                <a:moveTo>
                  <a:pt x="2035" y="2665"/>
                </a:moveTo>
                <a:lnTo>
                  <a:pt x="2700" y="1958"/>
                </a:lnTo>
                <a:lnTo>
                  <a:pt x="2035" y="1331"/>
                </a:lnTo>
                <a:lnTo>
                  <a:pt x="2662" y="666"/>
                </a:lnTo>
                <a:lnTo>
                  <a:pt x="1955" y="0"/>
                </a:lnTo>
                <a:lnTo>
                  <a:pt x="1328" y="669"/>
                </a:lnTo>
                <a:lnTo>
                  <a:pt x="663" y="42"/>
                </a:lnTo>
                <a:lnTo>
                  <a:pt x="1" y="749"/>
                </a:lnTo>
                <a:lnTo>
                  <a:pt x="666" y="1373"/>
                </a:lnTo>
                <a:lnTo>
                  <a:pt x="39" y="2038"/>
                </a:lnTo>
                <a:lnTo>
                  <a:pt x="746" y="2703"/>
                </a:lnTo>
                <a:lnTo>
                  <a:pt x="1370" y="2038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5" name="Google Shape;2745;p16"/>
          <p:cNvSpPr/>
          <p:nvPr/>
        </p:nvSpPr>
        <p:spPr>
          <a:xfrm>
            <a:off x="7696949" y="1753855"/>
            <a:ext cx="450379" cy="450398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3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8" name="Google Shape;3198;p19"/>
          <p:cNvSpPr txBox="1">
            <a:spLocks noGrp="1"/>
          </p:cNvSpPr>
          <p:nvPr>
            <p:ph type="subTitle" idx="1"/>
          </p:nvPr>
        </p:nvSpPr>
        <p:spPr>
          <a:xfrm>
            <a:off x="1361550" y="1567950"/>
            <a:ext cx="6420900" cy="1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9" name="Google Shape;3199;p19"/>
          <p:cNvSpPr txBox="1">
            <a:spLocks noGrp="1"/>
          </p:cNvSpPr>
          <p:nvPr>
            <p:ph type="title"/>
          </p:nvPr>
        </p:nvSpPr>
        <p:spPr>
          <a:xfrm>
            <a:off x="2681400" y="3058650"/>
            <a:ext cx="37812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200" name="Google Shape;3200;p19"/>
          <p:cNvGrpSpPr/>
          <p:nvPr/>
        </p:nvGrpSpPr>
        <p:grpSpPr>
          <a:xfrm>
            <a:off x="-22695" y="3100431"/>
            <a:ext cx="1827996" cy="2071470"/>
            <a:chOff x="-13800" y="3100431"/>
            <a:chExt cx="1827996" cy="2071470"/>
          </a:xfrm>
        </p:grpSpPr>
        <p:sp>
          <p:nvSpPr>
            <p:cNvPr id="3201" name="Google Shape;3201;p19"/>
            <p:cNvSpPr/>
            <p:nvPr/>
          </p:nvSpPr>
          <p:spPr>
            <a:xfrm rot="10800000" flipH="1">
              <a:off x="-13800" y="3100431"/>
              <a:ext cx="1827996" cy="2071470"/>
            </a:xfrm>
            <a:custGeom>
              <a:avLst/>
              <a:gdLst/>
              <a:ahLst/>
              <a:cxnLst/>
              <a:rect l="l" t="t" r="r" b="b"/>
              <a:pathLst>
                <a:path w="19791" h="22427" extrusionOk="0">
                  <a:moveTo>
                    <a:pt x="1" y="200"/>
                  </a:moveTo>
                  <a:lnTo>
                    <a:pt x="19791" y="1"/>
                  </a:lnTo>
                  <a:cubicBezTo>
                    <a:pt x="8819" y="2389"/>
                    <a:pt x="11204" y="8993"/>
                    <a:pt x="7791" y="15690"/>
                  </a:cubicBezTo>
                  <a:cubicBezTo>
                    <a:pt x="5927" y="19354"/>
                    <a:pt x="3018" y="21346"/>
                    <a:pt x="226" y="224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9"/>
            <p:cNvSpPr/>
            <p:nvPr/>
          </p:nvSpPr>
          <p:spPr>
            <a:xfrm rot="10800000" flipH="1">
              <a:off x="-13800" y="4316126"/>
              <a:ext cx="952376" cy="853730"/>
            </a:xfrm>
            <a:custGeom>
              <a:avLst/>
              <a:gdLst/>
              <a:ahLst/>
              <a:cxnLst/>
              <a:rect l="l" t="t" r="r" b="b"/>
              <a:pathLst>
                <a:path w="10311" h="9243" extrusionOk="0">
                  <a:moveTo>
                    <a:pt x="10310" y="0"/>
                  </a:moveTo>
                  <a:cubicBezTo>
                    <a:pt x="9517" y="2880"/>
                    <a:pt x="7048" y="8735"/>
                    <a:pt x="94" y="9243"/>
                  </a:cubicBezTo>
                  <a:lnTo>
                    <a:pt x="1" y="10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3" name="Google Shape;3203;p19"/>
          <p:cNvSpPr/>
          <p:nvPr/>
        </p:nvSpPr>
        <p:spPr>
          <a:xfrm rot="10800000" flipH="1">
            <a:off x="7672798" y="1904947"/>
            <a:ext cx="1502780" cy="3260198"/>
          </a:xfrm>
          <a:custGeom>
            <a:avLst/>
            <a:gdLst/>
            <a:ahLst/>
            <a:cxnLst/>
            <a:rect l="l" t="t" r="r" b="b"/>
            <a:pathLst>
              <a:path w="17156" h="37219" extrusionOk="0">
                <a:moveTo>
                  <a:pt x="17052" y="0"/>
                </a:moveTo>
                <a:lnTo>
                  <a:pt x="0" y="0"/>
                </a:lnTo>
                <a:cubicBezTo>
                  <a:pt x="270" y="3108"/>
                  <a:pt x="1707" y="9072"/>
                  <a:pt x="8398" y="13045"/>
                </a:cubicBezTo>
                <a:cubicBezTo>
                  <a:pt x="17155" y="18241"/>
                  <a:pt x="11155" y="31488"/>
                  <a:pt x="17052" y="3721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4" name="Google Shape;3204;p19"/>
          <p:cNvGrpSpPr/>
          <p:nvPr/>
        </p:nvGrpSpPr>
        <p:grpSpPr>
          <a:xfrm>
            <a:off x="6928541" y="-20706"/>
            <a:ext cx="2245086" cy="1360665"/>
            <a:chOff x="6928541" y="-20706"/>
            <a:chExt cx="2245086" cy="1360665"/>
          </a:xfrm>
        </p:grpSpPr>
        <p:grpSp>
          <p:nvGrpSpPr>
            <p:cNvPr id="3205" name="Google Shape;3205;p19"/>
            <p:cNvGrpSpPr/>
            <p:nvPr/>
          </p:nvGrpSpPr>
          <p:grpSpPr>
            <a:xfrm rot="-656606" flipH="1">
              <a:off x="7700702" y="159090"/>
              <a:ext cx="952351" cy="1100479"/>
              <a:chOff x="341650" y="1947263"/>
              <a:chExt cx="334000" cy="385950"/>
            </a:xfrm>
          </p:grpSpPr>
          <p:sp>
            <p:nvSpPr>
              <p:cNvPr id="3206" name="Google Shape;3206;p19"/>
              <p:cNvSpPr/>
              <p:nvPr/>
            </p:nvSpPr>
            <p:spPr>
              <a:xfrm>
                <a:off x="462150" y="1947263"/>
                <a:ext cx="213500" cy="192550"/>
              </a:xfrm>
              <a:custGeom>
                <a:avLst/>
                <a:gdLst/>
                <a:ahLst/>
                <a:cxnLst/>
                <a:rect l="l" t="t" r="r" b="b"/>
                <a:pathLst>
                  <a:path w="8540" h="7702" extrusionOk="0">
                    <a:moveTo>
                      <a:pt x="820" y="0"/>
                    </a:moveTo>
                    <a:cubicBezTo>
                      <a:pt x="547" y="0"/>
                      <a:pt x="274" y="14"/>
                      <a:pt x="1" y="43"/>
                    </a:cubicBezTo>
                    <a:lnTo>
                      <a:pt x="8540" y="7701"/>
                    </a:lnTo>
                    <a:cubicBezTo>
                      <a:pt x="8536" y="7238"/>
                      <a:pt x="8495" y="6779"/>
                      <a:pt x="8411" y="6322"/>
                    </a:cubicBezTo>
                    <a:lnTo>
                      <a:pt x="1386" y="20"/>
                    </a:lnTo>
                    <a:cubicBezTo>
                      <a:pt x="1198" y="7"/>
                      <a:pt x="1009" y="0"/>
                      <a:pt x="8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19"/>
              <p:cNvSpPr/>
              <p:nvPr/>
            </p:nvSpPr>
            <p:spPr>
              <a:xfrm>
                <a:off x="527000" y="1952413"/>
                <a:ext cx="1376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4937" extrusionOk="0">
                    <a:moveTo>
                      <a:pt x="0" y="1"/>
                    </a:moveTo>
                    <a:lnTo>
                      <a:pt x="5505" y="4937"/>
                    </a:lnTo>
                    <a:cubicBezTo>
                      <a:pt x="5075" y="3719"/>
                      <a:pt x="4342" y="2629"/>
                      <a:pt x="3381" y="1768"/>
                    </a:cubicBezTo>
                    <a:cubicBezTo>
                      <a:pt x="2420" y="904"/>
                      <a:pt x="1257" y="29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19"/>
              <p:cNvSpPr/>
              <p:nvPr/>
            </p:nvSpPr>
            <p:spPr>
              <a:xfrm>
                <a:off x="385100" y="2125713"/>
                <a:ext cx="204100" cy="1878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7512" extrusionOk="0">
                    <a:moveTo>
                      <a:pt x="341" y="1"/>
                    </a:moveTo>
                    <a:lnTo>
                      <a:pt x="1" y="958"/>
                    </a:lnTo>
                    <a:lnTo>
                      <a:pt x="7306" y="7511"/>
                    </a:lnTo>
                    <a:cubicBezTo>
                      <a:pt x="7601" y="7366"/>
                      <a:pt x="7890" y="7199"/>
                      <a:pt x="8164" y="701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19"/>
              <p:cNvSpPr/>
              <p:nvPr/>
            </p:nvSpPr>
            <p:spPr>
              <a:xfrm>
                <a:off x="399725" y="2084738"/>
                <a:ext cx="220900" cy="206350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8254" extrusionOk="0">
                    <a:moveTo>
                      <a:pt x="341" y="1"/>
                    </a:moveTo>
                    <a:lnTo>
                      <a:pt x="1" y="958"/>
                    </a:lnTo>
                    <a:lnTo>
                      <a:pt x="8131" y="8253"/>
                    </a:lnTo>
                    <a:cubicBezTo>
                      <a:pt x="8379" y="8057"/>
                      <a:pt x="8613" y="7845"/>
                      <a:pt x="8835" y="7617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19"/>
              <p:cNvSpPr/>
              <p:nvPr/>
            </p:nvSpPr>
            <p:spPr>
              <a:xfrm>
                <a:off x="414275" y="2043688"/>
                <a:ext cx="231400" cy="219050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8762" extrusionOk="0">
                    <a:moveTo>
                      <a:pt x="344" y="0"/>
                    </a:moveTo>
                    <a:lnTo>
                      <a:pt x="0" y="958"/>
                    </a:lnTo>
                    <a:lnTo>
                      <a:pt x="8700" y="8761"/>
                    </a:lnTo>
                    <a:cubicBezTo>
                      <a:pt x="8899" y="8517"/>
                      <a:pt x="9086" y="8263"/>
                      <a:pt x="9256" y="7996"/>
                    </a:cubicBez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19"/>
              <p:cNvSpPr/>
              <p:nvPr/>
            </p:nvSpPr>
            <p:spPr>
              <a:xfrm>
                <a:off x="370575" y="2166688"/>
                <a:ext cx="1802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7209" h="6480" extrusionOk="0">
                    <a:moveTo>
                      <a:pt x="341" y="1"/>
                    </a:moveTo>
                    <a:lnTo>
                      <a:pt x="0" y="962"/>
                    </a:lnTo>
                    <a:lnTo>
                      <a:pt x="6148" y="6479"/>
                    </a:lnTo>
                    <a:cubicBezTo>
                      <a:pt x="6508" y="6399"/>
                      <a:pt x="6865" y="6293"/>
                      <a:pt x="7208" y="6165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19"/>
              <p:cNvSpPr/>
              <p:nvPr/>
            </p:nvSpPr>
            <p:spPr>
              <a:xfrm>
                <a:off x="443425" y="1961663"/>
                <a:ext cx="231100" cy="226825"/>
              </a:xfrm>
              <a:custGeom>
                <a:avLst/>
                <a:gdLst/>
                <a:ahLst/>
                <a:cxnLst/>
                <a:rect l="l" t="t" r="r" b="b"/>
                <a:pathLst>
                  <a:path w="9244" h="9073" extrusionOk="0">
                    <a:moveTo>
                      <a:pt x="342" y="0"/>
                    </a:moveTo>
                    <a:lnTo>
                      <a:pt x="1" y="958"/>
                    </a:lnTo>
                    <a:lnTo>
                      <a:pt x="9044" y="9073"/>
                    </a:lnTo>
                    <a:cubicBezTo>
                      <a:pt x="9138" y="8713"/>
                      <a:pt x="9202" y="8349"/>
                      <a:pt x="9244" y="7983"/>
                    </a:cubicBez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19"/>
              <p:cNvSpPr/>
              <p:nvPr/>
            </p:nvSpPr>
            <p:spPr>
              <a:xfrm>
                <a:off x="428900" y="2002638"/>
                <a:ext cx="235275" cy="226100"/>
              </a:xfrm>
              <a:custGeom>
                <a:avLst/>
                <a:gdLst/>
                <a:ahLst/>
                <a:cxnLst/>
                <a:rect l="l" t="t" r="r" b="b"/>
                <a:pathLst>
                  <a:path w="9411" h="9044" extrusionOk="0">
                    <a:moveTo>
                      <a:pt x="341" y="0"/>
                    </a:moveTo>
                    <a:lnTo>
                      <a:pt x="0" y="961"/>
                    </a:lnTo>
                    <a:lnTo>
                      <a:pt x="9012" y="9044"/>
                    </a:lnTo>
                    <a:cubicBezTo>
                      <a:pt x="9163" y="8751"/>
                      <a:pt x="9294" y="8446"/>
                      <a:pt x="9410" y="8137"/>
                    </a:cubicBez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19"/>
              <p:cNvSpPr/>
              <p:nvPr/>
            </p:nvSpPr>
            <p:spPr>
              <a:xfrm>
                <a:off x="356025" y="2207738"/>
                <a:ext cx="147125" cy="125475"/>
              </a:xfrm>
              <a:custGeom>
                <a:avLst/>
                <a:gdLst/>
                <a:ahLst/>
                <a:cxnLst/>
                <a:rect l="l" t="t" r="r" b="b"/>
                <a:pathLst>
                  <a:path w="5885" h="5019" extrusionOk="0">
                    <a:moveTo>
                      <a:pt x="341" y="1"/>
                    </a:moveTo>
                    <a:lnTo>
                      <a:pt x="0" y="959"/>
                    </a:lnTo>
                    <a:lnTo>
                      <a:pt x="4500" y="4998"/>
                    </a:lnTo>
                    <a:cubicBezTo>
                      <a:pt x="4689" y="5011"/>
                      <a:pt x="4879" y="5018"/>
                      <a:pt x="5068" y="5018"/>
                    </a:cubicBezTo>
                    <a:cubicBezTo>
                      <a:pt x="5341" y="5018"/>
                      <a:pt x="5613" y="5004"/>
                      <a:pt x="5885" y="4976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19"/>
              <p:cNvSpPr/>
              <p:nvPr/>
            </p:nvSpPr>
            <p:spPr>
              <a:xfrm>
                <a:off x="341650" y="2248713"/>
                <a:ext cx="96675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3867" h="3173" extrusionOk="0">
                    <a:moveTo>
                      <a:pt x="331" y="1"/>
                    </a:moveTo>
                    <a:lnTo>
                      <a:pt x="0" y="926"/>
                    </a:lnTo>
                    <a:cubicBezTo>
                      <a:pt x="154" y="1094"/>
                      <a:pt x="315" y="1251"/>
                      <a:pt x="485" y="1405"/>
                    </a:cubicBezTo>
                    <a:cubicBezTo>
                      <a:pt x="1446" y="2270"/>
                      <a:pt x="2610" y="2877"/>
                      <a:pt x="3866" y="3173"/>
                    </a:cubicBez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16" name="Google Shape;3216;p19"/>
            <p:cNvSpPr/>
            <p:nvPr/>
          </p:nvSpPr>
          <p:spPr>
            <a:xfrm rot="10800000" flipH="1">
              <a:off x="6928541" y="-20706"/>
              <a:ext cx="2245086" cy="1279539"/>
            </a:xfrm>
            <a:custGeom>
              <a:avLst/>
              <a:gdLst/>
              <a:ahLst/>
              <a:cxnLst/>
              <a:rect l="l" t="t" r="r" b="b"/>
              <a:pathLst>
                <a:path w="37331" h="21276" extrusionOk="0">
                  <a:moveTo>
                    <a:pt x="37218" y="21247"/>
                  </a:moveTo>
                  <a:lnTo>
                    <a:pt x="37331" y="1"/>
                  </a:lnTo>
                  <a:cubicBezTo>
                    <a:pt x="34220" y="322"/>
                    <a:pt x="28249" y="2074"/>
                    <a:pt x="24232" y="10391"/>
                  </a:cubicBezTo>
                  <a:cubicBezTo>
                    <a:pt x="18977" y="21276"/>
                    <a:pt x="5772" y="13730"/>
                    <a:pt x="0" y="210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7" name="Google Shape;3217;p19"/>
          <p:cNvSpPr/>
          <p:nvPr/>
        </p:nvSpPr>
        <p:spPr>
          <a:xfrm>
            <a:off x="-6929" y="-18379"/>
            <a:ext cx="2245086" cy="1615630"/>
          </a:xfrm>
          <a:custGeom>
            <a:avLst/>
            <a:gdLst/>
            <a:ahLst/>
            <a:cxnLst/>
            <a:rect l="l" t="t" r="r" b="b"/>
            <a:pathLst>
              <a:path w="33231" h="23914" extrusionOk="0">
                <a:moveTo>
                  <a:pt x="58" y="100"/>
                </a:moveTo>
                <a:lnTo>
                  <a:pt x="0" y="23914"/>
                </a:lnTo>
                <a:cubicBezTo>
                  <a:pt x="2770" y="23544"/>
                  <a:pt x="8089" y="21555"/>
                  <a:pt x="11653" y="12219"/>
                </a:cubicBezTo>
                <a:cubicBezTo>
                  <a:pt x="16313" y="0"/>
                  <a:pt x="28101" y="8407"/>
                  <a:pt x="33230" y="18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8" name="Google Shape;3218;p19"/>
          <p:cNvSpPr/>
          <p:nvPr/>
        </p:nvSpPr>
        <p:spPr>
          <a:xfrm flipH="1">
            <a:off x="1969857" y="3623251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9" name="Google Shape;3219;p19"/>
          <p:cNvSpPr/>
          <p:nvPr/>
        </p:nvSpPr>
        <p:spPr>
          <a:xfrm flipH="1">
            <a:off x="6272978" y="702306"/>
            <a:ext cx="190482" cy="190398"/>
          </a:xfrm>
          <a:custGeom>
            <a:avLst/>
            <a:gdLst/>
            <a:ahLst/>
            <a:cxnLst/>
            <a:rect l="l" t="t" r="r" b="b"/>
            <a:pathLst>
              <a:path w="2274" h="2273" fill="none" extrusionOk="0">
                <a:moveTo>
                  <a:pt x="2273" y="971"/>
                </a:moveTo>
                <a:cubicBezTo>
                  <a:pt x="2273" y="1839"/>
                  <a:pt x="1225" y="2273"/>
                  <a:pt x="612" y="1659"/>
                </a:cubicBezTo>
                <a:cubicBezTo>
                  <a:pt x="1" y="1048"/>
                  <a:pt x="435" y="1"/>
                  <a:pt x="1299" y="1"/>
                </a:cubicBezTo>
                <a:cubicBezTo>
                  <a:pt x="1836" y="1"/>
                  <a:pt x="2273" y="435"/>
                  <a:pt x="2273" y="97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0" name="Google Shape;3220;p19"/>
          <p:cNvSpPr/>
          <p:nvPr/>
        </p:nvSpPr>
        <p:spPr>
          <a:xfrm flipH="1">
            <a:off x="6387400" y="4118253"/>
            <a:ext cx="237951" cy="274804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1" name="Google Shape;3221;p19"/>
          <p:cNvGrpSpPr/>
          <p:nvPr/>
        </p:nvGrpSpPr>
        <p:grpSpPr>
          <a:xfrm>
            <a:off x="8286049" y="2506046"/>
            <a:ext cx="281055" cy="346846"/>
            <a:chOff x="368125" y="2950571"/>
            <a:chExt cx="281055" cy="346846"/>
          </a:xfrm>
        </p:grpSpPr>
        <p:sp>
          <p:nvSpPr>
            <p:cNvPr id="3222" name="Google Shape;3222;p19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9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4" name="Google Shape;3224;p19"/>
          <p:cNvGrpSpPr/>
          <p:nvPr/>
        </p:nvGrpSpPr>
        <p:grpSpPr>
          <a:xfrm flipH="1">
            <a:off x="3602649" y="4182580"/>
            <a:ext cx="402369" cy="316376"/>
            <a:chOff x="1163250" y="1972063"/>
            <a:chExt cx="106800" cy="83975"/>
          </a:xfrm>
        </p:grpSpPr>
        <p:sp>
          <p:nvSpPr>
            <p:cNvPr id="3225" name="Google Shape;3225;p19"/>
            <p:cNvSpPr/>
            <p:nvPr/>
          </p:nvSpPr>
          <p:spPr>
            <a:xfrm>
              <a:off x="1251000" y="2007013"/>
              <a:ext cx="16725" cy="14325"/>
            </a:xfrm>
            <a:custGeom>
              <a:avLst/>
              <a:gdLst/>
              <a:ahLst/>
              <a:cxnLst/>
              <a:rect l="l" t="t" r="r" b="b"/>
              <a:pathLst>
                <a:path w="669" h="573" extrusionOk="0">
                  <a:moveTo>
                    <a:pt x="380" y="1"/>
                  </a:moveTo>
                  <a:cubicBezTo>
                    <a:pt x="310" y="1"/>
                    <a:pt x="238" y="27"/>
                    <a:pt x="180" y="84"/>
                  </a:cubicBezTo>
                  <a:cubicBezTo>
                    <a:pt x="0" y="264"/>
                    <a:pt x="129" y="572"/>
                    <a:pt x="383" y="572"/>
                  </a:cubicBezTo>
                  <a:cubicBezTo>
                    <a:pt x="540" y="572"/>
                    <a:pt x="665" y="444"/>
                    <a:pt x="669" y="286"/>
                  </a:cubicBezTo>
                  <a:cubicBezTo>
                    <a:pt x="669" y="114"/>
                    <a:pt x="527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9"/>
            <p:cNvSpPr/>
            <p:nvPr/>
          </p:nvSpPr>
          <p:spPr>
            <a:xfrm>
              <a:off x="1253400" y="2041788"/>
              <a:ext cx="16650" cy="14250"/>
            </a:xfrm>
            <a:custGeom>
              <a:avLst/>
              <a:gdLst/>
              <a:ahLst/>
              <a:cxnLst/>
              <a:rect l="l" t="t" r="r" b="b"/>
              <a:pathLst>
                <a:path w="666" h="570" extrusionOk="0">
                  <a:moveTo>
                    <a:pt x="287" y="1"/>
                  </a:moveTo>
                  <a:cubicBezTo>
                    <a:pt x="129" y="1"/>
                    <a:pt x="1" y="126"/>
                    <a:pt x="1" y="283"/>
                  </a:cubicBezTo>
                  <a:cubicBezTo>
                    <a:pt x="1" y="455"/>
                    <a:pt x="142" y="570"/>
                    <a:pt x="288" y="570"/>
                  </a:cubicBezTo>
                  <a:cubicBezTo>
                    <a:pt x="358" y="570"/>
                    <a:pt x="429" y="544"/>
                    <a:pt x="486" y="486"/>
                  </a:cubicBezTo>
                  <a:cubicBezTo>
                    <a:pt x="666" y="306"/>
                    <a:pt x="540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9"/>
            <p:cNvSpPr/>
            <p:nvPr/>
          </p:nvSpPr>
          <p:spPr>
            <a:xfrm>
              <a:off x="1253400" y="1972363"/>
              <a:ext cx="14325" cy="14425"/>
            </a:xfrm>
            <a:custGeom>
              <a:avLst/>
              <a:gdLst/>
              <a:ahLst/>
              <a:cxnLst/>
              <a:rect l="l" t="t" r="r" b="b"/>
              <a:pathLst>
                <a:path w="573" h="577" extrusionOk="0">
                  <a:moveTo>
                    <a:pt x="287" y="1"/>
                  </a:moveTo>
                  <a:cubicBezTo>
                    <a:pt x="129" y="1"/>
                    <a:pt x="1" y="126"/>
                    <a:pt x="1" y="284"/>
                  </a:cubicBezTo>
                  <a:lnTo>
                    <a:pt x="1" y="287"/>
                  </a:lnTo>
                  <a:lnTo>
                    <a:pt x="1" y="290"/>
                  </a:lnTo>
                  <a:cubicBezTo>
                    <a:pt x="1" y="448"/>
                    <a:pt x="129" y="576"/>
                    <a:pt x="287" y="576"/>
                  </a:cubicBezTo>
                  <a:cubicBezTo>
                    <a:pt x="444" y="576"/>
                    <a:pt x="573" y="448"/>
                    <a:pt x="573" y="290"/>
                  </a:cubicBezTo>
                  <a:lnTo>
                    <a:pt x="573" y="287"/>
                  </a:lnTo>
                  <a:lnTo>
                    <a:pt x="573" y="284"/>
                  </a:lnTo>
                  <a:cubicBezTo>
                    <a:pt x="569" y="126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9"/>
            <p:cNvSpPr/>
            <p:nvPr/>
          </p:nvSpPr>
          <p:spPr>
            <a:xfrm>
              <a:off x="1206075" y="2007013"/>
              <a:ext cx="16650" cy="14325"/>
            </a:xfrm>
            <a:custGeom>
              <a:avLst/>
              <a:gdLst/>
              <a:ahLst/>
              <a:cxnLst/>
              <a:rect l="l" t="t" r="r" b="b"/>
              <a:pathLst>
                <a:path w="666" h="573" extrusionOk="0">
                  <a:moveTo>
                    <a:pt x="379" y="1"/>
                  </a:moveTo>
                  <a:cubicBezTo>
                    <a:pt x="310" y="1"/>
                    <a:pt x="239" y="27"/>
                    <a:pt x="181" y="84"/>
                  </a:cubicBezTo>
                  <a:cubicBezTo>
                    <a:pt x="1" y="264"/>
                    <a:pt x="126" y="572"/>
                    <a:pt x="380" y="572"/>
                  </a:cubicBezTo>
                  <a:cubicBezTo>
                    <a:pt x="537" y="572"/>
                    <a:pt x="666" y="444"/>
                    <a:pt x="666" y="286"/>
                  </a:cubicBezTo>
                  <a:cubicBezTo>
                    <a:pt x="666" y="114"/>
                    <a:pt x="526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9"/>
            <p:cNvSpPr/>
            <p:nvPr/>
          </p:nvSpPr>
          <p:spPr>
            <a:xfrm>
              <a:off x="1206075" y="2041738"/>
              <a:ext cx="16650" cy="14300"/>
            </a:xfrm>
            <a:custGeom>
              <a:avLst/>
              <a:gdLst/>
              <a:ahLst/>
              <a:cxnLst/>
              <a:rect l="l" t="t" r="r" b="b"/>
              <a:pathLst>
                <a:path w="666" h="572" extrusionOk="0">
                  <a:moveTo>
                    <a:pt x="378" y="0"/>
                  </a:moveTo>
                  <a:cubicBezTo>
                    <a:pt x="308" y="0"/>
                    <a:pt x="238" y="26"/>
                    <a:pt x="181" y="83"/>
                  </a:cubicBezTo>
                  <a:cubicBezTo>
                    <a:pt x="1" y="263"/>
                    <a:pt x="126" y="571"/>
                    <a:pt x="380" y="571"/>
                  </a:cubicBezTo>
                  <a:cubicBezTo>
                    <a:pt x="537" y="571"/>
                    <a:pt x="666" y="443"/>
                    <a:pt x="666" y="285"/>
                  </a:cubicBezTo>
                  <a:cubicBezTo>
                    <a:pt x="666" y="113"/>
                    <a:pt x="524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9"/>
            <p:cNvSpPr/>
            <p:nvPr/>
          </p:nvSpPr>
          <p:spPr>
            <a:xfrm>
              <a:off x="1163250" y="2007063"/>
              <a:ext cx="14500" cy="14275"/>
            </a:xfrm>
            <a:custGeom>
              <a:avLst/>
              <a:gdLst/>
              <a:ahLst/>
              <a:cxnLst/>
              <a:rect l="l" t="t" r="r" b="b"/>
              <a:pathLst>
                <a:path w="580" h="571" extrusionOk="0">
                  <a:moveTo>
                    <a:pt x="285" y="1"/>
                  </a:moveTo>
                  <a:cubicBezTo>
                    <a:pt x="129" y="1"/>
                    <a:pt x="1" y="127"/>
                    <a:pt x="1" y="284"/>
                  </a:cubicBezTo>
                  <a:cubicBezTo>
                    <a:pt x="1" y="441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70"/>
                  </a:cubicBezTo>
                  <a:cubicBezTo>
                    <a:pt x="454" y="570"/>
                    <a:pt x="579" y="442"/>
                    <a:pt x="579" y="284"/>
                  </a:cubicBezTo>
                  <a:cubicBezTo>
                    <a:pt x="579" y="127"/>
                    <a:pt x="454" y="1"/>
                    <a:pt x="296" y="1"/>
                  </a:cubicBezTo>
                  <a:cubicBezTo>
                    <a:pt x="293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9"/>
            <p:cNvSpPr/>
            <p:nvPr/>
          </p:nvSpPr>
          <p:spPr>
            <a:xfrm>
              <a:off x="1163250" y="2041788"/>
              <a:ext cx="14500" cy="14250"/>
            </a:xfrm>
            <a:custGeom>
              <a:avLst/>
              <a:gdLst/>
              <a:ahLst/>
              <a:cxnLst/>
              <a:rect l="l" t="t" r="r" b="b"/>
              <a:pathLst>
                <a:path w="580" h="570" extrusionOk="0">
                  <a:moveTo>
                    <a:pt x="285" y="0"/>
                  </a:moveTo>
                  <a:cubicBezTo>
                    <a:pt x="129" y="0"/>
                    <a:pt x="1" y="127"/>
                    <a:pt x="1" y="283"/>
                  </a:cubicBezTo>
                  <a:cubicBezTo>
                    <a:pt x="1" y="440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69"/>
                  </a:cubicBezTo>
                  <a:cubicBezTo>
                    <a:pt x="454" y="569"/>
                    <a:pt x="579" y="441"/>
                    <a:pt x="579" y="283"/>
                  </a:cubicBezTo>
                  <a:cubicBezTo>
                    <a:pt x="579" y="126"/>
                    <a:pt x="454" y="1"/>
                    <a:pt x="296" y="1"/>
                  </a:cubicBezTo>
                  <a:cubicBezTo>
                    <a:pt x="293" y="0"/>
                    <a:pt x="28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9"/>
            <p:cNvSpPr/>
            <p:nvPr/>
          </p:nvSpPr>
          <p:spPr>
            <a:xfrm>
              <a:off x="1208325" y="1972063"/>
              <a:ext cx="14575" cy="14950"/>
            </a:xfrm>
            <a:custGeom>
              <a:avLst/>
              <a:gdLst/>
              <a:ahLst/>
              <a:cxnLst/>
              <a:rect l="l" t="t" r="r" b="b"/>
              <a:pathLst>
                <a:path w="583" h="598" extrusionOk="0">
                  <a:moveTo>
                    <a:pt x="290" y="0"/>
                  </a:moveTo>
                  <a:cubicBezTo>
                    <a:pt x="129" y="0"/>
                    <a:pt x="1" y="135"/>
                    <a:pt x="7" y="296"/>
                  </a:cubicBezTo>
                  <a:lnTo>
                    <a:pt x="7" y="302"/>
                  </a:lnTo>
                  <a:cubicBezTo>
                    <a:pt x="1" y="463"/>
                    <a:pt x="129" y="598"/>
                    <a:pt x="290" y="598"/>
                  </a:cubicBezTo>
                  <a:cubicBezTo>
                    <a:pt x="454" y="598"/>
                    <a:pt x="582" y="463"/>
                    <a:pt x="576" y="302"/>
                  </a:cubicBezTo>
                  <a:lnTo>
                    <a:pt x="576" y="299"/>
                  </a:lnTo>
                  <a:lnTo>
                    <a:pt x="576" y="296"/>
                  </a:lnTo>
                  <a:cubicBezTo>
                    <a:pt x="582" y="135"/>
                    <a:pt x="454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9"/>
            <p:cNvSpPr/>
            <p:nvPr/>
          </p:nvSpPr>
          <p:spPr>
            <a:xfrm>
              <a:off x="1163500" y="1972363"/>
              <a:ext cx="14250" cy="14425"/>
            </a:xfrm>
            <a:custGeom>
              <a:avLst/>
              <a:gdLst/>
              <a:ahLst/>
              <a:cxnLst/>
              <a:rect l="l" t="t" r="r" b="b"/>
              <a:pathLst>
                <a:path w="570" h="577" extrusionOk="0">
                  <a:moveTo>
                    <a:pt x="286" y="1"/>
                  </a:moveTo>
                  <a:cubicBezTo>
                    <a:pt x="129" y="1"/>
                    <a:pt x="0" y="126"/>
                    <a:pt x="0" y="284"/>
                  </a:cubicBezTo>
                  <a:lnTo>
                    <a:pt x="0" y="287"/>
                  </a:lnTo>
                  <a:lnTo>
                    <a:pt x="0" y="290"/>
                  </a:lnTo>
                  <a:cubicBezTo>
                    <a:pt x="0" y="448"/>
                    <a:pt x="129" y="576"/>
                    <a:pt x="286" y="576"/>
                  </a:cubicBezTo>
                  <a:cubicBezTo>
                    <a:pt x="444" y="576"/>
                    <a:pt x="569" y="448"/>
                    <a:pt x="569" y="290"/>
                  </a:cubicBezTo>
                  <a:lnTo>
                    <a:pt x="569" y="287"/>
                  </a:lnTo>
                  <a:lnTo>
                    <a:pt x="569" y="284"/>
                  </a:lnTo>
                  <a:cubicBezTo>
                    <a:pt x="569" y="126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4" name="Google Shape;3234;p19"/>
          <p:cNvSpPr/>
          <p:nvPr/>
        </p:nvSpPr>
        <p:spPr>
          <a:xfrm flipH="1">
            <a:off x="3850518" y="819189"/>
            <a:ext cx="351373" cy="351770"/>
          </a:xfrm>
          <a:custGeom>
            <a:avLst/>
            <a:gdLst/>
            <a:ahLst/>
            <a:cxnLst/>
            <a:rect l="l" t="t" r="r" b="b"/>
            <a:pathLst>
              <a:path w="2701" h="2704" fill="none" extrusionOk="0">
                <a:moveTo>
                  <a:pt x="2035" y="2665"/>
                </a:moveTo>
                <a:lnTo>
                  <a:pt x="2700" y="1958"/>
                </a:lnTo>
                <a:lnTo>
                  <a:pt x="2035" y="1331"/>
                </a:lnTo>
                <a:lnTo>
                  <a:pt x="2662" y="666"/>
                </a:lnTo>
                <a:lnTo>
                  <a:pt x="1955" y="0"/>
                </a:lnTo>
                <a:lnTo>
                  <a:pt x="1328" y="669"/>
                </a:lnTo>
                <a:lnTo>
                  <a:pt x="663" y="42"/>
                </a:lnTo>
                <a:lnTo>
                  <a:pt x="1" y="749"/>
                </a:lnTo>
                <a:lnTo>
                  <a:pt x="666" y="1373"/>
                </a:lnTo>
                <a:lnTo>
                  <a:pt x="39" y="2038"/>
                </a:lnTo>
                <a:lnTo>
                  <a:pt x="746" y="2703"/>
                </a:lnTo>
                <a:lnTo>
                  <a:pt x="1370" y="2038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5" name="Google Shape;3235;p19"/>
          <p:cNvSpPr/>
          <p:nvPr/>
        </p:nvSpPr>
        <p:spPr>
          <a:xfrm flipH="1">
            <a:off x="683222" y="2192638"/>
            <a:ext cx="351394" cy="379120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6" name="Google Shape;3236;p19"/>
          <p:cNvSpPr/>
          <p:nvPr/>
        </p:nvSpPr>
        <p:spPr>
          <a:xfrm>
            <a:off x="584251" y="628967"/>
            <a:ext cx="450379" cy="450398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6050" y="445025"/>
            <a:ext cx="791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6050" y="1152475"/>
            <a:ext cx="7911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Char char="●"/>
              <a:defRPr sz="18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8" r:id="rId5"/>
    <p:sldLayoutId id="2147483659" r:id="rId6"/>
    <p:sldLayoutId id="2147483660" r:id="rId7"/>
    <p:sldLayoutId id="2147483662" r:id="rId8"/>
    <p:sldLayoutId id="2147483665" r:id="rId9"/>
    <p:sldLayoutId id="2147483666" r:id="rId10"/>
    <p:sldLayoutId id="2147483669" r:id="rId11"/>
    <p:sldLayoutId id="2147483670" r:id="rId12"/>
    <p:sldLayoutId id="2147483677" r:id="rId13"/>
    <p:sldLayoutId id="2147483678" r:id="rId14"/>
    <p:sldLayoutId id="2147483679" r:id="rId15"/>
    <p:sldLayoutId id="2147483680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8353FB-CBBA-DBDE-81E3-1C4C763B4E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3"/>
          <a:stretch/>
        </p:blipFill>
        <p:spPr>
          <a:xfrm>
            <a:off x="1646086" y="2690120"/>
            <a:ext cx="6124786" cy="2075941"/>
          </a:xfrm>
          <a:prstGeom prst="rect">
            <a:avLst/>
          </a:prstGeom>
        </p:spPr>
      </p:pic>
      <p:sp>
        <p:nvSpPr>
          <p:cNvPr id="5100" name="Google Shape;5100;p38"/>
          <p:cNvSpPr/>
          <p:nvPr/>
        </p:nvSpPr>
        <p:spPr>
          <a:xfrm>
            <a:off x="-14275" y="4074940"/>
            <a:ext cx="2036515" cy="1078407"/>
          </a:xfrm>
          <a:custGeom>
            <a:avLst/>
            <a:gdLst/>
            <a:ahLst/>
            <a:cxnLst/>
            <a:rect l="l" t="t" r="r" b="b"/>
            <a:pathLst>
              <a:path w="40343" h="21362" extrusionOk="0">
                <a:moveTo>
                  <a:pt x="0" y="21362"/>
                </a:moveTo>
                <a:lnTo>
                  <a:pt x="0" y="0"/>
                </a:lnTo>
                <a:cubicBezTo>
                  <a:pt x="4133" y="11868"/>
                  <a:pt x="16162" y="9368"/>
                  <a:pt x="28255" y="13122"/>
                </a:cubicBezTo>
                <a:cubicBezTo>
                  <a:pt x="34869" y="15175"/>
                  <a:pt x="38436" y="18338"/>
                  <a:pt x="40342" y="2136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1" name="Google Shape;5101;p38"/>
          <p:cNvSpPr txBox="1">
            <a:spLocks noGrp="1"/>
          </p:cNvSpPr>
          <p:nvPr>
            <p:ph type="ctrTitle"/>
          </p:nvPr>
        </p:nvSpPr>
        <p:spPr>
          <a:xfrm>
            <a:off x="1098150" y="402077"/>
            <a:ext cx="6947700" cy="1687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PENGAMBILAN KEPUTUSAN </a:t>
            </a:r>
            <a:r>
              <a:rPr lang="en" dirty="0">
                <a:solidFill>
                  <a:schemeClr val="dk2"/>
                </a:solidFill>
              </a:rPr>
              <a:t>DALAM EKONOMI MANAJEMEN DAN BISNIS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102" name="Google Shape;5102;p38"/>
          <p:cNvSpPr txBox="1">
            <a:spLocks noGrp="1"/>
          </p:cNvSpPr>
          <p:nvPr>
            <p:ph type="subTitle" idx="1"/>
          </p:nvPr>
        </p:nvSpPr>
        <p:spPr>
          <a:xfrm>
            <a:off x="2903825" y="2103456"/>
            <a:ext cx="3396900" cy="6772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ARIF FRIMA SUWADJI (221011700443)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MUHAMAD NUR FAUZAN (221011700472)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/>
              <a:t>DHIKI MULYA WIJAYA (221011700281)</a:t>
            </a:r>
          </a:p>
        </p:txBody>
      </p:sp>
      <p:sp>
        <p:nvSpPr>
          <p:cNvPr id="5103" name="Google Shape;5103;p38"/>
          <p:cNvSpPr/>
          <p:nvPr/>
        </p:nvSpPr>
        <p:spPr>
          <a:xfrm>
            <a:off x="1098156" y="4284464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04" name="Google Shape;5104;p38"/>
          <p:cNvGrpSpPr/>
          <p:nvPr/>
        </p:nvGrpSpPr>
        <p:grpSpPr>
          <a:xfrm>
            <a:off x="6928153" y="2793741"/>
            <a:ext cx="2245086" cy="2378160"/>
            <a:chOff x="6928153" y="2793741"/>
            <a:chExt cx="2245086" cy="2378160"/>
          </a:xfrm>
        </p:grpSpPr>
        <p:grpSp>
          <p:nvGrpSpPr>
            <p:cNvPr id="5105" name="Google Shape;5105;p38"/>
            <p:cNvGrpSpPr/>
            <p:nvPr/>
          </p:nvGrpSpPr>
          <p:grpSpPr>
            <a:xfrm>
              <a:off x="7123441" y="2793741"/>
              <a:ext cx="2036531" cy="2155481"/>
              <a:chOff x="3844200" y="3565550"/>
              <a:chExt cx="524325" cy="554950"/>
            </a:xfrm>
          </p:grpSpPr>
          <p:sp>
            <p:nvSpPr>
              <p:cNvPr id="5106" name="Google Shape;5106;p38"/>
              <p:cNvSpPr/>
              <p:nvPr/>
            </p:nvSpPr>
            <p:spPr>
              <a:xfrm>
                <a:off x="3937150" y="4105850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19" y="1"/>
                    </a:moveTo>
                    <a:cubicBezTo>
                      <a:pt x="265" y="1"/>
                      <a:pt x="212" y="18"/>
                      <a:pt x="168" y="54"/>
                    </a:cubicBezTo>
                    <a:cubicBezTo>
                      <a:pt x="1" y="192"/>
                      <a:pt x="81" y="459"/>
                      <a:pt x="293" y="482"/>
                    </a:cubicBezTo>
                    <a:cubicBezTo>
                      <a:pt x="302" y="483"/>
                      <a:pt x="312" y="483"/>
                      <a:pt x="320" y="483"/>
                    </a:cubicBezTo>
                    <a:cubicBezTo>
                      <a:pt x="520" y="483"/>
                      <a:pt x="638" y="250"/>
                      <a:pt x="509" y="93"/>
                    </a:cubicBezTo>
                    <a:cubicBezTo>
                      <a:pt x="461" y="32"/>
                      <a:pt x="390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7" name="Google Shape;5107;p38"/>
              <p:cNvSpPr/>
              <p:nvPr/>
            </p:nvSpPr>
            <p:spPr>
              <a:xfrm>
                <a:off x="3923900" y="4089375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5" y="0"/>
                    </a:moveTo>
                    <a:cubicBezTo>
                      <a:pt x="254" y="0"/>
                      <a:pt x="202" y="17"/>
                      <a:pt x="158" y="51"/>
                    </a:cubicBezTo>
                    <a:cubicBezTo>
                      <a:pt x="0" y="183"/>
                      <a:pt x="74" y="440"/>
                      <a:pt x="280" y="463"/>
                    </a:cubicBezTo>
                    <a:cubicBezTo>
                      <a:pt x="289" y="464"/>
                      <a:pt x="298" y="464"/>
                      <a:pt x="307" y="464"/>
                    </a:cubicBezTo>
                    <a:cubicBezTo>
                      <a:pt x="497" y="464"/>
                      <a:pt x="612" y="240"/>
                      <a:pt x="486" y="87"/>
                    </a:cubicBezTo>
                    <a:cubicBezTo>
                      <a:pt x="440" y="30"/>
                      <a:pt x="373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8" name="Google Shape;5108;p38"/>
              <p:cNvSpPr/>
              <p:nvPr/>
            </p:nvSpPr>
            <p:spPr>
              <a:xfrm>
                <a:off x="3910575" y="4072850"/>
                <a:ext cx="147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7" extrusionOk="0">
                    <a:moveTo>
                      <a:pt x="297" y="0"/>
                    </a:moveTo>
                    <a:cubicBezTo>
                      <a:pt x="247" y="0"/>
                      <a:pt x="196" y="17"/>
                      <a:pt x="154" y="50"/>
                    </a:cubicBezTo>
                    <a:cubicBezTo>
                      <a:pt x="0" y="176"/>
                      <a:pt x="74" y="423"/>
                      <a:pt x="273" y="445"/>
                    </a:cubicBezTo>
                    <a:cubicBezTo>
                      <a:pt x="281" y="446"/>
                      <a:pt x="289" y="447"/>
                      <a:pt x="296" y="447"/>
                    </a:cubicBezTo>
                    <a:cubicBezTo>
                      <a:pt x="479" y="447"/>
                      <a:pt x="590" y="230"/>
                      <a:pt x="469" y="82"/>
                    </a:cubicBezTo>
                    <a:cubicBezTo>
                      <a:pt x="426" y="28"/>
                      <a:pt x="362" y="0"/>
                      <a:pt x="2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9" name="Google Shape;5109;p38"/>
              <p:cNvSpPr/>
              <p:nvPr/>
            </p:nvSpPr>
            <p:spPr>
              <a:xfrm>
                <a:off x="3897300" y="4056275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70"/>
                      <a:pt x="71" y="408"/>
                      <a:pt x="261" y="427"/>
                    </a:cubicBezTo>
                    <a:cubicBezTo>
                      <a:pt x="269" y="428"/>
                      <a:pt x="277" y="428"/>
                      <a:pt x="284" y="428"/>
                    </a:cubicBezTo>
                    <a:cubicBezTo>
                      <a:pt x="460" y="428"/>
                      <a:pt x="565" y="222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0" name="Google Shape;5110;p38"/>
              <p:cNvSpPr/>
              <p:nvPr/>
            </p:nvSpPr>
            <p:spPr>
              <a:xfrm>
                <a:off x="3884050" y="403977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0" y="158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1" y="407"/>
                    </a:cubicBezTo>
                    <a:cubicBezTo>
                      <a:pt x="440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1" name="Google Shape;5111;p38"/>
              <p:cNvSpPr/>
              <p:nvPr/>
            </p:nvSpPr>
            <p:spPr>
              <a:xfrm>
                <a:off x="3870800" y="4023200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7" y="0"/>
                    </a:moveTo>
                    <a:cubicBezTo>
                      <a:pt x="214" y="0"/>
                      <a:pt x="171" y="15"/>
                      <a:pt x="135" y="44"/>
                    </a:cubicBezTo>
                    <a:cubicBezTo>
                      <a:pt x="0" y="153"/>
                      <a:pt x="64" y="371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18" y="392"/>
                      <a:pt x="513" y="202"/>
                      <a:pt x="408" y="73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2" name="Google Shape;5112;p38"/>
              <p:cNvSpPr/>
              <p:nvPr/>
            </p:nvSpPr>
            <p:spPr>
              <a:xfrm>
                <a:off x="3857450" y="400670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6" y="1"/>
                      <a:pt x="166" y="14"/>
                      <a:pt x="132" y="42"/>
                    </a:cubicBezTo>
                    <a:cubicBezTo>
                      <a:pt x="1" y="144"/>
                      <a:pt x="65" y="353"/>
                      <a:pt x="229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1" y="374"/>
                      <a:pt x="492" y="194"/>
                      <a:pt x="393" y="71"/>
                    </a:cubicBezTo>
                    <a:cubicBezTo>
                      <a:pt x="356" y="25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3" name="Google Shape;5113;p38"/>
              <p:cNvSpPr/>
              <p:nvPr/>
            </p:nvSpPr>
            <p:spPr>
              <a:xfrm>
                <a:off x="3844200" y="3990175"/>
                <a:ext cx="116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4" extrusionOk="0">
                    <a:moveTo>
                      <a:pt x="235" y="1"/>
                    </a:moveTo>
                    <a:cubicBezTo>
                      <a:pt x="196" y="1"/>
                      <a:pt x="156" y="14"/>
                      <a:pt x="123" y="41"/>
                    </a:cubicBezTo>
                    <a:cubicBezTo>
                      <a:pt x="0" y="137"/>
                      <a:pt x="58" y="336"/>
                      <a:pt x="216" y="352"/>
                    </a:cubicBezTo>
                    <a:cubicBezTo>
                      <a:pt x="222" y="353"/>
                      <a:pt x="229" y="353"/>
                      <a:pt x="235" y="353"/>
                    </a:cubicBezTo>
                    <a:cubicBezTo>
                      <a:pt x="381" y="353"/>
                      <a:pt x="465" y="183"/>
                      <a:pt x="370" y="66"/>
                    </a:cubicBezTo>
                    <a:cubicBezTo>
                      <a:pt x="336" y="23"/>
                      <a:pt x="286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4" name="Google Shape;5114;p38"/>
              <p:cNvSpPr/>
              <p:nvPr/>
            </p:nvSpPr>
            <p:spPr>
              <a:xfrm>
                <a:off x="3968325" y="4107900"/>
                <a:ext cx="165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4" extrusionOk="0">
                    <a:moveTo>
                      <a:pt x="330" y="0"/>
                    </a:moveTo>
                    <a:cubicBezTo>
                      <a:pt x="275" y="0"/>
                      <a:pt x="220" y="18"/>
                      <a:pt x="174" y="56"/>
                    </a:cubicBezTo>
                    <a:cubicBezTo>
                      <a:pt x="1" y="197"/>
                      <a:pt x="84" y="480"/>
                      <a:pt x="306" y="503"/>
                    </a:cubicBezTo>
                    <a:cubicBezTo>
                      <a:pt x="315" y="503"/>
                      <a:pt x="324" y="504"/>
                      <a:pt x="333" y="504"/>
                    </a:cubicBezTo>
                    <a:cubicBezTo>
                      <a:pt x="539" y="504"/>
                      <a:pt x="660" y="261"/>
                      <a:pt x="528" y="94"/>
                    </a:cubicBezTo>
                    <a:cubicBezTo>
                      <a:pt x="477" y="32"/>
                      <a:pt x="403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5" name="Google Shape;5115;p38"/>
              <p:cNvSpPr/>
              <p:nvPr/>
            </p:nvSpPr>
            <p:spPr>
              <a:xfrm>
                <a:off x="3955075" y="409140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4" y="0"/>
                      <a:pt x="210" y="18"/>
                      <a:pt x="164" y="54"/>
                    </a:cubicBezTo>
                    <a:cubicBezTo>
                      <a:pt x="0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6" y="483"/>
                      <a:pt x="634" y="249"/>
                      <a:pt x="505" y="89"/>
                    </a:cubicBezTo>
                    <a:cubicBezTo>
                      <a:pt x="457" y="31"/>
                      <a:pt x="388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6" name="Google Shape;5116;p38"/>
              <p:cNvSpPr/>
              <p:nvPr/>
            </p:nvSpPr>
            <p:spPr>
              <a:xfrm>
                <a:off x="3941725" y="4074825"/>
                <a:ext cx="154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8" extrusionOk="0">
                    <a:moveTo>
                      <a:pt x="309" y="1"/>
                    </a:moveTo>
                    <a:cubicBezTo>
                      <a:pt x="257" y="1"/>
                      <a:pt x="205" y="18"/>
                      <a:pt x="162" y="55"/>
                    </a:cubicBezTo>
                    <a:cubicBezTo>
                      <a:pt x="1" y="183"/>
                      <a:pt x="78" y="444"/>
                      <a:pt x="284" y="466"/>
                    </a:cubicBezTo>
                    <a:cubicBezTo>
                      <a:pt x="293" y="467"/>
                      <a:pt x="302" y="468"/>
                      <a:pt x="310" y="468"/>
                    </a:cubicBezTo>
                    <a:cubicBezTo>
                      <a:pt x="501" y="468"/>
                      <a:pt x="615" y="241"/>
                      <a:pt x="489" y="87"/>
                    </a:cubicBezTo>
                    <a:cubicBezTo>
                      <a:pt x="444" y="31"/>
                      <a:pt x="377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7" name="Google Shape;5117;p38"/>
              <p:cNvSpPr/>
              <p:nvPr/>
            </p:nvSpPr>
            <p:spPr>
              <a:xfrm>
                <a:off x="3928475" y="4058325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50"/>
                    </a:cubicBezTo>
                    <a:cubicBezTo>
                      <a:pt x="1" y="175"/>
                      <a:pt x="75" y="426"/>
                      <a:pt x="274" y="445"/>
                    </a:cubicBezTo>
                    <a:cubicBezTo>
                      <a:pt x="282" y="446"/>
                      <a:pt x="289" y="446"/>
                      <a:pt x="297" y="446"/>
                    </a:cubicBezTo>
                    <a:cubicBezTo>
                      <a:pt x="480" y="446"/>
                      <a:pt x="590" y="230"/>
                      <a:pt x="470" y="82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8" name="Google Shape;5118;p38"/>
              <p:cNvSpPr/>
              <p:nvPr/>
            </p:nvSpPr>
            <p:spPr>
              <a:xfrm>
                <a:off x="3915225" y="404180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2" y="1"/>
                    </a:moveTo>
                    <a:cubicBezTo>
                      <a:pt x="235" y="1"/>
                      <a:pt x="187" y="16"/>
                      <a:pt x="148" y="48"/>
                    </a:cubicBezTo>
                    <a:cubicBezTo>
                      <a:pt x="0" y="167"/>
                      <a:pt x="71" y="405"/>
                      <a:pt x="261" y="428"/>
                    </a:cubicBezTo>
                    <a:cubicBezTo>
                      <a:pt x="269" y="428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7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9" name="Google Shape;5119;p38"/>
              <p:cNvSpPr/>
              <p:nvPr/>
            </p:nvSpPr>
            <p:spPr>
              <a:xfrm>
                <a:off x="3901975" y="4025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0" y="162"/>
                      <a:pt x="68" y="390"/>
                      <a:pt x="248" y="409"/>
                    </a:cubicBezTo>
                    <a:cubicBezTo>
                      <a:pt x="256" y="410"/>
                      <a:pt x="263" y="411"/>
                      <a:pt x="271" y="411"/>
                    </a:cubicBezTo>
                    <a:cubicBezTo>
                      <a:pt x="440" y="411"/>
                      <a:pt x="538" y="214"/>
                      <a:pt x="428" y="78"/>
                    </a:cubicBezTo>
                    <a:cubicBezTo>
                      <a:pt x="387" y="27"/>
                      <a:pt x="328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0" name="Google Shape;5120;p38"/>
              <p:cNvSpPr/>
              <p:nvPr/>
            </p:nvSpPr>
            <p:spPr>
              <a:xfrm>
                <a:off x="3888625" y="4008725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60" y="1"/>
                    </a:moveTo>
                    <a:cubicBezTo>
                      <a:pt x="217" y="1"/>
                      <a:pt x="173" y="15"/>
                      <a:pt x="136" y="44"/>
                    </a:cubicBezTo>
                    <a:cubicBezTo>
                      <a:pt x="1" y="153"/>
                      <a:pt x="68" y="372"/>
                      <a:pt x="238" y="388"/>
                    </a:cubicBezTo>
                    <a:cubicBezTo>
                      <a:pt x="246" y="389"/>
                      <a:pt x="254" y="389"/>
                      <a:pt x="262" y="389"/>
                    </a:cubicBezTo>
                    <a:cubicBezTo>
                      <a:pt x="422" y="389"/>
                      <a:pt x="516" y="202"/>
                      <a:pt x="412" y="73"/>
                    </a:cubicBezTo>
                    <a:cubicBezTo>
                      <a:pt x="374" y="26"/>
                      <a:pt x="31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1" name="Google Shape;5121;p38"/>
              <p:cNvSpPr/>
              <p:nvPr/>
            </p:nvSpPr>
            <p:spPr>
              <a:xfrm>
                <a:off x="3875375" y="3992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8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0" y="147"/>
                      <a:pt x="61" y="356"/>
                      <a:pt x="229" y="372"/>
                    </a:cubicBezTo>
                    <a:cubicBezTo>
                      <a:pt x="235" y="373"/>
                      <a:pt x="242" y="373"/>
                      <a:pt x="248" y="373"/>
                    </a:cubicBezTo>
                    <a:cubicBezTo>
                      <a:pt x="400" y="373"/>
                      <a:pt x="491" y="193"/>
                      <a:pt x="392" y="70"/>
                    </a:cubicBezTo>
                    <a:cubicBezTo>
                      <a:pt x="356" y="25"/>
                      <a:pt x="302" y="1"/>
                      <a:pt x="2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2" name="Google Shape;5122;p38"/>
              <p:cNvSpPr/>
              <p:nvPr/>
            </p:nvSpPr>
            <p:spPr>
              <a:xfrm>
                <a:off x="3862125" y="397567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3" y="0"/>
                    </a:moveTo>
                    <a:cubicBezTo>
                      <a:pt x="194" y="0"/>
                      <a:pt x="155" y="13"/>
                      <a:pt x="122" y="39"/>
                    </a:cubicBezTo>
                    <a:cubicBezTo>
                      <a:pt x="0" y="139"/>
                      <a:pt x="58" y="335"/>
                      <a:pt x="215" y="354"/>
                    </a:cubicBezTo>
                    <a:cubicBezTo>
                      <a:pt x="222" y="355"/>
                      <a:pt x="228" y="355"/>
                      <a:pt x="235" y="355"/>
                    </a:cubicBezTo>
                    <a:cubicBezTo>
                      <a:pt x="381" y="355"/>
                      <a:pt x="465" y="182"/>
                      <a:pt x="370" y="65"/>
                    </a:cubicBezTo>
                    <a:cubicBezTo>
                      <a:pt x="335" y="22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3" name="Google Shape;5123;p38"/>
              <p:cNvSpPr/>
              <p:nvPr/>
            </p:nvSpPr>
            <p:spPr>
              <a:xfrm>
                <a:off x="3848850" y="395915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3" y="0"/>
                    </a:moveTo>
                    <a:cubicBezTo>
                      <a:pt x="185" y="0"/>
                      <a:pt x="148" y="13"/>
                      <a:pt x="117" y="38"/>
                    </a:cubicBezTo>
                    <a:cubicBezTo>
                      <a:pt x="1" y="131"/>
                      <a:pt x="55" y="318"/>
                      <a:pt x="203" y="334"/>
                    </a:cubicBezTo>
                    <a:cubicBezTo>
                      <a:pt x="210" y="334"/>
                      <a:pt x="216" y="335"/>
                      <a:pt x="222" y="335"/>
                    </a:cubicBezTo>
                    <a:cubicBezTo>
                      <a:pt x="359" y="335"/>
                      <a:pt x="440" y="171"/>
                      <a:pt x="351" y="60"/>
                    </a:cubicBezTo>
                    <a:cubicBezTo>
                      <a:pt x="319" y="21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4" name="Google Shape;5124;p38"/>
              <p:cNvSpPr/>
              <p:nvPr/>
            </p:nvSpPr>
            <p:spPr>
              <a:xfrm>
                <a:off x="3986250" y="4093425"/>
                <a:ext cx="165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2" extrusionOk="0">
                    <a:moveTo>
                      <a:pt x="331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0" y="198"/>
                      <a:pt x="81" y="477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59" y="257"/>
                      <a:pt x="527" y="92"/>
                    </a:cubicBezTo>
                    <a:cubicBezTo>
                      <a:pt x="476" y="32"/>
                      <a:pt x="404" y="0"/>
                      <a:pt x="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5" name="Google Shape;5125;p38"/>
              <p:cNvSpPr/>
              <p:nvPr/>
            </p:nvSpPr>
            <p:spPr>
              <a:xfrm>
                <a:off x="3973000" y="4076850"/>
                <a:ext cx="158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3" extrusionOk="0">
                    <a:moveTo>
                      <a:pt x="316" y="1"/>
                    </a:moveTo>
                    <a:cubicBezTo>
                      <a:pt x="263" y="1"/>
                      <a:pt x="209" y="18"/>
                      <a:pt x="164" y="54"/>
                    </a:cubicBezTo>
                    <a:cubicBezTo>
                      <a:pt x="0" y="192"/>
                      <a:pt x="80" y="459"/>
                      <a:pt x="293" y="482"/>
                    </a:cubicBezTo>
                    <a:cubicBezTo>
                      <a:pt x="302" y="482"/>
                      <a:pt x="311" y="483"/>
                      <a:pt x="319" y="483"/>
                    </a:cubicBezTo>
                    <a:cubicBezTo>
                      <a:pt x="516" y="483"/>
                      <a:pt x="634" y="250"/>
                      <a:pt x="505" y="93"/>
                    </a:cubicBezTo>
                    <a:cubicBezTo>
                      <a:pt x="457" y="32"/>
                      <a:pt x="387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6" name="Google Shape;5126;p38"/>
              <p:cNvSpPr/>
              <p:nvPr/>
            </p:nvSpPr>
            <p:spPr>
              <a:xfrm>
                <a:off x="3959650" y="4060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7" y="1"/>
                    </a:moveTo>
                    <a:cubicBezTo>
                      <a:pt x="256" y="1"/>
                      <a:pt x="204" y="18"/>
                      <a:pt x="161" y="52"/>
                    </a:cubicBezTo>
                    <a:cubicBezTo>
                      <a:pt x="1" y="184"/>
                      <a:pt x="78" y="441"/>
                      <a:pt x="283" y="463"/>
                    </a:cubicBezTo>
                    <a:cubicBezTo>
                      <a:pt x="293" y="464"/>
                      <a:pt x="302" y="465"/>
                      <a:pt x="310" y="465"/>
                    </a:cubicBezTo>
                    <a:cubicBezTo>
                      <a:pt x="500" y="465"/>
                      <a:pt x="612" y="241"/>
                      <a:pt x="489" y="87"/>
                    </a:cubicBezTo>
                    <a:cubicBezTo>
                      <a:pt x="443" y="31"/>
                      <a:pt x="375" y="1"/>
                      <a:pt x="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7" name="Google Shape;5127;p38"/>
              <p:cNvSpPr/>
              <p:nvPr/>
            </p:nvSpPr>
            <p:spPr>
              <a:xfrm>
                <a:off x="3946400" y="4043800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5" y="52"/>
                    </a:cubicBezTo>
                    <a:cubicBezTo>
                      <a:pt x="0" y="177"/>
                      <a:pt x="74" y="425"/>
                      <a:pt x="270" y="444"/>
                    </a:cubicBezTo>
                    <a:cubicBezTo>
                      <a:pt x="280" y="445"/>
                      <a:pt x="289" y="446"/>
                      <a:pt x="297" y="446"/>
                    </a:cubicBezTo>
                    <a:cubicBezTo>
                      <a:pt x="480" y="446"/>
                      <a:pt x="586" y="231"/>
                      <a:pt x="470" y="84"/>
                    </a:cubicBezTo>
                    <a:cubicBezTo>
                      <a:pt x="424" y="29"/>
                      <a:pt x="360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8" name="Google Shape;5128;p38"/>
              <p:cNvSpPr/>
              <p:nvPr/>
            </p:nvSpPr>
            <p:spPr>
              <a:xfrm>
                <a:off x="3933150" y="4027275"/>
                <a:ext cx="141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9" extrusionOk="0">
                    <a:moveTo>
                      <a:pt x="281" y="0"/>
                    </a:moveTo>
                    <a:cubicBezTo>
                      <a:pt x="234" y="0"/>
                      <a:pt x="187" y="16"/>
                      <a:pt x="148" y="48"/>
                    </a:cubicBezTo>
                    <a:cubicBezTo>
                      <a:pt x="0" y="170"/>
                      <a:pt x="71" y="408"/>
                      <a:pt x="260" y="427"/>
                    </a:cubicBezTo>
                    <a:cubicBezTo>
                      <a:pt x="268" y="428"/>
                      <a:pt x="276" y="428"/>
                      <a:pt x="284" y="428"/>
                    </a:cubicBezTo>
                    <a:cubicBezTo>
                      <a:pt x="459" y="428"/>
                      <a:pt x="564" y="222"/>
                      <a:pt x="447" y="80"/>
                    </a:cubicBezTo>
                    <a:cubicBezTo>
                      <a:pt x="405" y="27"/>
                      <a:pt x="343" y="0"/>
                      <a:pt x="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9" name="Google Shape;5129;p38"/>
              <p:cNvSpPr/>
              <p:nvPr/>
            </p:nvSpPr>
            <p:spPr>
              <a:xfrm>
                <a:off x="3919800" y="4010775"/>
                <a:ext cx="13550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07" extrusionOk="0">
                    <a:moveTo>
                      <a:pt x="274" y="0"/>
                    </a:moveTo>
                    <a:cubicBezTo>
                      <a:pt x="228" y="0"/>
                      <a:pt x="183" y="15"/>
                      <a:pt x="145" y="46"/>
                    </a:cubicBezTo>
                    <a:cubicBezTo>
                      <a:pt x="1" y="158"/>
                      <a:pt x="71" y="390"/>
                      <a:pt x="251" y="406"/>
                    </a:cubicBezTo>
                    <a:cubicBezTo>
                      <a:pt x="259" y="407"/>
                      <a:pt x="267" y="407"/>
                      <a:pt x="274" y="407"/>
                    </a:cubicBezTo>
                    <a:cubicBezTo>
                      <a:pt x="441" y="407"/>
                      <a:pt x="542" y="210"/>
                      <a:pt x="431" y="75"/>
                    </a:cubicBezTo>
                    <a:cubicBezTo>
                      <a:pt x="391" y="26"/>
                      <a:pt x="333" y="0"/>
                      <a:pt x="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0" name="Google Shape;5130;p38"/>
              <p:cNvSpPr/>
              <p:nvPr/>
            </p:nvSpPr>
            <p:spPr>
              <a:xfrm>
                <a:off x="3906550" y="3994200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4"/>
                    </a:cubicBezTo>
                    <a:cubicBezTo>
                      <a:pt x="0" y="153"/>
                      <a:pt x="65" y="371"/>
                      <a:pt x="238" y="391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1" name="Google Shape;5131;p38"/>
              <p:cNvSpPr/>
              <p:nvPr/>
            </p:nvSpPr>
            <p:spPr>
              <a:xfrm>
                <a:off x="3893300" y="3977700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4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4"/>
                      <a:pt x="61" y="353"/>
                      <a:pt x="228" y="373"/>
                    </a:cubicBezTo>
                    <a:cubicBezTo>
                      <a:pt x="235" y="373"/>
                      <a:pt x="241" y="373"/>
                      <a:pt x="248" y="373"/>
                    </a:cubicBezTo>
                    <a:cubicBezTo>
                      <a:pt x="400" y="373"/>
                      <a:pt x="491" y="194"/>
                      <a:pt x="389" y="70"/>
                    </a:cubicBezTo>
                    <a:cubicBezTo>
                      <a:pt x="352" y="24"/>
                      <a:pt x="299" y="1"/>
                      <a:pt x="2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2" name="Google Shape;5132;p38"/>
              <p:cNvSpPr/>
              <p:nvPr/>
            </p:nvSpPr>
            <p:spPr>
              <a:xfrm>
                <a:off x="3880025" y="396115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3" y="0"/>
                    </a:moveTo>
                    <a:cubicBezTo>
                      <a:pt x="194" y="0"/>
                      <a:pt x="155" y="14"/>
                      <a:pt x="123" y="41"/>
                    </a:cubicBezTo>
                    <a:cubicBezTo>
                      <a:pt x="1" y="138"/>
                      <a:pt x="59" y="337"/>
                      <a:pt x="216" y="353"/>
                    </a:cubicBezTo>
                    <a:cubicBezTo>
                      <a:pt x="223" y="354"/>
                      <a:pt x="229" y="354"/>
                      <a:pt x="235" y="354"/>
                    </a:cubicBezTo>
                    <a:cubicBezTo>
                      <a:pt x="378" y="354"/>
                      <a:pt x="466" y="184"/>
                      <a:pt x="370" y="67"/>
                    </a:cubicBezTo>
                    <a:cubicBezTo>
                      <a:pt x="336" y="23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3" name="Google Shape;5133;p38"/>
              <p:cNvSpPr/>
              <p:nvPr/>
            </p:nvSpPr>
            <p:spPr>
              <a:xfrm>
                <a:off x="3866775" y="3944625"/>
                <a:ext cx="110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4" extrusionOk="0">
                    <a:moveTo>
                      <a:pt x="219" y="1"/>
                    </a:moveTo>
                    <a:cubicBezTo>
                      <a:pt x="182" y="1"/>
                      <a:pt x="144" y="13"/>
                      <a:pt x="113" y="37"/>
                    </a:cubicBezTo>
                    <a:cubicBezTo>
                      <a:pt x="1" y="130"/>
                      <a:pt x="55" y="317"/>
                      <a:pt x="203" y="333"/>
                    </a:cubicBezTo>
                    <a:cubicBezTo>
                      <a:pt x="210" y="334"/>
                      <a:pt x="216" y="334"/>
                      <a:pt x="222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68" y="1"/>
                      <a:pt x="2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4" name="Google Shape;5134;p38"/>
              <p:cNvSpPr/>
              <p:nvPr/>
            </p:nvSpPr>
            <p:spPr>
              <a:xfrm>
                <a:off x="3853450" y="3928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1" y="1"/>
                    </a:moveTo>
                    <a:cubicBezTo>
                      <a:pt x="176" y="1"/>
                      <a:pt x="140" y="12"/>
                      <a:pt x="109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199" y="317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4" y="59"/>
                    </a:cubicBezTo>
                    <a:cubicBezTo>
                      <a:pt x="302" y="21"/>
                      <a:pt x="257" y="1"/>
                      <a:pt x="2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5" name="Google Shape;5135;p38"/>
              <p:cNvSpPr/>
              <p:nvPr/>
            </p:nvSpPr>
            <p:spPr>
              <a:xfrm>
                <a:off x="4017350" y="4095400"/>
                <a:ext cx="1720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3" extrusionOk="0">
                    <a:moveTo>
                      <a:pt x="345" y="1"/>
                    </a:moveTo>
                    <a:cubicBezTo>
                      <a:pt x="288" y="1"/>
                      <a:pt x="231" y="19"/>
                      <a:pt x="183" y="58"/>
                    </a:cubicBezTo>
                    <a:cubicBezTo>
                      <a:pt x="0" y="202"/>
                      <a:pt x="87" y="495"/>
                      <a:pt x="318" y="520"/>
                    </a:cubicBezTo>
                    <a:cubicBezTo>
                      <a:pt x="329" y="522"/>
                      <a:pt x="339" y="522"/>
                      <a:pt x="349" y="522"/>
                    </a:cubicBezTo>
                    <a:cubicBezTo>
                      <a:pt x="559" y="522"/>
                      <a:pt x="688" y="271"/>
                      <a:pt x="550" y="99"/>
                    </a:cubicBezTo>
                    <a:cubicBezTo>
                      <a:pt x="498" y="35"/>
                      <a:pt x="422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6" name="Google Shape;5136;p38"/>
              <p:cNvSpPr/>
              <p:nvPr/>
            </p:nvSpPr>
            <p:spPr>
              <a:xfrm>
                <a:off x="4004075" y="4078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7"/>
                    </a:cubicBezTo>
                    <a:cubicBezTo>
                      <a:pt x="1" y="198"/>
                      <a:pt x="84" y="481"/>
                      <a:pt x="306" y="503"/>
                    </a:cubicBezTo>
                    <a:cubicBezTo>
                      <a:pt x="315" y="504"/>
                      <a:pt x="325" y="505"/>
                      <a:pt x="334" y="505"/>
                    </a:cubicBezTo>
                    <a:cubicBezTo>
                      <a:pt x="542" y="505"/>
                      <a:pt x="663" y="262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7" name="Google Shape;5137;p38"/>
              <p:cNvSpPr/>
              <p:nvPr/>
            </p:nvSpPr>
            <p:spPr>
              <a:xfrm>
                <a:off x="3990825" y="406240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20" y="0"/>
                    </a:moveTo>
                    <a:cubicBezTo>
                      <a:pt x="266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6" y="481"/>
                    </a:cubicBezTo>
                    <a:cubicBezTo>
                      <a:pt x="305" y="482"/>
                      <a:pt x="314" y="482"/>
                      <a:pt x="323" y="482"/>
                    </a:cubicBezTo>
                    <a:cubicBezTo>
                      <a:pt x="519" y="482"/>
                      <a:pt x="638" y="249"/>
                      <a:pt x="508" y="89"/>
                    </a:cubicBezTo>
                    <a:cubicBezTo>
                      <a:pt x="461" y="30"/>
                      <a:pt x="390" y="0"/>
                      <a:pt x="3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8" name="Google Shape;5138;p38"/>
              <p:cNvSpPr/>
              <p:nvPr/>
            </p:nvSpPr>
            <p:spPr>
              <a:xfrm>
                <a:off x="3977575" y="4045825"/>
                <a:ext cx="153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8" extrusionOk="0">
                    <a:moveTo>
                      <a:pt x="309" y="1"/>
                    </a:moveTo>
                    <a:cubicBezTo>
                      <a:pt x="257" y="1"/>
                      <a:pt x="204" y="18"/>
                      <a:pt x="161" y="55"/>
                    </a:cubicBezTo>
                    <a:cubicBezTo>
                      <a:pt x="0" y="183"/>
                      <a:pt x="77" y="443"/>
                      <a:pt x="283" y="466"/>
                    </a:cubicBezTo>
                    <a:cubicBezTo>
                      <a:pt x="292" y="467"/>
                      <a:pt x="301" y="467"/>
                      <a:pt x="310" y="467"/>
                    </a:cubicBezTo>
                    <a:cubicBezTo>
                      <a:pt x="500" y="467"/>
                      <a:pt x="612" y="240"/>
                      <a:pt x="489" y="87"/>
                    </a:cubicBezTo>
                    <a:cubicBezTo>
                      <a:pt x="443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9" name="Google Shape;5139;p38"/>
              <p:cNvSpPr/>
              <p:nvPr/>
            </p:nvSpPr>
            <p:spPr>
              <a:xfrm>
                <a:off x="3964325" y="4029325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4" y="0"/>
                    </a:moveTo>
                    <a:cubicBezTo>
                      <a:pt x="245" y="0"/>
                      <a:pt x="196" y="16"/>
                      <a:pt x="154" y="49"/>
                    </a:cubicBezTo>
                    <a:cubicBezTo>
                      <a:pt x="0" y="175"/>
                      <a:pt x="74" y="425"/>
                      <a:pt x="270" y="445"/>
                    </a:cubicBezTo>
                    <a:cubicBezTo>
                      <a:pt x="278" y="445"/>
                      <a:pt x="286" y="446"/>
                      <a:pt x="293" y="446"/>
                    </a:cubicBezTo>
                    <a:cubicBezTo>
                      <a:pt x="479" y="446"/>
                      <a:pt x="586" y="230"/>
                      <a:pt x="466" y="81"/>
                    </a:cubicBezTo>
                    <a:cubicBezTo>
                      <a:pt x="422" y="28"/>
                      <a:pt x="358" y="0"/>
                      <a:pt x="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0" name="Google Shape;5140;p38"/>
              <p:cNvSpPr/>
              <p:nvPr/>
            </p:nvSpPr>
            <p:spPr>
              <a:xfrm>
                <a:off x="3951050" y="4012800"/>
                <a:ext cx="140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6" extrusionOk="0">
                    <a:moveTo>
                      <a:pt x="282" y="1"/>
                    </a:moveTo>
                    <a:cubicBezTo>
                      <a:pt x="235" y="1"/>
                      <a:pt x="188" y="16"/>
                      <a:pt x="149" y="48"/>
                    </a:cubicBezTo>
                    <a:cubicBezTo>
                      <a:pt x="1" y="167"/>
                      <a:pt x="71" y="405"/>
                      <a:pt x="261" y="424"/>
                    </a:cubicBezTo>
                    <a:cubicBezTo>
                      <a:pt x="270" y="425"/>
                      <a:pt x="279" y="426"/>
                      <a:pt x="288" y="426"/>
                    </a:cubicBezTo>
                    <a:cubicBezTo>
                      <a:pt x="458" y="426"/>
                      <a:pt x="561" y="221"/>
                      <a:pt x="447" y="80"/>
                    </a:cubicBezTo>
                    <a:cubicBezTo>
                      <a:pt x="406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1" name="Google Shape;5141;p38"/>
              <p:cNvSpPr/>
              <p:nvPr/>
            </p:nvSpPr>
            <p:spPr>
              <a:xfrm>
                <a:off x="3937725" y="3996225"/>
                <a:ext cx="13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11" extrusionOk="0">
                    <a:moveTo>
                      <a:pt x="272" y="1"/>
                    </a:moveTo>
                    <a:cubicBezTo>
                      <a:pt x="226" y="1"/>
                      <a:pt x="180" y="16"/>
                      <a:pt x="142" y="46"/>
                    </a:cubicBezTo>
                    <a:cubicBezTo>
                      <a:pt x="0" y="162"/>
                      <a:pt x="68" y="390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1" y="410"/>
                      <a:pt x="542" y="213"/>
                      <a:pt x="431" y="78"/>
                    </a:cubicBezTo>
                    <a:cubicBezTo>
                      <a:pt x="391" y="27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2" name="Google Shape;5142;p38"/>
              <p:cNvSpPr/>
              <p:nvPr/>
            </p:nvSpPr>
            <p:spPr>
              <a:xfrm>
                <a:off x="3924450" y="3979725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9" y="388"/>
                    </a:cubicBezTo>
                    <a:cubicBezTo>
                      <a:pt x="247" y="389"/>
                      <a:pt x="254" y="389"/>
                      <a:pt x="262" y="389"/>
                    </a:cubicBezTo>
                    <a:cubicBezTo>
                      <a:pt x="422" y="389"/>
                      <a:pt x="517" y="202"/>
                      <a:pt x="412" y="73"/>
                    </a:cubicBezTo>
                    <a:cubicBezTo>
                      <a:pt x="372" y="25"/>
                      <a:pt x="315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3" name="Google Shape;5143;p38"/>
              <p:cNvSpPr/>
              <p:nvPr/>
            </p:nvSpPr>
            <p:spPr>
              <a:xfrm>
                <a:off x="3911200" y="3963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2" y="372"/>
                      <a:pt x="239" y="373"/>
                      <a:pt x="245" y="373"/>
                    </a:cubicBezTo>
                    <a:cubicBezTo>
                      <a:pt x="401" y="373"/>
                      <a:pt x="491" y="193"/>
                      <a:pt x="390" y="70"/>
                    </a:cubicBezTo>
                    <a:cubicBezTo>
                      <a:pt x="353" y="24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4" name="Google Shape;5144;p38"/>
              <p:cNvSpPr/>
              <p:nvPr/>
            </p:nvSpPr>
            <p:spPr>
              <a:xfrm>
                <a:off x="3897950" y="394667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2" y="0"/>
                    </a:moveTo>
                    <a:cubicBezTo>
                      <a:pt x="193" y="0"/>
                      <a:pt x="154" y="13"/>
                      <a:pt x="123" y="39"/>
                    </a:cubicBezTo>
                    <a:cubicBezTo>
                      <a:pt x="0" y="138"/>
                      <a:pt x="58" y="334"/>
                      <a:pt x="216" y="354"/>
                    </a:cubicBezTo>
                    <a:cubicBezTo>
                      <a:pt x="222" y="354"/>
                      <a:pt x="228" y="355"/>
                      <a:pt x="235" y="355"/>
                    </a:cubicBezTo>
                    <a:cubicBezTo>
                      <a:pt x="378" y="355"/>
                      <a:pt x="466" y="182"/>
                      <a:pt x="370" y="65"/>
                    </a:cubicBezTo>
                    <a:cubicBezTo>
                      <a:pt x="335" y="22"/>
                      <a:pt x="284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5" name="Google Shape;5145;p38"/>
              <p:cNvSpPr/>
              <p:nvPr/>
            </p:nvSpPr>
            <p:spPr>
              <a:xfrm>
                <a:off x="3884600" y="3930150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6" y="0"/>
                    </a:moveTo>
                    <a:cubicBezTo>
                      <a:pt x="189" y="0"/>
                      <a:pt x="151" y="12"/>
                      <a:pt x="120" y="38"/>
                    </a:cubicBezTo>
                    <a:cubicBezTo>
                      <a:pt x="1" y="131"/>
                      <a:pt x="59" y="317"/>
                      <a:pt x="207" y="333"/>
                    </a:cubicBezTo>
                    <a:cubicBezTo>
                      <a:pt x="213" y="334"/>
                      <a:pt x="219" y="334"/>
                      <a:pt x="226" y="334"/>
                    </a:cubicBezTo>
                    <a:cubicBezTo>
                      <a:pt x="362" y="334"/>
                      <a:pt x="444" y="171"/>
                      <a:pt x="354" y="60"/>
                    </a:cubicBezTo>
                    <a:cubicBezTo>
                      <a:pt x="322" y="21"/>
                      <a:pt x="274" y="0"/>
                      <a:pt x="2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6" name="Google Shape;5146;p38"/>
              <p:cNvSpPr/>
              <p:nvPr/>
            </p:nvSpPr>
            <p:spPr>
              <a:xfrm>
                <a:off x="3871350" y="39135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6"/>
                    </a:cubicBezTo>
                    <a:cubicBezTo>
                      <a:pt x="1" y="126"/>
                      <a:pt x="55" y="302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7" y="165"/>
                      <a:pt x="332" y="61"/>
                    </a:cubicBezTo>
                    <a:cubicBezTo>
                      <a:pt x="301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7" name="Google Shape;5147;p38"/>
              <p:cNvSpPr/>
              <p:nvPr/>
            </p:nvSpPr>
            <p:spPr>
              <a:xfrm>
                <a:off x="4048525" y="4097525"/>
                <a:ext cx="1785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40" extrusionOk="0">
                    <a:moveTo>
                      <a:pt x="358" y="0"/>
                    </a:moveTo>
                    <a:cubicBezTo>
                      <a:pt x="298" y="0"/>
                      <a:pt x="239" y="20"/>
                      <a:pt x="190" y="59"/>
                    </a:cubicBezTo>
                    <a:cubicBezTo>
                      <a:pt x="0" y="210"/>
                      <a:pt x="90" y="513"/>
                      <a:pt x="331" y="538"/>
                    </a:cubicBezTo>
                    <a:cubicBezTo>
                      <a:pt x="341" y="539"/>
                      <a:pt x="352" y="540"/>
                      <a:pt x="362" y="540"/>
                    </a:cubicBezTo>
                    <a:cubicBezTo>
                      <a:pt x="581" y="540"/>
                      <a:pt x="713" y="279"/>
                      <a:pt x="569" y="101"/>
                    </a:cubicBezTo>
                    <a:cubicBezTo>
                      <a:pt x="515" y="35"/>
                      <a:pt x="437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8" name="Google Shape;5148;p38"/>
              <p:cNvSpPr/>
              <p:nvPr/>
            </p:nvSpPr>
            <p:spPr>
              <a:xfrm>
                <a:off x="4035250" y="4080925"/>
                <a:ext cx="17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0" extrusionOk="0">
                    <a:moveTo>
                      <a:pt x="345" y="0"/>
                    </a:moveTo>
                    <a:cubicBezTo>
                      <a:pt x="288" y="0"/>
                      <a:pt x="229" y="19"/>
                      <a:pt x="181" y="58"/>
                    </a:cubicBezTo>
                    <a:cubicBezTo>
                      <a:pt x="1" y="203"/>
                      <a:pt x="88" y="495"/>
                      <a:pt x="316" y="518"/>
                    </a:cubicBezTo>
                    <a:cubicBezTo>
                      <a:pt x="326" y="519"/>
                      <a:pt x="337" y="520"/>
                      <a:pt x="347" y="520"/>
                    </a:cubicBezTo>
                    <a:cubicBezTo>
                      <a:pt x="560" y="520"/>
                      <a:pt x="685" y="272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9" name="Google Shape;5149;p38"/>
              <p:cNvSpPr/>
              <p:nvPr/>
            </p:nvSpPr>
            <p:spPr>
              <a:xfrm>
                <a:off x="4022000" y="4064425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4" y="0"/>
                    </a:moveTo>
                    <a:cubicBezTo>
                      <a:pt x="278" y="0"/>
                      <a:pt x="221" y="19"/>
                      <a:pt x="174" y="56"/>
                    </a:cubicBezTo>
                    <a:cubicBezTo>
                      <a:pt x="0" y="198"/>
                      <a:pt x="84" y="477"/>
                      <a:pt x="306" y="500"/>
                    </a:cubicBezTo>
                    <a:cubicBezTo>
                      <a:pt x="316" y="501"/>
                      <a:pt x="326" y="501"/>
                      <a:pt x="336" y="501"/>
                    </a:cubicBezTo>
                    <a:cubicBezTo>
                      <a:pt x="543" y="501"/>
                      <a:pt x="662" y="257"/>
                      <a:pt x="528" y="92"/>
                    </a:cubicBezTo>
                    <a:cubicBezTo>
                      <a:pt x="478" y="31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0" name="Google Shape;5150;p38"/>
              <p:cNvSpPr/>
              <p:nvPr/>
            </p:nvSpPr>
            <p:spPr>
              <a:xfrm>
                <a:off x="4008750" y="404785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1"/>
                    </a:moveTo>
                    <a:cubicBezTo>
                      <a:pt x="265" y="1"/>
                      <a:pt x="211" y="18"/>
                      <a:pt x="167" y="54"/>
                    </a:cubicBezTo>
                    <a:cubicBezTo>
                      <a:pt x="0" y="192"/>
                      <a:pt x="81" y="459"/>
                      <a:pt x="296" y="481"/>
                    </a:cubicBezTo>
                    <a:cubicBezTo>
                      <a:pt x="305" y="482"/>
                      <a:pt x="314" y="483"/>
                      <a:pt x="323" y="483"/>
                    </a:cubicBezTo>
                    <a:cubicBezTo>
                      <a:pt x="519" y="483"/>
                      <a:pt x="637" y="249"/>
                      <a:pt x="508" y="92"/>
                    </a:cubicBezTo>
                    <a:cubicBezTo>
                      <a:pt x="460" y="32"/>
                      <a:pt x="389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1" name="Google Shape;5151;p38"/>
              <p:cNvSpPr/>
              <p:nvPr/>
            </p:nvSpPr>
            <p:spPr>
              <a:xfrm>
                <a:off x="3995475" y="4031350"/>
                <a:ext cx="153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5" extrusionOk="0">
                    <a:moveTo>
                      <a:pt x="306" y="1"/>
                    </a:moveTo>
                    <a:cubicBezTo>
                      <a:pt x="255" y="1"/>
                      <a:pt x="204" y="17"/>
                      <a:pt x="162" y="52"/>
                    </a:cubicBezTo>
                    <a:cubicBezTo>
                      <a:pt x="1" y="184"/>
                      <a:pt x="78" y="441"/>
                      <a:pt x="284" y="463"/>
                    </a:cubicBezTo>
                    <a:cubicBezTo>
                      <a:pt x="293" y="464"/>
                      <a:pt x="302" y="465"/>
                      <a:pt x="311" y="465"/>
                    </a:cubicBezTo>
                    <a:cubicBezTo>
                      <a:pt x="500" y="465"/>
                      <a:pt x="612" y="241"/>
                      <a:pt x="489" y="87"/>
                    </a:cubicBezTo>
                    <a:cubicBezTo>
                      <a:pt x="442" y="30"/>
                      <a:pt x="374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2" name="Google Shape;5152;p38"/>
              <p:cNvSpPr/>
              <p:nvPr/>
            </p:nvSpPr>
            <p:spPr>
              <a:xfrm>
                <a:off x="3982225" y="4014800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3" y="0"/>
                    </a:moveTo>
                    <a:cubicBezTo>
                      <a:pt x="243" y="0"/>
                      <a:pt x="193" y="17"/>
                      <a:pt x="152" y="52"/>
                    </a:cubicBezTo>
                    <a:cubicBezTo>
                      <a:pt x="1" y="177"/>
                      <a:pt x="75" y="425"/>
                      <a:pt x="271" y="444"/>
                    </a:cubicBezTo>
                    <a:cubicBezTo>
                      <a:pt x="280" y="445"/>
                      <a:pt x="289" y="445"/>
                      <a:pt x="297" y="445"/>
                    </a:cubicBezTo>
                    <a:cubicBezTo>
                      <a:pt x="478" y="445"/>
                      <a:pt x="586" y="231"/>
                      <a:pt x="467" y="84"/>
                    </a:cubicBezTo>
                    <a:cubicBezTo>
                      <a:pt x="423" y="29"/>
                      <a:pt x="358" y="0"/>
                      <a:pt x="2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3" name="Google Shape;5153;p38"/>
              <p:cNvSpPr/>
              <p:nvPr/>
            </p:nvSpPr>
            <p:spPr>
              <a:xfrm>
                <a:off x="3968900" y="3998250"/>
                <a:ext cx="141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0" extrusionOk="0">
                    <a:moveTo>
                      <a:pt x="284" y="1"/>
                    </a:moveTo>
                    <a:cubicBezTo>
                      <a:pt x="237" y="1"/>
                      <a:pt x="188" y="17"/>
                      <a:pt x="148" y="49"/>
                    </a:cubicBezTo>
                    <a:cubicBezTo>
                      <a:pt x="0" y="171"/>
                      <a:pt x="71" y="409"/>
                      <a:pt x="261" y="428"/>
                    </a:cubicBezTo>
                    <a:cubicBezTo>
                      <a:pt x="268" y="429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8" y="28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4" name="Google Shape;5154;p38"/>
              <p:cNvSpPr/>
              <p:nvPr/>
            </p:nvSpPr>
            <p:spPr>
              <a:xfrm>
                <a:off x="3955625" y="3981750"/>
                <a:ext cx="1350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8" extrusionOk="0">
                    <a:moveTo>
                      <a:pt x="271" y="1"/>
                    </a:moveTo>
                    <a:cubicBezTo>
                      <a:pt x="226" y="1"/>
                      <a:pt x="180" y="16"/>
                      <a:pt x="142" y="47"/>
                    </a:cubicBezTo>
                    <a:cubicBezTo>
                      <a:pt x="1" y="159"/>
                      <a:pt x="68" y="390"/>
                      <a:pt x="252" y="407"/>
                    </a:cubicBezTo>
                    <a:cubicBezTo>
                      <a:pt x="259" y="407"/>
                      <a:pt x="267" y="408"/>
                      <a:pt x="275" y="408"/>
                    </a:cubicBezTo>
                    <a:cubicBezTo>
                      <a:pt x="441" y="408"/>
                      <a:pt x="539" y="211"/>
                      <a:pt x="432" y="76"/>
                    </a:cubicBezTo>
                    <a:cubicBezTo>
                      <a:pt x="390" y="26"/>
                      <a:pt x="330" y="1"/>
                      <a:pt x="2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5" name="Google Shape;5155;p38"/>
              <p:cNvSpPr/>
              <p:nvPr/>
            </p:nvSpPr>
            <p:spPr>
              <a:xfrm>
                <a:off x="3942375" y="3965200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4"/>
                      <a:pt x="136" y="43"/>
                    </a:cubicBezTo>
                    <a:cubicBezTo>
                      <a:pt x="1" y="153"/>
                      <a:pt x="65" y="371"/>
                      <a:pt x="238" y="390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3" y="201"/>
                      <a:pt x="409" y="72"/>
                    </a:cubicBezTo>
                    <a:cubicBezTo>
                      <a:pt x="370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6" name="Google Shape;5156;p38"/>
              <p:cNvSpPr/>
              <p:nvPr/>
            </p:nvSpPr>
            <p:spPr>
              <a:xfrm>
                <a:off x="3929125" y="3948625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3" y="373"/>
                      <a:pt x="241" y="373"/>
                      <a:pt x="248" y="373"/>
                    </a:cubicBezTo>
                    <a:cubicBezTo>
                      <a:pt x="399" y="373"/>
                      <a:pt x="490" y="193"/>
                      <a:pt x="389" y="70"/>
                    </a:cubicBezTo>
                    <a:cubicBezTo>
                      <a:pt x="353" y="25"/>
                      <a:pt x="300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7" name="Google Shape;5157;p38"/>
              <p:cNvSpPr/>
              <p:nvPr/>
            </p:nvSpPr>
            <p:spPr>
              <a:xfrm>
                <a:off x="3915775" y="3932150"/>
                <a:ext cx="117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55" extrusionOk="0">
                    <a:moveTo>
                      <a:pt x="236" y="0"/>
                    </a:moveTo>
                    <a:cubicBezTo>
                      <a:pt x="197" y="0"/>
                      <a:pt x="158" y="14"/>
                      <a:pt x="126" y="41"/>
                    </a:cubicBezTo>
                    <a:cubicBezTo>
                      <a:pt x="1" y="138"/>
                      <a:pt x="62" y="337"/>
                      <a:pt x="216" y="353"/>
                    </a:cubicBezTo>
                    <a:cubicBezTo>
                      <a:pt x="223" y="354"/>
                      <a:pt x="229" y="354"/>
                      <a:pt x="236" y="354"/>
                    </a:cubicBezTo>
                    <a:cubicBezTo>
                      <a:pt x="382" y="354"/>
                      <a:pt x="469" y="184"/>
                      <a:pt x="374" y="67"/>
                    </a:cubicBezTo>
                    <a:cubicBezTo>
                      <a:pt x="339" y="23"/>
                      <a:pt x="288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8" name="Google Shape;5158;p38"/>
              <p:cNvSpPr/>
              <p:nvPr/>
            </p:nvSpPr>
            <p:spPr>
              <a:xfrm>
                <a:off x="3902525" y="3915625"/>
                <a:ext cx="111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4" extrusionOk="0">
                    <a:moveTo>
                      <a:pt x="221" y="1"/>
                    </a:moveTo>
                    <a:cubicBezTo>
                      <a:pt x="184" y="1"/>
                      <a:pt x="148" y="12"/>
                      <a:pt x="116" y="37"/>
                    </a:cubicBezTo>
                    <a:cubicBezTo>
                      <a:pt x="1" y="130"/>
                      <a:pt x="58" y="317"/>
                      <a:pt x="206" y="333"/>
                    </a:cubicBezTo>
                    <a:cubicBezTo>
                      <a:pt x="213" y="333"/>
                      <a:pt x="219" y="334"/>
                      <a:pt x="226" y="334"/>
                    </a:cubicBezTo>
                    <a:cubicBezTo>
                      <a:pt x="362" y="334"/>
                      <a:pt x="443" y="173"/>
                      <a:pt x="351" y="63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9" name="Google Shape;5159;p38"/>
              <p:cNvSpPr/>
              <p:nvPr/>
            </p:nvSpPr>
            <p:spPr>
              <a:xfrm>
                <a:off x="3889275" y="3899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3" y="1"/>
                    </a:moveTo>
                    <a:cubicBezTo>
                      <a:pt x="178" y="1"/>
                      <a:pt x="142" y="12"/>
                      <a:pt x="113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5" y="59"/>
                    </a:cubicBezTo>
                    <a:cubicBezTo>
                      <a:pt x="304" y="20"/>
                      <a:pt x="258" y="1"/>
                      <a:pt x="2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0" name="Google Shape;5160;p38"/>
              <p:cNvSpPr/>
              <p:nvPr/>
            </p:nvSpPr>
            <p:spPr>
              <a:xfrm>
                <a:off x="4079775" y="4099525"/>
                <a:ext cx="183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57" extrusionOk="0">
                    <a:moveTo>
                      <a:pt x="369" y="0"/>
                    </a:moveTo>
                    <a:cubicBezTo>
                      <a:pt x="307" y="0"/>
                      <a:pt x="245" y="21"/>
                      <a:pt x="193" y="63"/>
                    </a:cubicBezTo>
                    <a:cubicBezTo>
                      <a:pt x="0" y="220"/>
                      <a:pt x="93" y="532"/>
                      <a:pt x="341" y="555"/>
                    </a:cubicBezTo>
                    <a:cubicBezTo>
                      <a:pt x="351" y="556"/>
                      <a:pt x="361" y="556"/>
                      <a:pt x="371" y="556"/>
                    </a:cubicBezTo>
                    <a:cubicBezTo>
                      <a:pt x="598" y="556"/>
                      <a:pt x="733" y="286"/>
                      <a:pt x="585" y="102"/>
                    </a:cubicBezTo>
                    <a:cubicBezTo>
                      <a:pt x="529" y="35"/>
                      <a:pt x="449" y="0"/>
                      <a:pt x="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1" name="Google Shape;5161;p38"/>
              <p:cNvSpPr/>
              <p:nvPr/>
            </p:nvSpPr>
            <p:spPr>
              <a:xfrm>
                <a:off x="4066425" y="4082975"/>
                <a:ext cx="1780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540" extrusionOk="0">
                    <a:moveTo>
                      <a:pt x="356" y="1"/>
                    </a:moveTo>
                    <a:cubicBezTo>
                      <a:pt x="298" y="1"/>
                      <a:pt x="238" y="20"/>
                      <a:pt x="187" y="60"/>
                    </a:cubicBezTo>
                    <a:cubicBezTo>
                      <a:pt x="1" y="211"/>
                      <a:pt x="91" y="513"/>
                      <a:pt x="328" y="539"/>
                    </a:cubicBezTo>
                    <a:cubicBezTo>
                      <a:pt x="338" y="539"/>
                      <a:pt x="347" y="540"/>
                      <a:pt x="356" y="540"/>
                    </a:cubicBezTo>
                    <a:cubicBezTo>
                      <a:pt x="581" y="540"/>
                      <a:pt x="711" y="281"/>
                      <a:pt x="566" y="102"/>
                    </a:cubicBezTo>
                    <a:cubicBezTo>
                      <a:pt x="513" y="35"/>
                      <a:pt x="435" y="1"/>
                      <a:pt x="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2" name="Google Shape;5162;p38"/>
              <p:cNvSpPr/>
              <p:nvPr/>
            </p:nvSpPr>
            <p:spPr>
              <a:xfrm>
                <a:off x="4053175" y="4066450"/>
                <a:ext cx="1712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1" extrusionOk="0">
                    <a:moveTo>
                      <a:pt x="345" y="1"/>
                    </a:moveTo>
                    <a:cubicBezTo>
                      <a:pt x="287" y="1"/>
                      <a:pt x="229" y="20"/>
                      <a:pt x="180" y="59"/>
                    </a:cubicBezTo>
                    <a:cubicBezTo>
                      <a:pt x="0" y="203"/>
                      <a:pt x="87" y="493"/>
                      <a:pt x="315" y="518"/>
                    </a:cubicBezTo>
                    <a:cubicBezTo>
                      <a:pt x="326" y="519"/>
                      <a:pt x="336" y="520"/>
                      <a:pt x="346" y="520"/>
                    </a:cubicBezTo>
                    <a:cubicBezTo>
                      <a:pt x="559" y="520"/>
                      <a:pt x="685" y="269"/>
                      <a:pt x="547" y="97"/>
                    </a:cubicBezTo>
                    <a:cubicBezTo>
                      <a:pt x="496" y="33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3" name="Google Shape;5163;p38"/>
              <p:cNvSpPr/>
              <p:nvPr/>
            </p:nvSpPr>
            <p:spPr>
              <a:xfrm>
                <a:off x="4039925" y="4049875"/>
                <a:ext cx="16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5" extrusionOk="0">
                    <a:moveTo>
                      <a:pt x="331" y="1"/>
                    </a:moveTo>
                    <a:cubicBezTo>
                      <a:pt x="275" y="1"/>
                      <a:pt x="219" y="19"/>
                      <a:pt x="174" y="56"/>
                    </a:cubicBezTo>
                    <a:cubicBezTo>
                      <a:pt x="0" y="198"/>
                      <a:pt x="84" y="481"/>
                      <a:pt x="305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8" y="505"/>
                      <a:pt x="663" y="261"/>
                      <a:pt x="527" y="95"/>
                    </a:cubicBezTo>
                    <a:cubicBezTo>
                      <a:pt x="478" y="33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4" name="Google Shape;5164;p38"/>
              <p:cNvSpPr/>
              <p:nvPr/>
            </p:nvSpPr>
            <p:spPr>
              <a:xfrm>
                <a:off x="4026650" y="4033375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2"/>
                    </a:cubicBezTo>
                    <a:cubicBezTo>
                      <a:pt x="303" y="483"/>
                      <a:pt x="312" y="483"/>
                      <a:pt x="321" y="483"/>
                    </a:cubicBezTo>
                    <a:cubicBezTo>
                      <a:pt x="519" y="483"/>
                      <a:pt x="635" y="250"/>
                      <a:pt x="509" y="90"/>
                    </a:cubicBezTo>
                    <a:cubicBezTo>
                      <a:pt x="461" y="31"/>
                      <a:pt x="391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5" name="Google Shape;5165;p38"/>
              <p:cNvSpPr/>
              <p:nvPr/>
            </p:nvSpPr>
            <p:spPr>
              <a:xfrm>
                <a:off x="4013400" y="4016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8" y="1"/>
                    </a:moveTo>
                    <a:cubicBezTo>
                      <a:pt x="256" y="1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3" y="466"/>
                    </a:cubicBezTo>
                    <a:cubicBezTo>
                      <a:pt x="291" y="467"/>
                      <a:pt x="299" y="467"/>
                      <a:pt x="307" y="467"/>
                    </a:cubicBezTo>
                    <a:cubicBezTo>
                      <a:pt x="499" y="467"/>
                      <a:pt x="613" y="241"/>
                      <a:pt x="486" y="87"/>
                    </a:cubicBezTo>
                    <a:cubicBezTo>
                      <a:pt x="440" y="30"/>
                      <a:pt x="374" y="1"/>
                      <a:pt x="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6" name="Google Shape;5166;p38"/>
              <p:cNvSpPr/>
              <p:nvPr/>
            </p:nvSpPr>
            <p:spPr>
              <a:xfrm>
                <a:off x="4000075" y="4000325"/>
                <a:ext cx="1475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4" y="49"/>
                    </a:cubicBezTo>
                    <a:cubicBezTo>
                      <a:pt x="0" y="175"/>
                      <a:pt x="74" y="425"/>
                      <a:pt x="273" y="444"/>
                    </a:cubicBezTo>
                    <a:cubicBezTo>
                      <a:pt x="281" y="445"/>
                      <a:pt x="289" y="446"/>
                      <a:pt x="296" y="446"/>
                    </a:cubicBezTo>
                    <a:cubicBezTo>
                      <a:pt x="479" y="446"/>
                      <a:pt x="590" y="229"/>
                      <a:pt x="469" y="81"/>
                    </a:cubicBezTo>
                    <a:cubicBezTo>
                      <a:pt x="425" y="28"/>
                      <a:pt x="36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7" name="Google Shape;5167;p38"/>
              <p:cNvSpPr/>
              <p:nvPr/>
            </p:nvSpPr>
            <p:spPr>
              <a:xfrm>
                <a:off x="3986800" y="3983800"/>
                <a:ext cx="14100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6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67"/>
                      <a:pt x="72" y="405"/>
                      <a:pt x="261" y="424"/>
                    </a:cubicBezTo>
                    <a:cubicBezTo>
                      <a:pt x="270" y="425"/>
                      <a:pt x="279" y="426"/>
                      <a:pt x="288" y="426"/>
                    </a:cubicBezTo>
                    <a:cubicBezTo>
                      <a:pt x="462" y="426"/>
                      <a:pt x="564" y="221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8" name="Google Shape;5168;p38"/>
              <p:cNvSpPr/>
              <p:nvPr/>
            </p:nvSpPr>
            <p:spPr>
              <a:xfrm>
                <a:off x="3973550" y="3967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1" y="162"/>
                      <a:pt x="68" y="390"/>
                      <a:pt x="248" y="409"/>
                    </a:cubicBezTo>
                    <a:cubicBezTo>
                      <a:pt x="256" y="410"/>
                      <a:pt x="264" y="410"/>
                      <a:pt x="272" y="410"/>
                    </a:cubicBezTo>
                    <a:cubicBezTo>
                      <a:pt x="441" y="410"/>
                      <a:pt x="539" y="213"/>
                      <a:pt x="428" y="78"/>
                    </a:cubicBezTo>
                    <a:cubicBezTo>
                      <a:pt x="388" y="27"/>
                      <a:pt x="329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9" name="Google Shape;5169;p38"/>
              <p:cNvSpPr/>
              <p:nvPr/>
            </p:nvSpPr>
            <p:spPr>
              <a:xfrm>
                <a:off x="3960300" y="3950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7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5" y="392"/>
                      <a:pt x="251" y="392"/>
                      <a:pt x="257" y="392"/>
                    </a:cubicBezTo>
                    <a:cubicBezTo>
                      <a:pt x="417" y="392"/>
                      <a:pt x="514" y="203"/>
                      <a:pt x="408" y="73"/>
                    </a:cubicBezTo>
                    <a:cubicBezTo>
                      <a:pt x="370" y="25"/>
                      <a:pt x="314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0" name="Google Shape;5170;p38"/>
              <p:cNvSpPr/>
              <p:nvPr/>
            </p:nvSpPr>
            <p:spPr>
              <a:xfrm>
                <a:off x="3946950" y="3934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9" y="0"/>
                    </a:moveTo>
                    <a:cubicBezTo>
                      <a:pt x="208" y="0"/>
                      <a:pt x="166" y="15"/>
                      <a:pt x="133" y="44"/>
                    </a:cubicBezTo>
                    <a:cubicBezTo>
                      <a:pt x="1" y="147"/>
                      <a:pt x="65" y="356"/>
                      <a:pt x="229" y="372"/>
                    </a:cubicBezTo>
                    <a:cubicBezTo>
                      <a:pt x="236" y="372"/>
                      <a:pt x="242" y="373"/>
                      <a:pt x="248" y="373"/>
                    </a:cubicBezTo>
                    <a:cubicBezTo>
                      <a:pt x="401" y="373"/>
                      <a:pt x="492" y="193"/>
                      <a:pt x="393" y="70"/>
                    </a:cubicBezTo>
                    <a:cubicBezTo>
                      <a:pt x="357" y="24"/>
                      <a:pt x="303" y="0"/>
                      <a:pt x="2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1" name="Google Shape;5171;p38"/>
              <p:cNvSpPr/>
              <p:nvPr/>
            </p:nvSpPr>
            <p:spPr>
              <a:xfrm>
                <a:off x="3933700" y="39176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6" y="0"/>
                    </a:moveTo>
                    <a:cubicBezTo>
                      <a:pt x="196" y="0"/>
                      <a:pt x="156" y="14"/>
                      <a:pt x="123" y="42"/>
                    </a:cubicBezTo>
                    <a:cubicBezTo>
                      <a:pt x="1" y="138"/>
                      <a:pt x="58" y="337"/>
                      <a:pt x="216" y="353"/>
                    </a:cubicBezTo>
                    <a:cubicBezTo>
                      <a:pt x="223" y="354"/>
                      <a:pt x="229" y="354"/>
                      <a:pt x="235" y="354"/>
                    </a:cubicBezTo>
                    <a:cubicBezTo>
                      <a:pt x="381" y="354"/>
                      <a:pt x="466" y="184"/>
                      <a:pt x="373" y="67"/>
                    </a:cubicBezTo>
                    <a:cubicBezTo>
                      <a:pt x="339" y="24"/>
                      <a:pt x="287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2" name="Google Shape;5172;p38"/>
              <p:cNvSpPr/>
              <p:nvPr/>
            </p:nvSpPr>
            <p:spPr>
              <a:xfrm>
                <a:off x="3920450" y="3901125"/>
                <a:ext cx="110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9"/>
                    </a:cubicBezTo>
                    <a:cubicBezTo>
                      <a:pt x="0" y="132"/>
                      <a:pt x="55" y="318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58" y="335"/>
                      <a:pt x="440" y="172"/>
                      <a:pt x="351" y="61"/>
                    </a:cubicBezTo>
                    <a:cubicBezTo>
                      <a:pt x="318" y="21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3" name="Google Shape;5173;p38"/>
              <p:cNvSpPr/>
              <p:nvPr/>
            </p:nvSpPr>
            <p:spPr>
              <a:xfrm>
                <a:off x="3907200" y="3884650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6"/>
                    </a:cubicBezTo>
                    <a:cubicBezTo>
                      <a:pt x="0" y="122"/>
                      <a:pt x="51" y="299"/>
                      <a:pt x="193" y="315"/>
                    </a:cubicBezTo>
                    <a:cubicBezTo>
                      <a:pt x="198" y="316"/>
                      <a:pt x="203" y="316"/>
                      <a:pt x="208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4" name="Google Shape;5174;p38"/>
              <p:cNvSpPr/>
              <p:nvPr/>
            </p:nvSpPr>
            <p:spPr>
              <a:xfrm>
                <a:off x="4110950" y="4101525"/>
                <a:ext cx="189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7" extrusionOk="0">
                    <a:moveTo>
                      <a:pt x="381" y="0"/>
                    </a:moveTo>
                    <a:cubicBezTo>
                      <a:pt x="317" y="0"/>
                      <a:pt x="252" y="22"/>
                      <a:pt x="199" y="67"/>
                    </a:cubicBezTo>
                    <a:cubicBezTo>
                      <a:pt x="0" y="227"/>
                      <a:pt x="93" y="549"/>
                      <a:pt x="350" y="574"/>
                    </a:cubicBezTo>
                    <a:cubicBezTo>
                      <a:pt x="362" y="576"/>
                      <a:pt x="374" y="576"/>
                      <a:pt x="385" y="576"/>
                    </a:cubicBezTo>
                    <a:cubicBezTo>
                      <a:pt x="618" y="576"/>
                      <a:pt x="758" y="298"/>
                      <a:pt x="604" y="108"/>
                    </a:cubicBezTo>
                    <a:cubicBezTo>
                      <a:pt x="548" y="37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5" name="Google Shape;5175;p38"/>
              <p:cNvSpPr/>
              <p:nvPr/>
            </p:nvSpPr>
            <p:spPr>
              <a:xfrm>
                <a:off x="4097600" y="4085000"/>
                <a:ext cx="185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9" extrusionOk="0">
                    <a:moveTo>
                      <a:pt x="369" y="1"/>
                    </a:moveTo>
                    <a:cubicBezTo>
                      <a:pt x="308" y="1"/>
                      <a:pt x="246" y="21"/>
                      <a:pt x="193" y="62"/>
                    </a:cubicBezTo>
                    <a:cubicBezTo>
                      <a:pt x="1" y="220"/>
                      <a:pt x="94" y="532"/>
                      <a:pt x="341" y="557"/>
                    </a:cubicBezTo>
                    <a:cubicBezTo>
                      <a:pt x="352" y="558"/>
                      <a:pt x="362" y="559"/>
                      <a:pt x="372" y="559"/>
                    </a:cubicBezTo>
                    <a:cubicBezTo>
                      <a:pt x="602" y="559"/>
                      <a:pt x="740" y="289"/>
                      <a:pt x="589" y="104"/>
                    </a:cubicBezTo>
                    <a:cubicBezTo>
                      <a:pt x="532" y="36"/>
                      <a:pt x="451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6" name="Google Shape;5176;p38"/>
              <p:cNvSpPr/>
              <p:nvPr/>
            </p:nvSpPr>
            <p:spPr>
              <a:xfrm>
                <a:off x="4084350" y="4068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2"/>
                    </a:cubicBezTo>
                    <a:cubicBezTo>
                      <a:pt x="0" y="213"/>
                      <a:pt x="90" y="512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82" y="540"/>
                      <a:pt x="710" y="279"/>
                      <a:pt x="566" y="101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7" name="Google Shape;5177;p38"/>
              <p:cNvSpPr/>
              <p:nvPr/>
            </p:nvSpPr>
            <p:spPr>
              <a:xfrm>
                <a:off x="4071100" y="4051925"/>
                <a:ext cx="171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0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0" y="58"/>
                    </a:cubicBezTo>
                    <a:cubicBezTo>
                      <a:pt x="0" y="203"/>
                      <a:pt x="84" y="495"/>
                      <a:pt x="315" y="518"/>
                    </a:cubicBezTo>
                    <a:cubicBezTo>
                      <a:pt x="326" y="519"/>
                      <a:pt x="336" y="519"/>
                      <a:pt x="346" y="519"/>
                    </a:cubicBezTo>
                    <a:cubicBezTo>
                      <a:pt x="559" y="519"/>
                      <a:pt x="684" y="271"/>
                      <a:pt x="546" y="97"/>
                    </a:cubicBezTo>
                    <a:cubicBezTo>
                      <a:pt x="495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8" name="Google Shape;5178;p38"/>
              <p:cNvSpPr/>
              <p:nvPr/>
            </p:nvSpPr>
            <p:spPr>
              <a:xfrm>
                <a:off x="4057825" y="403542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1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1" y="197"/>
                      <a:pt x="84" y="477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9" y="504"/>
                      <a:pt x="663" y="261"/>
                      <a:pt x="528" y="95"/>
                    </a:cubicBezTo>
                    <a:cubicBezTo>
                      <a:pt x="478" y="32"/>
                      <a:pt x="405" y="0"/>
                      <a:pt x="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9" name="Google Shape;5179;p38"/>
              <p:cNvSpPr/>
              <p:nvPr/>
            </p:nvSpPr>
            <p:spPr>
              <a:xfrm>
                <a:off x="4044575" y="4018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92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4" y="249"/>
                      <a:pt x="508" y="92"/>
                    </a:cubicBezTo>
                    <a:cubicBezTo>
                      <a:pt x="459" y="32"/>
                      <a:pt x="388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0" name="Google Shape;5180;p38"/>
              <p:cNvSpPr/>
              <p:nvPr/>
            </p:nvSpPr>
            <p:spPr>
              <a:xfrm>
                <a:off x="4031250" y="4002350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6" y="1"/>
                    </a:moveTo>
                    <a:cubicBezTo>
                      <a:pt x="255" y="1"/>
                      <a:pt x="203" y="17"/>
                      <a:pt x="161" y="52"/>
                    </a:cubicBezTo>
                    <a:cubicBezTo>
                      <a:pt x="0" y="184"/>
                      <a:pt x="77" y="444"/>
                      <a:pt x="283" y="463"/>
                    </a:cubicBezTo>
                    <a:cubicBezTo>
                      <a:pt x="292" y="464"/>
                      <a:pt x="301" y="465"/>
                      <a:pt x="310" y="465"/>
                    </a:cubicBezTo>
                    <a:cubicBezTo>
                      <a:pt x="503" y="465"/>
                      <a:pt x="614" y="241"/>
                      <a:pt x="489" y="87"/>
                    </a:cubicBezTo>
                    <a:cubicBezTo>
                      <a:pt x="443" y="30"/>
                      <a:pt x="375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1" name="Google Shape;5181;p38"/>
              <p:cNvSpPr/>
              <p:nvPr/>
            </p:nvSpPr>
            <p:spPr>
              <a:xfrm>
                <a:off x="4017975" y="3985800"/>
                <a:ext cx="147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9" extrusionOk="0">
                    <a:moveTo>
                      <a:pt x="296" y="0"/>
                    </a:moveTo>
                    <a:cubicBezTo>
                      <a:pt x="247" y="0"/>
                      <a:pt x="197" y="17"/>
                      <a:pt x="155" y="52"/>
                    </a:cubicBezTo>
                    <a:cubicBezTo>
                      <a:pt x="1" y="177"/>
                      <a:pt x="75" y="425"/>
                      <a:pt x="274" y="447"/>
                    </a:cubicBezTo>
                    <a:cubicBezTo>
                      <a:pt x="282" y="448"/>
                      <a:pt x="290" y="448"/>
                      <a:pt x="297" y="448"/>
                    </a:cubicBezTo>
                    <a:cubicBezTo>
                      <a:pt x="480" y="448"/>
                      <a:pt x="590" y="232"/>
                      <a:pt x="470" y="84"/>
                    </a:cubicBezTo>
                    <a:cubicBezTo>
                      <a:pt x="426" y="29"/>
                      <a:pt x="362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2" name="Google Shape;5182;p38"/>
              <p:cNvSpPr/>
              <p:nvPr/>
            </p:nvSpPr>
            <p:spPr>
              <a:xfrm>
                <a:off x="4004725" y="3969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4" y="1"/>
                    </a:moveTo>
                    <a:cubicBezTo>
                      <a:pt x="236" y="1"/>
                      <a:pt x="189" y="16"/>
                      <a:pt x="148" y="48"/>
                    </a:cubicBezTo>
                    <a:cubicBezTo>
                      <a:pt x="1" y="171"/>
                      <a:pt x="71" y="408"/>
                      <a:pt x="261" y="428"/>
                    </a:cubicBezTo>
                    <a:cubicBezTo>
                      <a:pt x="269" y="429"/>
                      <a:pt x="277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7" y="28"/>
                      <a:pt x="345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3" name="Google Shape;5183;p38"/>
              <p:cNvSpPr/>
              <p:nvPr/>
            </p:nvSpPr>
            <p:spPr>
              <a:xfrm>
                <a:off x="3991475" y="3952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8"/>
                      <a:pt x="271" y="408"/>
                    </a:cubicBezTo>
                    <a:cubicBezTo>
                      <a:pt x="440" y="408"/>
                      <a:pt x="538" y="211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4" name="Google Shape;5184;p38"/>
              <p:cNvSpPr/>
              <p:nvPr/>
            </p:nvSpPr>
            <p:spPr>
              <a:xfrm>
                <a:off x="3978125" y="3936175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60" y="1"/>
                    </a:moveTo>
                    <a:cubicBezTo>
                      <a:pt x="217" y="1"/>
                      <a:pt x="173" y="15"/>
                      <a:pt x="136" y="44"/>
                    </a:cubicBezTo>
                    <a:cubicBezTo>
                      <a:pt x="1" y="153"/>
                      <a:pt x="68" y="372"/>
                      <a:pt x="239" y="391"/>
                    </a:cubicBezTo>
                    <a:cubicBezTo>
                      <a:pt x="246" y="392"/>
                      <a:pt x="254" y="393"/>
                      <a:pt x="262" y="393"/>
                    </a:cubicBezTo>
                    <a:cubicBezTo>
                      <a:pt x="421" y="393"/>
                      <a:pt x="517" y="202"/>
                      <a:pt x="412" y="73"/>
                    </a:cubicBezTo>
                    <a:cubicBezTo>
                      <a:pt x="374" y="26"/>
                      <a:pt x="31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5" name="Google Shape;5185;p38"/>
              <p:cNvSpPr/>
              <p:nvPr/>
            </p:nvSpPr>
            <p:spPr>
              <a:xfrm>
                <a:off x="3964875" y="391970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6" y="0"/>
                    </a:moveTo>
                    <a:cubicBezTo>
                      <a:pt x="205" y="0"/>
                      <a:pt x="163" y="14"/>
                      <a:pt x="129" y="41"/>
                    </a:cubicBezTo>
                    <a:cubicBezTo>
                      <a:pt x="1" y="147"/>
                      <a:pt x="65" y="353"/>
                      <a:pt x="229" y="369"/>
                    </a:cubicBezTo>
                    <a:cubicBezTo>
                      <a:pt x="236" y="370"/>
                      <a:pt x="244" y="370"/>
                      <a:pt x="252" y="370"/>
                    </a:cubicBezTo>
                    <a:cubicBezTo>
                      <a:pt x="402" y="370"/>
                      <a:pt x="491" y="193"/>
                      <a:pt x="393" y="70"/>
                    </a:cubicBezTo>
                    <a:cubicBezTo>
                      <a:pt x="356" y="24"/>
                      <a:pt x="301" y="0"/>
                      <a:pt x="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6" name="Google Shape;5186;p38"/>
              <p:cNvSpPr/>
              <p:nvPr/>
            </p:nvSpPr>
            <p:spPr>
              <a:xfrm>
                <a:off x="3951625" y="3903150"/>
                <a:ext cx="116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4" extrusionOk="0">
                    <a:moveTo>
                      <a:pt x="234" y="0"/>
                    </a:moveTo>
                    <a:cubicBezTo>
                      <a:pt x="195" y="0"/>
                      <a:pt x="156" y="13"/>
                      <a:pt x="122" y="41"/>
                    </a:cubicBezTo>
                    <a:cubicBezTo>
                      <a:pt x="0" y="138"/>
                      <a:pt x="58" y="337"/>
                      <a:pt x="216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5" y="184"/>
                      <a:pt x="370" y="67"/>
                    </a:cubicBezTo>
                    <a:cubicBezTo>
                      <a:pt x="335" y="23"/>
                      <a:pt x="285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7" name="Google Shape;5187;p38"/>
              <p:cNvSpPr/>
              <p:nvPr/>
            </p:nvSpPr>
            <p:spPr>
              <a:xfrm>
                <a:off x="3938350" y="38866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0"/>
                    </a:moveTo>
                    <a:cubicBezTo>
                      <a:pt x="185" y="0"/>
                      <a:pt x="147" y="13"/>
                      <a:pt x="117" y="38"/>
                    </a:cubicBezTo>
                    <a:cubicBezTo>
                      <a:pt x="1" y="131"/>
                      <a:pt x="56" y="318"/>
                      <a:pt x="203" y="334"/>
                    </a:cubicBezTo>
                    <a:cubicBezTo>
                      <a:pt x="210" y="334"/>
                      <a:pt x="216" y="335"/>
                      <a:pt x="223" y="335"/>
                    </a:cubicBezTo>
                    <a:cubicBezTo>
                      <a:pt x="359" y="335"/>
                      <a:pt x="440" y="174"/>
                      <a:pt x="351" y="64"/>
                    </a:cubicBezTo>
                    <a:cubicBezTo>
                      <a:pt x="318" y="22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8" name="Google Shape;5188;p38"/>
              <p:cNvSpPr/>
              <p:nvPr/>
            </p:nvSpPr>
            <p:spPr>
              <a:xfrm>
                <a:off x="3925100" y="3870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1"/>
                    </a:moveTo>
                    <a:cubicBezTo>
                      <a:pt x="175" y="1"/>
                      <a:pt x="139" y="12"/>
                      <a:pt x="110" y="36"/>
                    </a:cubicBezTo>
                    <a:cubicBezTo>
                      <a:pt x="1" y="123"/>
                      <a:pt x="52" y="299"/>
                      <a:pt x="190" y="315"/>
                    </a:cubicBezTo>
                    <a:cubicBezTo>
                      <a:pt x="197" y="316"/>
                      <a:pt x="203" y="317"/>
                      <a:pt x="209" y="317"/>
                    </a:cubicBezTo>
                    <a:cubicBezTo>
                      <a:pt x="340" y="317"/>
                      <a:pt x="418" y="163"/>
                      <a:pt x="332" y="58"/>
                    </a:cubicBezTo>
                    <a:cubicBezTo>
                      <a:pt x="301" y="20"/>
                      <a:pt x="256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9" name="Google Shape;5189;p38"/>
              <p:cNvSpPr/>
              <p:nvPr/>
            </p:nvSpPr>
            <p:spPr>
              <a:xfrm>
                <a:off x="4128775" y="4087050"/>
                <a:ext cx="1907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7" extrusionOk="0">
                    <a:moveTo>
                      <a:pt x="384" y="0"/>
                    </a:moveTo>
                    <a:cubicBezTo>
                      <a:pt x="320" y="0"/>
                      <a:pt x="256" y="21"/>
                      <a:pt x="203" y="64"/>
                    </a:cubicBezTo>
                    <a:cubicBezTo>
                      <a:pt x="1" y="225"/>
                      <a:pt x="97" y="549"/>
                      <a:pt x="354" y="575"/>
                    </a:cubicBezTo>
                    <a:cubicBezTo>
                      <a:pt x="364" y="576"/>
                      <a:pt x="375" y="576"/>
                      <a:pt x="385" y="576"/>
                    </a:cubicBezTo>
                    <a:cubicBezTo>
                      <a:pt x="621" y="576"/>
                      <a:pt x="762" y="297"/>
                      <a:pt x="608" y="106"/>
                    </a:cubicBezTo>
                    <a:cubicBezTo>
                      <a:pt x="551" y="36"/>
                      <a:pt x="468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0" name="Google Shape;5190;p38"/>
              <p:cNvSpPr/>
              <p:nvPr/>
            </p:nvSpPr>
            <p:spPr>
              <a:xfrm>
                <a:off x="4115525" y="4070525"/>
                <a:ext cx="18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7" extrusionOk="0">
                    <a:moveTo>
                      <a:pt x="370" y="0"/>
                    </a:moveTo>
                    <a:cubicBezTo>
                      <a:pt x="308" y="0"/>
                      <a:pt x="245" y="21"/>
                      <a:pt x="193" y="63"/>
                    </a:cubicBezTo>
                    <a:cubicBezTo>
                      <a:pt x="0" y="220"/>
                      <a:pt x="93" y="532"/>
                      <a:pt x="341" y="555"/>
                    </a:cubicBezTo>
                    <a:cubicBezTo>
                      <a:pt x="351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5" y="101"/>
                    </a:cubicBezTo>
                    <a:cubicBezTo>
                      <a:pt x="531" y="34"/>
                      <a:pt x="451" y="0"/>
                      <a:pt x="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1" name="Google Shape;5191;p38"/>
              <p:cNvSpPr/>
              <p:nvPr/>
            </p:nvSpPr>
            <p:spPr>
              <a:xfrm>
                <a:off x="4102275" y="4053975"/>
                <a:ext cx="177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1" extrusionOk="0">
                    <a:moveTo>
                      <a:pt x="354" y="0"/>
                    </a:moveTo>
                    <a:cubicBezTo>
                      <a:pt x="295" y="0"/>
                      <a:pt x="236" y="20"/>
                      <a:pt x="186" y="60"/>
                    </a:cubicBezTo>
                    <a:cubicBezTo>
                      <a:pt x="0" y="211"/>
                      <a:pt x="90" y="513"/>
                      <a:pt x="328" y="538"/>
                    </a:cubicBezTo>
                    <a:cubicBezTo>
                      <a:pt x="338" y="540"/>
                      <a:pt x="348" y="540"/>
                      <a:pt x="359" y="540"/>
                    </a:cubicBezTo>
                    <a:cubicBezTo>
                      <a:pt x="578" y="540"/>
                      <a:pt x="710" y="280"/>
                      <a:pt x="566" y="101"/>
                    </a:cubicBezTo>
                    <a:cubicBezTo>
                      <a:pt x="512" y="35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2" name="Google Shape;5192;p38"/>
              <p:cNvSpPr/>
              <p:nvPr/>
            </p:nvSpPr>
            <p:spPr>
              <a:xfrm>
                <a:off x="4089000" y="4037400"/>
                <a:ext cx="1715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2" extrusionOk="0">
                    <a:moveTo>
                      <a:pt x="342" y="1"/>
                    </a:moveTo>
                    <a:cubicBezTo>
                      <a:pt x="286" y="1"/>
                      <a:pt x="229" y="19"/>
                      <a:pt x="181" y="57"/>
                    </a:cubicBezTo>
                    <a:cubicBezTo>
                      <a:pt x="1" y="202"/>
                      <a:pt x="84" y="494"/>
                      <a:pt x="316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7" y="522"/>
                      <a:pt x="685" y="271"/>
                      <a:pt x="547" y="99"/>
                    </a:cubicBezTo>
                    <a:cubicBezTo>
                      <a:pt x="495" y="34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3" name="Google Shape;5193;p38"/>
              <p:cNvSpPr/>
              <p:nvPr/>
            </p:nvSpPr>
            <p:spPr>
              <a:xfrm>
                <a:off x="4075750" y="4020875"/>
                <a:ext cx="165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5" extrusionOk="0">
                    <a:moveTo>
                      <a:pt x="330" y="1"/>
                    </a:moveTo>
                    <a:cubicBezTo>
                      <a:pt x="275" y="1"/>
                      <a:pt x="220" y="19"/>
                      <a:pt x="174" y="56"/>
                    </a:cubicBezTo>
                    <a:cubicBezTo>
                      <a:pt x="0" y="198"/>
                      <a:pt x="81" y="481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8" y="504"/>
                      <a:pt x="660" y="261"/>
                      <a:pt x="524" y="95"/>
                    </a:cubicBezTo>
                    <a:cubicBezTo>
                      <a:pt x="475" y="33"/>
                      <a:pt x="403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4" name="Google Shape;5194;p38"/>
              <p:cNvSpPr/>
              <p:nvPr/>
            </p:nvSpPr>
            <p:spPr>
              <a:xfrm>
                <a:off x="4062500" y="4004375"/>
                <a:ext cx="158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4" extrusionOk="0">
                    <a:moveTo>
                      <a:pt x="317" y="1"/>
                    </a:moveTo>
                    <a:cubicBezTo>
                      <a:pt x="264" y="1"/>
                      <a:pt x="210" y="18"/>
                      <a:pt x="164" y="54"/>
                    </a:cubicBezTo>
                    <a:cubicBezTo>
                      <a:pt x="0" y="189"/>
                      <a:pt x="81" y="459"/>
                      <a:pt x="293" y="482"/>
                    </a:cubicBezTo>
                    <a:cubicBezTo>
                      <a:pt x="302" y="483"/>
                      <a:pt x="311" y="483"/>
                      <a:pt x="319" y="483"/>
                    </a:cubicBezTo>
                    <a:cubicBezTo>
                      <a:pt x="516" y="483"/>
                      <a:pt x="634" y="250"/>
                      <a:pt x="505" y="90"/>
                    </a:cubicBezTo>
                    <a:cubicBezTo>
                      <a:pt x="457" y="31"/>
                      <a:pt x="388" y="1"/>
                      <a:pt x="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5" name="Google Shape;5195;p38"/>
              <p:cNvSpPr/>
              <p:nvPr/>
            </p:nvSpPr>
            <p:spPr>
              <a:xfrm>
                <a:off x="4049150" y="3987825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09" y="0"/>
                    </a:moveTo>
                    <a:cubicBezTo>
                      <a:pt x="257" y="0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4" y="466"/>
                    </a:cubicBezTo>
                    <a:cubicBezTo>
                      <a:pt x="291" y="466"/>
                      <a:pt x="299" y="467"/>
                      <a:pt x="307" y="467"/>
                    </a:cubicBezTo>
                    <a:cubicBezTo>
                      <a:pt x="499" y="467"/>
                      <a:pt x="616" y="241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6" name="Google Shape;5196;p38"/>
              <p:cNvSpPr/>
              <p:nvPr/>
            </p:nvSpPr>
            <p:spPr>
              <a:xfrm>
                <a:off x="4035900" y="3971300"/>
                <a:ext cx="146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7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5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78" y="446"/>
                      <a:pt x="286" y="446"/>
                      <a:pt x="294" y="446"/>
                    </a:cubicBezTo>
                    <a:cubicBezTo>
                      <a:pt x="479" y="446"/>
                      <a:pt x="587" y="230"/>
                      <a:pt x="470" y="82"/>
                    </a:cubicBezTo>
                    <a:cubicBezTo>
                      <a:pt x="426" y="29"/>
                      <a:pt x="361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7" name="Google Shape;5197;p38"/>
              <p:cNvSpPr/>
              <p:nvPr/>
            </p:nvSpPr>
            <p:spPr>
              <a:xfrm>
                <a:off x="4022650" y="3954750"/>
                <a:ext cx="141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8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50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7"/>
                      <a:pt x="279" y="428"/>
                      <a:pt x="287" y="428"/>
                    </a:cubicBezTo>
                    <a:cubicBezTo>
                      <a:pt x="461" y="428"/>
                      <a:pt x="563" y="223"/>
                      <a:pt x="447" y="82"/>
                    </a:cubicBezTo>
                    <a:cubicBezTo>
                      <a:pt x="405" y="29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8" name="Google Shape;5198;p38"/>
              <p:cNvSpPr/>
              <p:nvPr/>
            </p:nvSpPr>
            <p:spPr>
              <a:xfrm>
                <a:off x="4009375" y="3938225"/>
                <a:ext cx="135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11" extrusionOk="0">
                    <a:moveTo>
                      <a:pt x="271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1" y="161"/>
                      <a:pt x="68" y="390"/>
                      <a:pt x="252" y="409"/>
                    </a:cubicBezTo>
                    <a:cubicBezTo>
                      <a:pt x="259" y="410"/>
                      <a:pt x="267" y="410"/>
                      <a:pt x="275" y="410"/>
                    </a:cubicBezTo>
                    <a:cubicBezTo>
                      <a:pt x="441" y="410"/>
                      <a:pt x="539" y="213"/>
                      <a:pt x="432" y="78"/>
                    </a:cubicBezTo>
                    <a:cubicBezTo>
                      <a:pt x="391" y="27"/>
                      <a:pt x="331" y="0"/>
                      <a:pt x="2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9" name="Google Shape;5199;p38"/>
              <p:cNvSpPr/>
              <p:nvPr/>
            </p:nvSpPr>
            <p:spPr>
              <a:xfrm>
                <a:off x="3996050" y="392172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5" y="391"/>
                      <a:pt x="251" y="392"/>
                      <a:pt x="258" y="392"/>
                    </a:cubicBezTo>
                    <a:cubicBezTo>
                      <a:pt x="420" y="392"/>
                      <a:pt x="517" y="202"/>
                      <a:pt x="412" y="73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0" name="Google Shape;5200;p38"/>
              <p:cNvSpPr/>
              <p:nvPr/>
            </p:nvSpPr>
            <p:spPr>
              <a:xfrm>
                <a:off x="3982800" y="3905150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5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8"/>
                      <a:pt x="61" y="353"/>
                      <a:pt x="225" y="373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91" y="194"/>
                      <a:pt x="389" y="70"/>
                    </a:cubicBezTo>
                    <a:cubicBezTo>
                      <a:pt x="352" y="24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1" name="Google Shape;5201;p38"/>
              <p:cNvSpPr/>
              <p:nvPr/>
            </p:nvSpPr>
            <p:spPr>
              <a:xfrm>
                <a:off x="3969525" y="3888650"/>
                <a:ext cx="116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3" extrusionOk="0">
                    <a:moveTo>
                      <a:pt x="232" y="1"/>
                    </a:moveTo>
                    <a:cubicBezTo>
                      <a:pt x="194" y="1"/>
                      <a:pt x="155" y="13"/>
                      <a:pt x="123" y="39"/>
                    </a:cubicBezTo>
                    <a:cubicBezTo>
                      <a:pt x="1" y="139"/>
                      <a:pt x="59" y="335"/>
                      <a:pt x="216" y="351"/>
                    </a:cubicBezTo>
                    <a:cubicBezTo>
                      <a:pt x="224" y="352"/>
                      <a:pt x="231" y="353"/>
                      <a:pt x="239" y="353"/>
                    </a:cubicBezTo>
                    <a:cubicBezTo>
                      <a:pt x="380" y="353"/>
                      <a:pt x="465" y="181"/>
                      <a:pt x="370" y="65"/>
                    </a:cubicBezTo>
                    <a:cubicBezTo>
                      <a:pt x="336" y="23"/>
                      <a:pt x="284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2" name="Google Shape;5202;p38"/>
              <p:cNvSpPr/>
              <p:nvPr/>
            </p:nvSpPr>
            <p:spPr>
              <a:xfrm>
                <a:off x="3956275" y="3872125"/>
                <a:ext cx="110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1" y="132"/>
                      <a:pt x="55" y="318"/>
                      <a:pt x="203" y="334"/>
                    </a:cubicBezTo>
                    <a:cubicBezTo>
                      <a:pt x="210" y="335"/>
                      <a:pt x="216" y="335"/>
                      <a:pt x="222" y="335"/>
                    </a:cubicBezTo>
                    <a:cubicBezTo>
                      <a:pt x="359" y="335"/>
                      <a:pt x="440" y="172"/>
                      <a:pt x="351" y="61"/>
                    </a:cubicBezTo>
                    <a:cubicBezTo>
                      <a:pt x="318" y="21"/>
                      <a:pt x="271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3" name="Google Shape;5203;p38"/>
              <p:cNvSpPr/>
              <p:nvPr/>
            </p:nvSpPr>
            <p:spPr>
              <a:xfrm>
                <a:off x="3943025" y="3855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1"/>
                    </a:moveTo>
                    <a:cubicBezTo>
                      <a:pt x="173" y="1"/>
                      <a:pt x="137" y="12"/>
                      <a:pt x="106" y="36"/>
                    </a:cubicBezTo>
                    <a:cubicBezTo>
                      <a:pt x="0" y="126"/>
                      <a:pt x="52" y="303"/>
                      <a:pt x="190" y="316"/>
                    </a:cubicBezTo>
                    <a:cubicBezTo>
                      <a:pt x="197" y="317"/>
                      <a:pt x="203" y="317"/>
                      <a:pt x="209" y="317"/>
                    </a:cubicBezTo>
                    <a:cubicBezTo>
                      <a:pt x="339" y="317"/>
                      <a:pt x="414" y="166"/>
                      <a:pt x="331" y="59"/>
                    </a:cubicBezTo>
                    <a:cubicBezTo>
                      <a:pt x="300" y="21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4" name="Google Shape;5204;p38"/>
              <p:cNvSpPr/>
              <p:nvPr/>
            </p:nvSpPr>
            <p:spPr>
              <a:xfrm>
                <a:off x="4159950" y="408907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5" y="0"/>
                    </a:moveTo>
                    <a:cubicBezTo>
                      <a:pt x="329" y="0"/>
                      <a:pt x="263" y="22"/>
                      <a:pt x="209" y="66"/>
                    </a:cubicBezTo>
                    <a:cubicBezTo>
                      <a:pt x="0" y="234"/>
                      <a:pt x="100" y="565"/>
                      <a:pt x="364" y="593"/>
                    </a:cubicBezTo>
                    <a:cubicBezTo>
                      <a:pt x="375" y="595"/>
                      <a:pt x="387" y="595"/>
                      <a:pt x="398" y="595"/>
                    </a:cubicBezTo>
                    <a:cubicBezTo>
                      <a:pt x="641" y="595"/>
                      <a:pt x="787" y="308"/>
                      <a:pt x="627" y="111"/>
                    </a:cubicBezTo>
                    <a:cubicBezTo>
                      <a:pt x="569" y="38"/>
                      <a:pt x="482" y="0"/>
                      <a:pt x="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5" name="Google Shape;5205;p38"/>
              <p:cNvSpPr/>
              <p:nvPr/>
            </p:nvSpPr>
            <p:spPr>
              <a:xfrm>
                <a:off x="4146700" y="4072525"/>
                <a:ext cx="190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77" extrusionOk="0">
                    <a:moveTo>
                      <a:pt x="382" y="0"/>
                    </a:moveTo>
                    <a:cubicBezTo>
                      <a:pt x="318" y="0"/>
                      <a:pt x="254" y="22"/>
                      <a:pt x="199" y="66"/>
                    </a:cubicBezTo>
                    <a:cubicBezTo>
                      <a:pt x="0" y="227"/>
                      <a:pt x="97" y="548"/>
                      <a:pt x="351" y="574"/>
                    </a:cubicBezTo>
                    <a:cubicBezTo>
                      <a:pt x="362" y="575"/>
                      <a:pt x="374" y="576"/>
                      <a:pt x="385" y="576"/>
                    </a:cubicBezTo>
                    <a:cubicBezTo>
                      <a:pt x="622" y="576"/>
                      <a:pt x="761" y="298"/>
                      <a:pt x="608" y="108"/>
                    </a:cubicBezTo>
                    <a:cubicBezTo>
                      <a:pt x="549" y="37"/>
                      <a:pt x="466" y="0"/>
                      <a:pt x="3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6" name="Google Shape;5206;p38"/>
              <p:cNvSpPr/>
              <p:nvPr/>
            </p:nvSpPr>
            <p:spPr>
              <a:xfrm>
                <a:off x="4133425" y="4056000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1"/>
                    </a:moveTo>
                    <a:cubicBezTo>
                      <a:pt x="307" y="1"/>
                      <a:pt x="245" y="21"/>
                      <a:pt x="194" y="62"/>
                    </a:cubicBezTo>
                    <a:cubicBezTo>
                      <a:pt x="1" y="220"/>
                      <a:pt x="94" y="531"/>
                      <a:pt x="342" y="557"/>
                    </a:cubicBezTo>
                    <a:cubicBezTo>
                      <a:pt x="352" y="558"/>
                      <a:pt x="362" y="559"/>
                      <a:pt x="373" y="559"/>
                    </a:cubicBezTo>
                    <a:cubicBezTo>
                      <a:pt x="602" y="559"/>
                      <a:pt x="737" y="289"/>
                      <a:pt x="586" y="104"/>
                    </a:cubicBezTo>
                    <a:cubicBezTo>
                      <a:pt x="531" y="36"/>
                      <a:pt x="450" y="1"/>
                      <a:pt x="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7" name="Google Shape;5207;p38"/>
              <p:cNvSpPr/>
              <p:nvPr/>
            </p:nvSpPr>
            <p:spPr>
              <a:xfrm>
                <a:off x="4120175" y="4039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2"/>
                    </a:cubicBezTo>
                    <a:cubicBezTo>
                      <a:pt x="1" y="213"/>
                      <a:pt x="87" y="512"/>
                      <a:pt x="328" y="538"/>
                    </a:cubicBezTo>
                    <a:cubicBezTo>
                      <a:pt x="339" y="539"/>
                      <a:pt x="349" y="539"/>
                      <a:pt x="359" y="539"/>
                    </a:cubicBezTo>
                    <a:cubicBezTo>
                      <a:pt x="579" y="539"/>
                      <a:pt x="711" y="279"/>
                      <a:pt x="566" y="101"/>
                    </a:cubicBezTo>
                    <a:cubicBezTo>
                      <a:pt x="513" y="35"/>
                      <a:pt x="436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8" name="Google Shape;5208;p38"/>
              <p:cNvSpPr/>
              <p:nvPr/>
            </p:nvSpPr>
            <p:spPr>
              <a:xfrm>
                <a:off x="4106925" y="4022900"/>
                <a:ext cx="1712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1" extrusionOk="0">
                    <a:moveTo>
                      <a:pt x="345" y="1"/>
                    </a:moveTo>
                    <a:cubicBezTo>
                      <a:pt x="287" y="1"/>
                      <a:pt x="229" y="20"/>
                      <a:pt x="180" y="59"/>
                    </a:cubicBezTo>
                    <a:cubicBezTo>
                      <a:pt x="0" y="204"/>
                      <a:pt x="84" y="496"/>
                      <a:pt x="315" y="518"/>
                    </a:cubicBezTo>
                    <a:cubicBezTo>
                      <a:pt x="326" y="520"/>
                      <a:pt x="336" y="520"/>
                      <a:pt x="346" y="520"/>
                    </a:cubicBezTo>
                    <a:cubicBezTo>
                      <a:pt x="556" y="520"/>
                      <a:pt x="685" y="272"/>
                      <a:pt x="547" y="97"/>
                    </a:cubicBezTo>
                    <a:cubicBezTo>
                      <a:pt x="496" y="34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9" name="Google Shape;5209;p38"/>
              <p:cNvSpPr/>
              <p:nvPr/>
            </p:nvSpPr>
            <p:spPr>
              <a:xfrm>
                <a:off x="4093575" y="4006400"/>
                <a:ext cx="165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3" extrusionOk="0">
                    <a:moveTo>
                      <a:pt x="334" y="1"/>
                    </a:moveTo>
                    <a:cubicBezTo>
                      <a:pt x="278" y="1"/>
                      <a:pt x="222" y="19"/>
                      <a:pt x="174" y="57"/>
                    </a:cubicBezTo>
                    <a:cubicBezTo>
                      <a:pt x="1" y="198"/>
                      <a:pt x="84" y="478"/>
                      <a:pt x="309" y="500"/>
                    </a:cubicBezTo>
                    <a:cubicBezTo>
                      <a:pt x="320" y="502"/>
                      <a:pt x="330" y="502"/>
                      <a:pt x="340" y="502"/>
                    </a:cubicBezTo>
                    <a:cubicBezTo>
                      <a:pt x="543" y="502"/>
                      <a:pt x="663" y="258"/>
                      <a:pt x="528" y="92"/>
                    </a:cubicBezTo>
                    <a:cubicBezTo>
                      <a:pt x="479" y="32"/>
                      <a:pt x="407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0" name="Google Shape;5210;p38"/>
              <p:cNvSpPr/>
              <p:nvPr/>
            </p:nvSpPr>
            <p:spPr>
              <a:xfrm>
                <a:off x="4080400" y="3989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4" y="0"/>
                      <a:pt x="210" y="18"/>
                      <a:pt x="165" y="54"/>
                    </a:cubicBezTo>
                    <a:cubicBezTo>
                      <a:pt x="1" y="192"/>
                      <a:pt x="81" y="459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7" y="482"/>
                      <a:pt x="635" y="249"/>
                      <a:pt x="505" y="92"/>
                    </a:cubicBezTo>
                    <a:cubicBezTo>
                      <a:pt x="458" y="32"/>
                      <a:pt x="388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1" name="Google Shape;5211;p38"/>
              <p:cNvSpPr/>
              <p:nvPr/>
            </p:nvSpPr>
            <p:spPr>
              <a:xfrm>
                <a:off x="4067075" y="3973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7" y="0"/>
                    </a:moveTo>
                    <a:cubicBezTo>
                      <a:pt x="255" y="0"/>
                      <a:pt x="204" y="17"/>
                      <a:pt x="161" y="52"/>
                    </a:cubicBezTo>
                    <a:cubicBezTo>
                      <a:pt x="0" y="183"/>
                      <a:pt x="78" y="444"/>
                      <a:pt x="283" y="463"/>
                    </a:cubicBezTo>
                    <a:cubicBezTo>
                      <a:pt x="292" y="464"/>
                      <a:pt x="301" y="464"/>
                      <a:pt x="310" y="464"/>
                    </a:cubicBezTo>
                    <a:cubicBezTo>
                      <a:pt x="500" y="464"/>
                      <a:pt x="612" y="240"/>
                      <a:pt x="489" y="87"/>
                    </a:cubicBezTo>
                    <a:cubicBezTo>
                      <a:pt x="443" y="30"/>
                      <a:pt x="375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2" name="Google Shape;5212;p38"/>
              <p:cNvSpPr/>
              <p:nvPr/>
            </p:nvSpPr>
            <p:spPr>
              <a:xfrm>
                <a:off x="4053825" y="3956800"/>
                <a:ext cx="146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8" extrusionOk="0">
                    <a:moveTo>
                      <a:pt x="295" y="0"/>
                    </a:moveTo>
                    <a:cubicBezTo>
                      <a:pt x="246" y="0"/>
                      <a:pt x="196" y="17"/>
                      <a:pt x="154" y="52"/>
                    </a:cubicBezTo>
                    <a:cubicBezTo>
                      <a:pt x="0" y="177"/>
                      <a:pt x="74" y="424"/>
                      <a:pt x="270" y="447"/>
                    </a:cubicBezTo>
                    <a:cubicBezTo>
                      <a:pt x="278" y="448"/>
                      <a:pt x="286" y="448"/>
                      <a:pt x="294" y="448"/>
                    </a:cubicBezTo>
                    <a:cubicBezTo>
                      <a:pt x="479" y="448"/>
                      <a:pt x="587" y="232"/>
                      <a:pt x="469" y="84"/>
                    </a:cubicBezTo>
                    <a:cubicBezTo>
                      <a:pt x="424" y="29"/>
                      <a:pt x="359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3" name="Google Shape;5213;p38"/>
              <p:cNvSpPr/>
              <p:nvPr/>
            </p:nvSpPr>
            <p:spPr>
              <a:xfrm>
                <a:off x="4040475" y="3940250"/>
                <a:ext cx="142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29" extrusionOk="0">
                    <a:moveTo>
                      <a:pt x="285" y="1"/>
                    </a:moveTo>
                    <a:cubicBezTo>
                      <a:pt x="238" y="1"/>
                      <a:pt x="191" y="16"/>
                      <a:pt x="152" y="48"/>
                    </a:cubicBezTo>
                    <a:cubicBezTo>
                      <a:pt x="1" y="167"/>
                      <a:pt x="71" y="408"/>
                      <a:pt x="264" y="428"/>
                    </a:cubicBezTo>
                    <a:cubicBezTo>
                      <a:pt x="272" y="428"/>
                      <a:pt x="280" y="429"/>
                      <a:pt x="287" y="429"/>
                    </a:cubicBezTo>
                    <a:cubicBezTo>
                      <a:pt x="463" y="429"/>
                      <a:pt x="568" y="222"/>
                      <a:pt x="451" y="80"/>
                    </a:cubicBezTo>
                    <a:cubicBezTo>
                      <a:pt x="409" y="28"/>
                      <a:pt x="34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4" name="Google Shape;5214;p38"/>
              <p:cNvSpPr/>
              <p:nvPr/>
            </p:nvSpPr>
            <p:spPr>
              <a:xfrm>
                <a:off x="4027225" y="3923750"/>
                <a:ext cx="135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08" extrusionOk="0">
                    <a:moveTo>
                      <a:pt x="273" y="1"/>
                    </a:moveTo>
                    <a:cubicBezTo>
                      <a:pt x="227" y="1"/>
                      <a:pt x="181" y="16"/>
                      <a:pt x="142" y="46"/>
                    </a:cubicBezTo>
                    <a:cubicBezTo>
                      <a:pt x="0" y="159"/>
                      <a:pt x="68" y="390"/>
                      <a:pt x="251" y="406"/>
                    </a:cubicBezTo>
                    <a:cubicBezTo>
                      <a:pt x="259" y="407"/>
                      <a:pt x="267" y="407"/>
                      <a:pt x="274" y="407"/>
                    </a:cubicBezTo>
                    <a:cubicBezTo>
                      <a:pt x="441" y="407"/>
                      <a:pt x="542" y="210"/>
                      <a:pt x="431" y="75"/>
                    </a:cubicBezTo>
                    <a:cubicBezTo>
                      <a:pt x="391" y="26"/>
                      <a:pt x="332" y="1"/>
                      <a:pt x="2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5" name="Google Shape;5215;p38"/>
              <p:cNvSpPr/>
              <p:nvPr/>
            </p:nvSpPr>
            <p:spPr>
              <a:xfrm>
                <a:off x="4013975" y="3907175"/>
                <a:ext cx="129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93" extrusionOk="0">
                    <a:moveTo>
                      <a:pt x="258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4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21" y="392"/>
                      <a:pt x="516" y="202"/>
                      <a:pt x="411" y="73"/>
                    </a:cubicBezTo>
                    <a:cubicBezTo>
                      <a:pt x="373" y="25"/>
                      <a:pt x="316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6" name="Google Shape;5216;p38"/>
              <p:cNvSpPr/>
              <p:nvPr/>
            </p:nvSpPr>
            <p:spPr>
              <a:xfrm>
                <a:off x="4000700" y="389070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0"/>
                    </a:moveTo>
                    <a:cubicBezTo>
                      <a:pt x="205" y="0"/>
                      <a:pt x="164" y="14"/>
                      <a:pt x="129" y="41"/>
                    </a:cubicBezTo>
                    <a:cubicBezTo>
                      <a:pt x="1" y="147"/>
                      <a:pt x="62" y="353"/>
                      <a:pt x="226" y="369"/>
                    </a:cubicBezTo>
                    <a:cubicBezTo>
                      <a:pt x="234" y="370"/>
                      <a:pt x="242" y="370"/>
                      <a:pt x="249" y="370"/>
                    </a:cubicBezTo>
                    <a:cubicBezTo>
                      <a:pt x="402" y="370"/>
                      <a:pt x="491" y="192"/>
                      <a:pt x="390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7" name="Google Shape;5217;p38"/>
              <p:cNvSpPr/>
              <p:nvPr/>
            </p:nvSpPr>
            <p:spPr>
              <a:xfrm>
                <a:off x="3987450" y="387412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2" y="0"/>
                      <a:pt x="154" y="13"/>
                      <a:pt x="123" y="39"/>
                    </a:cubicBezTo>
                    <a:cubicBezTo>
                      <a:pt x="1" y="138"/>
                      <a:pt x="58" y="338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78" y="355"/>
                      <a:pt x="466" y="185"/>
                      <a:pt x="370" y="68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8" name="Google Shape;5218;p38"/>
              <p:cNvSpPr/>
              <p:nvPr/>
            </p:nvSpPr>
            <p:spPr>
              <a:xfrm>
                <a:off x="3974200" y="3857600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1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17"/>
                      <a:pt x="203" y="333"/>
                    </a:cubicBezTo>
                    <a:cubicBezTo>
                      <a:pt x="209" y="334"/>
                      <a:pt x="216" y="334"/>
                      <a:pt x="222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9" name="Google Shape;5219;p38"/>
              <p:cNvSpPr/>
              <p:nvPr/>
            </p:nvSpPr>
            <p:spPr>
              <a:xfrm>
                <a:off x="3960850" y="3841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3"/>
                      <a:pt x="52" y="299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8" y="162"/>
                      <a:pt x="335" y="58"/>
                    </a:cubicBezTo>
                    <a:cubicBezTo>
                      <a:pt x="302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0" name="Google Shape;5220;p38"/>
              <p:cNvSpPr/>
              <p:nvPr/>
            </p:nvSpPr>
            <p:spPr>
              <a:xfrm>
                <a:off x="4191125" y="4091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9" y="1"/>
                    </a:moveTo>
                    <a:cubicBezTo>
                      <a:pt x="341" y="1"/>
                      <a:pt x="273" y="23"/>
                      <a:pt x="216" y="69"/>
                    </a:cubicBezTo>
                    <a:cubicBezTo>
                      <a:pt x="0" y="239"/>
                      <a:pt x="103" y="583"/>
                      <a:pt x="376" y="612"/>
                    </a:cubicBezTo>
                    <a:cubicBezTo>
                      <a:pt x="388" y="613"/>
                      <a:pt x="400" y="614"/>
                      <a:pt x="411" y="614"/>
                    </a:cubicBezTo>
                    <a:cubicBezTo>
                      <a:pt x="660" y="614"/>
                      <a:pt x="809" y="317"/>
                      <a:pt x="646" y="114"/>
                    </a:cubicBezTo>
                    <a:cubicBezTo>
                      <a:pt x="586" y="39"/>
                      <a:pt x="498" y="1"/>
                      <a:pt x="4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1" name="Google Shape;5221;p38"/>
              <p:cNvSpPr/>
              <p:nvPr/>
            </p:nvSpPr>
            <p:spPr>
              <a:xfrm>
                <a:off x="4177875" y="407452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3" y="1"/>
                    </a:moveTo>
                    <a:cubicBezTo>
                      <a:pt x="327" y="1"/>
                      <a:pt x="261" y="22"/>
                      <a:pt x="206" y="67"/>
                    </a:cubicBezTo>
                    <a:cubicBezTo>
                      <a:pt x="0" y="234"/>
                      <a:pt x="100" y="568"/>
                      <a:pt x="363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6" y="308"/>
                      <a:pt x="627" y="112"/>
                    </a:cubicBezTo>
                    <a:cubicBezTo>
                      <a:pt x="566" y="39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2" name="Google Shape;5222;p38"/>
              <p:cNvSpPr/>
              <p:nvPr/>
            </p:nvSpPr>
            <p:spPr>
              <a:xfrm>
                <a:off x="4164600" y="4058025"/>
                <a:ext cx="19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8" extrusionOk="0">
                    <a:moveTo>
                      <a:pt x="382" y="1"/>
                    </a:moveTo>
                    <a:cubicBezTo>
                      <a:pt x="318" y="1"/>
                      <a:pt x="254" y="22"/>
                      <a:pt x="200" y="65"/>
                    </a:cubicBezTo>
                    <a:cubicBezTo>
                      <a:pt x="1" y="225"/>
                      <a:pt x="97" y="550"/>
                      <a:pt x="351" y="576"/>
                    </a:cubicBezTo>
                    <a:cubicBezTo>
                      <a:pt x="362" y="577"/>
                      <a:pt x="372" y="577"/>
                      <a:pt x="382" y="577"/>
                    </a:cubicBezTo>
                    <a:cubicBezTo>
                      <a:pt x="621" y="577"/>
                      <a:pt x="762" y="298"/>
                      <a:pt x="605" y="106"/>
                    </a:cubicBezTo>
                    <a:cubicBezTo>
                      <a:pt x="548" y="37"/>
                      <a:pt x="466" y="1"/>
                      <a:pt x="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3" name="Google Shape;5223;p38"/>
              <p:cNvSpPr/>
              <p:nvPr/>
            </p:nvSpPr>
            <p:spPr>
              <a:xfrm>
                <a:off x="4151350" y="4041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1"/>
                    </a:moveTo>
                    <a:cubicBezTo>
                      <a:pt x="308" y="1"/>
                      <a:pt x="245" y="22"/>
                      <a:pt x="193" y="64"/>
                    </a:cubicBezTo>
                    <a:cubicBezTo>
                      <a:pt x="1" y="221"/>
                      <a:pt x="94" y="533"/>
                      <a:pt x="341" y="555"/>
                    </a:cubicBezTo>
                    <a:cubicBezTo>
                      <a:pt x="352" y="556"/>
                      <a:pt x="362" y="557"/>
                      <a:pt x="372" y="557"/>
                    </a:cubicBezTo>
                    <a:cubicBezTo>
                      <a:pt x="601" y="557"/>
                      <a:pt x="736" y="287"/>
                      <a:pt x="586" y="102"/>
                    </a:cubicBezTo>
                    <a:cubicBezTo>
                      <a:pt x="531" y="35"/>
                      <a:pt x="451" y="1"/>
                      <a:pt x="3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4" name="Google Shape;5224;p38"/>
              <p:cNvSpPr/>
              <p:nvPr/>
            </p:nvSpPr>
            <p:spPr>
              <a:xfrm>
                <a:off x="4138025" y="4024975"/>
                <a:ext cx="1785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40" extrusionOk="0">
                    <a:moveTo>
                      <a:pt x="358" y="0"/>
                    </a:moveTo>
                    <a:cubicBezTo>
                      <a:pt x="299" y="0"/>
                      <a:pt x="239" y="20"/>
                      <a:pt x="190" y="59"/>
                    </a:cubicBezTo>
                    <a:cubicBezTo>
                      <a:pt x="0" y="210"/>
                      <a:pt x="90" y="513"/>
                      <a:pt x="331" y="538"/>
                    </a:cubicBezTo>
                    <a:cubicBezTo>
                      <a:pt x="342" y="539"/>
                      <a:pt x="352" y="540"/>
                      <a:pt x="362" y="540"/>
                    </a:cubicBezTo>
                    <a:cubicBezTo>
                      <a:pt x="582" y="540"/>
                      <a:pt x="713" y="279"/>
                      <a:pt x="569" y="101"/>
                    </a:cubicBezTo>
                    <a:cubicBezTo>
                      <a:pt x="516" y="35"/>
                      <a:pt x="437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5" name="Google Shape;5225;p38"/>
              <p:cNvSpPr/>
              <p:nvPr/>
            </p:nvSpPr>
            <p:spPr>
              <a:xfrm>
                <a:off x="4124750" y="4008450"/>
                <a:ext cx="172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0" extrusionOk="0">
                    <a:moveTo>
                      <a:pt x="346" y="0"/>
                    </a:moveTo>
                    <a:cubicBezTo>
                      <a:pt x="289" y="0"/>
                      <a:pt x="231" y="19"/>
                      <a:pt x="184" y="58"/>
                    </a:cubicBezTo>
                    <a:cubicBezTo>
                      <a:pt x="1" y="203"/>
                      <a:pt x="88" y="495"/>
                      <a:pt x="319" y="518"/>
                    </a:cubicBezTo>
                    <a:cubicBezTo>
                      <a:pt x="329" y="519"/>
                      <a:pt x="340" y="520"/>
                      <a:pt x="350" y="520"/>
                    </a:cubicBezTo>
                    <a:cubicBezTo>
                      <a:pt x="563" y="520"/>
                      <a:pt x="688" y="269"/>
                      <a:pt x="550" y="97"/>
                    </a:cubicBezTo>
                    <a:cubicBezTo>
                      <a:pt x="498" y="33"/>
                      <a:pt x="422" y="0"/>
                      <a:pt x="3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6" name="Google Shape;5226;p38"/>
              <p:cNvSpPr/>
              <p:nvPr/>
            </p:nvSpPr>
            <p:spPr>
              <a:xfrm>
                <a:off x="4111500" y="3991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6"/>
                    </a:cubicBezTo>
                    <a:cubicBezTo>
                      <a:pt x="1" y="198"/>
                      <a:pt x="84" y="480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42" y="504"/>
                      <a:pt x="663" y="261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7" name="Google Shape;5227;p38"/>
              <p:cNvSpPr/>
              <p:nvPr/>
            </p:nvSpPr>
            <p:spPr>
              <a:xfrm>
                <a:off x="4098250" y="397537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9" y="1"/>
                    </a:moveTo>
                    <a:cubicBezTo>
                      <a:pt x="266" y="1"/>
                      <a:pt x="212" y="18"/>
                      <a:pt x="167" y="54"/>
                    </a:cubicBezTo>
                    <a:cubicBezTo>
                      <a:pt x="0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7" y="249"/>
                      <a:pt x="508" y="90"/>
                    </a:cubicBezTo>
                    <a:cubicBezTo>
                      <a:pt x="461" y="31"/>
                      <a:pt x="390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8" name="Google Shape;5228;p38"/>
              <p:cNvSpPr/>
              <p:nvPr/>
            </p:nvSpPr>
            <p:spPr>
              <a:xfrm>
                <a:off x="4085000" y="3958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7" y="0"/>
                    </a:moveTo>
                    <a:cubicBezTo>
                      <a:pt x="256" y="0"/>
                      <a:pt x="204" y="18"/>
                      <a:pt x="161" y="54"/>
                    </a:cubicBezTo>
                    <a:cubicBezTo>
                      <a:pt x="0" y="183"/>
                      <a:pt x="77" y="443"/>
                      <a:pt x="283" y="465"/>
                    </a:cubicBezTo>
                    <a:cubicBezTo>
                      <a:pt x="291" y="466"/>
                      <a:pt x="299" y="467"/>
                      <a:pt x="306" y="467"/>
                    </a:cubicBezTo>
                    <a:cubicBezTo>
                      <a:pt x="498" y="467"/>
                      <a:pt x="612" y="241"/>
                      <a:pt x="489" y="86"/>
                    </a:cubicBezTo>
                    <a:cubicBezTo>
                      <a:pt x="441" y="30"/>
                      <a:pt x="375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9" name="Google Shape;5229;p38"/>
              <p:cNvSpPr/>
              <p:nvPr/>
            </p:nvSpPr>
            <p:spPr>
              <a:xfrm>
                <a:off x="4071725" y="3942275"/>
                <a:ext cx="1470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48" extrusionOk="0">
                    <a:moveTo>
                      <a:pt x="295" y="1"/>
                    </a:moveTo>
                    <a:cubicBezTo>
                      <a:pt x="245" y="1"/>
                      <a:pt x="196" y="17"/>
                      <a:pt x="155" y="51"/>
                    </a:cubicBezTo>
                    <a:cubicBezTo>
                      <a:pt x="1" y="176"/>
                      <a:pt x="75" y="424"/>
                      <a:pt x="271" y="446"/>
                    </a:cubicBezTo>
                    <a:cubicBezTo>
                      <a:pt x="279" y="447"/>
                      <a:pt x="287" y="447"/>
                      <a:pt x="294" y="447"/>
                    </a:cubicBezTo>
                    <a:cubicBezTo>
                      <a:pt x="479" y="447"/>
                      <a:pt x="587" y="231"/>
                      <a:pt x="467" y="83"/>
                    </a:cubicBezTo>
                    <a:cubicBezTo>
                      <a:pt x="423" y="29"/>
                      <a:pt x="359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0" name="Google Shape;5230;p38"/>
              <p:cNvSpPr/>
              <p:nvPr/>
            </p:nvSpPr>
            <p:spPr>
              <a:xfrm>
                <a:off x="4058400" y="3925750"/>
                <a:ext cx="141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8" extrusionOk="0">
                    <a:moveTo>
                      <a:pt x="283" y="1"/>
                    </a:moveTo>
                    <a:cubicBezTo>
                      <a:pt x="236" y="1"/>
                      <a:pt x="188" y="17"/>
                      <a:pt x="148" y="50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61" y="427"/>
                      <a:pt x="563" y="223"/>
                      <a:pt x="450" y="82"/>
                    </a:cubicBezTo>
                    <a:cubicBezTo>
                      <a:pt x="408" y="29"/>
                      <a:pt x="346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1" name="Google Shape;5231;p38"/>
              <p:cNvSpPr/>
              <p:nvPr/>
            </p:nvSpPr>
            <p:spPr>
              <a:xfrm>
                <a:off x="4045150" y="3909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70" y="0"/>
                    </a:moveTo>
                    <a:cubicBezTo>
                      <a:pt x="224" y="0"/>
                      <a:pt x="179" y="15"/>
                      <a:pt x="141" y="46"/>
                    </a:cubicBezTo>
                    <a:cubicBezTo>
                      <a:pt x="0" y="161"/>
                      <a:pt x="68" y="389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0" y="26"/>
                      <a:pt x="330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2" name="Google Shape;5232;p38"/>
              <p:cNvSpPr/>
              <p:nvPr/>
            </p:nvSpPr>
            <p:spPr>
              <a:xfrm>
                <a:off x="4031875" y="3892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5"/>
                      <a:pt x="136" y="44"/>
                    </a:cubicBezTo>
                    <a:cubicBezTo>
                      <a:pt x="1" y="153"/>
                      <a:pt x="65" y="371"/>
                      <a:pt x="239" y="391"/>
                    </a:cubicBezTo>
                    <a:cubicBezTo>
                      <a:pt x="245" y="391"/>
                      <a:pt x="252" y="392"/>
                      <a:pt x="258" y="392"/>
                    </a:cubicBezTo>
                    <a:cubicBezTo>
                      <a:pt x="420" y="392"/>
                      <a:pt x="514" y="202"/>
                      <a:pt x="409" y="73"/>
                    </a:cubicBezTo>
                    <a:cubicBezTo>
                      <a:pt x="371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3" name="Google Shape;5233;p38"/>
              <p:cNvSpPr/>
              <p:nvPr/>
            </p:nvSpPr>
            <p:spPr>
              <a:xfrm>
                <a:off x="4018625" y="387615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1" y="147"/>
                      <a:pt x="62" y="356"/>
                      <a:pt x="225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4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4" name="Google Shape;5234;p38"/>
              <p:cNvSpPr/>
              <p:nvPr/>
            </p:nvSpPr>
            <p:spPr>
              <a:xfrm>
                <a:off x="4005300" y="3859650"/>
                <a:ext cx="117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234" y="1"/>
                    </a:moveTo>
                    <a:cubicBezTo>
                      <a:pt x="195" y="1"/>
                      <a:pt x="155" y="13"/>
                      <a:pt x="122" y="39"/>
                    </a:cubicBezTo>
                    <a:cubicBezTo>
                      <a:pt x="0" y="139"/>
                      <a:pt x="61" y="335"/>
                      <a:pt x="215" y="351"/>
                    </a:cubicBezTo>
                    <a:cubicBezTo>
                      <a:pt x="223" y="352"/>
                      <a:pt x="231" y="352"/>
                      <a:pt x="238" y="352"/>
                    </a:cubicBezTo>
                    <a:cubicBezTo>
                      <a:pt x="382" y="352"/>
                      <a:pt x="468" y="181"/>
                      <a:pt x="373" y="65"/>
                    </a:cubicBezTo>
                    <a:cubicBezTo>
                      <a:pt x="338" y="23"/>
                      <a:pt x="286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5" name="Google Shape;5235;p38"/>
              <p:cNvSpPr/>
              <p:nvPr/>
            </p:nvSpPr>
            <p:spPr>
              <a:xfrm>
                <a:off x="3992025" y="3843100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3" y="0"/>
                    </a:moveTo>
                    <a:cubicBezTo>
                      <a:pt x="186" y="0"/>
                      <a:pt x="148" y="13"/>
                      <a:pt x="116" y="39"/>
                    </a:cubicBezTo>
                    <a:cubicBezTo>
                      <a:pt x="1" y="133"/>
                      <a:pt x="59" y="319"/>
                      <a:pt x="206" y="335"/>
                    </a:cubicBezTo>
                    <a:cubicBezTo>
                      <a:pt x="213" y="336"/>
                      <a:pt x="219" y="336"/>
                      <a:pt x="225" y="336"/>
                    </a:cubicBezTo>
                    <a:cubicBezTo>
                      <a:pt x="362" y="336"/>
                      <a:pt x="443" y="172"/>
                      <a:pt x="351" y="62"/>
                    </a:cubicBezTo>
                    <a:cubicBezTo>
                      <a:pt x="318" y="22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6" name="Google Shape;5236;p38"/>
              <p:cNvSpPr/>
              <p:nvPr/>
            </p:nvSpPr>
            <p:spPr>
              <a:xfrm>
                <a:off x="3978775" y="382655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8" y="1"/>
                    </a:moveTo>
                    <a:cubicBezTo>
                      <a:pt x="174" y="1"/>
                      <a:pt x="139" y="13"/>
                      <a:pt x="110" y="36"/>
                    </a:cubicBezTo>
                    <a:cubicBezTo>
                      <a:pt x="0" y="126"/>
                      <a:pt x="52" y="303"/>
                      <a:pt x="193" y="316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0" y="317"/>
                      <a:pt x="417" y="166"/>
                      <a:pt x="331" y="62"/>
                    </a:cubicBezTo>
                    <a:cubicBezTo>
                      <a:pt x="300" y="21"/>
                      <a:pt x="255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7" name="Google Shape;5237;p38"/>
              <p:cNvSpPr/>
              <p:nvPr/>
            </p:nvSpPr>
            <p:spPr>
              <a:xfrm>
                <a:off x="4222300" y="4093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21" y="1"/>
                    </a:moveTo>
                    <a:cubicBezTo>
                      <a:pt x="351" y="1"/>
                      <a:pt x="280" y="24"/>
                      <a:pt x="222" y="73"/>
                    </a:cubicBezTo>
                    <a:cubicBezTo>
                      <a:pt x="0" y="249"/>
                      <a:pt x="106" y="603"/>
                      <a:pt x="386" y="632"/>
                    </a:cubicBezTo>
                    <a:cubicBezTo>
                      <a:pt x="398" y="633"/>
                      <a:pt x="409" y="634"/>
                      <a:pt x="421" y="634"/>
                    </a:cubicBezTo>
                    <a:cubicBezTo>
                      <a:pt x="680" y="634"/>
                      <a:pt x="835" y="327"/>
                      <a:pt x="666" y="118"/>
                    </a:cubicBezTo>
                    <a:cubicBezTo>
                      <a:pt x="604" y="41"/>
                      <a:pt x="513" y="1"/>
                      <a:pt x="4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8" name="Google Shape;5238;p38"/>
              <p:cNvSpPr/>
              <p:nvPr/>
            </p:nvSpPr>
            <p:spPr>
              <a:xfrm>
                <a:off x="4209050" y="4076550"/>
                <a:ext cx="20225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615" extrusionOk="0">
                    <a:moveTo>
                      <a:pt x="407" y="1"/>
                    </a:moveTo>
                    <a:cubicBezTo>
                      <a:pt x="338" y="1"/>
                      <a:pt x="269" y="23"/>
                      <a:pt x="212" y="69"/>
                    </a:cubicBezTo>
                    <a:cubicBezTo>
                      <a:pt x="0" y="243"/>
                      <a:pt x="103" y="587"/>
                      <a:pt x="376" y="612"/>
                    </a:cubicBezTo>
                    <a:cubicBezTo>
                      <a:pt x="388" y="614"/>
                      <a:pt x="399" y="614"/>
                      <a:pt x="411" y="614"/>
                    </a:cubicBezTo>
                    <a:cubicBezTo>
                      <a:pt x="660" y="614"/>
                      <a:pt x="809" y="320"/>
                      <a:pt x="646" y="114"/>
                    </a:cubicBezTo>
                    <a:cubicBezTo>
                      <a:pt x="586" y="40"/>
                      <a:pt x="497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9" name="Google Shape;5239;p38"/>
              <p:cNvSpPr/>
              <p:nvPr/>
            </p:nvSpPr>
            <p:spPr>
              <a:xfrm>
                <a:off x="4195775" y="4060075"/>
                <a:ext cx="1962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99" extrusionOk="0">
                    <a:moveTo>
                      <a:pt x="396" y="1"/>
                    </a:moveTo>
                    <a:cubicBezTo>
                      <a:pt x="329" y="1"/>
                      <a:pt x="262" y="23"/>
                      <a:pt x="206" y="69"/>
                    </a:cubicBezTo>
                    <a:cubicBezTo>
                      <a:pt x="1" y="233"/>
                      <a:pt x="100" y="568"/>
                      <a:pt x="364" y="597"/>
                    </a:cubicBezTo>
                    <a:cubicBezTo>
                      <a:pt x="374" y="598"/>
                      <a:pt x="385" y="598"/>
                      <a:pt x="395" y="598"/>
                    </a:cubicBezTo>
                    <a:cubicBezTo>
                      <a:pt x="640" y="598"/>
                      <a:pt x="785" y="309"/>
                      <a:pt x="624" y="111"/>
                    </a:cubicBezTo>
                    <a:cubicBezTo>
                      <a:pt x="566" y="39"/>
                      <a:pt x="481" y="1"/>
                      <a:pt x="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0" name="Google Shape;5240;p38"/>
              <p:cNvSpPr/>
              <p:nvPr/>
            </p:nvSpPr>
            <p:spPr>
              <a:xfrm>
                <a:off x="4182525" y="4043525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1" y="0"/>
                    </a:moveTo>
                    <a:cubicBezTo>
                      <a:pt x="317" y="0"/>
                      <a:pt x="253" y="22"/>
                      <a:pt x="200" y="66"/>
                    </a:cubicBezTo>
                    <a:cubicBezTo>
                      <a:pt x="1" y="227"/>
                      <a:pt x="97" y="548"/>
                      <a:pt x="351" y="574"/>
                    </a:cubicBezTo>
                    <a:cubicBezTo>
                      <a:pt x="363" y="575"/>
                      <a:pt x="374" y="576"/>
                      <a:pt x="386" y="576"/>
                    </a:cubicBezTo>
                    <a:cubicBezTo>
                      <a:pt x="622" y="576"/>
                      <a:pt x="761" y="298"/>
                      <a:pt x="605" y="108"/>
                    </a:cubicBezTo>
                    <a:cubicBezTo>
                      <a:pt x="548" y="37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1" name="Google Shape;5241;p38"/>
              <p:cNvSpPr/>
              <p:nvPr/>
            </p:nvSpPr>
            <p:spPr>
              <a:xfrm>
                <a:off x="4169275" y="4027000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6" y="1"/>
                    </a:moveTo>
                    <a:cubicBezTo>
                      <a:pt x="305" y="1"/>
                      <a:pt x="244" y="21"/>
                      <a:pt x="193" y="62"/>
                    </a:cubicBezTo>
                    <a:cubicBezTo>
                      <a:pt x="0" y="219"/>
                      <a:pt x="93" y="531"/>
                      <a:pt x="341" y="557"/>
                    </a:cubicBezTo>
                    <a:cubicBezTo>
                      <a:pt x="351" y="558"/>
                      <a:pt x="362" y="559"/>
                      <a:pt x="372" y="559"/>
                    </a:cubicBezTo>
                    <a:cubicBezTo>
                      <a:pt x="601" y="559"/>
                      <a:pt x="736" y="288"/>
                      <a:pt x="585" y="104"/>
                    </a:cubicBezTo>
                    <a:cubicBezTo>
                      <a:pt x="528" y="36"/>
                      <a:pt x="447" y="1"/>
                      <a:pt x="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2" name="Google Shape;5242;p38"/>
              <p:cNvSpPr/>
              <p:nvPr/>
            </p:nvSpPr>
            <p:spPr>
              <a:xfrm>
                <a:off x="4155925" y="4010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9" y="0"/>
                    </a:moveTo>
                    <a:cubicBezTo>
                      <a:pt x="300" y="0"/>
                      <a:pt x="240" y="20"/>
                      <a:pt x="190" y="62"/>
                    </a:cubicBezTo>
                    <a:cubicBezTo>
                      <a:pt x="1" y="210"/>
                      <a:pt x="91" y="512"/>
                      <a:pt x="329" y="538"/>
                    </a:cubicBezTo>
                    <a:cubicBezTo>
                      <a:pt x="339" y="539"/>
                      <a:pt x="350" y="539"/>
                      <a:pt x="360" y="539"/>
                    </a:cubicBezTo>
                    <a:cubicBezTo>
                      <a:pt x="582" y="539"/>
                      <a:pt x="711" y="279"/>
                      <a:pt x="570" y="101"/>
                    </a:cubicBezTo>
                    <a:cubicBezTo>
                      <a:pt x="515" y="35"/>
                      <a:pt x="437" y="0"/>
                      <a:pt x="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3" name="Google Shape;5243;p38"/>
              <p:cNvSpPr/>
              <p:nvPr/>
            </p:nvSpPr>
            <p:spPr>
              <a:xfrm>
                <a:off x="4142675" y="3993875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4" y="0"/>
                    </a:moveTo>
                    <a:cubicBezTo>
                      <a:pt x="287" y="0"/>
                      <a:pt x="229" y="20"/>
                      <a:pt x="180" y="60"/>
                    </a:cubicBezTo>
                    <a:cubicBezTo>
                      <a:pt x="1" y="204"/>
                      <a:pt x="87" y="494"/>
                      <a:pt x="315" y="519"/>
                    </a:cubicBezTo>
                    <a:cubicBezTo>
                      <a:pt x="326" y="520"/>
                      <a:pt x="336" y="521"/>
                      <a:pt x="346" y="521"/>
                    </a:cubicBezTo>
                    <a:cubicBezTo>
                      <a:pt x="559" y="521"/>
                      <a:pt x="685" y="270"/>
                      <a:pt x="547" y="98"/>
                    </a:cubicBezTo>
                    <a:cubicBezTo>
                      <a:pt x="496" y="34"/>
                      <a:pt x="420" y="0"/>
                      <a:pt x="3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4" name="Google Shape;5244;p38"/>
              <p:cNvSpPr/>
              <p:nvPr/>
            </p:nvSpPr>
            <p:spPr>
              <a:xfrm>
                <a:off x="4129425" y="3977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3" y="1"/>
                    </a:moveTo>
                    <a:cubicBezTo>
                      <a:pt x="278" y="1"/>
                      <a:pt x="221" y="19"/>
                      <a:pt x="174" y="57"/>
                    </a:cubicBezTo>
                    <a:cubicBezTo>
                      <a:pt x="0" y="198"/>
                      <a:pt x="84" y="478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62" y="258"/>
                      <a:pt x="527" y="92"/>
                    </a:cubicBezTo>
                    <a:cubicBezTo>
                      <a:pt x="478" y="32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5" name="Google Shape;5245;p38"/>
              <p:cNvSpPr/>
              <p:nvPr/>
            </p:nvSpPr>
            <p:spPr>
              <a:xfrm>
                <a:off x="4116150" y="3960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8" y="53"/>
                    </a:cubicBezTo>
                    <a:cubicBezTo>
                      <a:pt x="1" y="188"/>
                      <a:pt x="81" y="458"/>
                      <a:pt x="293" y="481"/>
                    </a:cubicBezTo>
                    <a:cubicBezTo>
                      <a:pt x="303" y="482"/>
                      <a:pt x="312" y="482"/>
                      <a:pt x="321" y="482"/>
                    </a:cubicBezTo>
                    <a:cubicBezTo>
                      <a:pt x="520" y="482"/>
                      <a:pt x="635" y="249"/>
                      <a:pt x="509" y="92"/>
                    </a:cubicBezTo>
                    <a:cubicBezTo>
                      <a:pt x="461" y="31"/>
                      <a:pt x="390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6" name="Google Shape;5246;p38"/>
              <p:cNvSpPr/>
              <p:nvPr/>
            </p:nvSpPr>
            <p:spPr>
              <a:xfrm>
                <a:off x="4102900" y="3944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6" y="0"/>
                    </a:moveTo>
                    <a:cubicBezTo>
                      <a:pt x="255" y="0"/>
                      <a:pt x="204" y="17"/>
                      <a:pt x="161" y="51"/>
                    </a:cubicBezTo>
                    <a:cubicBezTo>
                      <a:pt x="1" y="183"/>
                      <a:pt x="78" y="444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0" y="464"/>
                      <a:pt x="612" y="240"/>
                      <a:pt x="486" y="87"/>
                    </a:cubicBezTo>
                    <a:cubicBezTo>
                      <a:pt x="440" y="30"/>
                      <a:pt x="373" y="0"/>
                      <a:pt x="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7" name="Google Shape;5247;p38"/>
              <p:cNvSpPr/>
              <p:nvPr/>
            </p:nvSpPr>
            <p:spPr>
              <a:xfrm>
                <a:off x="4089575" y="3927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6" y="1"/>
                    </a:moveTo>
                    <a:cubicBezTo>
                      <a:pt x="246" y="1"/>
                      <a:pt x="196" y="18"/>
                      <a:pt x="154" y="52"/>
                    </a:cubicBezTo>
                    <a:cubicBezTo>
                      <a:pt x="0" y="178"/>
                      <a:pt x="74" y="425"/>
                      <a:pt x="273" y="448"/>
                    </a:cubicBezTo>
                    <a:cubicBezTo>
                      <a:pt x="281" y="448"/>
                      <a:pt x="289" y="449"/>
                      <a:pt x="297" y="449"/>
                    </a:cubicBezTo>
                    <a:cubicBezTo>
                      <a:pt x="479" y="449"/>
                      <a:pt x="590" y="233"/>
                      <a:pt x="469" y="85"/>
                    </a:cubicBezTo>
                    <a:cubicBezTo>
                      <a:pt x="426" y="30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8" name="Google Shape;5248;p38"/>
              <p:cNvSpPr/>
              <p:nvPr/>
            </p:nvSpPr>
            <p:spPr>
              <a:xfrm>
                <a:off x="4076300" y="3911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67"/>
                      <a:pt x="72" y="408"/>
                      <a:pt x="261" y="427"/>
                    </a:cubicBezTo>
                    <a:cubicBezTo>
                      <a:pt x="269" y="428"/>
                      <a:pt x="277" y="429"/>
                      <a:pt x="285" y="429"/>
                    </a:cubicBezTo>
                    <a:cubicBezTo>
                      <a:pt x="460" y="429"/>
                      <a:pt x="565" y="222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9" name="Google Shape;5249;p38"/>
              <p:cNvSpPr/>
              <p:nvPr/>
            </p:nvSpPr>
            <p:spPr>
              <a:xfrm>
                <a:off x="4063050" y="3894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1" y="1"/>
                    </a:moveTo>
                    <a:cubicBezTo>
                      <a:pt x="225" y="1"/>
                      <a:pt x="180" y="15"/>
                      <a:pt x="142" y="46"/>
                    </a:cubicBezTo>
                    <a:cubicBezTo>
                      <a:pt x="1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2" y="407"/>
                    </a:cubicBezTo>
                    <a:cubicBezTo>
                      <a:pt x="441" y="407"/>
                      <a:pt x="539" y="210"/>
                      <a:pt x="431" y="75"/>
                    </a:cubicBezTo>
                    <a:cubicBezTo>
                      <a:pt x="390" y="26"/>
                      <a:pt x="330" y="1"/>
                      <a:pt x="2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0" name="Google Shape;5250;p38"/>
              <p:cNvSpPr/>
              <p:nvPr/>
            </p:nvSpPr>
            <p:spPr>
              <a:xfrm>
                <a:off x="4049800" y="3878175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8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18" y="392"/>
                      <a:pt x="513" y="202"/>
                      <a:pt x="409" y="73"/>
                    </a:cubicBezTo>
                    <a:cubicBezTo>
                      <a:pt x="370" y="25"/>
                      <a:pt x="314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1" name="Google Shape;5251;p38"/>
              <p:cNvSpPr/>
              <p:nvPr/>
            </p:nvSpPr>
            <p:spPr>
              <a:xfrm>
                <a:off x="4036450" y="386167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5" y="1"/>
                      <a:pt x="164" y="14"/>
                      <a:pt x="130" y="42"/>
                    </a:cubicBezTo>
                    <a:cubicBezTo>
                      <a:pt x="1" y="145"/>
                      <a:pt x="65" y="354"/>
                      <a:pt x="229" y="373"/>
                    </a:cubicBezTo>
                    <a:cubicBezTo>
                      <a:pt x="236" y="374"/>
                      <a:pt x="242" y="374"/>
                      <a:pt x="249" y="374"/>
                    </a:cubicBezTo>
                    <a:cubicBezTo>
                      <a:pt x="401" y="374"/>
                      <a:pt x="492" y="194"/>
                      <a:pt x="393" y="71"/>
                    </a:cubicBezTo>
                    <a:cubicBezTo>
                      <a:pt x="356" y="25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2" name="Google Shape;5252;p38"/>
              <p:cNvSpPr/>
              <p:nvPr/>
            </p:nvSpPr>
            <p:spPr>
              <a:xfrm>
                <a:off x="4023200" y="3845125"/>
                <a:ext cx="117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5" extrusionOk="0">
                    <a:moveTo>
                      <a:pt x="234" y="0"/>
                    </a:moveTo>
                    <a:cubicBezTo>
                      <a:pt x="195" y="0"/>
                      <a:pt x="156" y="13"/>
                      <a:pt x="123" y="39"/>
                    </a:cubicBezTo>
                    <a:cubicBezTo>
                      <a:pt x="1" y="138"/>
                      <a:pt x="59" y="338"/>
                      <a:pt x="216" y="354"/>
                    </a:cubicBezTo>
                    <a:cubicBezTo>
                      <a:pt x="223" y="354"/>
                      <a:pt x="229" y="355"/>
                      <a:pt x="236" y="355"/>
                    </a:cubicBezTo>
                    <a:cubicBezTo>
                      <a:pt x="382" y="355"/>
                      <a:pt x="469" y="185"/>
                      <a:pt x="373" y="68"/>
                    </a:cubicBezTo>
                    <a:cubicBezTo>
                      <a:pt x="338" y="23"/>
                      <a:pt x="286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3" name="Google Shape;5253;p38"/>
              <p:cNvSpPr/>
              <p:nvPr/>
            </p:nvSpPr>
            <p:spPr>
              <a:xfrm>
                <a:off x="4009950" y="3828600"/>
                <a:ext cx="1110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8" extrusionOk="0">
                    <a:moveTo>
                      <a:pt x="221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20"/>
                      <a:pt x="203" y="337"/>
                    </a:cubicBezTo>
                    <a:cubicBezTo>
                      <a:pt x="208" y="337"/>
                      <a:pt x="214" y="337"/>
                      <a:pt x="219" y="337"/>
                    </a:cubicBezTo>
                    <a:cubicBezTo>
                      <a:pt x="360" y="337"/>
                      <a:pt x="444" y="175"/>
                      <a:pt x="351" y="63"/>
                    </a:cubicBezTo>
                    <a:cubicBezTo>
                      <a:pt x="318" y="21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4" name="Google Shape;5254;p38"/>
              <p:cNvSpPr/>
              <p:nvPr/>
            </p:nvSpPr>
            <p:spPr>
              <a:xfrm>
                <a:off x="3996700" y="3812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6"/>
                    </a:cubicBezTo>
                    <a:cubicBezTo>
                      <a:pt x="0" y="122"/>
                      <a:pt x="52" y="299"/>
                      <a:pt x="193" y="315"/>
                    </a:cubicBezTo>
                    <a:cubicBezTo>
                      <a:pt x="199" y="316"/>
                      <a:pt x="206" y="316"/>
                      <a:pt x="212" y="316"/>
                    </a:cubicBezTo>
                    <a:cubicBezTo>
                      <a:pt x="339" y="316"/>
                      <a:pt x="417" y="162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5" name="Google Shape;5255;p38"/>
              <p:cNvSpPr/>
              <p:nvPr/>
            </p:nvSpPr>
            <p:spPr>
              <a:xfrm>
                <a:off x="4253550" y="4095175"/>
                <a:ext cx="214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4" extrusionOk="0">
                    <a:moveTo>
                      <a:pt x="430" y="0"/>
                    </a:moveTo>
                    <a:cubicBezTo>
                      <a:pt x="358" y="0"/>
                      <a:pt x="285" y="24"/>
                      <a:pt x="225" y="73"/>
                    </a:cubicBezTo>
                    <a:cubicBezTo>
                      <a:pt x="0" y="256"/>
                      <a:pt x="110" y="623"/>
                      <a:pt x="399" y="652"/>
                    </a:cubicBezTo>
                    <a:cubicBezTo>
                      <a:pt x="411" y="653"/>
                      <a:pt x="422" y="653"/>
                      <a:pt x="433" y="653"/>
                    </a:cubicBezTo>
                    <a:cubicBezTo>
                      <a:pt x="699" y="653"/>
                      <a:pt x="858" y="334"/>
                      <a:pt x="682" y="121"/>
                    </a:cubicBezTo>
                    <a:cubicBezTo>
                      <a:pt x="618" y="41"/>
                      <a:pt x="525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6" name="Google Shape;5256;p38"/>
              <p:cNvSpPr/>
              <p:nvPr/>
            </p:nvSpPr>
            <p:spPr>
              <a:xfrm>
                <a:off x="4240225" y="4078600"/>
                <a:ext cx="20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3" extrusionOk="0">
                    <a:moveTo>
                      <a:pt x="420" y="0"/>
                    </a:moveTo>
                    <a:cubicBezTo>
                      <a:pt x="349" y="0"/>
                      <a:pt x="278" y="24"/>
                      <a:pt x="219" y="71"/>
                    </a:cubicBezTo>
                    <a:cubicBezTo>
                      <a:pt x="0" y="248"/>
                      <a:pt x="106" y="601"/>
                      <a:pt x="386" y="630"/>
                    </a:cubicBezTo>
                    <a:cubicBezTo>
                      <a:pt x="399" y="632"/>
                      <a:pt x="411" y="632"/>
                      <a:pt x="424" y="632"/>
                    </a:cubicBezTo>
                    <a:cubicBezTo>
                      <a:pt x="681" y="632"/>
                      <a:pt x="834" y="327"/>
                      <a:pt x="665" y="119"/>
                    </a:cubicBezTo>
                    <a:cubicBezTo>
                      <a:pt x="603" y="41"/>
                      <a:pt x="512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7" name="Google Shape;5257;p38"/>
              <p:cNvSpPr/>
              <p:nvPr/>
            </p:nvSpPr>
            <p:spPr>
              <a:xfrm>
                <a:off x="4226950" y="4062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1"/>
                    </a:moveTo>
                    <a:cubicBezTo>
                      <a:pt x="339" y="1"/>
                      <a:pt x="270" y="23"/>
                      <a:pt x="213" y="69"/>
                    </a:cubicBezTo>
                    <a:cubicBezTo>
                      <a:pt x="1" y="239"/>
                      <a:pt x="104" y="583"/>
                      <a:pt x="377" y="612"/>
                    </a:cubicBezTo>
                    <a:cubicBezTo>
                      <a:pt x="388" y="613"/>
                      <a:pt x="400" y="614"/>
                      <a:pt x="411" y="614"/>
                    </a:cubicBezTo>
                    <a:cubicBezTo>
                      <a:pt x="661" y="614"/>
                      <a:pt x="810" y="317"/>
                      <a:pt x="647" y="114"/>
                    </a:cubicBezTo>
                    <a:cubicBezTo>
                      <a:pt x="587" y="39"/>
                      <a:pt x="497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8" name="Google Shape;5258;p38"/>
              <p:cNvSpPr/>
              <p:nvPr/>
            </p:nvSpPr>
            <p:spPr>
              <a:xfrm>
                <a:off x="4213700" y="404552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1"/>
                    </a:moveTo>
                    <a:cubicBezTo>
                      <a:pt x="328" y="1"/>
                      <a:pt x="262" y="22"/>
                      <a:pt x="206" y="67"/>
                    </a:cubicBezTo>
                    <a:cubicBezTo>
                      <a:pt x="0" y="234"/>
                      <a:pt x="100" y="568"/>
                      <a:pt x="364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4" y="308"/>
                      <a:pt x="624" y="112"/>
                    </a:cubicBezTo>
                    <a:cubicBezTo>
                      <a:pt x="565" y="38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9" name="Google Shape;5259;p38"/>
              <p:cNvSpPr/>
              <p:nvPr/>
            </p:nvSpPr>
            <p:spPr>
              <a:xfrm>
                <a:off x="4200450" y="4029050"/>
                <a:ext cx="189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7" extrusionOk="0">
                    <a:moveTo>
                      <a:pt x="381" y="1"/>
                    </a:moveTo>
                    <a:cubicBezTo>
                      <a:pt x="317" y="1"/>
                      <a:pt x="252" y="22"/>
                      <a:pt x="199" y="67"/>
                    </a:cubicBezTo>
                    <a:cubicBezTo>
                      <a:pt x="0" y="227"/>
                      <a:pt x="97" y="549"/>
                      <a:pt x="351" y="575"/>
                    </a:cubicBezTo>
                    <a:cubicBezTo>
                      <a:pt x="362" y="576"/>
                      <a:pt x="374" y="577"/>
                      <a:pt x="385" y="577"/>
                    </a:cubicBezTo>
                    <a:cubicBezTo>
                      <a:pt x="621" y="577"/>
                      <a:pt x="758" y="299"/>
                      <a:pt x="604" y="109"/>
                    </a:cubicBezTo>
                    <a:cubicBezTo>
                      <a:pt x="548" y="38"/>
                      <a:pt x="465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0" name="Google Shape;5260;p38"/>
              <p:cNvSpPr/>
              <p:nvPr/>
            </p:nvSpPr>
            <p:spPr>
              <a:xfrm>
                <a:off x="4187175" y="4012500"/>
                <a:ext cx="18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57" extrusionOk="0">
                    <a:moveTo>
                      <a:pt x="370" y="1"/>
                    </a:moveTo>
                    <a:cubicBezTo>
                      <a:pt x="308" y="1"/>
                      <a:pt x="246" y="21"/>
                      <a:pt x="194" y="64"/>
                    </a:cubicBezTo>
                    <a:cubicBezTo>
                      <a:pt x="1" y="221"/>
                      <a:pt x="94" y="533"/>
                      <a:pt x="338" y="555"/>
                    </a:cubicBezTo>
                    <a:cubicBezTo>
                      <a:pt x="349" y="556"/>
                      <a:pt x="359" y="557"/>
                      <a:pt x="369" y="557"/>
                    </a:cubicBezTo>
                    <a:cubicBezTo>
                      <a:pt x="598" y="557"/>
                      <a:pt x="734" y="287"/>
                      <a:pt x="586" y="102"/>
                    </a:cubicBezTo>
                    <a:cubicBezTo>
                      <a:pt x="530" y="35"/>
                      <a:pt x="450" y="1"/>
                      <a:pt x="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1" name="Google Shape;5261;p38"/>
              <p:cNvSpPr/>
              <p:nvPr/>
            </p:nvSpPr>
            <p:spPr>
              <a:xfrm>
                <a:off x="4173850" y="3995950"/>
                <a:ext cx="177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1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0"/>
                    </a:cubicBezTo>
                    <a:cubicBezTo>
                      <a:pt x="0" y="211"/>
                      <a:pt x="90" y="513"/>
                      <a:pt x="328" y="539"/>
                    </a:cubicBezTo>
                    <a:cubicBezTo>
                      <a:pt x="339" y="540"/>
                      <a:pt x="349" y="541"/>
                      <a:pt x="359" y="541"/>
                    </a:cubicBezTo>
                    <a:cubicBezTo>
                      <a:pt x="582" y="541"/>
                      <a:pt x="711" y="280"/>
                      <a:pt x="566" y="102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2" name="Google Shape;5262;p38"/>
              <p:cNvSpPr/>
              <p:nvPr/>
            </p:nvSpPr>
            <p:spPr>
              <a:xfrm>
                <a:off x="4160600" y="3979400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2" y="0"/>
                    </a:moveTo>
                    <a:cubicBezTo>
                      <a:pt x="285" y="0"/>
                      <a:pt x="228" y="19"/>
                      <a:pt x="180" y="57"/>
                    </a:cubicBezTo>
                    <a:cubicBezTo>
                      <a:pt x="0" y="202"/>
                      <a:pt x="84" y="494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99"/>
                    </a:cubicBezTo>
                    <a:cubicBezTo>
                      <a:pt x="495" y="34"/>
                      <a:pt x="419" y="0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3" name="Google Shape;5263;p38"/>
              <p:cNvSpPr/>
              <p:nvPr/>
            </p:nvSpPr>
            <p:spPr>
              <a:xfrm>
                <a:off x="4147325" y="3962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2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1" y="197"/>
                      <a:pt x="84" y="477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9" y="504"/>
                      <a:pt x="664" y="261"/>
                      <a:pt x="528" y="95"/>
                    </a:cubicBezTo>
                    <a:cubicBezTo>
                      <a:pt x="479" y="32"/>
                      <a:pt x="405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4" name="Google Shape;5264;p38"/>
              <p:cNvSpPr/>
              <p:nvPr/>
            </p:nvSpPr>
            <p:spPr>
              <a:xfrm>
                <a:off x="4134075" y="394637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4" y="249"/>
                      <a:pt x="505" y="89"/>
                    </a:cubicBezTo>
                    <a:cubicBezTo>
                      <a:pt x="458" y="31"/>
                      <a:pt x="388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5" name="Google Shape;5265;p38"/>
              <p:cNvSpPr/>
              <p:nvPr/>
            </p:nvSpPr>
            <p:spPr>
              <a:xfrm>
                <a:off x="4120750" y="3929825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0"/>
                    </a:moveTo>
                    <a:cubicBezTo>
                      <a:pt x="258" y="0"/>
                      <a:pt x="206" y="18"/>
                      <a:pt x="161" y="54"/>
                    </a:cubicBezTo>
                    <a:cubicBezTo>
                      <a:pt x="0" y="183"/>
                      <a:pt x="77" y="443"/>
                      <a:pt x="286" y="465"/>
                    </a:cubicBezTo>
                    <a:cubicBezTo>
                      <a:pt x="294" y="466"/>
                      <a:pt x="302" y="466"/>
                      <a:pt x="310" y="466"/>
                    </a:cubicBezTo>
                    <a:cubicBezTo>
                      <a:pt x="501" y="466"/>
                      <a:pt x="615" y="241"/>
                      <a:pt x="489" y="86"/>
                    </a:cubicBezTo>
                    <a:cubicBezTo>
                      <a:pt x="443" y="30"/>
                      <a:pt x="377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6" name="Google Shape;5266;p38"/>
              <p:cNvSpPr/>
              <p:nvPr/>
            </p:nvSpPr>
            <p:spPr>
              <a:xfrm>
                <a:off x="4107475" y="3913300"/>
                <a:ext cx="147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7" extrusionOk="0">
                    <a:moveTo>
                      <a:pt x="296" y="1"/>
                    </a:moveTo>
                    <a:cubicBezTo>
                      <a:pt x="246" y="1"/>
                      <a:pt x="197" y="17"/>
                      <a:pt x="155" y="50"/>
                    </a:cubicBezTo>
                    <a:cubicBezTo>
                      <a:pt x="1" y="175"/>
                      <a:pt x="75" y="426"/>
                      <a:pt x="274" y="445"/>
                    </a:cubicBezTo>
                    <a:cubicBezTo>
                      <a:pt x="282" y="446"/>
                      <a:pt x="290" y="446"/>
                      <a:pt x="297" y="446"/>
                    </a:cubicBezTo>
                    <a:cubicBezTo>
                      <a:pt x="480" y="446"/>
                      <a:pt x="590" y="230"/>
                      <a:pt x="470" y="82"/>
                    </a:cubicBezTo>
                    <a:cubicBezTo>
                      <a:pt x="426" y="29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7" name="Google Shape;5267;p38"/>
              <p:cNvSpPr/>
              <p:nvPr/>
            </p:nvSpPr>
            <p:spPr>
              <a:xfrm>
                <a:off x="4094300" y="3896750"/>
                <a:ext cx="1402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8" extrusionOk="0">
                    <a:moveTo>
                      <a:pt x="282" y="0"/>
                    </a:moveTo>
                    <a:cubicBezTo>
                      <a:pt x="235" y="0"/>
                      <a:pt x="188" y="16"/>
                      <a:pt x="149" y="50"/>
                    </a:cubicBezTo>
                    <a:cubicBezTo>
                      <a:pt x="1" y="169"/>
                      <a:pt x="72" y="406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58" y="427"/>
                      <a:pt x="561" y="222"/>
                      <a:pt x="448" y="79"/>
                    </a:cubicBezTo>
                    <a:cubicBezTo>
                      <a:pt x="406" y="28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8" name="Google Shape;5268;p38"/>
              <p:cNvSpPr/>
              <p:nvPr/>
            </p:nvSpPr>
            <p:spPr>
              <a:xfrm>
                <a:off x="4080975" y="388020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8"/>
                      <a:pt x="271" y="408"/>
                    </a:cubicBezTo>
                    <a:cubicBezTo>
                      <a:pt x="440" y="408"/>
                      <a:pt x="538" y="211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9" name="Google Shape;5269;p38"/>
              <p:cNvSpPr/>
              <p:nvPr/>
            </p:nvSpPr>
            <p:spPr>
              <a:xfrm>
                <a:off x="4067725" y="3863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7" y="0"/>
                    </a:moveTo>
                    <a:cubicBezTo>
                      <a:pt x="214" y="0"/>
                      <a:pt x="171" y="14"/>
                      <a:pt x="135" y="43"/>
                    </a:cubicBezTo>
                    <a:cubicBezTo>
                      <a:pt x="0" y="153"/>
                      <a:pt x="64" y="371"/>
                      <a:pt x="235" y="391"/>
                    </a:cubicBezTo>
                    <a:cubicBezTo>
                      <a:pt x="241" y="391"/>
                      <a:pt x="248" y="391"/>
                      <a:pt x="254" y="391"/>
                    </a:cubicBezTo>
                    <a:cubicBezTo>
                      <a:pt x="416" y="391"/>
                      <a:pt x="513" y="202"/>
                      <a:pt x="408" y="72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0" name="Google Shape;5270;p38"/>
              <p:cNvSpPr/>
              <p:nvPr/>
            </p:nvSpPr>
            <p:spPr>
              <a:xfrm>
                <a:off x="4054375" y="38472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7"/>
                      <a:pt x="65" y="353"/>
                      <a:pt x="229" y="372"/>
                    </a:cubicBezTo>
                    <a:cubicBezTo>
                      <a:pt x="235" y="373"/>
                      <a:pt x="242" y="373"/>
                      <a:pt x="248" y="373"/>
                    </a:cubicBezTo>
                    <a:cubicBezTo>
                      <a:pt x="401" y="373"/>
                      <a:pt x="491" y="194"/>
                      <a:pt x="393" y="70"/>
                    </a:cubicBezTo>
                    <a:cubicBezTo>
                      <a:pt x="356" y="24"/>
                      <a:pt x="301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1" name="Google Shape;5271;p38"/>
              <p:cNvSpPr/>
              <p:nvPr/>
            </p:nvSpPr>
            <p:spPr>
              <a:xfrm>
                <a:off x="4041125" y="3830650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3" y="0"/>
                    </a:moveTo>
                    <a:cubicBezTo>
                      <a:pt x="195" y="0"/>
                      <a:pt x="156" y="13"/>
                      <a:pt x="122" y="39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3" y="352"/>
                      <a:pt x="231" y="352"/>
                      <a:pt x="238" y="352"/>
                    </a:cubicBezTo>
                    <a:cubicBezTo>
                      <a:pt x="382" y="352"/>
                      <a:pt x="465" y="181"/>
                      <a:pt x="373" y="65"/>
                    </a:cubicBezTo>
                    <a:cubicBezTo>
                      <a:pt x="336" y="23"/>
                      <a:pt x="285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2" name="Google Shape;5272;p38"/>
              <p:cNvSpPr/>
              <p:nvPr/>
            </p:nvSpPr>
            <p:spPr>
              <a:xfrm>
                <a:off x="4027875" y="3814100"/>
                <a:ext cx="110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6" extrusionOk="0">
                    <a:moveTo>
                      <a:pt x="221" y="0"/>
                    </a:moveTo>
                    <a:cubicBezTo>
                      <a:pt x="184" y="0"/>
                      <a:pt x="146" y="13"/>
                      <a:pt x="116" y="39"/>
                    </a:cubicBezTo>
                    <a:cubicBezTo>
                      <a:pt x="0" y="132"/>
                      <a:pt x="55" y="319"/>
                      <a:pt x="203" y="335"/>
                    </a:cubicBezTo>
                    <a:cubicBezTo>
                      <a:pt x="209" y="336"/>
                      <a:pt x="215" y="336"/>
                      <a:pt x="222" y="336"/>
                    </a:cubicBezTo>
                    <a:cubicBezTo>
                      <a:pt x="358" y="336"/>
                      <a:pt x="440" y="172"/>
                      <a:pt x="350" y="62"/>
                    </a:cubicBezTo>
                    <a:cubicBezTo>
                      <a:pt x="318" y="22"/>
                      <a:pt x="269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3" name="Google Shape;5273;p38"/>
              <p:cNvSpPr/>
              <p:nvPr/>
            </p:nvSpPr>
            <p:spPr>
              <a:xfrm>
                <a:off x="4014600" y="3797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1" y="126"/>
                      <a:pt x="52" y="303"/>
                      <a:pt x="194" y="316"/>
                    </a:cubicBezTo>
                    <a:cubicBezTo>
                      <a:pt x="200" y="316"/>
                      <a:pt x="206" y="317"/>
                      <a:pt x="213" y="317"/>
                    </a:cubicBezTo>
                    <a:cubicBezTo>
                      <a:pt x="340" y="317"/>
                      <a:pt x="415" y="166"/>
                      <a:pt x="332" y="62"/>
                    </a:cubicBezTo>
                    <a:cubicBezTo>
                      <a:pt x="301" y="21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4" name="Google Shape;5274;p38"/>
              <p:cNvSpPr/>
              <p:nvPr/>
            </p:nvSpPr>
            <p:spPr>
              <a:xfrm>
                <a:off x="4271375" y="4080650"/>
                <a:ext cx="215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650" extrusionOk="0">
                    <a:moveTo>
                      <a:pt x="431" y="1"/>
                    </a:moveTo>
                    <a:cubicBezTo>
                      <a:pt x="359" y="1"/>
                      <a:pt x="287" y="24"/>
                      <a:pt x="226" y="72"/>
                    </a:cubicBezTo>
                    <a:cubicBezTo>
                      <a:pt x="1" y="256"/>
                      <a:pt x="110" y="619"/>
                      <a:pt x="399" y="648"/>
                    </a:cubicBezTo>
                    <a:cubicBezTo>
                      <a:pt x="412" y="649"/>
                      <a:pt x="425" y="650"/>
                      <a:pt x="438" y="650"/>
                    </a:cubicBezTo>
                    <a:cubicBezTo>
                      <a:pt x="701" y="650"/>
                      <a:pt x="860" y="335"/>
                      <a:pt x="685" y="121"/>
                    </a:cubicBezTo>
                    <a:cubicBezTo>
                      <a:pt x="621" y="42"/>
                      <a:pt x="527" y="1"/>
                      <a:pt x="4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5" name="Google Shape;5275;p38"/>
              <p:cNvSpPr/>
              <p:nvPr/>
            </p:nvSpPr>
            <p:spPr>
              <a:xfrm>
                <a:off x="4258125" y="4064100"/>
                <a:ext cx="209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34" extrusionOk="0">
                    <a:moveTo>
                      <a:pt x="418" y="0"/>
                    </a:moveTo>
                    <a:cubicBezTo>
                      <a:pt x="348" y="0"/>
                      <a:pt x="278" y="24"/>
                      <a:pt x="219" y="72"/>
                    </a:cubicBezTo>
                    <a:cubicBezTo>
                      <a:pt x="1" y="249"/>
                      <a:pt x="107" y="603"/>
                      <a:pt x="386" y="632"/>
                    </a:cubicBezTo>
                    <a:cubicBezTo>
                      <a:pt x="398" y="633"/>
                      <a:pt x="410" y="633"/>
                      <a:pt x="421" y="633"/>
                    </a:cubicBezTo>
                    <a:cubicBezTo>
                      <a:pt x="680" y="633"/>
                      <a:pt x="835" y="327"/>
                      <a:pt x="666" y="117"/>
                    </a:cubicBezTo>
                    <a:cubicBezTo>
                      <a:pt x="602" y="41"/>
                      <a:pt x="51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6" name="Google Shape;5276;p38"/>
              <p:cNvSpPr/>
              <p:nvPr/>
            </p:nvSpPr>
            <p:spPr>
              <a:xfrm>
                <a:off x="4244875" y="4047550"/>
                <a:ext cx="202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5" extrusionOk="0">
                    <a:moveTo>
                      <a:pt x="406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0" y="243"/>
                      <a:pt x="103" y="587"/>
                      <a:pt x="373" y="612"/>
                    </a:cubicBezTo>
                    <a:cubicBezTo>
                      <a:pt x="385" y="614"/>
                      <a:pt x="397" y="614"/>
                      <a:pt x="408" y="614"/>
                    </a:cubicBezTo>
                    <a:cubicBezTo>
                      <a:pt x="661" y="614"/>
                      <a:pt x="809" y="320"/>
                      <a:pt x="643" y="114"/>
                    </a:cubicBezTo>
                    <a:cubicBezTo>
                      <a:pt x="583" y="39"/>
                      <a:pt x="495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7" name="Google Shape;5277;p38"/>
              <p:cNvSpPr/>
              <p:nvPr/>
            </p:nvSpPr>
            <p:spPr>
              <a:xfrm>
                <a:off x="4231625" y="403107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2" y="0"/>
                    </a:moveTo>
                    <a:cubicBezTo>
                      <a:pt x="326" y="0"/>
                      <a:pt x="260" y="22"/>
                      <a:pt x="206" y="66"/>
                    </a:cubicBezTo>
                    <a:cubicBezTo>
                      <a:pt x="0" y="233"/>
                      <a:pt x="97" y="564"/>
                      <a:pt x="360" y="593"/>
                    </a:cubicBezTo>
                    <a:cubicBezTo>
                      <a:pt x="372" y="594"/>
                      <a:pt x="384" y="595"/>
                      <a:pt x="395" y="595"/>
                    </a:cubicBezTo>
                    <a:cubicBezTo>
                      <a:pt x="641" y="595"/>
                      <a:pt x="783" y="308"/>
                      <a:pt x="624" y="111"/>
                    </a:cubicBezTo>
                    <a:cubicBezTo>
                      <a:pt x="565" y="38"/>
                      <a:pt x="478" y="0"/>
                      <a:pt x="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8" name="Google Shape;5278;p38"/>
              <p:cNvSpPr/>
              <p:nvPr/>
            </p:nvSpPr>
            <p:spPr>
              <a:xfrm>
                <a:off x="4218275" y="4014500"/>
                <a:ext cx="190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7" extrusionOk="0">
                    <a:moveTo>
                      <a:pt x="384" y="1"/>
                    </a:moveTo>
                    <a:cubicBezTo>
                      <a:pt x="319" y="1"/>
                      <a:pt x="254" y="23"/>
                      <a:pt x="200" y="67"/>
                    </a:cubicBezTo>
                    <a:cubicBezTo>
                      <a:pt x="1" y="228"/>
                      <a:pt x="97" y="549"/>
                      <a:pt x="354" y="575"/>
                    </a:cubicBezTo>
                    <a:cubicBezTo>
                      <a:pt x="366" y="576"/>
                      <a:pt x="377" y="577"/>
                      <a:pt x="389" y="577"/>
                    </a:cubicBezTo>
                    <a:cubicBezTo>
                      <a:pt x="622" y="577"/>
                      <a:pt x="761" y="299"/>
                      <a:pt x="608" y="109"/>
                    </a:cubicBezTo>
                    <a:cubicBezTo>
                      <a:pt x="552" y="38"/>
                      <a:pt x="468" y="1"/>
                      <a:pt x="3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9" name="Google Shape;5279;p38"/>
              <p:cNvSpPr/>
              <p:nvPr/>
            </p:nvSpPr>
            <p:spPr>
              <a:xfrm>
                <a:off x="4205025" y="399805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2" y="0"/>
                    </a:moveTo>
                    <a:cubicBezTo>
                      <a:pt x="310" y="0"/>
                      <a:pt x="247" y="21"/>
                      <a:pt x="193" y="63"/>
                    </a:cubicBezTo>
                    <a:cubicBezTo>
                      <a:pt x="0" y="217"/>
                      <a:pt x="94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9" y="102"/>
                    </a:cubicBezTo>
                    <a:cubicBezTo>
                      <a:pt x="532" y="35"/>
                      <a:pt x="453" y="0"/>
                      <a:pt x="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0" name="Google Shape;5280;p38"/>
              <p:cNvSpPr/>
              <p:nvPr/>
            </p:nvSpPr>
            <p:spPr>
              <a:xfrm>
                <a:off x="4191775" y="3981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2"/>
                    </a:cubicBezTo>
                    <a:cubicBezTo>
                      <a:pt x="0" y="210"/>
                      <a:pt x="90" y="512"/>
                      <a:pt x="328" y="537"/>
                    </a:cubicBezTo>
                    <a:cubicBezTo>
                      <a:pt x="338" y="539"/>
                      <a:pt x="349" y="539"/>
                      <a:pt x="359" y="539"/>
                    </a:cubicBezTo>
                    <a:cubicBezTo>
                      <a:pt x="578" y="539"/>
                      <a:pt x="710" y="279"/>
                      <a:pt x="566" y="100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1" name="Google Shape;5281;p38"/>
              <p:cNvSpPr/>
              <p:nvPr/>
            </p:nvSpPr>
            <p:spPr>
              <a:xfrm>
                <a:off x="4178500" y="3964875"/>
                <a:ext cx="17150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1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1" y="60"/>
                    </a:cubicBezTo>
                    <a:cubicBezTo>
                      <a:pt x="1" y="204"/>
                      <a:pt x="84" y="493"/>
                      <a:pt x="316" y="519"/>
                    </a:cubicBezTo>
                    <a:cubicBezTo>
                      <a:pt x="326" y="520"/>
                      <a:pt x="336" y="521"/>
                      <a:pt x="346" y="521"/>
                    </a:cubicBezTo>
                    <a:cubicBezTo>
                      <a:pt x="557" y="521"/>
                      <a:pt x="685" y="270"/>
                      <a:pt x="547" y="98"/>
                    </a:cubicBezTo>
                    <a:cubicBezTo>
                      <a:pt x="496" y="34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2" name="Google Shape;5282;p38"/>
              <p:cNvSpPr/>
              <p:nvPr/>
            </p:nvSpPr>
            <p:spPr>
              <a:xfrm>
                <a:off x="4165250" y="3948400"/>
                <a:ext cx="165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2" extrusionOk="0">
                    <a:moveTo>
                      <a:pt x="331" y="1"/>
                    </a:moveTo>
                    <a:cubicBezTo>
                      <a:pt x="276" y="1"/>
                      <a:pt x="220" y="19"/>
                      <a:pt x="174" y="57"/>
                    </a:cubicBezTo>
                    <a:cubicBezTo>
                      <a:pt x="1" y="198"/>
                      <a:pt x="81" y="478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59" y="260"/>
                      <a:pt x="528" y="92"/>
                    </a:cubicBezTo>
                    <a:cubicBezTo>
                      <a:pt x="477" y="32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3" name="Google Shape;5283;p38"/>
              <p:cNvSpPr/>
              <p:nvPr/>
            </p:nvSpPr>
            <p:spPr>
              <a:xfrm>
                <a:off x="4152000" y="3931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4" y="0"/>
                      <a:pt x="211" y="18"/>
                      <a:pt x="167" y="53"/>
                    </a:cubicBezTo>
                    <a:cubicBezTo>
                      <a:pt x="0" y="188"/>
                      <a:pt x="81" y="458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6" y="482"/>
                      <a:pt x="634" y="249"/>
                      <a:pt x="505" y="92"/>
                    </a:cubicBezTo>
                    <a:cubicBezTo>
                      <a:pt x="457" y="31"/>
                      <a:pt x="387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4" name="Google Shape;5284;p38"/>
              <p:cNvSpPr/>
              <p:nvPr/>
            </p:nvSpPr>
            <p:spPr>
              <a:xfrm>
                <a:off x="4138650" y="3915350"/>
                <a:ext cx="154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5" extrusionOk="0">
                    <a:moveTo>
                      <a:pt x="307" y="0"/>
                    </a:moveTo>
                    <a:cubicBezTo>
                      <a:pt x="256" y="0"/>
                      <a:pt x="204" y="17"/>
                      <a:pt x="162" y="51"/>
                    </a:cubicBezTo>
                    <a:cubicBezTo>
                      <a:pt x="1" y="183"/>
                      <a:pt x="78" y="443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1" y="464"/>
                      <a:pt x="615" y="240"/>
                      <a:pt x="489" y="87"/>
                    </a:cubicBezTo>
                    <a:cubicBezTo>
                      <a:pt x="443" y="30"/>
                      <a:pt x="376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5" name="Google Shape;5285;p38"/>
              <p:cNvSpPr/>
              <p:nvPr/>
            </p:nvSpPr>
            <p:spPr>
              <a:xfrm>
                <a:off x="4125400" y="3898775"/>
                <a:ext cx="147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9" extrusionOk="0">
                    <a:moveTo>
                      <a:pt x="296" y="1"/>
                    </a:moveTo>
                    <a:cubicBezTo>
                      <a:pt x="247" y="1"/>
                      <a:pt x="196" y="18"/>
                      <a:pt x="155" y="52"/>
                    </a:cubicBezTo>
                    <a:cubicBezTo>
                      <a:pt x="1" y="178"/>
                      <a:pt x="74" y="425"/>
                      <a:pt x="274" y="448"/>
                    </a:cubicBezTo>
                    <a:cubicBezTo>
                      <a:pt x="282" y="448"/>
                      <a:pt x="289" y="449"/>
                      <a:pt x="297" y="449"/>
                    </a:cubicBezTo>
                    <a:cubicBezTo>
                      <a:pt x="479" y="449"/>
                      <a:pt x="590" y="232"/>
                      <a:pt x="470" y="84"/>
                    </a:cubicBezTo>
                    <a:cubicBezTo>
                      <a:pt x="426" y="30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6" name="Google Shape;5286;p38"/>
              <p:cNvSpPr/>
              <p:nvPr/>
            </p:nvSpPr>
            <p:spPr>
              <a:xfrm>
                <a:off x="4112150" y="3882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2" y="0"/>
                    </a:moveTo>
                    <a:cubicBezTo>
                      <a:pt x="234" y="0"/>
                      <a:pt x="187" y="16"/>
                      <a:pt x="148" y="48"/>
                    </a:cubicBezTo>
                    <a:cubicBezTo>
                      <a:pt x="0" y="167"/>
                      <a:pt x="71" y="408"/>
                      <a:pt x="261" y="427"/>
                    </a:cubicBezTo>
                    <a:cubicBezTo>
                      <a:pt x="269" y="428"/>
                      <a:pt x="276" y="428"/>
                      <a:pt x="284" y="428"/>
                    </a:cubicBezTo>
                    <a:cubicBezTo>
                      <a:pt x="460" y="428"/>
                      <a:pt x="564" y="222"/>
                      <a:pt x="447" y="80"/>
                    </a:cubicBezTo>
                    <a:cubicBezTo>
                      <a:pt x="405" y="27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7" name="Google Shape;5287;p38"/>
              <p:cNvSpPr/>
              <p:nvPr/>
            </p:nvSpPr>
            <p:spPr>
              <a:xfrm>
                <a:off x="4098900" y="3865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79" y="15"/>
                      <a:pt x="141" y="46"/>
                    </a:cubicBezTo>
                    <a:cubicBezTo>
                      <a:pt x="0" y="158"/>
                      <a:pt x="68" y="390"/>
                      <a:pt x="247" y="406"/>
                    </a:cubicBezTo>
                    <a:cubicBezTo>
                      <a:pt x="255" y="407"/>
                      <a:pt x="263" y="407"/>
                      <a:pt x="271" y="407"/>
                    </a:cubicBezTo>
                    <a:cubicBezTo>
                      <a:pt x="437" y="407"/>
                      <a:pt x="538" y="210"/>
                      <a:pt x="427" y="75"/>
                    </a:cubicBezTo>
                    <a:cubicBezTo>
                      <a:pt x="387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8" name="Google Shape;5288;p38"/>
              <p:cNvSpPr/>
              <p:nvPr/>
            </p:nvSpPr>
            <p:spPr>
              <a:xfrm>
                <a:off x="4085550" y="3849175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59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8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21" y="392"/>
                      <a:pt x="516" y="202"/>
                      <a:pt x="412" y="73"/>
                    </a:cubicBezTo>
                    <a:cubicBezTo>
                      <a:pt x="374" y="25"/>
                      <a:pt x="31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9" name="Google Shape;5289;p38"/>
              <p:cNvSpPr/>
              <p:nvPr/>
            </p:nvSpPr>
            <p:spPr>
              <a:xfrm>
                <a:off x="4072300" y="383267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5"/>
                      <a:pt x="61" y="353"/>
                      <a:pt x="228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0" y="374"/>
                      <a:pt x="491" y="194"/>
                      <a:pt x="392" y="71"/>
                    </a:cubicBezTo>
                    <a:cubicBezTo>
                      <a:pt x="354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0" name="Google Shape;5290;p38"/>
              <p:cNvSpPr/>
              <p:nvPr/>
            </p:nvSpPr>
            <p:spPr>
              <a:xfrm>
                <a:off x="4059050" y="3816175"/>
                <a:ext cx="117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235" y="1"/>
                    </a:moveTo>
                    <a:cubicBezTo>
                      <a:pt x="196" y="1"/>
                      <a:pt x="157" y="14"/>
                      <a:pt x="125" y="40"/>
                    </a:cubicBezTo>
                    <a:cubicBezTo>
                      <a:pt x="0" y="139"/>
                      <a:pt x="61" y="335"/>
                      <a:pt x="215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82" y="353"/>
                      <a:pt x="468" y="182"/>
                      <a:pt x="373" y="65"/>
                    </a:cubicBezTo>
                    <a:cubicBezTo>
                      <a:pt x="338" y="23"/>
                      <a:pt x="286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1" name="Google Shape;5291;p38"/>
              <p:cNvSpPr/>
              <p:nvPr/>
            </p:nvSpPr>
            <p:spPr>
              <a:xfrm>
                <a:off x="4045775" y="37996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1" y="0"/>
                    </a:moveTo>
                    <a:cubicBezTo>
                      <a:pt x="184" y="0"/>
                      <a:pt x="147" y="12"/>
                      <a:pt x="116" y="37"/>
                    </a:cubicBezTo>
                    <a:cubicBezTo>
                      <a:pt x="1" y="131"/>
                      <a:pt x="55" y="320"/>
                      <a:pt x="203" y="333"/>
                    </a:cubicBezTo>
                    <a:cubicBezTo>
                      <a:pt x="210" y="334"/>
                      <a:pt x="216" y="334"/>
                      <a:pt x="223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1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2" name="Google Shape;5292;p38"/>
              <p:cNvSpPr/>
              <p:nvPr/>
            </p:nvSpPr>
            <p:spPr>
              <a:xfrm>
                <a:off x="4032525" y="3783100"/>
                <a:ext cx="103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6" extrusionOk="0">
                    <a:moveTo>
                      <a:pt x="209" y="0"/>
                    </a:moveTo>
                    <a:cubicBezTo>
                      <a:pt x="173" y="0"/>
                      <a:pt x="137" y="12"/>
                      <a:pt x="107" y="35"/>
                    </a:cubicBezTo>
                    <a:cubicBezTo>
                      <a:pt x="0" y="122"/>
                      <a:pt x="52" y="299"/>
                      <a:pt x="190" y="315"/>
                    </a:cubicBezTo>
                    <a:cubicBezTo>
                      <a:pt x="195" y="316"/>
                      <a:pt x="201" y="316"/>
                      <a:pt x="206" y="316"/>
                    </a:cubicBezTo>
                    <a:cubicBezTo>
                      <a:pt x="338" y="316"/>
                      <a:pt x="415" y="163"/>
                      <a:pt x="331" y="58"/>
                    </a:cubicBezTo>
                    <a:cubicBezTo>
                      <a:pt x="301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3" name="Google Shape;5293;p38"/>
              <p:cNvSpPr/>
              <p:nvPr/>
            </p:nvSpPr>
            <p:spPr>
              <a:xfrm>
                <a:off x="4302550" y="4082675"/>
                <a:ext cx="22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9" extrusionOk="0">
                    <a:moveTo>
                      <a:pt x="444" y="1"/>
                    </a:moveTo>
                    <a:cubicBezTo>
                      <a:pt x="370" y="1"/>
                      <a:pt x="295" y="25"/>
                      <a:pt x="232" y="75"/>
                    </a:cubicBezTo>
                    <a:cubicBezTo>
                      <a:pt x="1" y="261"/>
                      <a:pt x="113" y="637"/>
                      <a:pt x="409" y="666"/>
                    </a:cubicBezTo>
                    <a:cubicBezTo>
                      <a:pt x="422" y="668"/>
                      <a:pt x="435" y="668"/>
                      <a:pt x="447" y="668"/>
                    </a:cubicBezTo>
                    <a:cubicBezTo>
                      <a:pt x="720" y="668"/>
                      <a:pt x="883" y="344"/>
                      <a:pt x="705" y="123"/>
                    </a:cubicBezTo>
                    <a:cubicBezTo>
                      <a:pt x="639" y="43"/>
                      <a:pt x="542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4" name="Google Shape;5294;p38"/>
              <p:cNvSpPr/>
              <p:nvPr/>
            </p:nvSpPr>
            <p:spPr>
              <a:xfrm>
                <a:off x="4289300" y="4066125"/>
                <a:ext cx="2142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3" extrusionOk="0">
                    <a:moveTo>
                      <a:pt x="429" y="1"/>
                    </a:moveTo>
                    <a:cubicBezTo>
                      <a:pt x="357" y="1"/>
                      <a:pt x="285" y="25"/>
                      <a:pt x="226" y="75"/>
                    </a:cubicBezTo>
                    <a:cubicBezTo>
                      <a:pt x="1" y="255"/>
                      <a:pt x="107" y="621"/>
                      <a:pt x="396" y="650"/>
                    </a:cubicBezTo>
                    <a:cubicBezTo>
                      <a:pt x="409" y="652"/>
                      <a:pt x="422" y="652"/>
                      <a:pt x="434" y="652"/>
                    </a:cubicBezTo>
                    <a:cubicBezTo>
                      <a:pt x="701" y="652"/>
                      <a:pt x="857" y="338"/>
                      <a:pt x="682" y="123"/>
                    </a:cubicBezTo>
                    <a:cubicBezTo>
                      <a:pt x="618" y="43"/>
                      <a:pt x="524" y="1"/>
                      <a:pt x="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5" name="Google Shape;5295;p38"/>
              <p:cNvSpPr/>
              <p:nvPr/>
            </p:nvSpPr>
            <p:spPr>
              <a:xfrm>
                <a:off x="4276050" y="4049600"/>
                <a:ext cx="20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3" extrusionOk="0">
                    <a:moveTo>
                      <a:pt x="417" y="0"/>
                    </a:moveTo>
                    <a:cubicBezTo>
                      <a:pt x="347" y="0"/>
                      <a:pt x="277" y="23"/>
                      <a:pt x="219" y="71"/>
                    </a:cubicBezTo>
                    <a:cubicBezTo>
                      <a:pt x="0" y="247"/>
                      <a:pt x="106" y="601"/>
                      <a:pt x="386" y="630"/>
                    </a:cubicBezTo>
                    <a:cubicBezTo>
                      <a:pt x="399" y="631"/>
                      <a:pt x="412" y="632"/>
                      <a:pt x="424" y="632"/>
                    </a:cubicBezTo>
                    <a:cubicBezTo>
                      <a:pt x="681" y="632"/>
                      <a:pt x="834" y="327"/>
                      <a:pt x="662" y="119"/>
                    </a:cubicBezTo>
                    <a:cubicBezTo>
                      <a:pt x="600" y="40"/>
                      <a:pt x="509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6" name="Google Shape;5296;p38"/>
              <p:cNvSpPr/>
              <p:nvPr/>
            </p:nvSpPr>
            <p:spPr>
              <a:xfrm>
                <a:off x="4262800" y="4033100"/>
                <a:ext cx="202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09" h="614" extrusionOk="0">
                    <a:moveTo>
                      <a:pt x="406" y="0"/>
                    </a:moveTo>
                    <a:cubicBezTo>
                      <a:pt x="338" y="0"/>
                      <a:pt x="269" y="23"/>
                      <a:pt x="212" y="69"/>
                    </a:cubicBezTo>
                    <a:cubicBezTo>
                      <a:pt x="0" y="239"/>
                      <a:pt x="100" y="583"/>
                      <a:pt x="373" y="612"/>
                    </a:cubicBezTo>
                    <a:cubicBezTo>
                      <a:pt x="385" y="613"/>
                      <a:pt x="396" y="614"/>
                      <a:pt x="407" y="614"/>
                    </a:cubicBezTo>
                    <a:cubicBezTo>
                      <a:pt x="657" y="614"/>
                      <a:pt x="809" y="317"/>
                      <a:pt x="643" y="114"/>
                    </a:cubicBezTo>
                    <a:cubicBezTo>
                      <a:pt x="583" y="39"/>
                      <a:pt x="495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7" name="Google Shape;5297;p38"/>
              <p:cNvSpPr/>
              <p:nvPr/>
            </p:nvSpPr>
            <p:spPr>
              <a:xfrm>
                <a:off x="4249450" y="401652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5" y="0"/>
                    </a:moveTo>
                    <a:cubicBezTo>
                      <a:pt x="329" y="0"/>
                      <a:pt x="263" y="22"/>
                      <a:pt x="209" y="66"/>
                    </a:cubicBezTo>
                    <a:cubicBezTo>
                      <a:pt x="1" y="234"/>
                      <a:pt x="100" y="568"/>
                      <a:pt x="364" y="593"/>
                    </a:cubicBezTo>
                    <a:cubicBezTo>
                      <a:pt x="375" y="595"/>
                      <a:pt x="387" y="595"/>
                      <a:pt x="398" y="595"/>
                    </a:cubicBezTo>
                    <a:cubicBezTo>
                      <a:pt x="641" y="595"/>
                      <a:pt x="787" y="308"/>
                      <a:pt x="627" y="111"/>
                    </a:cubicBezTo>
                    <a:cubicBezTo>
                      <a:pt x="569" y="38"/>
                      <a:pt x="482" y="0"/>
                      <a:pt x="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8" name="Google Shape;5298;p38"/>
              <p:cNvSpPr/>
              <p:nvPr/>
            </p:nvSpPr>
            <p:spPr>
              <a:xfrm>
                <a:off x="4236200" y="4000050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4" y="0"/>
                    </a:moveTo>
                    <a:cubicBezTo>
                      <a:pt x="319" y="0"/>
                      <a:pt x="254" y="22"/>
                      <a:pt x="200" y="67"/>
                    </a:cubicBezTo>
                    <a:cubicBezTo>
                      <a:pt x="0" y="227"/>
                      <a:pt x="100" y="549"/>
                      <a:pt x="354" y="574"/>
                    </a:cubicBezTo>
                    <a:cubicBezTo>
                      <a:pt x="364" y="575"/>
                      <a:pt x="375" y="576"/>
                      <a:pt x="385" y="576"/>
                    </a:cubicBezTo>
                    <a:cubicBezTo>
                      <a:pt x="623" y="576"/>
                      <a:pt x="762" y="296"/>
                      <a:pt x="608" y="105"/>
                    </a:cubicBezTo>
                    <a:cubicBezTo>
                      <a:pt x="550" y="36"/>
                      <a:pt x="467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9" name="Google Shape;5299;p38"/>
              <p:cNvSpPr/>
              <p:nvPr/>
            </p:nvSpPr>
            <p:spPr>
              <a:xfrm>
                <a:off x="4222950" y="3983500"/>
                <a:ext cx="18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7" extrusionOk="0">
                    <a:moveTo>
                      <a:pt x="370" y="1"/>
                    </a:moveTo>
                    <a:cubicBezTo>
                      <a:pt x="308" y="1"/>
                      <a:pt x="245" y="21"/>
                      <a:pt x="193" y="63"/>
                    </a:cubicBezTo>
                    <a:cubicBezTo>
                      <a:pt x="0" y="221"/>
                      <a:pt x="93" y="533"/>
                      <a:pt x="341" y="555"/>
                    </a:cubicBezTo>
                    <a:cubicBezTo>
                      <a:pt x="351" y="556"/>
                      <a:pt x="362" y="557"/>
                      <a:pt x="372" y="557"/>
                    </a:cubicBezTo>
                    <a:cubicBezTo>
                      <a:pt x="601" y="557"/>
                      <a:pt x="736" y="287"/>
                      <a:pt x="585" y="102"/>
                    </a:cubicBezTo>
                    <a:cubicBezTo>
                      <a:pt x="531" y="35"/>
                      <a:pt x="451" y="1"/>
                      <a:pt x="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0" name="Google Shape;5300;p38"/>
              <p:cNvSpPr/>
              <p:nvPr/>
            </p:nvSpPr>
            <p:spPr>
              <a:xfrm>
                <a:off x="4209675" y="396697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5" y="0"/>
                    </a:moveTo>
                    <a:cubicBezTo>
                      <a:pt x="296" y="0"/>
                      <a:pt x="237" y="19"/>
                      <a:pt x="187" y="59"/>
                    </a:cubicBezTo>
                    <a:cubicBezTo>
                      <a:pt x="1" y="210"/>
                      <a:pt x="88" y="512"/>
                      <a:pt x="329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1" y="279"/>
                      <a:pt x="566" y="101"/>
                    </a:cubicBezTo>
                    <a:cubicBezTo>
                      <a:pt x="513" y="35"/>
                      <a:pt x="434" y="0"/>
                      <a:pt x="3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1" name="Google Shape;5301;p38"/>
              <p:cNvSpPr/>
              <p:nvPr/>
            </p:nvSpPr>
            <p:spPr>
              <a:xfrm>
                <a:off x="4196350" y="3950400"/>
                <a:ext cx="1720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2" extrusionOk="0">
                    <a:moveTo>
                      <a:pt x="345" y="0"/>
                    </a:moveTo>
                    <a:cubicBezTo>
                      <a:pt x="288" y="0"/>
                      <a:pt x="231" y="19"/>
                      <a:pt x="183" y="57"/>
                    </a:cubicBezTo>
                    <a:cubicBezTo>
                      <a:pt x="0" y="202"/>
                      <a:pt x="87" y="494"/>
                      <a:pt x="318" y="520"/>
                    </a:cubicBezTo>
                    <a:cubicBezTo>
                      <a:pt x="329" y="521"/>
                      <a:pt x="339" y="521"/>
                      <a:pt x="349" y="521"/>
                    </a:cubicBezTo>
                    <a:cubicBezTo>
                      <a:pt x="562" y="521"/>
                      <a:pt x="688" y="271"/>
                      <a:pt x="550" y="99"/>
                    </a:cubicBezTo>
                    <a:cubicBezTo>
                      <a:pt x="498" y="34"/>
                      <a:pt x="422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2" name="Google Shape;5302;p38"/>
              <p:cNvSpPr/>
              <p:nvPr/>
            </p:nvSpPr>
            <p:spPr>
              <a:xfrm>
                <a:off x="4183100" y="3933875"/>
                <a:ext cx="165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4" extrusionOk="0">
                    <a:moveTo>
                      <a:pt x="333" y="0"/>
                    </a:moveTo>
                    <a:cubicBezTo>
                      <a:pt x="278" y="0"/>
                      <a:pt x="222" y="19"/>
                      <a:pt x="177" y="56"/>
                    </a:cubicBezTo>
                    <a:cubicBezTo>
                      <a:pt x="0" y="197"/>
                      <a:pt x="84" y="477"/>
                      <a:pt x="305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41" y="504"/>
                      <a:pt x="663" y="261"/>
                      <a:pt x="527" y="94"/>
                    </a:cubicBezTo>
                    <a:cubicBezTo>
                      <a:pt x="478" y="32"/>
                      <a:pt x="405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3" name="Google Shape;5303;p38"/>
              <p:cNvSpPr/>
              <p:nvPr/>
            </p:nvSpPr>
            <p:spPr>
              <a:xfrm>
                <a:off x="4169900" y="391737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5" y="0"/>
                      <a:pt x="211" y="18"/>
                      <a:pt x="165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3" y="482"/>
                      <a:pt x="311" y="483"/>
                      <a:pt x="320" y="483"/>
                    </a:cubicBezTo>
                    <a:cubicBezTo>
                      <a:pt x="517" y="483"/>
                      <a:pt x="635" y="249"/>
                      <a:pt x="506" y="89"/>
                    </a:cubicBezTo>
                    <a:cubicBezTo>
                      <a:pt x="458" y="31"/>
                      <a:pt x="389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4" name="Google Shape;5304;p38"/>
              <p:cNvSpPr/>
              <p:nvPr/>
            </p:nvSpPr>
            <p:spPr>
              <a:xfrm>
                <a:off x="4156575" y="3900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9" y="0"/>
                    </a:moveTo>
                    <a:cubicBezTo>
                      <a:pt x="257" y="0"/>
                      <a:pt x="204" y="18"/>
                      <a:pt x="161" y="54"/>
                    </a:cubicBezTo>
                    <a:cubicBezTo>
                      <a:pt x="0" y="182"/>
                      <a:pt x="78" y="443"/>
                      <a:pt x="283" y="465"/>
                    </a:cubicBezTo>
                    <a:cubicBezTo>
                      <a:pt x="291" y="466"/>
                      <a:pt x="299" y="466"/>
                      <a:pt x="307" y="466"/>
                    </a:cubicBezTo>
                    <a:cubicBezTo>
                      <a:pt x="498" y="466"/>
                      <a:pt x="613" y="240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5" name="Google Shape;5305;p38"/>
              <p:cNvSpPr/>
              <p:nvPr/>
            </p:nvSpPr>
            <p:spPr>
              <a:xfrm>
                <a:off x="4143325" y="3884300"/>
                <a:ext cx="146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7" extrusionOk="0">
                    <a:moveTo>
                      <a:pt x="294" y="1"/>
                    </a:moveTo>
                    <a:cubicBezTo>
                      <a:pt x="245" y="1"/>
                      <a:pt x="196" y="16"/>
                      <a:pt x="154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78" y="446"/>
                      <a:pt x="286" y="446"/>
                      <a:pt x="294" y="446"/>
                    </a:cubicBezTo>
                    <a:cubicBezTo>
                      <a:pt x="479" y="446"/>
                      <a:pt x="587" y="230"/>
                      <a:pt x="466" y="82"/>
                    </a:cubicBezTo>
                    <a:cubicBezTo>
                      <a:pt x="422" y="29"/>
                      <a:pt x="358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6" name="Google Shape;5306;p38"/>
              <p:cNvSpPr/>
              <p:nvPr/>
            </p:nvSpPr>
            <p:spPr>
              <a:xfrm>
                <a:off x="4130050" y="3867750"/>
                <a:ext cx="1402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8" extrusionOk="0">
                    <a:moveTo>
                      <a:pt x="281" y="0"/>
                    </a:moveTo>
                    <a:cubicBezTo>
                      <a:pt x="234" y="0"/>
                      <a:pt x="187" y="16"/>
                      <a:pt x="149" y="50"/>
                    </a:cubicBezTo>
                    <a:cubicBezTo>
                      <a:pt x="1" y="168"/>
                      <a:pt x="72" y="406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59" y="427"/>
                      <a:pt x="561" y="222"/>
                      <a:pt x="448" y="82"/>
                    </a:cubicBezTo>
                    <a:cubicBezTo>
                      <a:pt x="406" y="29"/>
                      <a:pt x="344" y="0"/>
                      <a:pt x="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7" name="Google Shape;5307;p38"/>
              <p:cNvSpPr/>
              <p:nvPr/>
            </p:nvSpPr>
            <p:spPr>
              <a:xfrm>
                <a:off x="4116725" y="3851200"/>
                <a:ext cx="13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11" extrusionOk="0">
                    <a:moveTo>
                      <a:pt x="272" y="1"/>
                    </a:moveTo>
                    <a:cubicBezTo>
                      <a:pt x="226" y="1"/>
                      <a:pt x="181" y="16"/>
                      <a:pt x="142" y="46"/>
                    </a:cubicBezTo>
                    <a:cubicBezTo>
                      <a:pt x="0" y="162"/>
                      <a:pt x="71" y="390"/>
                      <a:pt x="251" y="409"/>
                    </a:cubicBezTo>
                    <a:cubicBezTo>
                      <a:pt x="259" y="410"/>
                      <a:pt x="267" y="411"/>
                      <a:pt x="274" y="411"/>
                    </a:cubicBezTo>
                    <a:cubicBezTo>
                      <a:pt x="441" y="411"/>
                      <a:pt x="542" y="214"/>
                      <a:pt x="431" y="78"/>
                    </a:cubicBezTo>
                    <a:cubicBezTo>
                      <a:pt x="391" y="27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8" name="Google Shape;5308;p38"/>
              <p:cNvSpPr/>
              <p:nvPr/>
            </p:nvSpPr>
            <p:spPr>
              <a:xfrm>
                <a:off x="4103475" y="383472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3"/>
                    </a:cubicBezTo>
                    <a:cubicBezTo>
                      <a:pt x="0" y="153"/>
                      <a:pt x="64" y="371"/>
                      <a:pt x="238" y="390"/>
                    </a:cubicBezTo>
                    <a:cubicBezTo>
                      <a:pt x="245" y="391"/>
                      <a:pt x="251" y="391"/>
                      <a:pt x="258" y="391"/>
                    </a:cubicBezTo>
                    <a:cubicBezTo>
                      <a:pt x="420" y="391"/>
                      <a:pt x="517" y="202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9" name="Google Shape;5309;p38"/>
              <p:cNvSpPr/>
              <p:nvPr/>
            </p:nvSpPr>
            <p:spPr>
              <a:xfrm>
                <a:off x="4090200" y="381815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3" y="373"/>
                      <a:pt x="239" y="373"/>
                      <a:pt x="246" y="373"/>
                    </a:cubicBezTo>
                    <a:cubicBezTo>
                      <a:pt x="401" y="373"/>
                      <a:pt x="492" y="193"/>
                      <a:pt x="390" y="70"/>
                    </a:cubicBezTo>
                    <a:cubicBezTo>
                      <a:pt x="354" y="25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0" name="Google Shape;5310;p38"/>
              <p:cNvSpPr/>
              <p:nvPr/>
            </p:nvSpPr>
            <p:spPr>
              <a:xfrm>
                <a:off x="4076950" y="3801650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2" y="0"/>
                    </a:moveTo>
                    <a:cubicBezTo>
                      <a:pt x="193" y="0"/>
                      <a:pt x="155" y="13"/>
                      <a:pt x="123" y="39"/>
                    </a:cubicBezTo>
                    <a:cubicBezTo>
                      <a:pt x="1" y="139"/>
                      <a:pt x="59" y="335"/>
                      <a:pt x="216" y="351"/>
                    </a:cubicBezTo>
                    <a:cubicBezTo>
                      <a:pt x="224" y="352"/>
                      <a:pt x="231" y="352"/>
                      <a:pt x="238" y="352"/>
                    </a:cubicBezTo>
                    <a:cubicBezTo>
                      <a:pt x="380" y="352"/>
                      <a:pt x="465" y="181"/>
                      <a:pt x="370" y="65"/>
                    </a:cubicBezTo>
                    <a:cubicBezTo>
                      <a:pt x="335" y="23"/>
                      <a:pt x="284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1" name="Google Shape;5311;p38"/>
              <p:cNvSpPr/>
              <p:nvPr/>
            </p:nvSpPr>
            <p:spPr>
              <a:xfrm>
                <a:off x="4063625" y="378512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3" y="1"/>
                    </a:moveTo>
                    <a:cubicBezTo>
                      <a:pt x="186" y="1"/>
                      <a:pt x="148" y="13"/>
                      <a:pt x="116" y="38"/>
                    </a:cubicBezTo>
                    <a:cubicBezTo>
                      <a:pt x="0" y="131"/>
                      <a:pt x="58" y="321"/>
                      <a:pt x="206" y="334"/>
                    </a:cubicBezTo>
                    <a:cubicBezTo>
                      <a:pt x="212" y="334"/>
                      <a:pt x="219" y="335"/>
                      <a:pt x="225" y="335"/>
                    </a:cubicBezTo>
                    <a:cubicBezTo>
                      <a:pt x="362" y="335"/>
                      <a:pt x="443" y="174"/>
                      <a:pt x="354" y="64"/>
                    </a:cubicBezTo>
                    <a:cubicBezTo>
                      <a:pt x="321" y="22"/>
                      <a:pt x="273" y="1"/>
                      <a:pt x="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2" name="Google Shape;5312;p38"/>
              <p:cNvSpPr/>
              <p:nvPr/>
            </p:nvSpPr>
            <p:spPr>
              <a:xfrm>
                <a:off x="4050350" y="376855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1" y="126"/>
                      <a:pt x="56" y="303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8" y="166"/>
                      <a:pt x="335" y="61"/>
                    </a:cubicBezTo>
                    <a:cubicBezTo>
                      <a:pt x="302" y="21"/>
                      <a:pt x="256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3" name="Google Shape;5313;p38"/>
              <p:cNvSpPr/>
              <p:nvPr/>
            </p:nvSpPr>
            <p:spPr>
              <a:xfrm>
                <a:off x="4333725" y="4084725"/>
                <a:ext cx="2280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912" h="690" extrusionOk="0">
                    <a:moveTo>
                      <a:pt x="457" y="0"/>
                    </a:moveTo>
                    <a:cubicBezTo>
                      <a:pt x="382" y="0"/>
                      <a:pt x="306" y="25"/>
                      <a:pt x="242" y="77"/>
                    </a:cubicBezTo>
                    <a:cubicBezTo>
                      <a:pt x="1" y="269"/>
                      <a:pt x="116" y="655"/>
                      <a:pt x="422" y="687"/>
                    </a:cubicBezTo>
                    <a:cubicBezTo>
                      <a:pt x="435" y="689"/>
                      <a:pt x="448" y="689"/>
                      <a:pt x="460" y="689"/>
                    </a:cubicBezTo>
                    <a:cubicBezTo>
                      <a:pt x="743" y="689"/>
                      <a:pt x="912" y="356"/>
                      <a:pt x="724" y="128"/>
                    </a:cubicBezTo>
                    <a:cubicBezTo>
                      <a:pt x="656" y="44"/>
                      <a:pt x="557" y="0"/>
                      <a:pt x="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4" name="Google Shape;5314;p38"/>
              <p:cNvSpPr/>
              <p:nvPr/>
            </p:nvSpPr>
            <p:spPr>
              <a:xfrm>
                <a:off x="4320475" y="4068175"/>
                <a:ext cx="220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70" extrusionOk="0">
                    <a:moveTo>
                      <a:pt x="445" y="0"/>
                    </a:moveTo>
                    <a:cubicBezTo>
                      <a:pt x="370" y="0"/>
                      <a:pt x="295" y="25"/>
                      <a:pt x="232" y="76"/>
                    </a:cubicBezTo>
                    <a:cubicBezTo>
                      <a:pt x="1" y="263"/>
                      <a:pt x="113" y="636"/>
                      <a:pt x="409" y="668"/>
                    </a:cubicBezTo>
                    <a:cubicBezTo>
                      <a:pt x="422" y="669"/>
                      <a:pt x="434" y="670"/>
                      <a:pt x="447" y="670"/>
                    </a:cubicBezTo>
                    <a:cubicBezTo>
                      <a:pt x="720" y="670"/>
                      <a:pt x="883" y="346"/>
                      <a:pt x="704" y="125"/>
                    </a:cubicBezTo>
                    <a:cubicBezTo>
                      <a:pt x="639" y="43"/>
                      <a:pt x="542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5" name="Google Shape;5315;p38"/>
              <p:cNvSpPr/>
              <p:nvPr/>
            </p:nvSpPr>
            <p:spPr>
              <a:xfrm>
                <a:off x="4307225" y="4051650"/>
                <a:ext cx="214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0" extrusionOk="0">
                    <a:moveTo>
                      <a:pt x="428" y="0"/>
                    </a:moveTo>
                    <a:cubicBezTo>
                      <a:pt x="357" y="0"/>
                      <a:pt x="285" y="24"/>
                      <a:pt x="225" y="72"/>
                    </a:cubicBezTo>
                    <a:cubicBezTo>
                      <a:pt x="0" y="255"/>
                      <a:pt x="110" y="619"/>
                      <a:pt x="396" y="648"/>
                    </a:cubicBezTo>
                    <a:cubicBezTo>
                      <a:pt x="409" y="649"/>
                      <a:pt x="421" y="650"/>
                      <a:pt x="434" y="650"/>
                    </a:cubicBezTo>
                    <a:cubicBezTo>
                      <a:pt x="700" y="650"/>
                      <a:pt x="856" y="335"/>
                      <a:pt x="682" y="120"/>
                    </a:cubicBezTo>
                    <a:cubicBezTo>
                      <a:pt x="617" y="42"/>
                      <a:pt x="523" y="0"/>
                      <a:pt x="4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6" name="Google Shape;5316;p38"/>
              <p:cNvSpPr/>
              <p:nvPr/>
            </p:nvSpPr>
            <p:spPr>
              <a:xfrm>
                <a:off x="4293975" y="4035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17" y="0"/>
                    </a:moveTo>
                    <a:cubicBezTo>
                      <a:pt x="347" y="0"/>
                      <a:pt x="277" y="24"/>
                      <a:pt x="219" y="72"/>
                    </a:cubicBezTo>
                    <a:cubicBezTo>
                      <a:pt x="0" y="249"/>
                      <a:pt x="103" y="602"/>
                      <a:pt x="386" y="631"/>
                    </a:cubicBezTo>
                    <a:cubicBezTo>
                      <a:pt x="397" y="633"/>
                      <a:pt x="409" y="633"/>
                      <a:pt x="420" y="633"/>
                    </a:cubicBezTo>
                    <a:cubicBezTo>
                      <a:pt x="679" y="633"/>
                      <a:pt x="834" y="327"/>
                      <a:pt x="662" y="117"/>
                    </a:cubicBezTo>
                    <a:cubicBezTo>
                      <a:pt x="600" y="41"/>
                      <a:pt x="509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7" name="Google Shape;5317;p38"/>
              <p:cNvSpPr/>
              <p:nvPr/>
            </p:nvSpPr>
            <p:spPr>
              <a:xfrm>
                <a:off x="4280700" y="401855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6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1" y="243"/>
                      <a:pt x="100" y="586"/>
                      <a:pt x="374" y="612"/>
                    </a:cubicBezTo>
                    <a:cubicBezTo>
                      <a:pt x="385" y="613"/>
                      <a:pt x="397" y="614"/>
                      <a:pt x="408" y="614"/>
                    </a:cubicBezTo>
                    <a:cubicBezTo>
                      <a:pt x="658" y="614"/>
                      <a:pt x="809" y="320"/>
                      <a:pt x="643" y="114"/>
                    </a:cubicBezTo>
                    <a:cubicBezTo>
                      <a:pt x="583" y="39"/>
                      <a:pt x="495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8" name="Google Shape;5318;p38"/>
              <p:cNvSpPr/>
              <p:nvPr/>
            </p:nvSpPr>
            <p:spPr>
              <a:xfrm>
                <a:off x="4267375" y="4002075"/>
                <a:ext cx="1967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5" extrusionOk="0">
                    <a:moveTo>
                      <a:pt x="393" y="0"/>
                    </a:moveTo>
                    <a:cubicBezTo>
                      <a:pt x="327" y="0"/>
                      <a:pt x="261" y="22"/>
                      <a:pt x="206" y="66"/>
                    </a:cubicBezTo>
                    <a:cubicBezTo>
                      <a:pt x="0" y="233"/>
                      <a:pt x="100" y="564"/>
                      <a:pt x="363" y="593"/>
                    </a:cubicBezTo>
                    <a:cubicBezTo>
                      <a:pt x="375" y="594"/>
                      <a:pt x="387" y="595"/>
                      <a:pt x="398" y="595"/>
                    </a:cubicBezTo>
                    <a:cubicBezTo>
                      <a:pt x="641" y="595"/>
                      <a:pt x="787" y="307"/>
                      <a:pt x="627" y="111"/>
                    </a:cubicBezTo>
                    <a:cubicBezTo>
                      <a:pt x="567" y="38"/>
                      <a:pt x="480" y="0"/>
                      <a:pt x="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9" name="Google Shape;5319;p38"/>
              <p:cNvSpPr/>
              <p:nvPr/>
            </p:nvSpPr>
            <p:spPr>
              <a:xfrm>
                <a:off x="4254100" y="3985550"/>
                <a:ext cx="19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8" extrusionOk="0">
                    <a:moveTo>
                      <a:pt x="383" y="0"/>
                    </a:moveTo>
                    <a:cubicBezTo>
                      <a:pt x="318" y="0"/>
                      <a:pt x="253" y="22"/>
                      <a:pt x="200" y="65"/>
                    </a:cubicBezTo>
                    <a:cubicBezTo>
                      <a:pt x="1" y="229"/>
                      <a:pt x="101" y="550"/>
                      <a:pt x="354" y="576"/>
                    </a:cubicBezTo>
                    <a:cubicBezTo>
                      <a:pt x="365" y="577"/>
                      <a:pt x="375" y="577"/>
                      <a:pt x="385" y="577"/>
                    </a:cubicBezTo>
                    <a:cubicBezTo>
                      <a:pt x="624" y="577"/>
                      <a:pt x="762" y="295"/>
                      <a:pt x="605" y="107"/>
                    </a:cubicBezTo>
                    <a:cubicBezTo>
                      <a:pt x="549" y="36"/>
                      <a:pt x="466" y="0"/>
                      <a:pt x="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0" name="Google Shape;5320;p38"/>
              <p:cNvSpPr/>
              <p:nvPr/>
            </p:nvSpPr>
            <p:spPr>
              <a:xfrm>
                <a:off x="4240850" y="3969000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0"/>
                    </a:moveTo>
                    <a:cubicBezTo>
                      <a:pt x="306" y="0"/>
                      <a:pt x="245" y="20"/>
                      <a:pt x="194" y="62"/>
                    </a:cubicBezTo>
                    <a:cubicBezTo>
                      <a:pt x="1" y="219"/>
                      <a:pt x="94" y="531"/>
                      <a:pt x="341" y="557"/>
                    </a:cubicBezTo>
                    <a:cubicBezTo>
                      <a:pt x="352" y="558"/>
                      <a:pt x="362" y="558"/>
                      <a:pt x="372" y="558"/>
                    </a:cubicBezTo>
                    <a:cubicBezTo>
                      <a:pt x="601" y="558"/>
                      <a:pt x="736" y="288"/>
                      <a:pt x="586" y="103"/>
                    </a:cubicBezTo>
                    <a:cubicBezTo>
                      <a:pt x="531" y="36"/>
                      <a:pt x="449" y="0"/>
                      <a:pt x="3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1" name="Google Shape;5321;p38"/>
              <p:cNvSpPr/>
              <p:nvPr/>
            </p:nvSpPr>
            <p:spPr>
              <a:xfrm>
                <a:off x="4227600" y="3952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3"/>
                    </a:cubicBezTo>
                    <a:cubicBezTo>
                      <a:pt x="0" y="211"/>
                      <a:pt x="87" y="513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0" y="279"/>
                      <a:pt x="566" y="101"/>
                    </a:cubicBezTo>
                    <a:cubicBezTo>
                      <a:pt x="513" y="36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2" name="Google Shape;5322;p38"/>
              <p:cNvSpPr/>
              <p:nvPr/>
            </p:nvSpPr>
            <p:spPr>
              <a:xfrm>
                <a:off x="4214250" y="3935900"/>
                <a:ext cx="172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0" extrusionOk="0">
                    <a:moveTo>
                      <a:pt x="347" y="0"/>
                    </a:moveTo>
                    <a:cubicBezTo>
                      <a:pt x="289" y="0"/>
                      <a:pt x="231" y="19"/>
                      <a:pt x="184" y="58"/>
                    </a:cubicBezTo>
                    <a:cubicBezTo>
                      <a:pt x="1" y="203"/>
                      <a:pt x="88" y="492"/>
                      <a:pt x="316" y="518"/>
                    </a:cubicBezTo>
                    <a:cubicBezTo>
                      <a:pt x="326" y="519"/>
                      <a:pt x="337" y="520"/>
                      <a:pt x="347" y="520"/>
                    </a:cubicBezTo>
                    <a:cubicBezTo>
                      <a:pt x="560" y="520"/>
                      <a:pt x="689" y="269"/>
                      <a:pt x="551" y="97"/>
                    </a:cubicBezTo>
                    <a:cubicBezTo>
                      <a:pt x="498" y="33"/>
                      <a:pt x="422" y="0"/>
                      <a:pt x="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3" name="Google Shape;5323;p38"/>
              <p:cNvSpPr/>
              <p:nvPr/>
            </p:nvSpPr>
            <p:spPr>
              <a:xfrm>
                <a:off x="4201000" y="3919400"/>
                <a:ext cx="166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2" extrusionOk="0">
                    <a:moveTo>
                      <a:pt x="334" y="0"/>
                    </a:moveTo>
                    <a:cubicBezTo>
                      <a:pt x="278" y="0"/>
                      <a:pt x="222" y="19"/>
                      <a:pt x="174" y="56"/>
                    </a:cubicBezTo>
                    <a:cubicBezTo>
                      <a:pt x="1" y="198"/>
                      <a:pt x="84" y="477"/>
                      <a:pt x="306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39" y="501"/>
                      <a:pt x="663" y="261"/>
                      <a:pt x="528" y="92"/>
                    </a:cubicBezTo>
                    <a:cubicBezTo>
                      <a:pt x="479" y="32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4" name="Google Shape;5324;p38"/>
              <p:cNvSpPr/>
              <p:nvPr/>
            </p:nvSpPr>
            <p:spPr>
              <a:xfrm>
                <a:off x="4187750" y="3902825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18" y="1"/>
                    </a:moveTo>
                    <a:cubicBezTo>
                      <a:pt x="265" y="1"/>
                      <a:pt x="212" y="18"/>
                      <a:pt x="168" y="54"/>
                    </a:cubicBezTo>
                    <a:cubicBezTo>
                      <a:pt x="0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7" y="250"/>
                      <a:pt x="508" y="93"/>
                    </a:cubicBezTo>
                    <a:cubicBezTo>
                      <a:pt x="460" y="32"/>
                      <a:pt x="390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5" name="Google Shape;5325;p38"/>
              <p:cNvSpPr/>
              <p:nvPr/>
            </p:nvSpPr>
            <p:spPr>
              <a:xfrm>
                <a:off x="4174500" y="3886325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6" y="1"/>
                    </a:moveTo>
                    <a:cubicBezTo>
                      <a:pt x="255" y="1"/>
                      <a:pt x="204" y="18"/>
                      <a:pt x="161" y="52"/>
                    </a:cubicBezTo>
                    <a:cubicBezTo>
                      <a:pt x="0" y="184"/>
                      <a:pt x="77" y="444"/>
                      <a:pt x="283" y="463"/>
                    </a:cubicBezTo>
                    <a:cubicBezTo>
                      <a:pt x="292" y="465"/>
                      <a:pt x="301" y="465"/>
                      <a:pt x="310" y="465"/>
                    </a:cubicBezTo>
                    <a:cubicBezTo>
                      <a:pt x="500" y="465"/>
                      <a:pt x="611" y="241"/>
                      <a:pt x="489" y="87"/>
                    </a:cubicBezTo>
                    <a:cubicBezTo>
                      <a:pt x="441" y="31"/>
                      <a:pt x="373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6" name="Google Shape;5326;p38"/>
              <p:cNvSpPr/>
              <p:nvPr/>
            </p:nvSpPr>
            <p:spPr>
              <a:xfrm>
                <a:off x="4161225" y="3869775"/>
                <a:ext cx="1470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49" extrusionOk="0">
                    <a:moveTo>
                      <a:pt x="294" y="1"/>
                    </a:moveTo>
                    <a:cubicBezTo>
                      <a:pt x="245" y="1"/>
                      <a:pt x="195" y="17"/>
                      <a:pt x="155" y="52"/>
                    </a:cubicBezTo>
                    <a:cubicBezTo>
                      <a:pt x="1" y="177"/>
                      <a:pt x="75" y="425"/>
                      <a:pt x="271" y="447"/>
                    </a:cubicBezTo>
                    <a:cubicBezTo>
                      <a:pt x="279" y="448"/>
                      <a:pt x="287" y="449"/>
                      <a:pt x="294" y="449"/>
                    </a:cubicBezTo>
                    <a:cubicBezTo>
                      <a:pt x="479" y="449"/>
                      <a:pt x="587" y="232"/>
                      <a:pt x="467" y="84"/>
                    </a:cubicBezTo>
                    <a:cubicBezTo>
                      <a:pt x="423" y="30"/>
                      <a:pt x="359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7" name="Google Shape;5327;p38"/>
              <p:cNvSpPr/>
              <p:nvPr/>
            </p:nvSpPr>
            <p:spPr>
              <a:xfrm>
                <a:off x="4147900" y="3853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8" y="0"/>
                      <a:pt x="190" y="16"/>
                      <a:pt x="151" y="48"/>
                    </a:cubicBezTo>
                    <a:cubicBezTo>
                      <a:pt x="0" y="167"/>
                      <a:pt x="71" y="408"/>
                      <a:pt x="261" y="427"/>
                    </a:cubicBezTo>
                    <a:cubicBezTo>
                      <a:pt x="269" y="428"/>
                      <a:pt x="276" y="428"/>
                      <a:pt x="284" y="428"/>
                    </a:cubicBezTo>
                    <a:cubicBezTo>
                      <a:pt x="460" y="428"/>
                      <a:pt x="564" y="222"/>
                      <a:pt x="450" y="80"/>
                    </a:cubicBezTo>
                    <a:cubicBezTo>
                      <a:pt x="408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8" name="Google Shape;5328;p38"/>
              <p:cNvSpPr/>
              <p:nvPr/>
            </p:nvSpPr>
            <p:spPr>
              <a:xfrm>
                <a:off x="4134650" y="3836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3" y="0"/>
                    </a:moveTo>
                    <a:cubicBezTo>
                      <a:pt x="227" y="0"/>
                      <a:pt x="181" y="15"/>
                      <a:pt x="142" y="46"/>
                    </a:cubicBezTo>
                    <a:cubicBezTo>
                      <a:pt x="0" y="158"/>
                      <a:pt x="68" y="390"/>
                      <a:pt x="251" y="406"/>
                    </a:cubicBezTo>
                    <a:cubicBezTo>
                      <a:pt x="259" y="407"/>
                      <a:pt x="266" y="407"/>
                      <a:pt x="274" y="407"/>
                    </a:cubicBezTo>
                    <a:cubicBezTo>
                      <a:pt x="440" y="407"/>
                      <a:pt x="538" y="210"/>
                      <a:pt x="431" y="75"/>
                    </a:cubicBezTo>
                    <a:cubicBezTo>
                      <a:pt x="391" y="26"/>
                      <a:pt x="332" y="0"/>
                      <a:pt x="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9" name="Google Shape;5329;p38"/>
              <p:cNvSpPr/>
              <p:nvPr/>
            </p:nvSpPr>
            <p:spPr>
              <a:xfrm>
                <a:off x="4121375" y="382017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5"/>
                      <a:pt x="136" y="44"/>
                    </a:cubicBezTo>
                    <a:cubicBezTo>
                      <a:pt x="1" y="156"/>
                      <a:pt x="65" y="371"/>
                      <a:pt x="239" y="391"/>
                    </a:cubicBezTo>
                    <a:cubicBezTo>
                      <a:pt x="246" y="392"/>
                      <a:pt x="254" y="392"/>
                      <a:pt x="262" y="392"/>
                    </a:cubicBezTo>
                    <a:cubicBezTo>
                      <a:pt x="421" y="392"/>
                      <a:pt x="513" y="201"/>
                      <a:pt x="409" y="73"/>
                    </a:cubicBezTo>
                    <a:cubicBezTo>
                      <a:pt x="371" y="25"/>
                      <a:pt x="315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0" name="Google Shape;5330;p38"/>
              <p:cNvSpPr/>
              <p:nvPr/>
            </p:nvSpPr>
            <p:spPr>
              <a:xfrm>
                <a:off x="4108125" y="3803675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4" y="1"/>
                      <a:pt x="164" y="14"/>
                      <a:pt x="129" y="42"/>
                    </a:cubicBezTo>
                    <a:cubicBezTo>
                      <a:pt x="1" y="144"/>
                      <a:pt x="62" y="353"/>
                      <a:pt x="226" y="369"/>
                    </a:cubicBezTo>
                    <a:cubicBezTo>
                      <a:pt x="233" y="370"/>
                      <a:pt x="241" y="371"/>
                      <a:pt x="249" y="371"/>
                    </a:cubicBezTo>
                    <a:cubicBezTo>
                      <a:pt x="399" y="371"/>
                      <a:pt x="490" y="193"/>
                      <a:pt x="389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1" name="Google Shape;5331;p38"/>
              <p:cNvSpPr/>
              <p:nvPr/>
            </p:nvSpPr>
            <p:spPr>
              <a:xfrm>
                <a:off x="4094800" y="3787125"/>
                <a:ext cx="117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5" extrusionOk="0">
                    <a:moveTo>
                      <a:pt x="236" y="0"/>
                    </a:moveTo>
                    <a:cubicBezTo>
                      <a:pt x="197" y="0"/>
                      <a:pt x="157" y="14"/>
                      <a:pt x="125" y="42"/>
                    </a:cubicBezTo>
                    <a:cubicBezTo>
                      <a:pt x="0" y="138"/>
                      <a:pt x="61" y="337"/>
                      <a:pt x="215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8" y="184"/>
                      <a:pt x="373" y="67"/>
                    </a:cubicBezTo>
                    <a:cubicBezTo>
                      <a:pt x="338" y="23"/>
                      <a:pt x="287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2" name="Google Shape;5332;p38"/>
              <p:cNvSpPr/>
              <p:nvPr/>
            </p:nvSpPr>
            <p:spPr>
              <a:xfrm>
                <a:off x="4081525" y="3770575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4" y="1"/>
                    </a:moveTo>
                    <a:cubicBezTo>
                      <a:pt x="187" y="1"/>
                      <a:pt x="149" y="13"/>
                      <a:pt x="117" y="38"/>
                    </a:cubicBezTo>
                    <a:cubicBezTo>
                      <a:pt x="1" y="132"/>
                      <a:pt x="59" y="321"/>
                      <a:pt x="207" y="334"/>
                    </a:cubicBezTo>
                    <a:cubicBezTo>
                      <a:pt x="213" y="335"/>
                      <a:pt x="220" y="335"/>
                      <a:pt x="226" y="335"/>
                    </a:cubicBezTo>
                    <a:cubicBezTo>
                      <a:pt x="362" y="335"/>
                      <a:pt x="443" y="175"/>
                      <a:pt x="354" y="64"/>
                    </a:cubicBezTo>
                    <a:cubicBezTo>
                      <a:pt x="322" y="22"/>
                      <a:pt x="273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3" name="Google Shape;5333;p38"/>
              <p:cNvSpPr/>
              <p:nvPr/>
            </p:nvSpPr>
            <p:spPr>
              <a:xfrm>
                <a:off x="4068275" y="3754075"/>
                <a:ext cx="104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7" extrusionOk="0">
                    <a:moveTo>
                      <a:pt x="210" y="1"/>
                    </a:moveTo>
                    <a:cubicBezTo>
                      <a:pt x="175" y="1"/>
                      <a:pt x="139" y="13"/>
                      <a:pt x="110" y="36"/>
                    </a:cubicBezTo>
                    <a:cubicBezTo>
                      <a:pt x="1" y="123"/>
                      <a:pt x="52" y="300"/>
                      <a:pt x="193" y="316"/>
                    </a:cubicBezTo>
                    <a:cubicBezTo>
                      <a:pt x="199" y="316"/>
                      <a:pt x="204" y="317"/>
                      <a:pt x="209" y="317"/>
                    </a:cubicBezTo>
                    <a:cubicBezTo>
                      <a:pt x="338" y="317"/>
                      <a:pt x="418" y="164"/>
                      <a:pt x="332" y="59"/>
                    </a:cubicBezTo>
                    <a:cubicBezTo>
                      <a:pt x="301" y="21"/>
                      <a:pt x="255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4" name="Google Shape;5334;p38"/>
              <p:cNvSpPr/>
              <p:nvPr/>
            </p:nvSpPr>
            <p:spPr>
              <a:xfrm>
                <a:off x="4338400" y="4053675"/>
                <a:ext cx="22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9" extrusionOk="0">
                    <a:moveTo>
                      <a:pt x="442" y="1"/>
                    </a:moveTo>
                    <a:cubicBezTo>
                      <a:pt x="368" y="1"/>
                      <a:pt x="294" y="25"/>
                      <a:pt x="232" y="75"/>
                    </a:cubicBezTo>
                    <a:cubicBezTo>
                      <a:pt x="0" y="261"/>
                      <a:pt x="113" y="637"/>
                      <a:pt x="408" y="666"/>
                    </a:cubicBezTo>
                    <a:cubicBezTo>
                      <a:pt x="421" y="668"/>
                      <a:pt x="434" y="668"/>
                      <a:pt x="447" y="668"/>
                    </a:cubicBezTo>
                    <a:cubicBezTo>
                      <a:pt x="720" y="668"/>
                      <a:pt x="882" y="344"/>
                      <a:pt x="704" y="123"/>
                    </a:cubicBezTo>
                    <a:cubicBezTo>
                      <a:pt x="636" y="43"/>
                      <a:pt x="540" y="1"/>
                      <a:pt x="4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5" name="Google Shape;5335;p38"/>
              <p:cNvSpPr/>
              <p:nvPr/>
            </p:nvSpPr>
            <p:spPr>
              <a:xfrm>
                <a:off x="4325125" y="4037125"/>
                <a:ext cx="2145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3" extrusionOk="0">
                    <a:moveTo>
                      <a:pt x="430" y="1"/>
                    </a:moveTo>
                    <a:cubicBezTo>
                      <a:pt x="358" y="1"/>
                      <a:pt x="286" y="25"/>
                      <a:pt x="226" y="75"/>
                    </a:cubicBezTo>
                    <a:cubicBezTo>
                      <a:pt x="1" y="255"/>
                      <a:pt x="107" y="621"/>
                      <a:pt x="396" y="650"/>
                    </a:cubicBezTo>
                    <a:cubicBezTo>
                      <a:pt x="409" y="651"/>
                      <a:pt x="422" y="652"/>
                      <a:pt x="435" y="652"/>
                    </a:cubicBezTo>
                    <a:cubicBezTo>
                      <a:pt x="701" y="652"/>
                      <a:pt x="857" y="338"/>
                      <a:pt x="682" y="123"/>
                    </a:cubicBezTo>
                    <a:cubicBezTo>
                      <a:pt x="618" y="43"/>
                      <a:pt x="524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6" name="Google Shape;5336;p38"/>
              <p:cNvSpPr/>
              <p:nvPr/>
            </p:nvSpPr>
            <p:spPr>
              <a:xfrm>
                <a:off x="4311875" y="4020600"/>
                <a:ext cx="2080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632" extrusionOk="0">
                    <a:moveTo>
                      <a:pt x="418" y="0"/>
                    </a:moveTo>
                    <a:cubicBezTo>
                      <a:pt x="348" y="0"/>
                      <a:pt x="278" y="23"/>
                      <a:pt x="219" y="71"/>
                    </a:cubicBezTo>
                    <a:cubicBezTo>
                      <a:pt x="1" y="247"/>
                      <a:pt x="104" y="601"/>
                      <a:pt x="386" y="630"/>
                    </a:cubicBezTo>
                    <a:cubicBezTo>
                      <a:pt x="399" y="631"/>
                      <a:pt x="412" y="632"/>
                      <a:pt x="425" y="632"/>
                    </a:cubicBezTo>
                    <a:cubicBezTo>
                      <a:pt x="681" y="632"/>
                      <a:pt x="831" y="327"/>
                      <a:pt x="663" y="119"/>
                    </a:cubicBezTo>
                    <a:cubicBezTo>
                      <a:pt x="601" y="40"/>
                      <a:pt x="51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7" name="Google Shape;5337;p38"/>
              <p:cNvSpPr/>
              <p:nvPr/>
            </p:nvSpPr>
            <p:spPr>
              <a:xfrm>
                <a:off x="4298550" y="4004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0"/>
                    </a:moveTo>
                    <a:cubicBezTo>
                      <a:pt x="338" y="0"/>
                      <a:pt x="269" y="23"/>
                      <a:pt x="212" y="69"/>
                    </a:cubicBezTo>
                    <a:cubicBezTo>
                      <a:pt x="0" y="239"/>
                      <a:pt x="103" y="583"/>
                      <a:pt x="376" y="612"/>
                    </a:cubicBezTo>
                    <a:cubicBezTo>
                      <a:pt x="388" y="613"/>
                      <a:pt x="399" y="614"/>
                      <a:pt x="411" y="614"/>
                    </a:cubicBezTo>
                    <a:cubicBezTo>
                      <a:pt x="660" y="614"/>
                      <a:pt x="809" y="316"/>
                      <a:pt x="646" y="114"/>
                    </a:cubicBezTo>
                    <a:cubicBezTo>
                      <a:pt x="586" y="39"/>
                      <a:pt x="497" y="0"/>
                      <a:pt x="4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8" name="Google Shape;5338;p38"/>
              <p:cNvSpPr/>
              <p:nvPr/>
            </p:nvSpPr>
            <p:spPr>
              <a:xfrm>
                <a:off x="4285275" y="3987525"/>
                <a:ext cx="1962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96" extrusionOk="0">
                    <a:moveTo>
                      <a:pt x="394" y="0"/>
                    </a:moveTo>
                    <a:cubicBezTo>
                      <a:pt x="328" y="0"/>
                      <a:pt x="262" y="22"/>
                      <a:pt x="207" y="66"/>
                    </a:cubicBezTo>
                    <a:cubicBezTo>
                      <a:pt x="1" y="233"/>
                      <a:pt x="101" y="568"/>
                      <a:pt x="364" y="593"/>
                    </a:cubicBezTo>
                    <a:cubicBezTo>
                      <a:pt x="376" y="595"/>
                      <a:pt x="387" y="595"/>
                      <a:pt x="399" y="595"/>
                    </a:cubicBezTo>
                    <a:cubicBezTo>
                      <a:pt x="642" y="595"/>
                      <a:pt x="784" y="308"/>
                      <a:pt x="624" y="111"/>
                    </a:cubicBezTo>
                    <a:cubicBezTo>
                      <a:pt x="566" y="38"/>
                      <a:pt x="480" y="0"/>
                      <a:pt x="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9" name="Google Shape;5339;p38"/>
              <p:cNvSpPr/>
              <p:nvPr/>
            </p:nvSpPr>
            <p:spPr>
              <a:xfrm>
                <a:off x="4272025" y="3971050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3" y="0"/>
                    </a:moveTo>
                    <a:cubicBezTo>
                      <a:pt x="318" y="0"/>
                      <a:pt x="253" y="22"/>
                      <a:pt x="200" y="66"/>
                    </a:cubicBezTo>
                    <a:cubicBezTo>
                      <a:pt x="1" y="227"/>
                      <a:pt x="97" y="552"/>
                      <a:pt x="354" y="574"/>
                    </a:cubicBezTo>
                    <a:cubicBezTo>
                      <a:pt x="365" y="575"/>
                      <a:pt x="375" y="576"/>
                      <a:pt x="385" y="576"/>
                    </a:cubicBezTo>
                    <a:cubicBezTo>
                      <a:pt x="624" y="576"/>
                      <a:pt x="762" y="296"/>
                      <a:pt x="605" y="105"/>
                    </a:cubicBezTo>
                    <a:cubicBezTo>
                      <a:pt x="549" y="36"/>
                      <a:pt x="466" y="0"/>
                      <a:pt x="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0" name="Google Shape;5340;p38"/>
              <p:cNvSpPr/>
              <p:nvPr/>
            </p:nvSpPr>
            <p:spPr>
              <a:xfrm>
                <a:off x="4258775" y="3954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0"/>
                    </a:moveTo>
                    <a:cubicBezTo>
                      <a:pt x="308" y="0"/>
                      <a:pt x="245" y="21"/>
                      <a:pt x="193" y="63"/>
                    </a:cubicBezTo>
                    <a:cubicBezTo>
                      <a:pt x="0" y="221"/>
                      <a:pt x="94" y="532"/>
                      <a:pt x="341" y="555"/>
                    </a:cubicBezTo>
                    <a:cubicBezTo>
                      <a:pt x="352" y="556"/>
                      <a:pt x="362" y="557"/>
                      <a:pt x="372" y="557"/>
                    </a:cubicBezTo>
                    <a:cubicBezTo>
                      <a:pt x="601" y="557"/>
                      <a:pt x="736" y="286"/>
                      <a:pt x="585" y="102"/>
                    </a:cubicBezTo>
                    <a:cubicBezTo>
                      <a:pt x="531" y="35"/>
                      <a:pt x="451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1" name="Google Shape;5341;p38"/>
              <p:cNvSpPr/>
              <p:nvPr/>
            </p:nvSpPr>
            <p:spPr>
              <a:xfrm>
                <a:off x="4245425" y="3937925"/>
                <a:ext cx="178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542" extrusionOk="0">
                    <a:moveTo>
                      <a:pt x="360" y="1"/>
                    </a:moveTo>
                    <a:cubicBezTo>
                      <a:pt x="300" y="1"/>
                      <a:pt x="239" y="20"/>
                      <a:pt x="187" y="61"/>
                    </a:cubicBezTo>
                    <a:cubicBezTo>
                      <a:pt x="1" y="212"/>
                      <a:pt x="91" y="514"/>
                      <a:pt x="329" y="540"/>
                    </a:cubicBezTo>
                    <a:cubicBezTo>
                      <a:pt x="339" y="541"/>
                      <a:pt x="350" y="542"/>
                      <a:pt x="360" y="542"/>
                    </a:cubicBezTo>
                    <a:cubicBezTo>
                      <a:pt x="582" y="542"/>
                      <a:pt x="714" y="281"/>
                      <a:pt x="570" y="100"/>
                    </a:cubicBezTo>
                    <a:cubicBezTo>
                      <a:pt x="515" y="34"/>
                      <a:pt x="438" y="1"/>
                      <a:pt x="3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2" name="Google Shape;5342;p38"/>
              <p:cNvSpPr/>
              <p:nvPr/>
            </p:nvSpPr>
            <p:spPr>
              <a:xfrm>
                <a:off x="4232175" y="3921375"/>
                <a:ext cx="17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3" extrusionOk="0">
                    <a:moveTo>
                      <a:pt x="342" y="1"/>
                    </a:moveTo>
                    <a:cubicBezTo>
                      <a:pt x="286" y="1"/>
                      <a:pt x="228" y="20"/>
                      <a:pt x="181" y="58"/>
                    </a:cubicBezTo>
                    <a:cubicBezTo>
                      <a:pt x="1" y="202"/>
                      <a:pt x="87" y="495"/>
                      <a:pt x="316" y="521"/>
                    </a:cubicBezTo>
                    <a:cubicBezTo>
                      <a:pt x="326" y="522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100"/>
                    </a:cubicBezTo>
                    <a:cubicBezTo>
                      <a:pt x="495" y="35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3" name="Google Shape;5343;p38"/>
              <p:cNvSpPr/>
              <p:nvPr/>
            </p:nvSpPr>
            <p:spPr>
              <a:xfrm>
                <a:off x="4218925" y="3904875"/>
                <a:ext cx="16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1" extrusionOk="0">
                    <a:moveTo>
                      <a:pt x="332" y="0"/>
                    </a:moveTo>
                    <a:cubicBezTo>
                      <a:pt x="277" y="0"/>
                      <a:pt x="221" y="18"/>
                      <a:pt x="174" y="56"/>
                    </a:cubicBezTo>
                    <a:cubicBezTo>
                      <a:pt x="0" y="197"/>
                      <a:pt x="84" y="477"/>
                      <a:pt x="306" y="499"/>
                    </a:cubicBezTo>
                    <a:cubicBezTo>
                      <a:pt x="316" y="500"/>
                      <a:pt x="326" y="501"/>
                      <a:pt x="336" y="501"/>
                    </a:cubicBezTo>
                    <a:cubicBezTo>
                      <a:pt x="540" y="501"/>
                      <a:pt x="662" y="260"/>
                      <a:pt x="527" y="94"/>
                    </a:cubicBezTo>
                    <a:cubicBezTo>
                      <a:pt x="478" y="32"/>
                      <a:pt x="406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4" name="Google Shape;5344;p38"/>
              <p:cNvSpPr/>
              <p:nvPr/>
            </p:nvSpPr>
            <p:spPr>
              <a:xfrm>
                <a:off x="4205675" y="388837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7" y="54"/>
                    </a:cubicBezTo>
                    <a:cubicBezTo>
                      <a:pt x="0" y="189"/>
                      <a:pt x="80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49"/>
                      <a:pt x="508" y="89"/>
                    </a:cubicBezTo>
                    <a:cubicBezTo>
                      <a:pt x="460" y="31"/>
                      <a:pt x="390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5" name="Google Shape;5345;p38"/>
              <p:cNvSpPr/>
              <p:nvPr/>
            </p:nvSpPr>
            <p:spPr>
              <a:xfrm>
                <a:off x="4192400" y="3871800"/>
                <a:ext cx="15325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8" extrusionOk="0">
                    <a:moveTo>
                      <a:pt x="308" y="1"/>
                    </a:moveTo>
                    <a:cubicBezTo>
                      <a:pt x="257" y="1"/>
                      <a:pt x="205" y="18"/>
                      <a:pt x="162" y="55"/>
                    </a:cubicBezTo>
                    <a:cubicBezTo>
                      <a:pt x="1" y="183"/>
                      <a:pt x="78" y="444"/>
                      <a:pt x="284" y="466"/>
                    </a:cubicBezTo>
                    <a:cubicBezTo>
                      <a:pt x="292" y="467"/>
                      <a:pt x="299" y="467"/>
                      <a:pt x="307" y="467"/>
                    </a:cubicBezTo>
                    <a:cubicBezTo>
                      <a:pt x="499" y="467"/>
                      <a:pt x="613" y="241"/>
                      <a:pt x="489" y="87"/>
                    </a:cubicBezTo>
                    <a:cubicBezTo>
                      <a:pt x="442" y="30"/>
                      <a:pt x="375" y="1"/>
                      <a:pt x="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6" name="Google Shape;5346;p38"/>
              <p:cNvSpPr/>
              <p:nvPr/>
            </p:nvSpPr>
            <p:spPr>
              <a:xfrm>
                <a:off x="4179150" y="3855300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49"/>
                    </a:cubicBezTo>
                    <a:cubicBezTo>
                      <a:pt x="1" y="175"/>
                      <a:pt x="74" y="425"/>
                      <a:pt x="274" y="445"/>
                    </a:cubicBezTo>
                    <a:cubicBezTo>
                      <a:pt x="282" y="445"/>
                      <a:pt x="289" y="446"/>
                      <a:pt x="297" y="446"/>
                    </a:cubicBezTo>
                    <a:cubicBezTo>
                      <a:pt x="479" y="446"/>
                      <a:pt x="590" y="230"/>
                      <a:pt x="470" y="82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7" name="Google Shape;5347;p38"/>
              <p:cNvSpPr/>
              <p:nvPr/>
            </p:nvSpPr>
            <p:spPr>
              <a:xfrm>
                <a:off x="4165825" y="3838750"/>
                <a:ext cx="1410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0" extrusionOk="0">
                    <a:moveTo>
                      <a:pt x="283" y="0"/>
                    </a:moveTo>
                    <a:cubicBezTo>
                      <a:pt x="236" y="0"/>
                      <a:pt x="188" y="16"/>
                      <a:pt x="148" y="49"/>
                    </a:cubicBezTo>
                    <a:cubicBezTo>
                      <a:pt x="0" y="168"/>
                      <a:pt x="71" y="406"/>
                      <a:pt x="260" y="429"/>
                    </a:cubicBezTo>
                    <a:cubicBezTo>
                      <a:pt x="268" y="429"/>
                      <a:pt x="276" y="430"/>
                      <a:pt x="284" y="430"/>
                    </a:cubicBezTo>
                    <a:cubicBezTo>
                      <a:pt x="460" y="430"/>
                      <a:pt x="564" y="223"/>
                      <a:pt x="450" y="82"/>
                    </a:cubicBezTo>
                    <a:cubicBezTo>
                      <a:pt x="408" y="28"/>
                      <a:pt x="346" y="0"/>
                      <a:pt x="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8" name="Google Shape;5348;p38"/>
              <p:cNvSpPr/>
              <p:nvPr/>
            </p:nvSpPr>
            <p:spPr>
              <a:xfrm>
                <a:off x="4152550" y="3822200"/>
                <a:ext cx="135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11" extrusionOk="0">
                    <a:moveTo>
                      <a:pt x="270" y="1"/>
                    </a:moveTo>
                    <a:cubicBezTo>
                      <a:pt x="225" y="1"/>
                      <a:pt x="180" y="16"/>
                      <a:pt x="142" y="46"/>
                    </a:cubicBezTo>
                    <a:cubicBezTo>
                      <a:pt x="1" y="162"/>
                      <a:pt x="68" y="390"/>
                      <a:pt x="251" y="409"/>
                    </a:cubicBezTo>
                    <a:cubicBezTo>
                      <a:pt x="259" y="410"/>
                      <a:pt x="267" y="411"/>
                      <a:pt x="275" y="411"/>
                    </a:cubicBezTo>
                    <a:cubicBezTo>
                      <a:pt x="441" y="411"/>
                      <a:pt x="539" y="214"/>
                      <a:pt x="431" y="78"/>
                    </a:cubicBezTo>
                    <a:cubicBezTo>
                      <a:pt x="389" y="27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9" name="Google Shape;5349;p38"/>
              <p:cNvSpPr/>
              <p:nvPr/>
            </p:nvSpPr>
            <p:spPr>
              <a:xfrm>
                <a:off x="4139300" y="3805700"/>
                <a:ext cx="128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0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5" y="388"/>
                    </a:cubicBezTo>
                    <a:cubicBezTo>
                      <a:pt x="243" y="389"/>
                      <a:pt x="251" y="389"/>
                      <a:pt x="258" y="389"/>
                    </a:cubicBezTo>
                    <a:cubicBezTo>
                      <a:pt x="418" y="389"/>
                      <a:pt x="513" y="202"/>
                      <a:pt x="409" y="73"/>
                    </a:cubicBezTo>
                    <a:cubicBezTo>
                      <a:pt x="370" y="26"/>
                      <a:pt x="314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0" name="Google Shape;5350;p38"/>
              <p:cNvSpPr/>
              <p:nvPr/>
            </p:nvSpPr>
            <p:spPr>
              <a:xfrm>
                <a:off x="4126050" y="3789150"/>
                <a:ext cx="122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373" extrusionOk="0">
                    <a:moveTo>
                      <a:pt x="243" y="0"/>
                    </a:moveTo>
                    <a:cubicBezTo>
                      <a:pt x="203" y="0"/>
                      <a:pt x="162" y="13"/>
                      <a:pt x="129" y="41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88" y="193"/>
                      <a:pt x="389" y="70"/>
                    </a:cubicBezTo>
                    <a:cubicBezTo>
                      <a:pt x="352" y="24"/>
                      <a:pt x="298" y="0"/>
                      <a:pt x="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1" name="Google Shape;5351;p38"/>
              <p:cNvSpPr/>
              <p:nvPr/>
            </p:nvSpPr>
            <p:spPr>
              <a:xfrm>
                <a:off x="4112700" y="3772650"/>
                <a:ext cx="1172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2" extrusionOk="0">
                    <a:moveTo>
                      <a:pt x="235" y="0"/>
                    </a:moveTo>
                    <a:cubicBezTo>
                      <a:pt x="196" y="0"/>
                      <a:pt x="156" y="13"/>
                      <a:pt x="123" y="39"/>
                    </a:cubicBezTo>
                    <a:cubicBezTo>
                      <a:pt x="1" y="139"/>
                      <a:pt x="62" y="335"/>
                      <a:pt x="216" y="351"/>
                    </a:cubicBezTo>
                    <a:cubicBezTo>
                      <a:pt x="224" y="352"/>
                      <a:pt x="231" y="352"/>
                      <a:pt x="239" y="352"/>
                    </a:cubicBezTo>
                    <a:cubicBezTo>
                      <a:pt x="383" y="352"/>
                      <a:pt x="468" y="181"/>
                      <a:pt x="374" y="65"/>
                    </a:cubicBezTo>
                    <a:cubicBezTo>
                      <a:pt x="339" y="22"/>
                      <a:pt x="287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2" name="Google Shape;5352;p38"/>
              <p:cNvSpPr/>
              <p:nvPr/>
            </p:nvSpPr>
            <p:spPr>
              <a:xfrm>
                <a:off x="4099450" y="3756075"/>
                <a:ext cx="11100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7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40"/>
                    </a:cubicBezTo>
                    <a:cubicBezTo>
                      <a:pt x="1" y="133"/>
                      <a:pt x="55" y="319"/>
                      <a:pt x="206" y="336"/>
                    </a:cubicBezTo>
                    <a:cubicBezTo>
                      <a:pt x="213" y="336"/>
                      <a:pt x="219" y="337"/>
                      <a:pt x="225" y="337"/>
                    </a:cubicBezTo>
                    <a:cubicBezTo>
                      <a:pt x="362" y="337"/>
                      <a:pt x="443" y="173"/>
                      <a:pt x="351" y="62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3" name="Google Shape;5353;p38"/>
              <p:cNvSpPr/>
              <p:nvPr/>
            </p:nvSpPr>
            <p:spPr>
              <a:xfrm>
                <a:off x="4086200" y="3739550"/>
                <a:ext cx="103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17" extrusionOk="0">
                    <a:moveTo>
                      <a:pt x="208" y="1"/>
                    </a:moveTo>
                    <a:cubicBezTo>
                      <a:pt x="173" y="1"/>
                      <a:pt x="139" y="12"/>
                      <a:pt x="110" y="36"/>
                    </a:cubicBezTo>
                    <a:cubicBezTo>
                      <a:pt x="0" y="126"/>
                      <a:pt x="52" y="302"/>
                      <a:pt x="190" y="315"/>
                    </a:cubicBezTo>
                    <a:cubicBezTo>
                      <a:pt x="196" y="316"/>
                      <a:pt x="203" y="316"/>
                      <a:pt x="209" y="316"/>
                    </a:cubicBezTo>
                    <a:cubicBezTo>
                      <a:pt x="339" y="316"/>
                      <a:pt x="414" y="165"/>
                      <a:pt x="331" y="61"/>
                    </a:cubicBezTo>
                    <a:cubicBezTo>
                      <a:pt x="300" y="21"/>
                      <a:pt x="254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4" name="Google Shape;5354;p38"/>
              <p:cNvSpPr/>
              <p:nvPr/>
            </p:nvSpPr>
            <p:spPr>
              <a:xfrm>
                <a:off x="4343050" y="4022675"/>
                <a:ext cx="2145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2" extrusionOk="0">
                    <a:moveTo>
                      <a:pt x="429" y="0"/>
                    </a:moveTo>
                    <a:cubicBezTo>
                      <a:pt x="357" y="0"/>
                      <a:pt x="285" y="24"/>
                      <a:pt x="226" y="74"/>
                    </a:cubicBezTo>
                    <a:cubicBezTo>
                      <a:pt x="1" y="258"/>
                      <a:pt x="107" y="621"/>
                      <a:pt x="396" y="650"/>
                    </a:cubicBezTo>
                    <a:cubicBezTo>
                      <a:pt x="408" y="651"/>
                      <a:pt x="420" y="651"/>
                      <a:pt x="431" y="651"/>
                    </a:cubicBezTo>
                    <a:cubicBezTo>
                      <a:pt x="699" y="651"/>
                      <a:pt x="858" y="338"/>
                      <a:pt x="682" y="123"/>
                    </a:cubicBezTo>
                    <a:cubicBezTo>
                      <a:pt x="618" y="42"/>
                      <a:pt x="524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5" name="Google Shape;5355;p38"/>
              <p:cNvSpPr/>
              <p:nvPr/>
            </p:nvSpPr>
            <p:spPr>
              <a:xfrm>
                <a:off x="4329725" y="4006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20" y="0"/>
                    </a:moveTo>
                    <a:cubicBezTo>
                      <a:pt x="351" y="0"/>
                      <a:pt x="280" y="23"/>
                      <a:pt x="222" y="72"/>
                    </a:cubicBezTo>
                    <a:cubicBezTo>
                      <a:pt x="0" y="249"/>
                      <a:pt x="106" y="602"/>
                      <a:pt x="386" y="631"/>
                    </a:cubicBezTo>
                    <a:cubicBezTo>
                      <a:pt x="398" y="632"/>
                      <a:pt x="409" y="633"/>
                      <a:pt x="420" y="633"/>
                    </a:cubicBezTo>
                    <a:cubicBezTo>
                      <a:pt x="680" y="633"/>
                      <a:pt x="835" y="326"/>
                      <a:pt x="665" y="117"/>
                    </a:cubicBezTo>
                    <a:cubicBezTo>
                      <a:pt x="603" y="40"/>
                      <a:pt x="512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6" name="Google Shape;5356;p38"/>
              <p:cNvSpPr/>
              <p:nvPr/>
            </p:nvSpPr>
            <p:spPr>
              <a:xfrm>
                <a:off x="4316450" y="398955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1" y="242"/>
                      <a:pt x="104" y="586"/>
                      <a:pt x="374" y="612"/>
                    </a:cubicBezTo>
                    <a:cubicBezTo>
                      <a:pt x="386" y="613"/>
                      <a:pt x="397" y="614"/>
                      <a:pt x="409" y="614"/>
                    </a:cubicBezTo>
                    <a:cubicBezTo>
                      <a:pt x="661" y="614"/>
                      <a:pt x="810" y="320"/>
                      <a:pt x="647" y="114"/>
                    </a:cubicBezTo>
                    <a:cubicBezTo>
                      <a:pt x="585" y="39"/>
                      <a:pt x="496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7" name="Google Shape;5357;p38"/>
              <p:cNvSpPr/>
              <p:nvPr/>
            </p:nvSpPr>
            <p:spPr>
              <a:xfrm>
                <a:off x="4303200" y="3973050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1"/>
                    </a:moveTo>
                    <a:cubicBezTo>
                      <a:pt x="328" y="1"/>
                      <a:pt x="262" y="23"/>
                      <a:pt x="206" y="67"/>
                    </a:cubicBezTo>
                    <a:cubicBezTo>
                      <a:pt x="1" y="234"/>
                      <a:pt x="100" y="565"/>
                      <a:pt x="364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4" y="308"/>
                      <a:pt x="624" y="112"/>
                    </a:cubicBezTo>
                    <a:cubicBezTo>
                      <a:pt x="566" y="39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8" name="Google Shape;5358;p38"/>
              <p:cNvSpPr/>
              <p:nvPr/>
            </p:nvSpPr>
            <p:spPr>
              <a:xfrm>
                <a:off x="4289950" y="3956475"/>
                <a:ext cx="189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8" extrusionOk="0">
                    <a:moveTo>
                      <a:pt x="379" y="1"/>
                    </a:moveTo>
                    <a:cubicBezTo>
                      <a:pt x="316" y="1"/>
                      <a:pt x="252" y="22"/>
                      <a:pt x="200" y="65"/>
                    </a:cubicBezTo>
                    <a:cubicBezTo>
                      <a:pt x="0" y="228"/>
                      <a:pt x="94" y="550"/>
                      <a:pt x="351" y="576"/>
                    </a:cubicBezTo>
                    <a:cubicBezTo>
                      <a:pt x="362" y="577"/>
                      <a:pt x="374" y="578"/>
                      <a:pt x="385" y="578"/>
                    </a:cubicBezTo>
                    <a:cubicBezTo>
                      <a:pt x="619" y="578"/>
                      <a:pt x="758" y="300"/>
                      <a:pt x="604" y="110"/>
                    </a:cubicBezTo>
                    <a:cubicBezTo>
                      <a:pt x="548" y="38"/>
                      <a:pt x="463" y="1"/>
                      <a:pt x="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9" name="Google Shape;5359;p38"/>
              <p:cNvSpPr/>
              <p:nvPr/>
            </p:nvSpPr>
            <p:spPr>
              <a:xfrm>
                <a:off x="4276700" y="3940000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6" y="0"/>
                    </a:moveTo>
                    <a:cubicBezTo>
                      <a:pt x="305" y="0"/>
                      <a:pt x="244" y="20"/>
                      <a:pt x="193" y="62"/>
                    </a:cubicBezTo>
                    <a:cubicBezTo>
                      <a:pt x="0" y="219"/>
                      <a:pt x="93" y="531"/>
                      <a:pt x="341" y="556"/>
                    </a:cubicBezTo>
                    <a:cubicBezTo>
                      <a:pt x="351" y="558"/>
                      <a:pt x="362" y="558"/>
                      <a:pt x="372" y="558"/>
                    </a:cubicBezTo>
                    <a:cubicBezTo>
                      <a:pt x="601" y="558"/>
                      <a:pt x="736" y="288"/>
                      <a:pt x="585" y="103"/>
                    </a:cubicBezTo>
                    <a:cubicBezTo>
                      <a:pt x="528" y="35"/>
                      <a:pt x="447" y="0"/>
                      <a:pt x="3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0" name="Google Shape;5360;p38"/>
              <p:cNvSpPr/>
              <p:nvPr/>
            </p:nvSpPr>
            <p:spPr>
              <a:xfrm>
                <a:off x="4263350" y="3923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3"/>
                    </a:cubicBezTo>
                    <a:cubicBezTo>
                      <a:pt x="1" y="210"/>
                      <a:pt x="91" y="512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82" y="540"/>
                      <a:pt x="711" y="279"/>
                      <a:pt x="566" y="101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1" name="Google Shape;5361;p38"/>
              <p:cNvSpPr/>
              <p:nvPr/>
            </p:nvSpPr>
            <p:spPr>
              <a:xfrm>
                <a:off x="4250100" y="3906900"/>
                <a:ext cx="17225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3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0" y="58"/>
                    </a:cubicBezTo>
                    <a:cubicBezTo>
                      <a:pt x="0" y="206"/>
                      <a:pt x="87" y="495"/>
                      <a:pt x="318" y="521"/>
                    </a:cubicBezTo>
                    <a:cubicBezTo>
                      <a:pt x="328" y="522"/>
                      <a:pt x="337" y="522"/>
                      <a:pt x="346" y="522"/>
                    </a:cubicBezTo>
                    <a:cubicBezTo>
                      <a:pt x="561" y="522"/>
                      <a:pt x="689" y="270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2" name="Google Shape;5362;p38"/>
              <p:cNvSpPr/>
              <p:nvPr/>
            </p:nvSpPr>
            <p:spPr>
              <a:xfrm>
                <a:off x="4236850" y="3890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2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0" y="198"/>
                      <a:pt x="84" y="477"/>
                      <a:pt x="305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38" y="501"/>
                      <a:pt x="663" y="261"/>
                      <a:pt x="527" y="92"/>
                    </a:cubicBezTo>
                    <a:cubicBezTo>
                      <a:pt x="478" y="32"/>
                      <a:pt x="405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3" name="Google Shape;5363;p38"/>
              <p:cNvSpPr/>
              <p:nvPr/>
            </p:nvSpPr>
            <p:spPr>
              <a:xfrm>
                <a:off x="4223575" y="387382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2" y="482"/>
                      <a:pt x="312" y="483"/>
                      <a:pt x="320" y="483"/>
                    </a:cubicBezTo>
                    <a:cubicBezTo>
                      <a:pt x="519" y="483"/>
                      <a:pt x="635" y="249"/>
                      <a:pt x="509" y="89"/>
                    </a:cubicBezTo>
                    <a:cubicBezTo>
                      <a:pt x="459" y="31"/>
                      <a:pt x="389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4" name="Google Shape;5364;p38"/>
              <p:cNvSpPr/>
              <p:nvPr/>
            </p:nvSpPr>
            <p:spPr>
              <a:xfrm>
                <a:off x="4210250" y="3857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9" y="1"/>
                    </a:moveTo>
                    <a:cubicBezTo>
                      <a:pt x="258" y="1"/>
                      <a:pt x="207" y="18"/>
                      <a:pt x="164" y="52"/>
                    </a:cubicBezTo>
                    <a:cubicBezTo>
                      <a:pt x="0" y="184"/>
                      <a:pt x="77" y="444"/>
                      <a:pt x="286" y="463"/>
                    </a:cubicBezTo>
                    <a:cubicBezTo>
                      <a:pt x="295" y="464"/>
                      <a:pt x="304" y="465"/>
                      <a:pt x="313" y="465"/>
                    </a:cubicBezTo>
                    <a:cubicBezTo>
                      <a:pt x="503" y="465"/>
                      <a:pt x="615" y="241"/>
                      <a:pt x="489" y="87"/>
                    </a:cubicBezTo>
                    <a:cubicBezTo>
                      <a:pt x="443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5" name="Google Shape;5365;p38"/>
              <p:cNvSpPr/>
              <p:nvPr/>
            </p:nvSpPr>
            <p:spPr>
              <a:xfrm>
                <a:off x="4197000" y="3840800"/>
                <a:ext cx="147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8" extrusionOk="0">
                    <a:moveTo>
                      <a:pt x="297" y="1"/>
                    </a:moveTo>
                    <a:cubicBezTo>
                      <a:pt x="247" y="1"/>
                      <a:pt x="196" y="17"/>
                      <a:pt x="154" y="51"/>
                    </a:cubicBezTo>
                    <a:cubicBezTo>
                      <a:pt x="0" y="176"/>
                      <a:pt x="74" y="424"/>
                      <a:pt x="273" y="446"/>
                    </a:cubicBezTo>
                    <a:cubicBezTo>
                      <a:pt x="281" y="447"/>
                      <a:pt x="289" y="447"/>
                      <a:pt x="296" y="447"/>
                    </a:cubicBezTo>
                    <a:cubicBezTo>
                      <a:pt x="479" y="447"/>
                      <a:pt x="590" y="231"/>
                      <a:pt x="469" y="83"/>
                    </a:cubicBezTo>
                    <a:cubicBezTo>
                      <a:pt x="426" y="29"/>
                      <a:pt x="362" y="1"/>
                      <a:pt x="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6" name="Google Shape;5366;p38"/>
              <p:cNvSpPr/>
              <p:nvPr/>
            </p:nvSpPr>
            <p:spPr>
              <a:xfrm>
                <a:off x="4183725" y="3824225"/>
                <a:ext cx="141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0" extrusionOk="0">
                    <a:moveTo>
                      <a:pt x="284" y="1"/>
                    </a:moveTo>
                    <a:cubicBezTo>
                      <a:pt x="236" y="1"/>
                      <a:pt x="189" y="17"/>
                      <a:pt x="149" y="49"/>
                    </a:cubicBezTo>
                    <a:cubicBezTo>
                      <a:pt x="1" y="168"/>
                      <a:pt x="71" y="409"/>
                      <a:pt x="261" y="428"/>
                    </a:cubicBezTo>
                    <a:cubicBezTo>
                      <a:pt x="269" y="429"/>
                      <a:pt x="277" y="429"/>
                      <a:pt x="284" y="429"/>
                    </a:cubicBezTo>
                    <a:cubicBezTo>
                      <a:pt x="460" y="429"/>
                      <a:pt x="565" y="223"/>
                      <a:pt x="451" y="81"/>
                    </a:cubicBezTo>
                    <a:cubicBezTo>
                      <a:pt x="407" y="28"/>
                      <a:pt x="346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7" name="Google Shape;5367;p38"/>
              <p:cNvSpPr/>
              <p:nvPr/>
            </p:nvSpPr>
            <p:spPr>
              <a:xfrm>
                <a:off x="4170475" y="3807750"/>
                <a:ext cx="13475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7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0" y="158"/>
                      <a:pt x="68" y="390"/>
                      <a:pt x="248" y="406"/>
                    </a:cubicBezTo>
                    <a:cubicBezTo>
                      <a:pt x="256" y="406"/>
                      <a:pt x="264" y="407"/>
                      <a:pt x="271" y="407"/>
                    </a:cubicBezTo>
                    <a:cubicBezTo>
                      <a:pt x="440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8" name="Google Shape;5368;p38"/>
              <p:cNvSpPr/>
              <p:nvPr/>
            </p:nvSpPr>
            <p:spPr>
              <a:xfrm>
                <a:off x="4157225" y="3791175"/>
                <a:ext cx="128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2" extrusionOk="0">
                    <a:moveTo>
                      <a:pt x="257" y="0"/>
                    </a:moveTo>
                    <a:cubicBezTo>
                      <a:pt x="214" y="0"/>
                      <a:pt x="171" y="14"/>
                      <a:pt x="135" y="43"/>
                    </a:cubicBezTo>
                    <a:cubicBezTo>
                      <a:pt x="0" y="156"/>
                      <a:pt x="64" y="371"/>
                      <a:pt x="238" y="391"/>
                    </a:cubicBezTo>
                    <a:cubicBezTo>
                      <a:pt x="246" y="391"/>
                      <a:pt x="253" y="392"/>
                      <a:pt x="261" y="392"/>
                    </a:cubicBezTo>
                    <a:cubicBezTo>
                      <a:pt x="418" y="392"/>
                      <a:pt x="513" y="201"/>
                      <a:pt x="408" y="72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9" name="Google Shape;5369;p38"/>
              <p:cNvSpPr/>
              <p:nvPr/>
            </p:nvSpPr>
            <p:spPr>
              <a:xfrm>
                <a:off x="4143950" y="3774675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4"/>
                      <a:pt x="62" y="353"/>
                      <a:pt x="226" y="369"/>
                    </a:cubicBezTo>
                    <a:cubicBezTo>
                      <a:pt x="234" y="370"/>
                      <a:pt x="241" y="371"/>
                      <a:pt x="249" y="371"/>
                    </a:cubicBezTo>
                    <a:cubicBezTo>
                      <a:pt x="399" y="371"/>
                      <a:pt x="491" y="193"/>
                      <a:pt x="390" y="70"/>
                    </a:cubicBezTo>
                    <a:cubicBezTo>
                      <a:pt x="353" y="24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0" name="Google Shape;5370;p38"/>
              <p:cNvSpPr/>
              <p:nvPr/>
            </p:nvSpPr>
            <p:spPr>
              <a:xfrm>
                <a:off x="4130625" y="375812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4" y="0"/>
                    </a:moveTo>
                    <a:cubicBezTo>
                      <a:pt x="195" y="0"/>
                      <a:pt x="156" y="14"/>
                      <a:pt x="123" y="41"/>
                    </a:cubicBezTo>
                    <a:cubicBezTo>
                      <a:pt x="0" y="138"/>
                      <a:pt x="58" y="337"/>
                      <a:pt x="216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5" y="184"/>
                      <a:pt x="370" y="67"/>
                    </a:cubicBezTo>
                    <a:cubicBezTo>
                      <a:pt x="335" y="23"/>
                      <a:pt x="285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1" name="Google Shape;5371;p38"/>
              <p:cNvSpPr/>
              <p:nvPr/>
            </p:nvSpPr>
            <p:spPr>
              <a:xfrm>
                <a:off x="4117375" y="374157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0" y="131"/>
                      <a:pt x="55" y="321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62" y="335"/>
                      <a:pt x="443" y="174"/>
                      <a:pt x="350" y="64"/>
                    </a:cubicBezTo>
                    <a:cubicBezTo>
                      <a:pt x="318" y="22"/>
                      <a:pt x="269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2" name="Google Shape;5372;p38"/>
              <p:cNvSpPr/>
              <p:nvPr/>
            </p:nvSpPr>
            <p:spPr>
              <a:xfrm>
                <a:off x="4104100" y="3725075"/>
                <a:ext cx="1040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17" extrusionOk="0">
                    <a:moveTo>
                      <a:pt x="210" y="1"/>
                    </a:moveTo>
                    <a:cubicBezTo>
                      <a:pt x="175" y="1"/>
                      <a:pt x="140" y="12"/>
                      <a:pt x="110" y="36"/>
                    </a:cubicBezTo>
                    <a:cubicBezTo>
                      <a:pt x="1" y="123"/>
                      <a:pt x="52" y="300"/>
                      <a:pt x="194" y="316"/>
                    </a:cubicBezTo>
                    <a:cubicBezTo>
                      <a:pt x="199" y="316"/>
                      <a:pt x="204" y="316"/>
                      <a:pt x="209" y="316"/>
                    </a:cubicBezTo>
                    <a:cubicBezTo>
                      <a:pt x="338" y="316"/>
                      <a:pt x="415" y="164"/>
                      <a:pt x="332" y="59"/>
                    </a:cubicBezTo>
                    <a:cubicBezTo>
                      <a:pt x="301" y="20"/>
                      <a:pt x="256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3" name="Google Shape;5373;p38"/>
              <p:cNvSpPr/>
              <p:nvPr/>
            </p:nvSpPr>
            <p:spPr>
              <a:xfrm>
                <a:off x="4347625" y="3991625"/>
                <a:ext cx="209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34" extrusionOk="0">
                    <a:moveTo>
                      <a:pt x="418" y="1"/>
                    </a:moveTo>
                    <a:cubicBezTo>
                      <a:pt x="348" y="1"/>
                      <a:pt x="278" y="24"/>
                      <a:pt x="219" y="73"/>
                    </a:cubicBezTo>
                    <a:cubicBezTo>
                      <a:pt x="1" y="249"/>
                      <a:pt x="107" y="603"/>
                      <a:pt x="386" y="632"/>
                    </a:cubicBezTo>
                    <a:cubicBezTo>
                      <a:pt x="398" y="633"/>
                      <a:pt x="410" y="634"/>
                      <a:pt x="421" y="634"/>
                    </a:cubicBezTo>
                    <a:cubicBezTo>
                      <a:pt x="680" y="634"/>
                      <a:pt x="835" y="327"/>
                      <a:pt x="666" y="118"/>
                    </a:cubicBezTo>
                    <a:cubicBezTo>
                      <a:pt x="602" y="41"/>
                      <a:pt x="510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4" name="Google Shape;5374;p38"/>
              <p:cNvSpPr/>
              <p:nvPr/>
            </p:nvSpPr>
            <p:spPr>
              <a:xfrm>
                <a:off x="4334375" y="3975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6" y="0"/>
                    </a:moveTo>
                    <a:cubicBezTo>
                      <a:pt x="338" y="0"/>
                      <a:pt x="270" y="22"/>
                      <a:pt x="213" y="68"/>
                    </a:cubicBezTo>
                    <a:cubicBezTo>
                      <a:pt x="1" y="239"/>
                      <a:pt x="103" y="583"/>
                      <a:pt x="373" y="611"/>
                    </a:cubicBezTo>
                    <a:cubicBezTo>
                      <a:pt x="385" y="613"/>
                      <a:pt x="397" y="613"/>
                      <a:pt x="408" y="613"/>
                    </a:cubicBezTo>
                    <a:cubicBezTo>
                      <a:pt x="661" y="613"/>
                      <a:pt x="809" y="316"/>
                      <a:pt x="643" y="113"/>
                    </a:cubicBezTo>
                    <a:cubicBezTo>
                      <a:pt x="583" y="39"/>
                      <a:pt x="495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5" name="Google Shape;5375;p38"/>
              <p:cNvSpPr/>
              <p:nvPr/>
            </p:nvSpPr>
            <p:spPr>
              <a:xfrm>
                <a:off x="4321125" y="395852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0"/>
                    </a:moveTo>
                    <a:cubicBezTo>
                      <a:pt x="327" y="0"/>
                      <a:pt x="261" y="22"/>
                      <a:pt x="206" y="66"/>
                    </a:cubicBezTo>
                    <a:cubicBezTo>
                      <a:pt x="0" y="233"/>
                      <a:pt x="97" y="567"/>
                      <a:pt x="363" y="593"/>
                    </a:cubicBezTo>
                    <a:cubicBezTo>
                      <a:pt x="375" y="594"/>
                      <a:pt x="387" y="595"/>
                      <a:pt x="398" y="595"/>
                    </a:cubicBezTo>
                    <a:cubicBezTo>
                      <a:pt x="641" y="595"/>
                      <a:pt x="783" y="308"/>
                      <a:pt x="624" y="111"/>
                    </a:cubicBezTo>
                    <a:cubicBezTo>
                      <a:pt x="565" y="38"/>
                      <a:pt x="480" y="0"/>
                      <a:pt x="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6" name="Google Shape;5376;p38"/>
              <p:cNvSpPr/>
              <p:nvPr/>
            </p:nvSpPr>
            <p:spPr>
              <a:xfrm>
                <a:off x="4307775" y="3942025"/>
                <a:ext cx="1907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7" extrusionOk="0">
                    <a:moveTo>
                      <a:pt x="384" y="0"/>
                    </a:moveTo>
                    <a:cubicBezTo>
                      <a:pt x="320" y="0"/>
                      <a:pt x="256" y="21"/>
                      <a:pt x="203" y="64"/>
                    </a:cubicBezTo>
                    <a:cubicBezTo>
                      <a:pt x="1" y="225"/>
                      <a:pt x="97" y="549"/>
                      <a:pt x="354" y="575"/>
                    </a:cubicBezTo>
                    <a:cubicBezTo>
                      <a:pt x="365" y="576"/>
                      <a:pt x="375" y="577"/>
                      <a:pt x="385" y="577"/>
                    </a:cubicBezTo>
                    <a:cubicBezTo>
                      <a:pt x="621" y="577"/>
                      <a:pt x="762" y="297"/>
                      <a:pt x="608" y="106"/>
                    </a:cubicBezTo>
                    <a:cubicBezTo>
                      <a:pt x="552" y="36"/>
                      <a:pt x="468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7" name="Google Shape;5377;p38"/>
              <p:cNvSpPr/>
              <p:nvPr/>
            </p:nvSpPr>
            <p:spPr>
              <a:xfrm>
                <a:off x="4294525" y="3925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2" y="0"/>
                    </a:moveTo>
                    <a:cubicBezTo>
                      <a:pt x="310" y="0"/>
                      <a:pt x="247" y="21"/>
                      <a:pt x="193" y="63"/>
                    </a:cubicBezTo>
                    <a:cubicBezTo>
                      <a:pt x="0" y="221"/>
                      <a:pt x="97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5" y="102"/>
                    </a:cubicBezTo>
                    <a:cubicBezTo>
                      <a:pt x="531" y="35"/>
                      <a:pt x="452" y="0"/>
                      <a:pt x="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8" name="Google Shape;5378;p38"/>
              <p:cNvSpPr/>
              <p:nvPr/>
            </p:nvSpPr>
            <p:spPr>
              <a:xfrm>
                <a:off x="4281275" y="3908925"/>
                <a:ext cx="177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2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1"/>
                    </a:cubicBezTo>
                    <a:cubicBezTo>
                      <a:pt x="0" y="212"/>
                      <a:pt x="90" y="514"/>
                      <a:pt x="328" y="540"/>
                    </a:cubicBezTo>
                    <a:cubicBezTo>
                      <a:pt x="339" y="541"/>
                      <a:pt x="349" y="541"/>
                      <a:pt x="359" y="541"/>
                    </a:cubicBezTo>
                    <a:cubicBezTo>
                      <a:pt x="581" y="541"/>
                      <a:pt x="710" y="281"/>
                      <a:pt x="566" y="103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9" name="Google Shape;5379;p38"/>
              <p:cNvSpPr/>
              <p:nvPr/>
            </p:nvSpPr>
            <p:spPr>
              <a:xfrm>
                <a:off x="4268000" y="3892375"/>
                <a:ext cx="17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3" extrusionOk="0">
                    <a:moveTo>
                      <a:pt x="343" y="1"/>
                    </a:moveTo>
                    <a:cubicBezTo>
                      <a:pt x="286" y="1"/>
                      <a:pt x="229" y="19"/>
                      <a:pt x="181" y="58"/>
                    </a:cubicBezTo>
                    <a:cubicBezTo>
                      <a:pt x="1" y="202"/>
                      <a:pt x="85" y="495"/>
                      <a:pt x="316" y="520"/>
                    </a:cubicBezTo>
                    <a:cubicBezTo>
                      <a:pt x="326" y="522"/>
                      <a:pt x="337" y="522"/>
                      <a:pt x="347" y="522"/>
                    </a:cubicBezTo>
                    <a:cubicBezTo>
                      <a:pt x="560" y="522"/>
                      <a:pt x="685" y="271"/>
                      <a:pt x="547" y="99"/>
                    </a:cubicBezTo>
                    <a:cubicBezTo>
                      <a:pt x="496" y="35"/>
                      <a:pt x="419" y="1"/>
                      <a:pt x="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0" name="Google Shape;5380;p38"/>
              <p:cNvSpPr/>
              <p:nvPr/>
            </p:nvSpPr>
            <p:spPr>
              <a:xfrm>
                <a:off x="4254750" y="3875850"/>
                <a:ext cx="1652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5" extrusionOk="0">
                    <a:moveTo>
                      <a:pt x="330" y="1"/>
                    </a:moveTo>
                    <a:cubicBezTo>
                      <a:pt x="275" y="1"/>
                      <a:pt x="220" y="19"/>
                      <a:pt x="174" y="57"/>
                    </a:cubicBezTo>
                    <a:cubicBezTo>
                      <a:pt x="1" y="198"/>
                      <a:pt x="81" y="478"/>
                      <a:pt x="306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9" y="505"/>
                      <a:pt x="660" y="262"/>
                      <a:pt x="528" y="95"/>
                    </a:cubicBezTo>
                    <a:cubicBezTo>
                      <a:pt x="477" y="33"/>
                      <a:pt x="403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1" name="Google Shape;5381;p38"/>
              <p:cNvSpPr/>
              <p:nvPr/>
            </p:nvSpPr>
            <p:spPr>
              <a:xfrm>
                <a:off x="4241500" y="3859350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18" y="1"/>
                    </a:moveTo>
                    <a:cubicBezTo>
                      <a:pt x="264" y="1"/>
                      <a:pt x="210" y="19"/>
                      <a:pt x="164" y="55"/>
                    </a:cubicBezTo>
                    <a:cubicBezTo>
                      <a:pt x="0" y="190"/>
                      <a:pt x="81" y="459"/>
                      <a:pt x="293" y="482"/>
                    </a:cubicBezTo>
                    <a:cubicBezTo>
                      <a:pt x="302" y="483"/>
                      <a:pt x="311" y="483"/>
                      <a:pt x="320" y="483"/>
                    </a:cubicBezTo>
                    <a:cubicBezTo>
                      <a:pt x="516" y="483"/>
                      <a:pt x="634" y="250"/>
                      <a:pt x="505" y="90"/>
                    </a:cubicBezTo>
                    <a:cubicBezTo>
                      <a:pt x="457" y="31"/>
                      <a:pt x="388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2" name="Google Shape;5382;p38"/>
              <p:cNvSpPr/>
              <p:nvPr/>
            </p:nvSpPr>
            <p:spPr>
              <a:xfrm>
                <a:off x="4228150" y="3842800"/>
                <a:ext cx="154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5" extrusionOk="0">
                    <a:moveTo>
                      <a:pt x="307" y="0"/>
                    </a:moveTo>
                    <a:cubicBezTo>
                      <a:pt x="256" y="0"/>
                      <a:pt x="204" y="17"/>
                      <a:pt x="162" y="51"/>
                    </a:cubicBezTo>
                    <a:cubicBezTo>
                      <a:pt x="1" y="183"/>
                      <a:pt x="78" y="440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1" y="464"/>
                      <a:pt x="615" y="240"/>
                      <a:pt x="489" y="87"/>
                    </a:cubicBezTo>
                    <a:cubicBezTo>
                      <a:pt x="444" y="30"/>
                      <a:pt x="376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3" name="Google Shape;5383;p38"/>
              <p:cNvSpPr/>
              <p:nvPr/>
            </p:nvSpPr>
            <p:spPr>
              <a:xfrm>
                <a:off x="4214900" y="3826300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49"/>
                    </a:cubicBezTo>
                    <a:cubicBezTo>
                      <a:pt x="1" y="175"/>
                      <a:pt x="75" y="425"/>
                      <a:pt x="274" y="445"/>
                    </a:cubicBezTo>
                    <a:cubicBezTo>
                      <a:pt x="282" y="445"/>
                      <a:pt x="289" y="446"/>
                      <a:pt x="297" y="446"/>
                    </a:cubicBezTo>
                    <a:cubicBezTo>
                      <a:pt x="480" y="446"/>
                      <a:pt x="590" y="230"/>
                      <a:pt x="470" y="81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4" name="Google Shape;5384;p38"/>
              <p:cNvSpPr/>
              <p:nvPr/>
            </p:nvSpPr>
            <p:spPr>
              <a:xfrm>
                <a:off x="4201650" y="3809800"/>
                <a:ext cx="141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9" extrusionOk="0">
                    <a:moveTo>
                      <a:pt x="280" y="1"/>
                    </a:moveTo>
                    <a:cubicBezTo>
                      <a:pt x="233" y="1"/>
                      <a:pt x="187" y="16"/>
                      <a:pt x="148" y="47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8"/>
                      <a:pt x="279" y="428"/>
                      <a:pt x="287" y="428"/>
                    </a:cubicBezTo>
                    <a:cubicBezTo>
                      <a:pt x="461" y="428"/>
                      <a:pt x="564" y="220"/>
                      <a:pt x="450" y="79"/>
                    </a:cubicBezTo>
                    <a:cubicBezTo>
                      <a:pt x="406" y="28"/>
                      <a:pt x="343" y="1"/>
                      <a:pt x="2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5" name="Google Shape;5385;p38"/>
              <p:cNvSpPr/>
              <p:nvPr/>
            </p:nvSpPr>
            <p:spPr>
              <a:xfrm>
                <a:off x="4188400" y="3793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0" y="162"/>
                      <a:pt x="68" y="390"/>
                      <a:pt x="248" y="409"/>
                    </a:cubicBezTo>
                    <a:cubicBezTo>
                      <a:pt x="255" y="410"/>
                      <a:pt x="263" y="410"/>
                      <a:pt x="271" y="410"/>
                    </a:cubicBezTo>
                    <a:cubicBezTo>
                      <a:pt x="437" y="410"/>
                      <a:pt x="538" y="213"/>
                      <a:pt x="428" y="78"/>
                    </a:cubicBezTo>
                    <a:cubicBezTo>
                      <a:pt x="387" y="27"/>
                      <a:pt x="328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6" name="Google Shape;5386;p38"/>
              <p:cNvSpPr/>
              <p:nvPr/>
            </p:nvSpPr>
            <p:spPr>
              <a:xfrm>
                <a:off x="4175050" y="3776700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61" y="1"/>
                    </a:moveTo>
                    <a:cubicBezTo>
                      <a:pt x="218" y="1"/>
                      <a:pt x="175" y="15"/>
                      <a:pt x="139" y="44"/>
                    </a:cubicBezTo>
                    <a:cubicBezTo>
                      <a:pt x="1" y="153"/>
                      <a:pt x="68" y="372"/>
                      <a:pt x="238" y="388"/>
                    </a:cubicBezTo>
                    <a:cubicBezTo>
                      <a:pt x="246" y="389"/>
                      <a:pt x="254" y="389"/>
                      <a:pt x="262" y="389"/>
                    </a:cubicBezTo>
                    <a:cubicBezTo>
                      <a:pt x="422" y="389"/>
                      <a:pt x="516" y="202"/>
                      <a:pt x="412" y="73"/>
                    </a:cubicBezTo>
                    <a:cubicBezTo>
                      <a:pt x="374" y="25"/>
                      <a:pt x="318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7" name="Google Shape;5387;p38"/>
              <p:cNvSpPr/>
              <p:nvPr/>
            </p:nvSpPr>
            <p:spPr>
              <a:xfrm>
                <a:off x="4161800" y="3760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3" y="14"/>
                      <a:pt x="129" y="42"/>
                    </a:cubicBezTo>
                    <a:cubicBezTo>
                      <a:pt x="0" y="148"/>
                      <a:pt x="61" y="357"/>
                      <a:pt x="229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0" y="374"/>
                      <a:pt x="491" y="194"/>
                      <a:pt x="392" y="71"/>
                    </a:cubicBezTo>
                    <a:cubicBezTo>
                      <a:pt x="356" y="25"/>
                      <a:pt x="301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8" name="Google Shape;5388;p38"/>
              <p:cNvSpPr/>
              <p:nvPr/>
            </p:nvSpPr>
            <p:spPr>
              <a:xfrm>
                <a:off x="4148550" y="3743625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3" y="1"/>
                    </a:moveTo>
                    <a:cubicBezTo>
                      <a:pt x="194" y="1"/>
                      <a:pt x="155" y="14"/>
                      <a:pt x="122" y="40"/>
                    </a:cubicBezTo>
                    <a:cubicBezTo>
                      <a:pt x="0" y="139"/>
                      <a:pt x="58" y="335"/>
                      <a:pt x="215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82" y="353"/>
                      <a:pt x="464" y="182"/>
                      <a:pt x="370" y="65"/>
                    </a:cubicBezTo>
                    <a:cubicBezTo>
                      <a:pt x="335" y="23"/>
                      <a:pt x="284" y="1"/>
                      <a:pt x="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9" name="Google Shape;5389;p38"/>
              <p:cNvSpPr/>
              <p:nvPr/>
            </p:nvSpPr>
            <p:spPr>
              <a:xfrm>
                <a:off x="4135275" y="3727075"/>
                <a:ext cx="1102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7" extrusionOk="0">
                    <a:moveTo>
                      <a:pt x="222" y="1"/>
                    </a:moveTo>
                    <a:cubicBezTo>
                      <a:pt x="184" y="1"/>
                      <a:pt x="147" y="13"/>
                      <a:pt x="117" y="40"/>
                    </a:cubicBezTo>
                    <a:cubicBezTo>
                      <a:pt x="1" y="133"/>
                      <a:pt x="55" y="319"/>
                      <a:pt x="203" y="335"/>
                    </a:cubicBezTo>
                    <a:cubicBezTo>
                      <a:pt x="210" y="336"/>
                      <a:pt x="216" y="336"/>
                      <a:pt x="222" y="336"/>
                    </a:cubicBezTo>
                    <a:cubicBezTo>
                      <a:pt x="359" y="336"/>
                      <a:pt x="440" y="173"/>
                      <a:pt x="351" y="62"/>
                    </a:cubicBezTo>
                    <a:cubicBezTo>
                      <a:pt x="318" y="22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0" name="Google Shape;5390;p38"/>
              <p:cNvSpPr/>
              <p:nvPr/>
            </p:nvSpPr>
            <p:spPr>
              <a:xfrm>
                <a:off x="4122025" y="3710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5"/>
                    </a:cubicBezTo>
                    <a:cubicBezTo>
                      <a:pt x="1" y="125"/>
                      <a:pt x="52" y="302"/>
                      <a:pt x="190" y="315"/>
                    </a:cubicBezTo>
                    <a:cubicBezTo>
                      <a:pt x="197" y="316"/>
                      <a:pt x="203" y="316"/>
                      <a:pt x="210" y="316"/>
                    </a:cubicBezTo>
                    <a:cubicBezTo>
                      <a:pt x="339" y="316"/>
                      <a:pt x="414" y="165"/>
                      <a:pt x="332" y="61"/>
                    </a:cubicBezTo>
                    <a:cubicBezTo>
                      <a:pt x="300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1" name="Google Shape;5391;p38"/>
              <p:cNvSpPr/>
              <p:nvPr/>
            </p:nvSpPr>
            <p:spPr>
              <a:xfrm>
                <a:off x="4338950" y="3944050"/>
                <a:ext cx="197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96" extrusionOk="0">
                    <a:moveTo>
                      <a:pt x="395" y="1"/>
                    </a:moveTo>
                    <a:cubicBezTo>
                      <a:pt x="330" y="1"/>
                      <a:pt x="264" y="22"/>
                      <a:pt x="210" y="67"/>
                    </a:cubicBezTo>
                    <a:cubicBezTo>
                      <a:pt x="1" y="234"/>
                      <a:pt x="100" y="565"/>
                      <a:pt x="364" y="594"/>
                    </a:cubicBezTo>
                    <a:cubicBezTo>
                      <a:pt x="376" y="595"/>
                      <a:pt x="387" y="596"/>
                      <a:pt x="398" y="596"/>
                    </a:cubicBezTo>
                    <a:cubicBezTo>
                      <a:pt x="642" y="596"/>
                      <a:pt x="787" y="308"/>
                      <a:pt x="627" y="112"/>
                    </a:cubicBezTo>
                    <a:cubicBezTo>
                      <a:pt x="569" y="38"/>
                      <a:pt x="482" y="1"/>
                      <a:pt x="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2" name="Google Shape;5392;p38"/>
              <p:cNvSpPr/>
              <p:nvPr/>
            </p:nvSpPr>
            <p:spPr>
              <a:xfrm>
                <a:off x="4325700" y="3927475"/>
                <a:ext cx="19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8" extrusionOk="0">
                    <a:moveTo>
                      <a:pt x="381" y="1"/>
                    </a:moveTo>
                    <a:cubicBezTo>
                      <a:pt x="317" y="1"/>
                      <a:pt x="253" y="22"/>
                      <a:pt x="200" y="64"/>
                    </a:cubicBezTo>
                    <a:cubicBezTo>
                      <a:pt x="0" y="228"/>
                      <a:pt x="97" y="550"/>
                      <a:pt x="354" y="575"/>
                    </a:cubicBezTo>
                    <a:cubicBezTo>
                      <a:pt x="366" y="577"/>
                      <a:pt x="377" y="577"/>
                      <a:pt x="388" y="577"/>
                    </a:cubicBezTo>
                    <a:cubicBezTo>
                      <a:pt x="622" y="577"/>
                      <a:pt x="761" y="300"/>
                      <a:pt x="608" y="109"/>
                    </a:cubicBezTo>
                    <a:cubicBezTo>
                      <a:pt x="549" y="38"/>
                      <a:pt x="465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3" name="Google Shape;5393;p38"/>
              <p:cNvSpPr/>
              <p:nvPr/>
            </p:nvSpPr>
            <p:spPr>
              <a:xfrm>
                <a:off x="4312450" y="3910975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9" y="1"/>
                    </a:moveTo>
                    <a:cubicBezTo>
                      <a:pt x="307" y="1"/>
                      <a:pt x="245" y="21"/>
                      <a:pt x="193" y="62"/>
                    </a:cubicBezTo>
                    <a:cubicBezTo>
                      <a:pt x="0" y="220"/>
                      <a:pt x="93" y="532"/>
                      <a:pt x="341" y="557"/>
                    </a:cubicBezTo>
                    <a:cubicBezTo>
                      <a:pt x="351" y="558"/>
                      <a:pt x="362" y="559"/>
                      <a:pt x="372" y="559"/>
                    </a:cubicBezTo>
                    <a:cubicBezTo>
                      <a:pt x="601" y="559"/>
                      <a:pt x="736" y="289"/>
                      <a:pt x="585" y="104"/>
                    </a:cubicBezTo>
                    <a:cubicBezTo>
                      <a:pt x="530" y="36"/>
                      <a:pt x="450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4" name="Google Shape;5394;p38"/>
              <p:cNvSpPr/>
              <p:nvPr/>
            </p:nvSpPr>
            <p:spPr>
              <a:xfrm>
                <a:off x="4299175" y="3894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8" y="1"/>
                      <a:pt x="237" y="21"/>
                      <a:pt x="187" y="62"/>
                    </a:cubicBezTo>
                    <a:cubicBezTo>
                      <a:pt x="1" y="210"/>
                      <a:pt x="91" y="512"/>
                      <a:pt x="329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1" y="279"/>
                      <a:pt x="567" y="101"/>
                    </a:cubicBezTo>
                    <a:cubicBezTo>
                      <a:pt x="514" y="35"/>
                      <a:pt x="436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5" name="Google Shape;5395;p38"/>
              <p:cNvSpPr/>
              <p:nvPr/>
            </p:nvSpPr>
            <p:spPr>
              <a:xfrm>
                <a:off x="4285925" y="3877900"/>
                <a:ext cx="17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0" extrusionOk="0">
                    <a:moveTo>
                      <a:pt x="345" y="0"/>
                    </a:moveTo>
                    <a:cubicBezTo>
                      <a:pt x="288" y="0"/>
                      <a:pt x="229" y="19"/>
                      <a:pt x="181" y="58"/>
                    </a:cubicBezTo>
                    <a:cubicBezTo>
                      <a:pt x="1" y="203"/>
                      <a:pt x="84" y="492"/>
                      <a:pt x="316" y="518"/>
                    </a:cubicBezTo>
                    <a:cubicBezTo>
                      <a:pt x="326" y="519"/>
                      <a:pt x="336" y="519"/>
                      <a:pt x="346" y="519"/>
                    </a:cubicBezTo>
                    <a:cubicBezTo>
                      <a:pt x="557" y="519"/>
                      <a:pt x="685" y="269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6" name="Google Shape;5396;p38"/>
              <p:cNvSpPr/>
              <p:nvPr/>
            </p:nvSpPr>
            <p:spPr>
              <a:xfrm>
                <a:off x="4272600" y="3861400"/>
                <a:ext cx="16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1" extrusionOk="0">
                    <a:moveTo>
                      <a:pt x="334" y="0"/>
                    </a:moveTo>
                    <a:cubicBezTo>
                      <a:pt x="279" y="0"/>
                      <a:pt x="223" y="18"/>
                      <a:pt x="177" y="56"/>
                    </a:cubicBezTo>
                    <a:cubicBezTo>
                      <a:pt x="0" y="198"/>
                      <a:pt x="84" y="477"/>
                      <a:pt x="305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41" y="501"/>
                      <a:pt x="663" y="261"/>
                      <a:pt x="527" y="91"/>
                    </a:cubicBezTo>
                    <a:cubicBezTo>
                      <a:pt x="478" y="31"/>
                      <a:pt x="406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7" name="Google Shape;5397;p38"/>
              <p:cNvSpPr/>
              <p:nvPr/>
            </p:nvSpPr>
            <p:spPr>
              <a:xfrm>
                <a:off x="4259425" y="3844825"/>
                <a:ext cx="158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3" extrusionOk="0">
                    <a:moveTo>
                      <a:pt x="316" y="1"/>
                    </a:moveTo>
                    <a:cubicBezTo>
                      <a:pt x="263" y="1"/>
                      <a:pt x="209" y="18"/>
                      <a:pt x="164" y="54"/>
                    </a:cubicBezTo>
                    <a:cubicBezTo>
                      <a:pt x="0" y="189"/>
                      <a:pt x="80" y="459"/>
                      <a:pt x="293" y="481"/>
                    </a:cubicBezTo>
                    <a:cubicBezTo>
                      <a:pt x="302" y="482"/>
                      <a:pt x="311" y="483"/>
                      <a:pt x="319" y="483"/>
                    </a:cubicBezTo>
                    <a:cubicBezTo>
                      <a:pt x="516" y="483"/>
                      <a:pt x="634" y="249"/>
                      <a:pt x="505" y="92"/>
                    </a:cubicBezTo>
                    <a:cubicBezTo>
                      <a:pt x="457" y="32"/>
                      <a:pt x="387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8" name="Google Shape;5398;p38"/>
              <p:cNvSpPr/>
              <p:nvPr/>
            </p:nvSpPr>
            <p:spPr>
              <a:xfrm>
                <a:off x="4246075" y="3828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7" y="1"/>
                    </a:moveTo>
                    <a:cubicBezTo>
                      <a:pt x="256" y="1"/>
                      <a:pt x="204" y="17"/>
                      <a:pt x="161" y="52"/>
                    </a:cubicBezTo>
                    <a:cubicBezTo>
                      <a:pt x="1" y="184"/>
                      <a:pt x="78" y="444"/>
                      <a:pt x="283" y="463"/>
                    </a:cubicBezTo>
                    <a:cubicBezTo>
                      <a:pt x="293" y="464"/>
                      <a:pt x="302" y="465"/>
                      <a:pt x="310" y="465"/>
                    </a:cubicBezTo>
                    <a:cubicBezTo>
                      <a:pt x="500" y="465"/>
                      <a:pt x="615" y="241"/>
                      <a:pt x="489" y="87"/>
                    </a:cubicBezTo>
                    <a:cubicBezTo>
                      <a:pt x="443" y="30"/>
                      <a:pt x="375" y="1"/>
                      <a:pt x="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9" name="Google Shape;5399;p38"/>
              <p:cNvSpPr/>
              <p:nvPr/>
            </p:nvSpPr>
            <p:spPr>
              <a:xfrm>
                <a:off x="4232825" y="3811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5" y="0"/>
                    </a:moveTo>
                    <a:cubicBezTo>
                      <a:pt x="246" y="0"/>
                      <a:pt x="196" y="17"/>
                      <a:pt x="155" y="52"/>
                    </a:cubicBezTo>
                    <a:cubicBezTo>
                      <a:pt x="0" y="174"/>
                      <a:pt x="74" y="425"/>
                      <a:pt x="270" y="447"/>
                    </a:cubicBezTo>
                    <a:cubicBezTo>
                      <a:pt x="278" y="448"/>
                      <a:pt x="286" y="448"/>
                      <a:pt x="294" y="448"/>
                    </a:cubicBezTo>
                    <a:cubicBezTo>
                      <a:pt x="479" y="448"/>
                      <a:pt x="590" y="232"/>
                      <a:pt x="470" y="84"/>
                    </a:cubicBezTo>
                    <a:cubicBezTo>
                      <a:pt x="424" y="29"/>
                      <a:pt x="36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0" name="Google Shape;5400;p38"/>
              <p:cNvSpPr/>
              <p:nvPr/>
            </p:nvSpPr>
            <p:spPr>
              <a:xfrm>
                <a:off x="4219575" y="3795225"/>
                <a:ext cx="140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9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49"/>
                    </a:cubicBezTo>
                    <a:cubicBezTo>
                      <a:pt x="0" y="167"/>
                      <a:pt x="71" y="409"/>
                      <a:pt x="260" y="428"/>
                    </a:cubicBezTo>
                    <a:cubicBezTo>
                      <a:pt x="268" y="429"/>
                      <a:pt x="276" y="429"/>
                      <a:pt x="283" y="429"/>
                    </a:cubicBezTo>
                    <a:cubicBezTo>
                      <a:pt x="456" y="429"/>
                      <a:pt x="561" y="222"/>
                      <a:pt x="447" y="81"/>
                    </a:cubicBezTo>
                    <a:cubicBezTo>
                      <a:pt x="405" y="28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1" name="Google Shape;5401;p38"/>
              <p:cNvSpPr/>
              <p:nvPr/>
            </p:nvSpPr>
            <p:spPr>
              <a:xfrm>
                <a:off x="4206225" y="3778750"/>
                <a:ext cx="134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0" extrusionOk="0">
                    <a:moveTo>
                      <a:pt x="272" y="0"/>
                    </a:moveTo>
                    <a:cubicBezTo>
                      <a:pt x="227" y="0"/>
                      <a:pt x="181" y="15"/>
                      <a:pt x="142" y="46"/>
                    </a:cubicBezTo>
                    <a:cubicBezTo>
                      <a:pt x="1" y="161"/>
                      <a:pt x="68" y="389"/>
                      <a:pt x="251" y="409"/>
                    </a:cubicBezTo>
                    <a:cubicBezTo>
                      <a:pt x="259" y="410"/>
                      <a:pt x="267" y="410"/>
                      <a:pt x="274" y="410"/>
                    </a:cubicBezTo>
                    <a:cubicBezTo>
                      <a:pt x="441" y="410"/>
                      <a:pt x="539" y="213"/>
                      <a:pt x="431" y="78"/>
                    </a:cubicBezTo>
                    <a:cubicBezTo>
                      <a:pt x="391" y="26"/>
                      <a:pt x="332" y="0"/>
                      <a:pt x="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2" name="Google Shape;5402;p38"/>
              <p:cNvSpPr/>
              <p:nvPr/>
            </p:nvSpPr>
            <p:spPr>
              <a:xfrm>
                <a:off x="4192975" y="376217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3"/>
                    </a:cubicBezTo>
                    <a:cubicBezTo>
                      <a:pt x="0" y="156"/>
                      <a:pt x="65" y="371"/>
                      <a:pt x="238" y="390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3" name="Google Shape;5403;p38"/>
              <p:cNvSpPr/>
              <p:nvPr/>
            </p:nvSpPr>
            <p:spPr>
              <a:xfrm>
                <a:off x="4179725" y="3745675"/>
                <a:ext cx="1225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71" extrusionOk="0">
                    <a:moveTo>
                      <a:pt x="244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4"/>
                      <a:pt x="61" y="353"/>
                      <a:pt x="225" y="369"/>
                    </a:cubicBezTo>
                    <a:cubicBezTo>
                      <a:pt x="233" y="370"/>
                      <a:pt x="241" y="370"/>
                      <a:pt x="248" y="370"/>
                    </a:cubicBezTo>
                    <a:cubicBezTo>
                      <a:pt x="401" y="370"/>
                      <a:pt x="490" y="193"/>
                      <a:pt x="389" y="70"/>
                    </a:cubicBezTo>
                    <a:cubicBezTo>
                      <a:pt x="352" y="24"/>
                      <a:pt x="299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4" name="Google Shape;5404;p38"/>
              <p:cNvSpPr/>
              <p:nvPr/>
            </p:nvSpPr>
            <p:spPr>
              <a:xfrm>
                <a:off x="4166450" y="3729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3" y="0"/>
                      <a:pt x="154" y="13"/>
                      <a:pt x="123" y="39"/>
                    </a:cubicBezTo>
                    <a:cubicBezTo>
                      <a:pt x="1" y="139"/>
                      <a:pt x="59" y="338"/>
                      <a:pt x="216" y="354"/>
                    </a:cubicBezTo>
                    <a:cubicBezTo>
                      <a:pt x="223" y="355"/>
                      <a:pt x="229" y="355"/>
                      <a:pt x="235" y="355"/>
                    </a:cubicBezTo>
                    <a:cubicBezTo>
                      <a:pt x="378" y="355"/>
                      <a:pt x="466" y="185"/>
                      <a:pt x="370" y="68"/>
                    </a:cubicBezTo>
                    <a:cubicBezTo>
                      <a:pt x="335" y="24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5" name="Google Shape;5405;p38"/>
              <p:cNvSpPr/>
              <p:nvPr/>
            </p:nvSpPr>
            <p:spPr>
              <a:xfrm>
                <a:off x="4153200" y="3712575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1" y="131"/>
                      <a:pt x="55" y="321"/>
                      <a:pt x="203" y="334"/>
                    </a:cubicBezTo>
                    <a:cubicBezTo>
                      <a:pt x="210" y="334"/>
                      <a:pt x="216" y="335"/>
                      <a:pt x="222" y="335"/>
                    </a:cubicBezTo>
                    <a:cubicBezTo>
                      <a:pt x="359" y="335"/>
                      <a:pt x="440" y="174"/>
                      <a:pt x="351" y="64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6" name="Google Shape;5406;p38"/>
              <p:cNvSpPr/>
              <p:nvPr/>
            </p:nvSpPr>
            <p:spPr>
              <a:xfrm>
                <a:off x="4139875" y="36960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09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198" y="316"/>
                      <a:pt x="204" y="316"/>
                      <a:pt x="209" y="316"/>
                    </a:cubicBezTo>
                    <a:cubicBezTo>
                      <a:pt x="341" y="316"/>
                      <a:pt x="418" y="164"/>
                      <a:pt x="331" y="58"/>
                    </a:cubicBezTo>
                    <a:cubicBezTo>
                      <a:pt x="300" y="20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7" name="Google Shape;5407;p38"/>
              <p:cNvSpPr/>
              <p:nvPr/>
            </p:nvSpPr>
            <p:spPr>
              <a:xfrm>
                <a:off x="4343625" y="3913025"/>
                <a:ext cx="190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7" extrusionOk="0">
                    <a:moveTo>
                      <a:pt x="381" y="0"/>
                    </a:moveTo>
                    <a:cubicBezTo>
                      <a:pt x="318" y="0"/>
                      <a:pt x="253" y="21"/>
                      <a:pt x="199" y="64"/>
                    </a:cubicBezTo>
                    <a:cubicBezTo>
                      <a:pt x="0" y="225"/>
                      <a:pt x="97" y="549"/>
                      <a:pt x="350" y="575"/>
                    </a:cubicBezTo>
                    <a:cubicBezTo>
                      <a:pt x="361" y="576"/>
                      <a:pt x="371" y="577"/>
                      <a:pt x="382" y="577"/>
                    </a:cubicBezTo>
                    <a:cubicBezTo>
                      <a:pt x="620" y="577"/>
                      <a:pt x="761" y="297"/>
                      <a:pt x="604" y="106"/>
                    </a:cubicBezTo>
                    <a:cubicBezTo>
                      <a:pt x="548" y="36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8" name="Google Shape;5408;p38"/>
              <p:cNvSpPr/>
              <p:nvPr/>
            </p:nvSpPr>
            <p:spPr>
              <a:xfrm>
                <a:off x="4330350" y="3896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0"/>
                    </a:moveTo>
                    <a:cubicBezTo>
                      <a:pt x="309" y="0"/>
                      <a:pt x="246" y="21"/>
                      <a:pt x="194" y="63"/>
                    </a:cubicBezTo>
                    <a:cubicBezTo>
                      <a:pt x="1" y="220"/>
                      <a:pt x="94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7" y="286"/>
                      <a:pt x="586" y="101"/>
                    </a:cubicBezTo>
                    <a:cubicBezTo>
                      <a:pt x="531" y="35"/>
                      <a:pt x="452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9" name="Google Shape;5409;p38"/>
              <p:cNvSpPr/>
              <p:nvPr/>
            </p:nvSpPr>
            <p:spPr>
              <a:xfrm>
                <a:off x="4317100" y="3879925"/>
                <a:ext cx="177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2" extrusionOk="0">
                    <a:moveTo>
                      <a:pt x="357" y="1"/>
                    </a:moveTo>
                    <a:cubicBezTo>
                      <a:pt x="297" y="1"/>
                      <a:pt x="237" y="20"/>
                      <a:pt x="187" y="61"/>
                    </a:cubicBezTo>
                    <a:cubicBezTo>
                      <a:pt x="1" y="212"/>
                      <a:pt x="87" y="514"/>
                      <a:pt x="328" y="540"/>
                    </a:cubicBezTo>
                    <a:cubicBezTo>
                      <a:pt x="339" y="541"/>
                      <a:pt x="349" y="541"/>
                      <a:pt x="359" y="541"/>
                    </a:cubicBezTo>
                    <a:cubicBezTo>
                      <a:pt x="579" y="541"/>
                      <a:pt x="711" y="281"/>
                      <a:pt x="566" y="102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0" name="Google Shape;5410;p38"/>
              <p:cNvSpPr/>
              <p:nvPr/>
            </p:nvSpPr>
            <p:spPr>
              <a:xfrm>
                <a:off x="4303775" y="3863375"/>
                <a:ext cx="1720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2" extrusionOk="0">
                    <a:moveTo>
                      <a:pt x="345" y="1"/>
                    </a:moveTo>
                    <a:cubicBezTo>
                      <a:pt x="288" y="1"/>
                      <a:pt x="231" y="19"/>
                      <a:pt x="183" y="57"/>
                    </a:cubicBezTo>
                    <a:cubicBezTo>
                      <a:pt x="0" y="202"/>
                      <a:pt x="87" y="495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8" y="271"/>
                      <a:pt x="546" y="99"/>
                    </a:cubicBezTo>
                    <a:cubicBezTo>
                      <a:pt x="497" y="35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1" name="Google Shape;5411;p38"/>
              <p:cNvSpPr/>
              <p:nvPr/>
            </p:nvSpPr>
            <p:spPr>
              <a:xfrm>
                <a:off x="4290500" y="3846850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6"/>
                    </a:cubicBezTo>
                    <a:cubicBezTo>
                      <a:pt x="1" y="198"/>
                      <a:pt x="84" y="477"/>
                      <a:pt x="306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9" y="505"/>
                      <a:pt x="663" y="261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2" name="Google Shape;5412;p38"/>
              <p:cNvSpPr/>
              <p:nvPr/>
            </p:nvSpPr>
            <p:spPr>
              <a:xfrm>
                <a:off x="4277250" y="3830350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8" y="250"/>
                      <a:pt x="508" y="90"/>
                    </a:cubicBezTo>
                    <a:cubicBezTo>
                      <a:pt x="461" y="31"/>
                      <a:pt x="390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3" name="Google Shape;5413;p38"/>
              <p:cNvSpPr/>
              <p:nvPr/>
            </p:nvSpPr>
            <p:spPr>
              <a:xfrm>
                <a:off x="4264000" y="3813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1"/>
                    </a:moveTo>
                    <a:cubicBezTo>
                      <a:pt x="258" y="1"/>
                      <a:pt x="206" y="18"/>
                      <a:pt x="161" y="54"/>
                    </a:cubicBezTo>
                    <a:cubicBezTo>
                      <a:pt x="0" y="183"/>
                      <a:pt x="77" y="443"/>
                      <a:pt x="286" y="466"/>
                    </a:cubicBezTo>
                    <a:cubicBezTo>
                      <a:pt x="294" y="466"/>
                      <a:pt x="302" y="467"/>
                      <a:pt x="310" y="467"/>
                    </a:cubicBezTo>
                    <a:cubicBezTo>
                      <a:pt x="501" y="467"/>
                      <a:pt x="615" y="241"/>
                      <a:pt x="489" y="87"/>
                    </a:cubicBezTo>
                    <a:cubicBezTo>
                      <a:pt x="443" y="30"/>
                      <a:pt x="377" y="1"/>
                      <a:pt x="3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4" name="Google Shape;5414;p38"/>
              <p:cNvSpPr/>
              <p:nvPr/>
            </p:nvSpPr>
            <p:spPr>
              <a:xfrm>
                <a:off x="4250750" y="3797300"/>
                <a:ext cx="1465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446" extrusionOk="0">
                    <a:moveTo>
                      <a:pt x="294" y="0"/>
                    </a:moveTo>
                    <a:cubicBezTo>
                      <a:pt x="245" y="0"/>
                      <a:pt x="196" y="16"/>
                      <a:pt x="154" y="49"/>
                    </a:cubicBezTo>
                    <a:cubicBezTo>
                      <a:pt x="0" y="174"/>
                      <a:pt x="74" y="425"/>
                      <a:pt x="270" y="444"/>
                    </a:cubicBezTo>
                    <a:cubicBezTo>
                      <a:pt x="279" y="445"/>
                      <a:pt x="288" y="446"/>
                      <a:pt x="297" y="446"/>
                    </a:cubicBezTo>
                    <a:cubicBezTo>
                      <a:pt x="480" y="446"/>
                      <a:pt x="586" y="228"/>
                      <a:pt x="466" y="81"/>
                    </a:cubicBezTo>
                    <a:cubicBezTo>
                      <a:pt x="422" y="28"/>
                      <a:pt x="358" y="0"/>
                      <a:pt x="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5" name="Google Shape;5415;p38"/>
              <p:cNvSpPr/>
              <p:nvPr/>
            </p:nvSpPr>
            <p:spPr>
              <a:xfrm>
                <a:off x="4237400" y="3780725"/>
                <a:ext cx="14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31" extrusionOk="0">
                    <a:moveTo>
                      <a:pt x="285" y="1"/>
                    </a:moveTo>
                    <a:cubicBezTo>
                      <a:pt x="237" y="1"/>
                      <a:pt x="189" y="17"/>
                      <a:pt x="148" y="50"/>
                    </a:cubicBezTo>
                    <a:cubicBezTo>
                      <a:pt x="1" y="169"/>
                      <a:pt x="71" y="407"/>
                      <a:pt x="261" y="429"/>
                    </a:cubicBezTo>
                    <a:cubicBezTo>
                      <a:pt x="269" y="430"/>
                      <a:pt x="277" y="431"/>
                      <a:pt x="284" y="431"/>
                    </a:cubicBezTo>
                    <a:cubicBezTo>
                      <a:pt x="460" y="431"/>
                      <a:pt x="567" y="224"/>
                      <a:pt x="450" y="79"/>
                    </a:cubicBezTo>
                    <a:cubicBezTo>
                      <a:pt x="409" y="28"/>
                      <a:pt x="34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6" name="Google Shape;5416;p38"/>
              <p:cNvSpPr/>
              <p:nvPr/>
            </p:nvSpPr>
            <p:spPr>
              <a:xfrm>
                <a:off x="4224150" y="3764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72" y="0"/>
                    </a:moveTo>
                    <a:cubicBezTo>
                      <a:pt x="226" y="0"/>
                      <a:pt x="180" y="15"/>
                      <a:pt x="142" y="46"/>
                    </a:cubicBezTo>
                    <a:cubicBezTo>
                      <a:pt x="0" y="162"/>
                      <a:pt x="68" y="390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1" y="27"/>
                      <a:pt x="332" y="0"/>
                      <a:pt x="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7" name="Google Shape;5417;p38"/>
              <p:cNvSpPr/>
              <p:nvPr/>
            </p:nvSpPr>
            <p:spPr>
              <a:xfrm>
                <a:off x="4210875" y="3747700"/>
                <a:ext cx="129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92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9" y="391"/>
                    </a:cubicBezTo>
                    <a:cubicBezTo>
                      <a:pt x="245" y="392"/>
                      <a:pt x="252" y="392"/>
                      <a:pt x="258" y="392"/>
                    </a:cubicBezTo>
                    <a:cubicBezTo>
                      <a:pt x="420" y="392"/>
                      <a:pt x="517" y="203"/>
                      <a:pt x="412" y="73"/>
                    </a:cubicBezTo>
                    <a:cubicBezTo>
                      <a:pt x="372" y="25"/>
                      <a:pt x="315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8" name="Google Shape;5418;p38"/>
              <p:cNvSpPr/>
              <p:nvPr/>
            </p:nvSpPr>
            <p:spPr>
              <a:xfrm>
                <a:off x="4197625" y="3731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2"/>
                    </a:cubicBezTo>
                    <a:cubicBezTo>
                      <a:pt x="1" y="148"/>
                      <a:pt x="62" y="357"/>
                      <a:pt x="226" y="373"/>
                    </a:cubicBezTo>
                    <a:cubicBezTo>
                      <a:pt x="232" y="373"/>
                      <a:pt x="239" y="374"/>
                      <a:pt x="245" y="374"/>
                    </a:cubicBezTo>
                    <a:cubicBezTo>
                      <a:pt x="398" y="374"/>
                      <a:pt x="491" y="194"/>
                      <a:pt x="390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9" name="Google Shape;5419;p38"/>
              <p:cNvSpPr/>
              <p:nvPr/>
            </p:nvSpPr>
            <p:spPr>
              <a:xfrm>
                <a:off x="4184375" y="3714625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2" y="1"/>
                    </a:moveTo>
                    <a:cubicBezTo>
                      <a:pt x="193" y="1"/>
                      <a:pt x="154" y="13"/>
                      <a:pt x="123" y="40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79" y="353"/>
                      <a:pt x="465" y="181"/>
                      <a:pt x="370" y="65"/>
                    </a:cubicBezTo>
                    <a:cubicBezTo>
                      <a:pt x="335" y="23"/>
                      <a:pt x="284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0" name="Google Shape;5420;p38"/>
              <p:cNvSpPr/>
              <p:nvPr/>
            </p:nvSpPr>
            <p:spPr>
              <a:xfrm>
                <a:off x="4171025" y="3698100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3" y="1"/>
                    </a:moveTo>
                    <a:cubicBezTo>
                      <a:pt x="185" y="1"/>
                      <a:pt x="148" y="13"/>
                      <a:pt x="117" y="39"/>
                    </a:cubicBezTo>
                    <a:cubicBezTo>
                      <a:pt x="1" y="132"/>
                      <a:pt x="56" y="318"/>
                      <a:pt x="203" y="334"/>
                    </a:cubicBezTo>
                    <a:cubicBezTo>
                      <a:pt x="210" y="335"/>
                      <a:pt x="217" y="335"/>
                      <a:pt x="223" y="335"/>
                    </a:cubicBezTo>
                    <a:cubicBezTo>
                      <a:pt x="362" y="335"/>
                      <a:pt x="443" y="172"/>
                      <a:pt x="351" y="61"/>
                    </a:cubicBezTo>
                    <a:cubicBezTo>
                      <a:pt x="319" y="21"/>
                      <a:pt x="271" y="1"/>
                      <a:pt x="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1" name="Google Shape;5421;p38"/>
              <p:cNvSpPr/>
              <p:nvPr/>
            </p:nvSpPr>
            <p:spPr>
              <a:xfrm>
                <a:off x="4157775" y="3681550"/>
                <a:ext cx="10475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9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5"/>
                    </a:cubicBezTo>
                    <a:cubicBezTo>
                      <a:pt x="1" y="125"/>
                      <a:pt x="52" y="302"/>
                      <a:pt x="194" y="318"/>
                    </a:cubicBezTo>
                    <a:cubicBezTo>
                      <a:pt x="199" y="319"/>
                      <a:pt x="204" y="319"/>
                      <a:pt x="209" y="319"/>
                    </a:cubicBezTo>
                    <a:cubicBezTo>
                      <a:pt x="341" y="319"/>
                      <a:pt x="418" y="166"/>
                      <a:pt x="332" y="61"/>
                    </a:cubicBezTo>
                    <a:cubicBezTo>
                      <a:pt x="301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2" name="Google Shape;5422;p38"/>
              <p:cNvSpPr/>
              <p:nvPr/>
            </p:nvSpPr>
            <p:spPr>
              <a:xfrm>
                <a:off x="4348275" y="3881975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1"/>
                    </a:moveTo>
                    <a:cubicBezTo>
                      <a:pt x="306" y="1"/>
                      <a:pt x="244" y="21"/>
                      <a:pt x="193" y="62"/>
                    </a:cubicBezTo>
                    <a:cubicBezTo>
                      <a:pt x="0" y="220"/>
                      <a:pt x="94" y="531"/>
                      <a:pt x="341" y="557"/>
                    </a:cubicBezTo>
                    <a:cubicBezTo>
                      <a:pt x="352" y="558"/>
                      <a:pt x="362" y="559"/>
                      <a:pt x="372" y="559"/>
                    </a:cubicBezTo>
                    <a:cubicBezTo>
                      <a:pt x="601" y="559"/>
                      <a:pt x="736" y="289"/>
                      <a:pt x="585" y="104"/>
                    </a:cubicBezTo>
                    <a:cubicBezTo>
                      <a:pt x="530" y="36"/>
                      <a:pt x="449" y="1"/>
                      <a:pt x="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3" name="Google Shape;5423;p38"/>
              <p:cNvSpPr/>
              <p:nvPr/>
            </p:nvSpPr>
            <p:spPr>
              <a:xfrm>
                <a:off x="4335025" y="3865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1"/>
                      <a:pt x="187" y="62"/>
                    </a:cubicBezTo>
                    <a:cubicBezTo>
                      <a:pt x="0" y="210"/>
                      <a:pt x="87" y="512"/>
                      <a:pt x="328" y="538"/>
                    </a:cubicBezTo>
                    <a:cubicBezTo>
                      <a:pt x="338" y="539"/>
                      <a:pt x="349" y="540"/>
                      <a:pt x="359" y="540"/>
                    </a:cubicBezTo>
                    <a:cubicBezTo>
                      <a:pt x="578" y="540"/>
                      <a:pt x="710" y="279"/>
                      <a:pt x="566" y="101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4" name="Google Shape;5424;p38"/>
              <p:cNvSpPr/>
              <p:nvPr/>
            </p:nvSpPr>
            <p:spPr>
              <a:xfrm>
                <a:off x="4321675" y="3848875"/>
                <a:ext cx="1725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24" extrusionOk="0">
                    <a:moveTo>
                      <a:pt x="345" y="1"/>
                    </a:moveTo>
                    <a:cubicBezTo>
                      <a:pt x="288" y="1"/>
                      <a:pt x="229" y="20"/>
                      <a:pt x="181" y="59"/>
                    </a:cubicBezTo>
                    <a:cubicBezTo>
                      <a:pt x="1" y="207"/>
                      <a:pt x="88" y="496"/>
                      <a:pt x="319" y="522"/>
                    </a:cubicBezTo>
                    <a:cubicBezTo>
                      <a:pt x="328" y="523"/>
                      <a:pt x="337" y="523"/>
                      <a:pt x="346" y="523"/>
                    </a:cubicBezTo>
                    <a:cubicBezTo>
                      <a:pt x="561" y="523"/>
                      <a:pt x="689" y="270"/>
                      <a:pt x="547" y="98"/>
                    </a:cubicBezTo>
                    <a:cubicBezTo>
                      <a:pt x="496" y="34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5" name="Google Shape;5425;p38"/>
              <p:cNvSpPr/>
              <p:nvPr/>
            </p:nvSpPr>
            <p:spPr>
              <a:xfrm>
                <a:off x="4308425" y="3832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4" y="0"/>
                    </a:moveTo>
                    <a:cubicBezTo>
                      <a:pt x="278" y="0"/>
                      <a:pt x="221" y="18"/>
                      <a:pt x="174" y="56"/>
                    </a:cubicBezTo>
                    <a:cubicBezTo>
                      <a:pt x="0" y="197"/>
                      <a:pt x="84" y="477"/>
                      <a:pt x="306" y="499"/>
                    </a:cubicBezTo>
                    <a:cubicBezTo>
                      <a:pt x="316" y="501"/>
                      <a:pt x="326" y="501"/>
                      <a:pt x="336" y="501"/>
                    </a:cubicBezTo>
                    <a:cubicBezTo>
                      <a:pt x="543" y="501"/>
                      <a:pt x="662" y="257"/>
                      <a:pt x="528" y="91"/>
                    </a:cubicBezTo>
                    <a:cubicBezTo>
                      <a:pt x="478" y="31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6" name="Google Shape;5426;p38"/>
              <p:cNvSpPr/>
              <p:nvPr/>
            </p:nvSpPr>
            <p:spPr>
              <a:xfrm>
                <a:off x="4295175" y="381582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0"/>
                    </a:moveTo>
                    <a:cubicBezTo>
                      <a:pt x="265" y="0"/>
                      <a:pt x="211" y="18"/>
                      <a:pt x="167" y="54"/>
                    </a:cubicBezTo>
                    <a:cubicBezTo>
                      <a:pt x="0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49"/>
                      <a:pt x="508" y="92"/>
                    </a:cubicBezTo>
                    <a:cubicBezTo>
                      <a:pt x="460" y="32"/>
                      <a:pt x="389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7" name="Google Shape;5427;p38"/>
              <p:cNvSpPr/>
              <p:nvPr/>
            </p:nvSpPr>
            <p:spPr>
              <a:xfrm>
                <a:off x="4281900" y="3799325"/>
                <a:ext cx="153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5" extrusionOk="0">
                    <a:moveTo>
                      <a:pt x="306" y="1"/>
                    </a:moveTo>
                    <a:cubicBezTo>
                      <a:pt x="255" y="1"/>
                      <a:pt x="204" y="17"/>
                      <a:pt x="162" y="52"/>
                    </a:cubicBezTo>
                    <a:cubicBezTo>
                      <a:pt x="1" y="183"/>
                      <a:pt x="78" y="444"/>
                      <a:pt x="284" y="463"/>
                    </a:cubicBezTo>
                    <a:cubicBezTo>
                      <a:pt x="293" y="464"/>
                      <a:pt x="302" y="465"/>
                      <a:pt x="311" y="465"/>
                    </a:cubicBezTo>
                    <a:cubicBezTo>
                      <a:pt x="500" y="465"/>
                      <a:pt x="612" y="241"/>
                      <a:pt x="486" y="87"/>
                    </a:cubicBezTo>
                    <a:cubicBezTo>
                      <a:pt x="440" y="30"/>
                      <a:pt x="373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8" name="Google Shape;5428;p38"/>
              <p:cNvSpPr/>
              <p:nvPr/>
            </p:nvSpPr>
            <p:spPr>
              <a:xfrm>
                <a:off x="4268575" y="3782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6" y="0"/>
                    </a:moveTo>
                    <a:cubicBezTo>
                      <a:pt x="246" y="0"/>
                      <a:pt x="196" y="17"/>
                      <a:pt x="155" y="52"/>
                    </a:cubicBezTo>
                    <a:cubicBezTo>
                      <a:pt x="0" y="174"/>
                      <a:pt x="74" y="424"/>
                      <a:pt x="274" y="447"/>
                    </a:cubicBezTo>
                    <a:cubicBezTo>
                      <a:pt x="282" y="448"/>
                      <a:pt x="289" y="448"/>
                      <a:pt x="297" y="448"/>
                    </a:cubicBezTo>
                    <a:cubicBezTo>
                      <a:pt x="482" y="448"/>
                      <a:pt x="590" y="232"/>
                      <a:pt x="470" y="84"/>
                    </a:cubicBezTo>
                    <a:cubicBezTo>
                      <a:pt x="426" y="29"/>
                      <a:pt x="361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9" name="Google Shape;5429;p38"/>
              <p:cNvSpPr/>
              <p:nvPr/>
            </p:nvSpPr>
            <p:spPr>
              <a:xfrm>
                <a:off x="4255325" y="3766225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4" y="1"/>
                    </a:moveTo>
                    <a:cubicBezTo>
                      <a:pt x="237" y="1"/>
                      <a:pt x="188" y="16"/>
                      <a:pt x="148" y="48"/>
                    </a:cubicBezTo>
                    <a:cubicBezTo>
                      <a:pt x="0" y="167"/>
                      <a:pt x="71" y="408"/>
                      <a:pt x="261" y="428"/>
                    </a:cubicBezTo>
                    <a:cubicBezTo>
                      <a:pt x="268" y="428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8" y="28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0" name="Google Shape;5430;p38"/>
              <p:cNvSpPr/>
              <p:nvPr/>
            </p:nvSpPr>
            <p:spPr>
              <a:xfrm>
                <a:off x="4242050" y="3749725"/>
                <a:ext cx="1350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8" extrusionOk="0">
                    <a:moveTo>
                      <a:pt x="272" y="1"/>
                    </a:moveTo>
                    <a:cubicBezTo>
                      <a:pt x="226" y="1"/>
                      <a:pt x="180" y="16"/>
                      <a:pt x="142" y="46"/>
                    </a:cubicBezTo>
                    <a:cubicBezTo>
                      <a:pt x="1" y="159"/>
                      <a:pt x="68" y="390"/>
                      <a:pt x="252" y="406"/>
                    </a:cubicBezTo>
                    <a:cubicBezTo>
                      <a:pt x="259" y="407"/>
                      <a:pt x="267" y="408"/>
                      <a:pt x="275" y="408"/>
                    </a:cubicBezTo>
                    <a:cubicBezTo>
                      <a:pt x="441" y="408"/>
                      <a:pt x="539" y="211"/>
                      <a:pt x="432" y="75"/>
                    </a:cubicBezTo>
                    <a:cubicBezTo>
                      <a:pt x="392" y="26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1" name="Google Shape;5431;p38"/>
              <p:cNvSpPr/>
              <p:nvPr/>
            </p:nvSpPr>
            <p:spPr>
              <a:xfrm>
                <a:off x="4228800" y="3733150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59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7"/>
                      <a:pt x="65" y="372"/>
                      <a:pt x="238" y="391"/>
                    </a:cubicBezTo>
                    <a:cubicBezTo>
                      <a:pt x="246" y="392"/>
                      <a:pt x="254" y="393"/>
                      <a:pt x="261" y="393"/>
                    </a:cubicBezTo>
                    <a:cubicBezTo>
                      <a:pt x="421" y="393"/>
                      <a:pt x="516" y="202"/>
                      <a:pt x="412" y="73"/>
                    </a:cubicBezTo>
                    <a:cubicBezTo>
                      <a:pt x="374" y="26"/>
                      <a:pt x="31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2" name="Google Shape;5432;p38"/>
              <p:cNvSpPr/>
              <p:nvPr/>
            </p:nvSpPr>
            <p:spPr>
              <a:xfrm>
                <a:off x="4215550" y="3716675"/>
                <a:ext cx="122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374" extrusionOk="0">
                    <a:moveTo>
                      <a:pt x="243" y="0"/>
                    </a:moveTo>
                    <a:cubicBezTo>
                      <a:pt x="203" y="0"/>
                      <a:pt x="162" y="14"/>
                      <a:pt x="129" y="41"/>
                    </a:cubicBezTo>
                    <a:cubicBezTo>
                      <a:pt x="0" y="144"/>
                      <a:pt x="61" y="353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88" y="193"/>
                      <a:pt x="389" y="70"/>
                    </a:cubicBezTo>
                    <a:cubicBezTo>
                      <a:pt x="352" y="24"/>
                      <a:pt x="298" y="0"/>
                      <a:pt x="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3" name="Google Shape;5433;p38"/>
              <p:cNvSpPr/>
              <p:nvPr/>
            </p:nvSpPr>
            <p:spPr>
              <a:xfrm>
                <a:off x="4202200" y="3700100"/>
                <a:ext cx="117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55" extrusionOk="0">
                    <a:moveTo>
                      <a:pt x="236" y="1"/>
                    </a:moveTo>
                    <a:cubicBezTo>
                      <a:pt x="196" y="1"/>
                      <a:pt x="156" y="14"/>
                      <a:pt x="123" y="42"/>
                    </a:cubicBezTo>
                    <a:cubicBezTo>
                      <a:pt x="1" y="139"/>
                      <a:pt x="62" y="338"/>
                      <a:pt x="216" y="354"/>
                    </a:cubicBezTo>
                    <a:cubicBezTo>
                      <a:pt x="223" y="355"/>
                      <a:pt x="229" y="355"/>
                      <a:pt x="236" y="355"/>
                    </a:cubicBezTo>
                    <a:cubicBezTo>
                      <a:pt x="382" y="355"/>
                      <a:pt x="469" y="185"/>
                      <a:pt x="374" y="68"/>
                    </a:cubicBezTo>
                    <a:cubicBezTo>
                      <a:pt x="339" y="24"/>
                      <a:pt x="288" y="1"/>
                      <a:pt x="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4" name="Google Shape;5434;p38"/>
              <p:cNvSpPr/>
              <p:nvPr/>
            </p:nvSpPr>
            <p:spPr>
              <a:xfrm>
                <a:off x="4188950" y="3683575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3" y="0"/>
                    </a:moveTo>
                    <a:cubicBezTo>
                      <a:pt x="186" y="0"/>
                      <a:pt x="148" y="13"/>
                      <a:pt x="116" y="38"/>
                    </a:cubicBezTo>
                    <a:cubicBezTo>
                      <a:pt x="1" y="131"/>
                      <a:pt x="55" y="321"/>
                      <a:pt x="206" y="334"/>
                    </a:cubicBezTo>
                    <a:cubicBezTo>
                      <a:pt x="213" y="334"/>
                      <a:pt x="219" y="335"/>
                      <a:pt x="226" y="335"/>
                    </a:cubicBezTo>
                    <a:cubicBezTo>
                      <a:pt x="362" y="335"/>
                      <a:pt x="443" y="174"/>
                      <a:pt x="354" y="64"/>
                    </a:cubicBezTo>
                    <a:cubicBezTo>
                      <a:pt x="320" y="22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5" name="Google Shape;5435;p38"/>
              <p:cNvSpPr/>
              <p:nvPr/>
            </p:nvSpPr>
            <p:spPr>
              <a:xfrm>
                <a:off x="4175700" y="36670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6"/>
                    </a:cubicBezTo>
                    <a:cubicBezTo>
                      <a:pt x="0" y="123"/>
                      <a:pt x="52" y="299"/>
                      <a:pt x="193" y="315"/>
                    </a:cubicBezTo>
                    <a:cubicBezTo>
                      <a:pt x="198" y="316"/>
                      <a:pt x="204" y="316"/>
                      <a:pt x="209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6" name="Google Shape;5436;p38"/>
              <p:cNvSpPr/>
              <p:nvPr/>
            </p:nvSpPr>
            <p:spPr>
              <a:xfrm>
                <a:off x="4339600" y="3834375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2" y="1"/>
                    </a:moveTo>
                    <a:cubicBezTo>
                      <a:pt x="285" y="1"/>
                      <a:pt x="228" y="19"/>
                      <a:pt x="180" y="57"/>
                    </a:cubicBezTo>
                    <a:cubicBezTo>
                      <a:pt x="0" y="202"/>
                      <a:pt x="84" y="494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99"/>
                    </a:cubicBezTo>
                    <a:cubicBezTo>
                      <a:pt x="495" y="34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7" name="Google Shape;5437;p38"/>
              <p:cNvSpPr/>
              <p:nvPr/>
            </p:nvSpPr>
            <p:spPr>
              <a:xfrm>
                <a:off x="4326350" y="3817850"/>
                <a:ext cx="16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5" extrusionOk="0">
                    <a:moveTo>
                      <a:pt x="331" y="1"/>
                    </a:moveTo>
                    <a:cubicBezTo>
                      <a:pt x="275" y="1"/>
                      <a:pt x="219" y="19"/>
                      <a:pt x="174" y="56"/>
                    </a:cubicBezTo>
                    <a:cubicBezTo>
                      <a:pt x="0" y="198"/>
                      <a:pt x="84" y="477"/>
                      <a:pt x="305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8" y="504"/>
                      <a:pt x="663" y="261"/>
                      <a:pt x="527" y="95"/>
                    </a:cubicBezTo>
                    <a:cubicBezTo>
                      <a:pt x="478" y="33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8" name="Google Shape;5438;p38"/>
              <p:cNvSpPr/>
              <p:nvPr/>
            </p:nvSpPr>
            <p:spPr>
              <a:xfrm>
                <a:off x="4313075" y="3801350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2"/>
                    </a:cubicBezTo>
                    <a:cubicBezTo>
                      <a:pt x="303" y="483"/>
                      <a:pt x="312" y="483"/>
                      <a:pt x="321" y="483"/>
                    </a:cubicBezTo>
                    <a:cubicBezTo>
                      <a:pt x="519" y="483"/>
                      <a:pt x="635" y="250"/>
                      <a:pt x="509" y="90"/>
                    </a:cubicBezTo>
                    <a:cubicBezTo>
                      <a:pt x="461" y="31"/>
                      <a:pt x="391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9" name="Google Shape;5439;p38"/>
              <p:cNvSpPr/>
              <p:nvPr/>
            </p:nvSpPr>
            <p:spPr>
              <a:xfrm>
                <a:off x="4299750" y="3784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0"/>
                    </a:moveTo>
                    <a:cubicBezTo>
                      <a:pt x="258" y="0"/>
                      <a:pt x="206" y="18"/>
                      <a:pt x="161" y="54"/>
                    </a:cubicBezTo>
                    <a:cubicBezTo>
                      <a:pt x="0" y="183"/>
                      <a:pt x="78" y="443"/>
                      <a:pt x="286" y="466"/>
                    </a:cubicBezTo>
                    <a:cubicBezTo>
                      <a:pt x="294" y="466"/>
                      <a:pt x="302" y="467"/>
                      <a:pt x="310" y="467"/>
                    </a:cubicBezTo>
                    <a:cubicBezTo>
                      <a:pt x="502" y="467"/>
                      <a:pt x="616" y="241"/>
                      <a:pt x="489" y="86"/>
                    </a:cubicBezTo>
                    <a:cubicBezTo>
                      <a:pt x="443" y="30"/>
                      <a:pt x="377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0" name="Google Shape;5440;p38"/>
              <p:cNvSpPr/>
              <p:nvPr/>
            </p:nvSpPr>
            <p:spPr>
              <a:xfrm>
                <a:off x="4286500" y="3768275"/>
                <a:ext cx="147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47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4" y="50"/>
                    </a:cubicBezTo>
                    <a:cubicBezTo>
                      <a:pt x="0" y="175"/>
                      <a:pt x="74" y="426"/>
                      <a:pt x="273" y="445"/>
                    </a:cubicBezTo>
                    <a:cubicBezTo>
                      <a:pt x="282" y="446"/>
                      <a:pt x="291" y="447"/>
                      <a:pt x="300" y="447"/>
                    </a:cubicBezTo>
                    <a:cubicBezTo>
                      <a:pt x="480" y="447"/>
                      <a:pt x="589" y="229"/>
                      <a:pt x="469" y="82"/>
                    </a:cubicBezTo>
                    <a:cubicBezTo>
                      <a:pt x="425" y="29"/>
                      <a:pt x="360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1" name="Google Shape;5441;p38"/>
              <p:cNvSpPr/>
              <p:nvPr/>
            </p:nvSpPr>
            <p:spPr>
              <a:xfrm>
                <a:off x="4273225" y="3751725"/>
                <a:ext cx="141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1" extrusionOk="0">
                    <a:moveTo>
                      <a:pt x="284" y="1"/>
                    </a:moveTo>
                    <a:cubicBezTo>
                      <a:pt x="236" y="1"/>
                      <a:pt x="189" y="17"/>
                      <a:pt x="149" y="50"/>
                    </a:cubicBezTo>
                    <a:cubicBezTo>
                      <a:pt x="1" y="169"/>
                      <a:pt x="72" y="407"/>
                      <a:pt x="261" y="429"/>
                    </a:cubicBezTo>
                    <a:cubicBezTo>
                      <a:pt x="269" y="430"/>
                      <a:pt x="277" y="430"/>
                      <a:pt x="284" y="430"/>
                    </a:cubicBezTo>
                    <a:cubicBezTo>
                      <a:pt x="460" y="430"/>
                      <a:pt x="565" y="224"/>
                      <a:pt x="451" y="82"/>
                    </a:cubicBezTo>
                    <a:cubicBezTo>
                      <a:pt x="409" y="29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2" name="Google Shape;5442;p38"/>
              <p:cNvSpPr/>
              <p:nvPr/>
            </p:nvSpPr>
            <p:spPr>
              <a:xfrm>
                <a:off x="4259975" y="3735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0"/>
                    </a:moveTo>
                    <a:cubicBezTo>
                      <a:pt x="224" y="0"/>
                      <a:pt x="179" y="15"/>
                      <a:pt x="142" y="46"/>
                    </a:cubicBezTo>
                    <a:cubicBezTo>
                      <a:pt x="1" y="161"/>
                      <a:pt x="68" y="390"/>
                      <a:pt x="248" y="409"/>
                    </a:cubicBezTo>
                    <a:cubicBezTo>
                      <a:pt x="256" y="410"/>
                      <a:pt x="264" y="410"/>
                      <a:pt x="272" y="410"/>
                    </a:cubicBezTo>
                    <a:cubicBezTo>
                      <a:pt x="441" y="410"/>
                      <a:pt x="539" y="213"/>
                      <a:pt x="428" y="78"/>
                    </a:cubicBezTo>
                    <a:cubicBezTo>
                      <a:pt x="388" y="27"/>
                      <a:pt x="329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3" name="Google Shape;5443;p38"/>
              <p:cNvSpPr/>
              <p:nvPr/>
            </p:nvSpPr>
            <p:spPr>
              <a:xfrm>
                <a:off x="4246725" y="3718700"/>
                <a:ext cx="128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89" extrusionOk="0">
                    <a:moveTo>
                      <a:pt x="257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3"/>
                      <a:pt x="65" y="371"/>
                      <a:pt x="238" y="388"/>
                    </a:cubicBezTo>
                    <a:cubicBezTo>
                      <a:pt x="246" y="388"/>
                      <a:pt x="253" y="389"/>
                      <a:pt x="261" y="389"/>
                    </a:cubicBezTo>
                    <a:cubicBezTo>
                      <a:pt x="418" y="389"/>
                      <a:pt x="513" y="201"/>
                      <a:pt x="408" y="73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4" name="Google Shape;5444;p38"/>
              <p:cNvSpPr/>
              <p:nvPr/>
            </p:nvSpPr>
            <p:spPr>
              <a:xfrm>
                <a:off x="4233375" y="3702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7"/>
                      <a:pt x="62" y="356"/>
                      <a:pt x="229" y="372"/>
                    </a:cubicBezTo>
                    <a:cubicBezTo>
                      <a:pt x="236" y="373"/>
                      <a:pt x="242" y="373"/>
                      <a:pt x="248" y="373"/>
                    </a:cubicBezTo>
                    <a:cubicBezTo>
                      <a:pt x="401" y="373"/>
                      <a:pt x="492" y="194"/>
                      <a:pt x="393" y="70"/>
                    </a:cubicBezTo>
                    <a:cubicBezTo>
                      <a:pt x="356" y="24"/>
                      <a:pt x="302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5" name="Google Shape;5445;p38"/>
              <p:cNvSpPr/>
              <p:nvPr/>
            </p:nvSpPr>
            <p:spPr>
              <a:xfrm>
                <a:off x="4220125" y="3685625"/>
                <a:ext cx="116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3" extrusionOk="0">
                    <a:moveTo>
                      <a:pt x="234" y="1"/>
                    </a:moveTo>
                    <a:cubicBezTo>
                      <a:pt x="195" y="1"/>
                      <a:pt x="156" y="13"/>
                      <a:pt x="123" y="39"/>
                    </a:cubicBezTo>
                    <a:cubicBezTo>
                      <a:pt x="1" y="139"/>
                      <a:pt x="58" y="335"/>
                      <a:pt x="216" y="351"/>
                    </a:cubicBezTo>
                    <a:cubicBezTo>
                      <a:pt x="224" y="352"/>
                      <a:pt x="231" y="353"/>
                      <a:pt x="239" y="353"/>
                    </a:cubicBezTo>
                    <a:cubicBezTo>
                      <a:pt x="382" y="353"/>
                      <a:pt x="465" y="181"/>
                      <a:pt x="373" y="65"/>
                    </a:cubicBezTo>
                    <a:cubicBezTo>
                      <a:pt x="337" y="23"/>
                      <a:pt x="285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6" name="Google Shape;5446;p38"/>
              <p:cNvSpPr/>
              <p:nvPr/>
            </p:nvSpPr>
            <p:spPr>
              <a:xfrm>
                <a:off x="4206875" y="3669100"/>
                <a:ext cx="110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0" y="132"/>
                      <a:pt x="55" y="318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62" y="335"/>
                      <a:pt x="443" y="172"/>
                      <a:pt x="351" y="61"/>
                    </a:cubicBezTo>
                    <a:cubicBezTo>
                      <a:pt x="318" y="21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7" name="Google Shape;5447;p38"/>
              <p:cNvSpPr/>
              <p:nvPr/>
            </p:nvSpPr>
            <p:spPr>
              <a:xfrm>
                <a:off x="4193625" y="3652550"/>
                <a:ext cx="10450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9" extrusionOk="0">
                    <a:moveTo>
                      <a:pt x="208" y="0"/>
                    </a:moveTo>
                    <a:cubicBezTo>
                      <a:pt x="173" y="0"/>
                      <a:pt x="138" y="12"/>
                      <a:pt x="109" y="35"/>
                    </a:cubicBezTo>
                    <a:cubicBezTo>
                      <a:pt x="0" y="125"/>
                      <a:pt x="51" y="302"/>
                      <a:pt x="193" y="318"/>
                    </a:cubicBezTo>
                    <a:cubicBezTo>
                      <a:pt x="198" y="318"/>
                      <a:pt x="204" y="319"/>
                      <a:pt x="209" y="319"/>
                    </a:cubicBezTo>
                    <a:cubicBezTo>
                      <a:pt x="341" y="319"/>
                      <a:pt x="418" y="166"/>
                      <a:pt x="331" y="61"/>
                    </a:cubicBezTo>
                    <a:cubicBezTo>
                      <a:pt x="300" y="21"/>
                      <a:pt x="254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8" name="Google Shape;5448;p38"/>
              <p:cNvSpPr/>
              <p:nvPr/>
            </p:nvSpPr>
            <p:spPr>
              <a:xfrm>
                <a:off x="4344250" y="3803375"/>
                <a:ext cx="166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2" extrusionOk="0">
                    <a:moveTo>
                      <a:pt x="333" y="1"/>
                    </a:moveTo>
                    <a:cubicBezTo>
                      <a:pt x="277" y="1"/>
                      <a:pt x="220" y="19"/>
                      <a:pt x="174" y="57"/>
                    </a:cubicBezTo>
                    <a:cubicBezTo>
                      <a:pt x="1" y="198"/>
                      <a:pt x="84" y="478"/>
                      <a:pt x="306" y="500"/>
                    </a:cubicBezTo>
                    <a:cubicBezTo>
                      <a:pt x="315" y="501"/>
                      <a:pt x="324" y="502"/>
                      <a:pt x="333" y="502"/>
                    </a:cubicBezTo>
                    <a:cubicBezTo>
                      <a:pt x="539" y="502"/>
                      <a:pt x="663" y="259"/>
                      <a:pt x="528" y="92"/>
                    </a:cubicBezTo>
                    <a:cubicBezTo>
                      <a:pt x="479" y="32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9" name="Google Shape;5449;p38"/>
              <p:cNvSpPr/>
              <p:nvPr/>
            </p:nvSpPr>
            <p:spPr>
              <a:xfrm>
                <a:off x="4331000" y="378682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89"/>
                      <a:pt x="81" y="458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6" y="482"/>
                      <a:pt x="634" y="249"/>
                      <a:pt x="505" y="92"/>
                    </a:cubicBezTo>
                    <a:cubicBezTo>
                      <a:pt x="457" y="31"/>
                      <a:pt x="387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0" name="Google Shape;5450;p38"/>
              <p:cNvSpPr/>
              <p:nvPr/>
            </p:nvSpPr>
            <p:spPr>
              <a:xfrm>
                <a:off x="4317675" y="3770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6" y="0"/>
                    </a:moveTo>
                    <a:cubicBezTo>
                      <a:pt x="255" y="0"/>
                      <a:pt x="203" y="17"/>
                      <a:pt x="161" y="52"/>
                    </a:cubicBezTo>
                    <a:cubicBezTo>
                      <a:pt x="0" y="183"/>
                      <a:pt x="77" y="444"/>
                      <a:pt x="283" y="463"/>
                    </a:cubicBezTo>
                    <a:cubicBezTo>
                      <a:pt x="292" y="464"/>
                      <a:pt x="301" y="464"/>
                      <a:pt x="310" y="464"/>
                    </a:cubicBezTo>
                    <a:cubicBezTo>
                      <a:pt x="503" y="464"/>
                      <a:pt x="614" y="240"/>
                      <a:pt x="489" y="87"/>
                    </a:cubicBezTo>
                    <a:cubicBezTo>
                      <a:pt x="443" y="30"/>
                      <a:pt x="375" y="0"/>
                      <a:pt x="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1" name="Google Shape;5451;p38"/>
              <p:cNvSpPr/>
              <p:nvPr/>
            </p:nvSpPr>
            <p:spPr>
              <a:xfrm>
                <a:off x="4304400" y="3753775"/>
                <a:ext cx="147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8" extrusionOk="0">
                    <a:moveTo>
                      <a:pt x="296" y="0"/>
                    </a:moveTo>
                    <a:cubicBezTo>
                      <a:pt x="247" y="0"/>
                      <a:pt x="197" y="17"/>
                      <a:pt x="155" y="52"/>
                    </a:cubicBezTo>
                    <a:cubicBezTo>
                      <a:pt x="1" y="174"/>
                      <a:pt x="75" y="424"/>
                      <a:pt x="274" y="447"/>
                    </a:cubicBezTo>
                    <a:cubicBezTo>
                      <a:pt x="282" y="448"/>
                      <a:pt x="290" y="448"/>
                      <a:pt x="297" y="448"/>
                    </a:cubicBezTo>
                    <a:cubicBezTo>
                      <a:pt x="480" y="448"/>
                      <a:pt x="590" y="232"/>
                      <a:pt x="470" y="84"/>
                    </a:cubicBezTo>
                    <a:cubicBezTo>
                      <a:pt x="426" y="29"/>
                      <a:pt x="362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2" name="Google Shape;5452;p38"/>
              <p:cNvSpPr/>
              <p:nvPr/>
            </p:nvSpPr>
            <p:spPr>
              <a:xfrm>
                <a:off x="4291150" y="3737225"/>
                <a:ext cx="140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9" extrusionOk="0">
                    <a:moveTo>
                      <a:pt x="282" y="1"/>
                    </a:moveTo>
                    <a:cubicBezTo>
                      <a:pt x="235" y="1"/>
                      <a:pt x="187" y="16"/>
                      <a:pt x="148" y="48"/>
                    </a:cubicBezTo>
                    <a:cubicBezTo>
                      <a:pt x="1" y="167"/>
                      <a:pt x="71" y="408"/>
                      <a:pt x="261" y="427"/>
                    </a:cubicBezTo>
                    <a:cubicBezTo>
                      <a:pt x="269" y="428"/>
                      <a:pt x="276" y="429"/>
                      <a:pt x="284" y="429"/>
                    </a:cubicBezTo>
                    <a:cubicBezTo>
                      <a:pt x="457" y="429"/>
                      <a:pt x="561" y="222"/>
                      <a:pt x="447" y="80"/>
                    </a:cubicBezTo>
                    <a:cubicBezTo>
                      <a:pt x="405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3" name="Google Shape;5453;p38"/>
              <p:cNvSpPr/>
              <p:nvPr/>
            </p:nvSpPr>
            <p:spPr>
              <a:xfrm>
                <a:off x="4277900" y="372072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1" y="407"/>
                    </a:cubicBezTo>
                    <a:cubicBezTo>
                      <a:pt x="440" y="407"/>
                      <a:pt x="538" y="210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4" name="Google Shape;5454;p38"/>
              <p:cNvSpPr/>
              <p:nvPr/>
            </p:nvSpPr>
            <p:spPr>
              <a:xfrm>
                <a:off x="4264625" y="3704150"/>
                <a:ext cx="1285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3" extrusionOk="0">
                    <a:moveTo>
                      <a:pt x="257" y="1"/>
                    </a:moveTo>
                    <a:cubicBezTo>
                      <a:pt x="214" y="1"/>
                      <a:pt x="170" y="15"/>
                      <a:pt x="133" y="44"/>
                    </a:cubicBezTo>
                    <a:cubicBezTo>
                      <a:pt x="1" y="156"/>
                      <a:pt x="65" y="372"/>
                      <a:pt x="239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18" y="392"/>
                      <a:pt x="514" y="202"/>
                      <a:pt x="409" y="73"/>
                    </a:cubicBezTo>
                    <a:cubicBezTo>
                      <a:pt x="371" y="25"/>
                      <a:pt x="315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5" name="Google Shape;5455;p38"/>
              <p:cNvSpPr/>
              <p:nvPr/>
            </p:nvSpPr>
            <p:spPr>
              <a:xfrm>
                <a:off x="4251300" y="3687650"/>
                <a:ext cx="122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2" extrusionOk="0">
                    <a:moveTo>
                      <a:pt x="247" y="1"/>
                    </a:moveTo>
                    <a:cubicBezTo>
                      <a:pt x="206" y="1"/>
                      <a:pt x="164" y="14"/>
                      <a:pt x="129" y="42"/>
                    </a:cubicBezTo>
                    <a:cubicBezTo>
                      <a:pt x="1" y="145"/>
                      <a:pt x="62" y="354"/>
                      <a:pt x="229" y="370"/>
                    </a:cubicBezTo>
                    <a:cubicBezTo>
                      <a:pt x="236" y="371"/>
                      <a:pt x="244" y="371"/>
                      <a:pt x="252" y="371"/>
                    </a:cubicBezTo>
                    <a:cubicBezTo>
                      <a:pt x="402" y="371"/>
                      <a:pt x="491" y="193"/>
                      <a:pt x="393" y="68"/>
                    </a:cubicBezTo>
                    <a:cubicBezTo>
                      <a:pt x="356" y="24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6" name="Google Shape;5456;p38"/>
              <p:cNvSpPr/>
              <p:nvPr/>
            </p:nvSpPr>
            <p:spPr>
              <a:xfrm>
                <a:off x="4238050" y="3671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4" y="1"/>
                    </a:moveTo>
                    <a:cubicBezTo>
                      <a:pt x="195" y="1"/>
                      <a:pt x="156" y="14"/>
                      <a:pt x="122" y="42"/>
                    </a:cubicBezTo>
                    <a:cubicBezTo>
                      <a:pt x="0" y="138"/>
                      <a:pt x="58" y="338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81" y="355"/>
                      <a:pt x="465" y="185"/>
                      <a:pt x="370" y="68"/>
                    </a:cubicBezTo>
                    <a:cubicBezTo>
                      <a:pt x="335" y="24"/>
                      <a:pt x="285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7" name="Google Shape;5457;p38"/>
              <p:cNvSpPr/>
              <p:nvPr/>
            </p:nvSpPr>
            <p:spPr>
              <a:xfrm>
                <a:off x="4224775" y="3654575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0"/>
                    </a:moveTo>
                    <a:cubicBezTo>
                      <a:pt x="185" y="0"/>
                      <a:pt x="147" y="13"/>
                      <a:pt x="117" y="38"/>
                    </a:cubicBezTo>
                    <a:cubicBezTo>
                      <a:pt x="1" y="131"/>
                      <a:pt x="56" y="321"/>
                      <a:pt x="203" y="333"/>
                    </a:cubicBezTo>
                    <a:cubicBezTo>
                      <a:pt x="210" y="334"/>
                      <a:pt x="216" y="334"/>
                      <a:pt x="223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8" name="Google Shape;5458;p38"/>
              <p:cNvSpPr/>
              <p:nvPr/>
            </p:nvSpPr>
            <p:spPr>
              <a:xfrm>
                <a:off x="4211525" y="3638075"/>
                <a:ext cx="1040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16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2"/>
                      <a:pt x="52" y="299"/>
                      <a:pt x="190" y="315"/>
                    </a:cubicBezTo>
                    <a:cubicBezTo>
                      <a:pt x="196" y="316"/>
                      <a:pt x="201" y="316"/>
                      <a:pt x="206" y="316"/>
                    </a:cubicBezTo>
                    <a:cubicBezTo>
                      <a:pt x="338" y="316"/>
                      <a:pt x="415" y="163"/>
                      <a:pt x="332" y="58"/>
                    </a:cubicBezTo>
                    <a:cubicBezTo>
                      <a:pt x="301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9" name="Google Shape;5459;p38"/>
              <p:cNvSpPr/>
              <p:nvPr/>
            </p:nvSpPr>
            <p:spPr>
              <a:xfrm>
                <a:off x="4348925" y="377235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1"/>
                    </a:moveTo>
                    <a:cubicBezTo>
                      <a:pt x="265" y="1"/>
                      <a:pt x="211" y="18"/>
                      <a:pt x="167" y="54"/>
                    </a:cubicBezTo>
                    <a:cubicBezTo>
                      <a:pt x="0" y="192"/>
                      <a:pt x="81" y="459"/>
                      <a:pt x="293" y="482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53"/>
                      <a:pt x="508" y="93"/>
                    </a:cubicBezTo>
                    <a:cubicBezTo>
                      <a:pt x="460" y="32"/>
                      <a:pt x="389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0" name="Google Shape;5460;p38"/>
              <p:cNvSpPr/>
              <p:nvPr/>
            </p:nvSpPr>
            <p:spPr>
              <a:xfrm>
                <a:off x="4335575" y="3755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09" y="0"/>
                    </a:moveTo>
                    <a:cubicBezTo>
                      <a:pt x="257" y="0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4" y="465"/>
                    </a:cubicBezTo>
                    <a:cubicBezTo>
                      <a:pt x="291" y="466"/>
                      <a:pt x="299" y="467"/>
                      <a:pt x="307" y="467"/>
                    </a:cubicBezTo>
                    <a:cubicBezTo>
                      <a:pt x="499" y="467"/>
                      <a:pt x="616" y="241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1" name="Google Shape;5461;p38"/>
              <p:cNvSpPr/>
              <p:nvPr/>
            </p:nvSpPr>
            <p:spPr>
              <a:xfrm>
                <a:off x="4322325" y="3739275"/>
                <a:ext cx="147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7" extrusionOk="0">
                    <a:moveTo>
                      <a:pt x="294" y="1"/>
                    </a:moveTo>
                    <a:cubicBezTo>
                      <a:pt x="245" y="1"/>
                      <a:pt x="196" y="17"/>
                      <a:pt x="155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80" y="446"/>
                      <a:pt x="288" y="447"/>
                      <a:pt x="297" y="447"/>
                    </a:cubicBezTo>
                    <a:cubicBezTo>
                      <a:pt x="481" y="447"/>
                      <a:pt x="589" y="229"/>
                      <a:pt x="470" y="82"/>
                    </a:cubicBezTo>
                    <a:cubicBezTo>
                      <a:pt x="424" y="29"/>
                      <a:pt x="359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2" name="Google Shape;5462;p38"/>
              <p:cNvSpPr/>
              <p:nvPr/>
            </p:nvSpPr>
            <p:spPr>
              <a:xfrm>
                <a:off x="4309075" y="3722725"/>
                <a:ext cx="141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1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50"/>
                    </a:cubicBezTo>
                    <a:cubicBezTo>
                      <a:pt x="0" y="169"/>
                      <a:pt x="71" y="407"/>
                      <a:pt x="260" y="429"/>
                    </a:cubicBezTo>
                    <a:cubicBezTo>
                      <a:pt x="268" y="430"/>
                      <a:pt x="276" y="430"/>
                      <a:pt x="284" y="430"/>
                    </a:cubicBezTo>
                    <a:cubicBezTo>
                      <a:pt x="460" y="430"/>
                      <a:pt x="564" y="224"/>
                      <a:pt x="447" y="82"/>
                    </a:cubicBezTo>
                    <a:cubicBezTo>
                      <a:pt x="405" y="29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3" name="Google Shape;5463;p38"/>
              <p:cNvSpPr/>
              <p:nvPr/>
            </p:nvSpPr>
            <p:spPr>
              <a:xfrm>
                <a:off x="4295725" y="3706200"/>
                <a:ext cx="135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10" extrusionOk="0">
                    <a:moveTo>
                      <a:pt x="273" y="0"/>
                    </a:moveTo>
                    <a:cubicBezTo>
                      <a:pt x="228" y="0"/>
                      <a:pt x="183" y="15"/>
                      <a:pt x="145" y="46"/>
                    </a:cubicBezTo>
                    <a:cubicBezTo>
                      <a:pt x="1" y="161"/>
                      <a:pt x="71" y="389"/>
                      <a:pt x="251" y="409"/>
                    </a:cubicBezTo>
                    <a:cubicBezTo>
                      <a:pt x="259" y="410"/>
                      <a:pt x="267" y="410"/>
                      <a:pt x="274" y="410"/>
                    </a:cubicBezTo>
                    <a:cubicBezTo>
                      <a:pt x="441" y="410"/>
                      <a:pt x="542" y="213"/>
                      <a:pt x="431" y="78"/>
                    </a:cubicBezTo>
                    <a:cubicBezTo>
                      <a:pt x="391" y="26"/>
                      <a:pt x="332" y="0"/>
                      <a:pt x="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4" name="Google Shape;5464;p38"/>
              <p:cNvSpPr/>
              <p:nvPr/>
            </p:nvSpPr>
            <p:spPr>
              <a:xfrm>
                <a:off x="4282475" y="3689700"/>
                <a:ext cx="129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89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4"/>
                    </a:cubicBezTo>
                    <a:cubicBezTo>
                      <a:pt x="0" y="153"/>
                      <a:pt x="65" y="371"/>
                      <a:pt x="238" y="387"/>
                    </a:cubicBezTo>
                    <a:cubicBezTo>
                      <a:pt x="246" y="388"/>
                      <a:pt x="254" y="389"/>
                      <a:pt x="262" y="389"/>
                    </a:cubicBezTo>
                    <a:cubicBezTo>
                      <a:pt x="421" y="389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5" name="Google Shape;5465;p38"/>
              <p:cNvSpPr/>
              <p:nvPr/>
            </p:nvSpPr>
            <p:spPr>
              <a:xfrm>
                <a:off x="4269225" y="3673125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400" y="373"/>
                      <a:pt x="491" y="194"/>
                      <a:pt x="392" y="70"/>
                    </a:cubicBezTo>
                    <a:cubicBezTo>
                      <a:pt x="354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6" name="Google Shape;5466;p38"/>
              <p:cNvSpPr/>
              <p:nvPr/>
            </p:nvSpPr>
            <p:spPr>
              <a:xfrm>
                <a:off x="4255875" y="3656625"/>
                <a:ext cx="117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3" extrusionOk="0">
                    <a:moveTo>
                      <a:pt x="235" y="0"/>
                    </a:moveTo>
                    <a:cubicBezTo>
                      <a:pt x="196" y="0"/>
                      <a:pt x="156" y="13"/>
                      <a:pt x="123" y="39"/>
                    </a:cubicBezTo>
                    <a:cubicBezTo>
                      <a:pt x="1" y="139"/>
                      <a:pt x="62" y="335"/>
                      <a:pt x="216" y="351"/>
                    </a:cubicBezTo>
                    <a:cubicBezTo>
                      <a:pt x="224" y="352"/>
                      <a:pt x="231" y="352"/>
                      <a:pt x="239" y="352"/>
                    </a:cubicBezTo>
                    <a:cubicBezTo>
                      <a:pt x="383" y="352"/>
                      <a:pt x="468" y="181"/>
                      <a:pt x="373" y="65"/>
                    </a:cubicBezTo>
                    <a:cubicBezTo>
                      <a:pt x="339" y="23"/>
                      <a:pt x="287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7" name="Google Shape;5467;p38"/>
              <p:cNvSpPr/>
              <p:nvPr/>
            </p:nvSpPr>
            <p:spPr>
              <a:xfrm>
                <a:off x="4242700" y="36401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1" y="131"/>
                      <a:pt x="55" y="318"/>
                      <a:pt x="203" y="334"/>
                    </a:cubicBezTo>
                    <a:cubicBezTo>
                      <a:pt x="210" y="335"/>
                      <a:pt x="216" y="335"/>
                      <a:pt x="222" y="335"/>
                    </a:cubicBezTo>
                    <a:cubicBezTo>
                      <a:pt x="359" y="335"/>
                      <a:pt x="440" y="171"/>
                      <a:pt x="351" y="61"/>
                    </a:cubicBezTo>
                    <a:cubicBezTo>
                      <a:pt x="318" y="21"/>
                      <a:pt x="271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8" name="Google Shape;5468;p38"/>
              <p:cNvSpPr/>
              <p:nvPr/>
            </p:nvSpPr>
            <p:spPr>
              <a:xfrm>
                <a:off x="4229375" y="362352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2" y="1"/>
                    </a:moveTo>
                    <a:cubicBezTo>
                      <a:pt x="176" y="1"/>
                      <a:pt x="140" y="12"/>
                      <a:pt x="109" y="36"/>
                    </a:cubicBezTo>
                    <a:cubicBezTo>
                      <a:pt x="0" y="123"/>
                      <a:pt x="52" y="300"/>
                      <a:pt x="193" y="316"/>
                    </a:cubicBezTo>
                    <a:cubicBezTo>
                      <a:pt x="199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4" y="58"/>
                    </a:cubicBezTo>
                    <a:cubicBezTo>
                      <a:pt x="303" y="20"/>
                      <a:pt x="258" y="1"/>
                      <a:pt x="2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9" name="Google Shape;5469;p38"/>
              <p:cNvSpPr/>
              <p:nvPr/>
            </p:nvSpPr>
            <p:spPr>
              <a:xfrm>
                <a:off x="4340250" y="3724750"/>
                <a:ext cx="146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9" extrusionOk="0">
                    <a:moveTo>
                      <a:pt x="295" y="1"/>
                    </a:moveTo>
                    <a:cubicBezTo>
                      <a:pt x="246" y="1"/>
                      <a:pt x="196" y="18"/>
                      <a:pt x="154" y="52"/>
                    </a:cubicBezTo>
                    <a:cubicBezTo>
                      <a:pt x="0" y="174"/>
                      <a:pt x="74" y="425"/>
                      <a:pt x="270" y="448"/>
                    </a:cubicBezTo>
                    <a:cubicBezTo>
                      <a:pt x="278" y="448"/>
                      <a:pt x="286" y="449"/>
                      <a:pt x="294" y="449"/>
                    </a:cubicBezTo>
                    <a:cubicBezTo>
                      <a:pt x="479" y="449"/>
                      <a:pt x="587" y="233"/>
                      <a:pt x="469" y="84"/>
                    </a:cubicBezTo>
                    <a:cubicBezTo>
                      <a:pt x="424" y="30"/>
                      <a:pt x="359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0" name="Google Shape;5470;p38"/>
              <p:cNvSpPr/>
              <p:nvPr/>
            </p:nvSpPr>
            <p:spPr>
              <a:xfrm>
                <a:off x="4326975" y="3708225"/>
                <a:ext cx="140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9" extrusionOk="0">
                    <a:moveTo>
                      <a:pt x="282" y="0"/>
                    </a:moveTo>
                    <a:cubicBezTo>
                      <a:pt x="235" y="0"/>
                      <a:pt x="188" y="16"/>
                      <a:pt x="149" y="48"/>
                    </a:cubicBezTo>
                    <a:cubicBezTo>
                      <a:pt x="1" y="167"/>
                      <a:pt x="72" y="408"/>
                      <a:pt x="258" y="427"/>
                    </a:cubicBezTo>
                    <a:cubicBezTo>
                      <a:pt x="266" y="428"/>
                      <a:pt x="274" y="429"/>
                      <a:pt x="281" y="429"/>
                    </a:cubicBezTo>
                    <a:cubicBezTo>
                      <a:pt x="457" y="429"/>
                      <a:pt x="562" y="222"/>
                      <a:pt x="448" y="80"/>
                    </a:cubicBezTo>
                    <a:cubicBezTo>
                      <a:pt x="406" y="27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1" name="Google Shape;5471;p38"/>
              <p:cNvSpPr/>
              <p:nvPr/>
            </p:nvSpPr>
            <p:spPr>
              <a:xfrm>
                <a:off x="4313725" y="369172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1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2" y="407"/>
                    </a:cubicBezTo>
                    <a:cubicBezTo>
                      <a:pt x="441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2" name="Google Shape;5472;p38"/>
              <p:cNvSpPr/>
              <p:nvPr/>
            </p:nvSpPr>
            <p:spPr>
              <a:xfrm>
                <a:off x="4300400" y="3675150"/>
                <a:ext cx="129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93" extrusionOk="0">
                    <a:moveTo>
                      <a:pt x="257" y="1"/>
                    </a:moveTo>
                    <a:cubicBezTo>
                      <a:pt x="214" y="1"/>
                      <a:pt x="171" y="15"/>
                      <a:pt x="135" y="44"/>
                    </a:cubicBezTo>
                    <a:cubicBezTo>
                      <a:pt x="0" y="156"/>
                      <a:pt x="64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21" y="392"/>
                      <a:pt x="516" y="202"/>
                      <a:pt x="411" y="73"/>
                    </a:cubicBezTo>
                    <a:cubicBezTo>
                      <a:pt x="371" y="25"/>
                      <a:pt x="314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3" name="Google Shape;5473;p38"/>
              <p:cNvSpPr/>
              <p:nvPr/>
            </p:nvSpPr>
            <p:spPr>
              <a:xfrm>
                <a:off x="4287125" y="365865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2"/>
                    </a:cubicBezTo>
                    <a:cubicBezTo>
                      <a:pt x="1" y="145"/>
                      <a:pt x="62" y="354"/>
                      <a:pt x="226" y="370"/>
                    </a:cubicBezTo>
                    <a:cubicBezTo>
                      <a:pt x="234" y="371"/>
                      <a:pt x="241" y="371"/>
                      <a:pt x="249" y="371"/>
                    </a:cubicBezTo>
                    <a:cubicBezTo>
                      <a:pt x="399" y="371"/>
                      <a:pt x="491" y="193"/>
                      <a:pt x="390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4" name="Google Shape;5474;p38"/>
              <p:cNvSpPr/>
              <p:nvPr/>
            </p:nvSpPr>
            <p:spPr>
              <a:xfrm>
                <a:off x="4273875" y="3642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2" y="0"/>
                      <a:pt x="154" y="13"/>
                      <a:pt x="123" y="39"/>
                    </a:cubicBezTo>
                    <a:cubicBezTo>
                      <a:pt x="1" y="138"/>
                      <a:pt x="58" y="337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78" y="355"/>
                      <a:pt x="466" y="184"/>
                      <a:pt x="370" y="68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5" name="Google Shape;5475;p38"/>
              <p:cNvSpPr/>
              <p:nvPr/>
            </p:nvSpPr>
            <p:spPr>
              <a:xfrm>
                <a:off x="4260550" y="362557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4" y="0"/>
                    </a:moveTo>
                    <a:cubicBezTo>
                      <a:pt x="187" y="0"/>
                      <a:pt x="150" y="13"/>
                      <a:pt x="119" y="38"/>
                    </a:cubicBezTo>
                    <a:cubicBezTo>
                      <a:pt x="0" y="131"/>
                      <a:pt x="58" y="320"/>
                      <a:pt x="206" y="333"/>
                    </a:cubicBezTo>
                    <a:cubicBezTo>
                      <a:pt x="212" y="334"/>
                      <a:pt x="219" y="334"/>
                      <a:pt x="225" y="334"/>
                    </a:cubicBezTo>
                    <a:cubicBezTo>
                      <a:pt x="361" y="334"/>
                      <a:pt x="443" y="174"/>
                      <a:pt x="354" y="63"/>
                    </a:cubicBezTo>
                    <a:cubicBezTo>
                      <a:pt x="321" y="21"/>
                      <a:pt x="273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6" name="Google Shape;5476;p38"/>
              <p:cNvSpPr/>
              <p:nvPr/>
            </p:nvSpPr>
            <p:spPr>
              <a:xfrm>
                <a:off x="4247275" y="3609075"/>
                <a:ext cx="104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6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2"/>
                      <a:pt x="55" y="299"/>
                      <a:pt x="194" y="315"/>
                    </a:cubicBezTo>
                    <a:cubicBezTo>
                      <a:pt x="199" y="316"/>
                      <a:pt x="204" y="316"/>
                      <a:pt x="210" y="316"/>
                    </a:cubicBezTo>
                    <a:cubicBezTo>
                      <a:pt x="341" y="316"/>
                      <a:pt x="418" y="163"/>
                      <a:pt x="332" y="58"/>
                    </a:cubicBezTo>
                    <a:cubicBezTo>
                      <a:pt x="301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7" name="Google Shape;5477;p38"/>
              <p:cNvSpPr/>
              <p:nvPr/>
            </p:nvSpPr>
            <p:spPr>
              <a:xfrm>
                <a:off x="4344825" y="3693725"/>
                <a:ext cx="141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1" extrusionOk="0">
                    <a:moveTo>
                      <a:pt x="283" y="1"/>
                    </a:moveTo>
                    <a:cubicBezTo>
                      <a:pt x="236" y="1"/>
                      <a:pt x="188" y="16"/>
                      <a:pt x="148" y="50"/>
                    </a:cubicBezTo>
                    <a:cubicBezTo>
                      <a:pt x="0" y="169"/>
                      <a:pt x="71" y="406"/>
                      <a:pt x="261" y="429"/>
                    </a:cubicBezTo>
                    <a:cubicBezTo>
                      <a:pt x="269" y="430"/>
                      <a:pt x="276" y="430"/>
                      <a:pt x="284" y="430"/>
                    </a:cubicBezTo>
                    <a:cubicBezTo>
                      <a:pt x="460" y="430"/>
                      <a:pt x="564" y="223"/>
                      <a:pt x="450" y="82"/>
                    </a:cubicBezTo>
                    <a:cubicBezTo>
                      <a:pt x="408" y="29"/>
                      <a:pt x="346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8" name="Google Shape;5478;p38"/>
              <p:cNvSpPr/>
              <p:nvPr/>
            </p:nvSpPr>
            <p:spPr>
              <a:xfrm>
                <a:off x="4331575" y="3677200"/>
                <a:ext cx="134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0" extrusionOk="0">
                    <a:moveTo>
                      <a:pt x="270" y="0"/>
                    </a:moveTo>
                    <a:cubicBezTo>
                      <a:pt x="224" y="0"/>
                      <a:pt x="179" y="15"/>
                      <a:pt x="141" y="45"/>
                    </a:cubicBezTo>
                    <a:cubicBezTo>
                      <a:pt x="0" y="161"/>
                      <a:pt x="68" y="389"/>
                      <a:pt x="251" y="409"/>
                    </a:cubicBezTo>
                    <a:cubicBezTo>
                      <a:pt x="259" y="409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0" y="26"/>
                      <a:pt x="330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9" name="Google Shape;5479;p38"/>
              <p:cNvSpPr/>
              <p:nvPr/>
            </p:nvSpPr>
            <p:spPr>
              <a:xfrm>
                <a:off x="4318300" y="3660700"/>
                <a:ext cx="12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89" extrusionOk="0">
                    <a:moveTo>
                      <a:pt x="258" y="0"/>
                    </a:moveTo>
                    <a:cubicBezTo>
                      <a:pt x="215" y="0"/>
                      <a:pt x="172" y="14"/>
                      <a:pt x="136" y="43"/>
                    </a:cubicBezTo>
                    <a:cubicBezTo>
                      <a:pt x="1" y="153"/>
                      <a:pt x="65" y="371"/>
                      <a:pt x="239" y="387"/>
                    </a:cubicBezTo>
                    <a:cubicBezTo>
                      <a:pt x="246" y="388"/>
                      <a:pt x="254" y="389"/>
                      <a:pt x="262" y="389"/>
                    </a:cubicBezTo>
                    <a:cubicBezTo>
                      <a:pt x="421" y="389"/>
                      <a:pt x="513" y="201"/>
                      <a:pt x="409" y="72"/>
                    </a:cubicBezTo>
                    <a:cubicBezTo>
                      <a:pt x="371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0" name="Google Shape;5480;p38"/>
              <p:cNvSpPr/>
              <p:nvPr/>
            </p:nvSpPr>
            <p:spPr>
              <a:xfrm>
                <a:off x="4305050" y="3644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7"/>
                      <a:pt x="62" y="356"/>
                      <a:pt x="225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3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1" name="Google Shape;5481;p38"/>
              <p:cNvSpPr/>
              <p:nvPr/>
            </p:nvSpPr>
            <p:spPr>
              <a:xfrm>
                <a:off x="4291800" y="3627625"/>
                <a:ext cx="1157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52" extrusionOk="0">
                    <a:moveTo>
                      <a:pt x="231" y="0"/>
                    </a:moveTo>
                    <a:cubicBezTo>
                      <a:pt x="192" y="0"/>
                      <a:pt x="152" y="13"/>
                      <a:pt x="119" y="39"/>
                    </a:cubicBezTo>
                    <a:cubicBezTo>
                      <a:pt x="0" y="139"/>
                      <a:pt x="58" y="335"/>
                      <a:pt x="212" y="351"/>
                    </a:cubicBezTo>
                    <a:cubicBezTo>
                      <a:pt x="219" y="352"/>
                      <a:pt x="225" y="352"/>
                      <a:pt x="232" y="352"/>
                    </a:cubicBezTo>
                    <a:cubicBezTo>
                      <a:pt x="378" y="352"/>
                      <a:pt x="462" y="182"/>
                      <a:pt x="370" y="65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2" name="Google Shape;5482;p38"/>
              <p:cNvSpPr/>
              <p:nvPr/>
            </p:nvSpPr>
            <p:spPr>
              <a:xfrm>
                <a:off x="4278450" y="3611100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6" y="0"/>
                    </a:moveTo>
                    <a:cubicBezTo>
                      <a:pt x="188" y="0"/>
                      <a:pt x="151" y="13"/>
                      <a:pt x="120" y="38"/>
                    </a:cubicBezTo>
                    <a:cubicBezTo>
                      <a:pt x="1" y="131"/>
                      <a:pt x="59" y="318"/>
                      <a:pt x="206" y="334"/>
                    </a:cubicBezTo>
                    <a:cubicBezTo>
                      <a:pt x="213" y="334"/>
                      <a:pt x="219" y="335"/>
                      <a:pt x="225" y="335"/>
                    </a:cubicBezTo>
                    <a:cubicBezTo>
                      <a:pt x="362" y="335"/>
                      <a:pt x="443" y="171"/>
                      <a:pt x="354" y="61"/>
                    </a:cubicBezTo>
                    <a:cubicBezTo>
                      <a:pt x="322" y="21"/>
                      <a:pt x="274" y="0"/>
                      <a:pt x="2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3" name="Google Shape;5483;p38"/>
              <p:cNvSpPr/>
              <p:nvPr/>
            </p:nvSpPr>
            <p:spPr>
              <a:xfrm>
                <a:off x="4265200" y="359452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0" y="126"/>
                      <a:pt x="52" y="303"/>
                      <a:pt x="193" y="315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1" y="58"/>
                    </a:cubicBezTo>
                    <a:cubicBezTo>
                      <a:pt x="301" y="20"/>
                      <a:pt x="255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4" name="Google Shape;5484;p38"/>
              <p:cNvSpPr/>
              <p:nvPr/>
            </p:nvSpPr>
            <p:spPr>
              <a:xfrm>
                <a:off x="4336225" y="3646150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8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6"/>
                      <a:pt x="65" y="371"/>
                      <a:pt x="238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21" y="392"/>
                      <a:pt x="513" y="202"/>
                      <a:pt x="409" y="73"/>
                    </a:cubicBezTo>
                    <a:cubicBezTo>
                      <a:pt x="370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5" name="Google Shape;5485;p38"/>
              <p:cNvSpPr/>
              <p:nvPr/>
            </p:nvSpPr>
            <p:spPr>
              <a:xfrm>
                <a:off x="4322875" y="362965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7" y="1"/>
                    </a:moveTo>
                    <a:cubicBezTo>
                      <a:pt x="206" y="1"/>
                      <a:pt x="166" y="14"/>
                      <a:pt x="133" y="42"/>
                    </a:cubicBezTo>
                    <a:cubicBezTo>
                      <a:pt x="1" y="145"/>
                      <a:pt x="62" y="353"/>
                      <a:pt x="229" y="369"/>
                    </a:cubicBezTo>
                    <a:cubicBezTo>
                      <a:pt x="237" y="370"/>
                      <a:pt x="245" y="371"/>
                      <a:pt x="252" y="371"/>
                    </a:cubicBezTo>
                    <a:cubicBezTo>
                      <a:pt x="402" y="371"/>
                      <a:pt x="491" y="193"/>
                      <a:pt x="393" y="71"/>
                    </a:cubicBezTo>
                    <a:cubicBezTo>
                      <a:pt x="356" y="25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6" name="Google Shape;5486;p38"/>
              <p:cNvSpPr/>
              <p:nvPr/>
            </p:nvSpPr>
            <p:spPr>
              <a:xfrm>
                <a:off x="4309625" y="3613075"/>
                <a:ext cx="116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6" extrusionOk="0">
                    <a:moveTo>
                      <a:pt x="234" y="1"/>
                    </a:moveTo>
                    <a:cubicBezTo>
                      <a:pt x="195" y="1"/>
                      <a:pt x="156" y="13"/>
                      <a:pt x="123" y="39"/>
                    </a:cubicBezTo>
                    <a:cubicBezTo>
                      <a:pt x="1" y="139"/>
                      <a:pt x="59" y="338"/>
                      <a:pt x="216" y="354"/>
                    </a:cubicBezTo>
                    <a:cubicBezTo>
                      <a:pt x="223" y="355"/>
                      <a:pt x="229" y="355"/>
                      <a:pt x="236" y="355"/>
                    </a:cubicBezTo>
                    <a:cubicBezTo>
                      <a:pt x="381" y="355"/>
                      <a:pt x="466" y="185"/>
                      <a:pt x="373" y="68"/>
                    </a:cubicBezTo>
                    <a:cubicBezTo>
                      <a:pt x="338" y="24"/>
                      <a:pt x="286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7" name="Google Shape;5487;p38"/>
              <p:cNvSpPr/>
              <p:nvPr/>
            </p:nvSpPr>
            <p:spPr>
              <a:xfrm>
                <a:off x="4296375" y="3596550"/>
                <a:ext cx="110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6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0" y="132"/>
                      <a:pt x="55" y="321"/>
                      <a:pt x="206" y="334"/>
                    </a:cubicBezTo>
                    <a:cubicBezTo>
                      <a:pt x="213" y="335"/>
                      <a:pt x="219" y="335"/>
                      <a:pt x="225" y="335"/>
                    </a:cubicBezTo>
                    <a:cubicBezTo>
                      <a:pt x="362" y="335"/>
                      <a:pt x="443" y="175"/>
                      <a:pt x="351" y="64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8" name="Google Shape;5488;p38"/>
              <p:cNvSpPr/>
              <p:nvPr/>
            </p:nvSpPr>
            <p:spPr>
              <a:xfrm>
                <a:off x="4283125" y="3580075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5"/>
                    </a:cubicBezTo>
                    <a:cubicBezTo>
                      <a:pt x="0" y="122"/>
                      <a:pt x="52" y="299"/>
                      <a:pt x="193" y="315"/>
                    </a:cubicBezTo>
                    <a:cubicBezTo>
                      <a:pt x="198" y="315"/>
                      <a:pt x="203" y="316"/>
                      <a:pt x="208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9" name="Google Shape;5489;p38"/>
              <p:cNvSpPr/>
              <p:nvPr/>
            </p:nvSpPr>
            <p:spPr>
              <a:xfrm>
                <a:off x="4340800" y="361512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5" y="0"/>
                    </a:moveTo>
                    <a:cubicBezTo>
                      <a:pt x="204" y="0"/>
                      <a:pt x="164" y="13"/>
                      <a:pt x="129" y="41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3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0" name="Google Shape;5490;p38"/>
              <p:cNvSpPr/>
              <p:nvPr/>
            </p:nvSpPr>
            <p:spPr>
              <a:xfrm>
                <a:off x="4327550" y="3598625"/>
                <a:ext cx="11650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2" extrusionOk="0">
                    <a:moveTo>
                      <a:pt x="233" y="0"/>
                    </a:moveTo>
                    <a:cubicBezTo>
                      <a:pt x="195" y="0"/>
                      <a:pt x="156" y="13"/>
                      <a:pt x="122" y="39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2" y="351"/>
                      <a:pt x="229" y="352"/>
                      <a:pt x="235" y="352"/>
                    </a:cubicBezTo>
                    <a:cubicBezTo>
                      <a:pt x="381" y="352"/>
                      <a:pt x="465" y="182"/>
                      <a:pt x="370" y="65"/>
                    </a:cubicBezTo>
                    <a:cubicBezTo>
                      <a:pt x="335" y="22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1" name="Google Shape;5491;p38"/>
              <p:cNvSpPr/>
              <p:nvPr/>
            </p:nvSpPr>
            <p:spPr>
              <a:xfrm>
                <a:off x="4314300" y="3582100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2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18"/>
                      <a:pt x="203" y="334"/>
                    </a:cubicBezTo>
                    <a:cubicBezTo>
                      <a:pt x="209" y="334"/>
                      <a:pt x="215" y="335"/>
                      <a:pt x="222" y="335"/>
                    </a:cubicBezTo>
                    <a:cubicBezTo>
                      <a:pt x="358" y="335"/>
                      <a:pt x="440" y="171"/>
                      <a:pt x="350" y="60"/>
                    </a:cubicBezTo>
                    <a:cubicBezTo>
                      <a:pt x="318" y="21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2" name="Google Shape;5492;p38"/>
              <p:cNvSpPr/>
              <p:nvPr/>
            </p:nvSpPr>
            <p:spPr>
              <a:xfrm>
                <a:off x="4301025" y="3565550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8" y="0"/>
                    </a:moveTo>
                    <a:cubicBezTo>
                      <a:pt x="173" y="0"/>
                      <a:pt x="139" y="11"/>
                      <a:pt x="110" y="35"/>
                    </a:cubicBezTo>
                    <a:cubicBezTo>
                      <a:pt x="1" y="125"/>
                      <a:pt x="52" y="301"/>
                      <a:pt x="190" y="314"/>
                    </a:cubicBezTo>
                    <a:cubicBezTo>
                      <a:pt x="197" y="315"/>
                      <a:pt x="203" y="315"/>
                      <a:pt x="210" y="315"/>
                    </a:cubicBezTo>
                    <a:cubicBezTo>
                      <a:pt x="340" y="315"/>
                      <a:pt x="418" y="161"/>
                      <a:pt x="332" y="57"/>
                    </a:cubicBezTo>
                    <a:cubicBezTo>
                      <a:pt x="300" y="20"/>
                      <a:pt x="254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93" name="Google Shape;5493;p38"/>
            <p:cNvSpPr/>
            <p:nvPr/>
          </p:nvSpPr>
          <p:spPr>
            <a:xfrm>
              <a:off x="6928153" y="3892363"/>
              <a:ext cx="2245086" cy="1279539"/>
            </a:xfrm>
            <a:custGeom>
              <a:avLst/>
              <a:gdLst/>
              <a:ahLst/>
              <a:cxnLst/>
              <a:rect l="l" t="t" r="r" b="b"/>
              <a:pathLst>
                <a:path w="37331" h="21276" extrusionOk="0">
                  <a:moveTo>
                    <a:pt x="37218" y="21247"/>
                  </a:moveTo>
                  <a:lnTo>
                    <a:pt x="37331" y="1"/>
                  </a:lnTo>
                  <a:cubicBezTo>
                    <a:pt x="34220" y="322"/>
                    <a:pt x="28249" y="2074"/>
                    <a:pt x="24232" y="10391"/>
                  </a:cubicBezTo>
                  <a:cubicBezTo>
                    <a:pt x="18977" y="21276"/>
                    <a:pt x="5772" y="13730"/>
                    <a:pt x="0" y="210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4" name="Google Shape;7154;p59"/>
          <p:cNvSpPr txBox="1">
            <a:spLocks noGrp="1"/>
          </p:cNvSpPr>
          <p:nvPr>
            <p:ph type="title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Proses Pengambilan Keputusan</a:t>
            </a:r>
            <a:endParaRPr dirty="0"/>
          </a:p>
        </p:txBody>
      </p:sp>
      <p:sp>
        <p:nvSpPr>
          <p:cNvPr id="7155" name="Google Shape;7155;p59"/>
          <p:cNvSpPr txBox="1">
            <a:spLocks noGrp="1"/>
          </p:cNvSpPr>
          <p:nvPr>
            <p:ph type="subTitle" idx="1"/>
          </p:nvPr>
        </p:nvSpPr>
        <p:spPr>
          <a:xfrm>
            <a:off x="162251" y="2330107"/>
            <a:ext cx="3378900" cy="7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Identifikasi masalah atau tujuan yang ingin dicapai</a:t>
            </a:r>
            <a:endParaRPr dirty="0"/>
          </a:p>
        </p:txBody>
      </p:sp>
      <p:sp>
        <p:nvSpPr>
          <p:cNvPr id="7156" name="Google Shape;7156;p59"/>
          <p:cNvSpPr txBox="1">
            <a:spLocks noGrp="1"/>
          </p:cNvSpPr>
          <p:nvPr>
            <p:ph type="title" idx="2"/>
          </p:nvPr>
        </p:nvSpPr>
        <p:spPr>
          <a:xfrm>
            <a:off x="-48899" y="1840207"/>
            <a:ext cx="38012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Identifikasi Masalah / Tujuan</a:t>
            </a:r>
            <a:endParaRPr dirty="0"/>
          </a:p>
        </p:txBody>
      </p:sp>
      <p:sp>
        <p:nvSpPr>
          <p:cNvPr id="7157" name="Google Shape;7157;p59"/>
          <p:cNvSpPr txBox="1">
            <a:spLocks noGrp="1"/>
          </p:cNvSpPr>
          <p:nvPr>
            <p:ph type="subTitle" idx="3"/>
          </p:nvPr>
        </p:nvSpPr>
        <p:spPr>
          <a:xfrm>
            <a:off x="5498676" y="2472715"/>
            <a:ext cx="3378900" cy="7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Menganalisa dan mengevaluasi setiap alternatif pengambilan keputusan</a:t>
            </a:r>
            <a:endParaRPr dirty="0"/>
          </a:p>
        </p:txBody>
      </p:sp>
      <p:sp>
        <p:nvSpPr>
          <p:cNvPr id="7158" name="Google Shape;7158;p59"/>
          <p:cNvSpPr txBox="1">
            <a:spLocks noGrp="1"/>
          </p:cNvSpPr>
          <p:nvPr>
            <p:ph type="title" idx="4"/>
          </p:nvPr>
        </p:nvSpPr>
        <p:spPr>
          <a:xfrm>
            <a:off x="5612526" y="1982815"/>
            <a:ext cx="31512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Analisa dan Evaluasi</a:t>
            </a:r>
            <a:endParaRPr dirty="0"/>
          </a:p>
        </p:txBody>
      </p:sp>
      <p:sp>
        <p:nvSpPr>
          <p:cNvPr id="7159" name="Google Shape;7159;p59"/>
          <p:cNvSpPr/>
          <p:nvPr/>
        </p:nvSpPr>
        <p:spPr>
          <a:xfrm>
            <a:off x="6789579" y="1151746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0" name="Google Shape;7160;p59"/>
          <p:cNvSpPr/>
          <p:nvPr/>
        </p:nvSpPr>
        <p:spPr>
          <a:xfrm>
            <a:off x="1504420" y="1009144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1" name="Google Shape;7161;p59"/>
          <p:cNvGrpSpPr/>
          <p:nvPr/>
        </p:nvGrpSpPr>
        <p:grpSpPr>
          <a:xfrm>
            <a:off x="1691296" y="1152145"/>
            <a:ext cx="432150" cy="432150"/>
            <a:chOff x="1190625" y="238125"/>
            <a:chExt cx="5219200" cy="5219200"/>
          </a:xfrm>
        </p:grpSpPr>
        <p:sp>
          <p:nvSpPr>
            <p:cNvPr id="7162" name="Google Shape;7162;p59"/>
            <p:cNvSpPr/>
            <p:nvPr/>
          </p:nvSpPr>
          <p:spPr>
            <a:xfrm>
              <a:off x="2424450" y="238125"/>
              <a:ext cx="2752325" cy="2752325"/>
            </a:xfrm>
            <a:custGeom>
              <a:avLst/>
              <a:gdLst/>
              <a:ahLst/>
              <a:cxnLst/>
              <a:rect l="l" t="t" r="r" b="b"/>
              <a:pathLst>
                <a:path w="110093" h="110093" extrusionOk="0">
                  <a:moveTo>
                    <a:pt x="97860" y="12232"/>
                  </a:moveTo>
                  <a:lnTo>
                    <a:pt x="97860" y="48930"/>
                  </a:lnTo>
                  <a:lnTo>
                    <a:pt x="85628" y="48930"/>
                  </a:lnTo>
                  <a:lnTo>
                    <a:pt x="85628" y="61162"/>
                  </a:lnTo>
                  <a:lnTo>
                    <a:pt x="97860" y="61162"/>
                  </a:lnTo>
                  <a:lnTo>
                    <a:pt x="97860" y="97860"/>
                  </a:lnTo>
                  <a:lnTo>
                    <a:pt x="85628" y="97860"/>
                  </a:lnTo>
                  <a:lnTo>
                    <a:pt x="85628" y="85627"/>
                  </a:lnTo>
                  <a:lnTo>
                    <a:pt x="73396" y="85627"/>
                  </a:lnTo>
                  <a:lnTo>
                    <a:pt x="73396" y="97860"/>
                  </a:lnTo>
                  <a:lnTo>
                    <a:pt x="48931" y="97860"/>
                  </a:lnTo>
                  <a:lnTo>
                    <a:pt x="48931" y="73395"/>
                  </a:lnTo>
                  <a:lnTo>
                    <a:pt x="24466" y="73395"/>
                  </a:lnTo>
                  <a:lnTo>
                    <a:pt x="24466" y="85627"/>
                  </a:lnTo>
                  <a:lnTo>
                    <a:pt x="36698" y="85627"/>
                  </a:lnTo>
                  <a:lnTo>
                    <a:pt x="36698" y="97860"/>
                  </a:lnTo>
                  <a:lnTo>
                    <a:pt x="12233" y="97860"/>
                  </a:lnTo>
                  <a:lnTo>
                    <a:pt x="12233" y="36697"/>
                  </a:lnTo>
                  <a:lnTo>
                    <a:pt x="24466" y="36697"/>
                  </a:lnTo>
                  <a:lnTo>
                    <a:pt x="24466" y="61162"/>
                  </a:lnTo>
                  <a:lnTo>
                    <a:pt x="61163" y="61162"/>
                  </a:lnTo>
                  <a:lnTo>
                    <a:pt x="61163" y="73395"/>
                  </a:lnTo>
                  <a:lnTo>
                    <a:pt x="73396" y="73395"/>
                  </a:lnTo>
                  <a:lnTo>
                    <a:pt x="73396" y="48930"/>
                  </a:lnTo>
                  <a:lnTo>
                    <a:pt x="36698" y="48930"/>
                  </a:lnTo>
                  <a:lnTo>
                    <a:pt x="36698" y="36697"/>
                  </a:lnTo>
                  <a:lnTo>
                    <a:pt x="48931" y="36697"/>
                  </a:lnTo>
                  <a:lnTo>
                    <a:pt x="48931" y="24465"/>
                  </a:lnTo>
                  <a:lnTo>
                    <a:pt x="12233" y="24465"/>
                  </a:lnTo>
                  <a:lnTo>
                    <a:pt x="12233" y="12232"/>
                  </a:lnTo>
                  <a:lnTo>
                    <a:pt x="61163" y="12232"/>
                  </a:lnTo>
                  <a:lnTo>
                    <a:pt x="61163" y="36697"/>
                  </a:lnTo>
                  <a:lnTo>
                    <a:pt x="85628" y="36697"/>
                  </a:lnTo>
                  <a:lnTo>
                    <a:pt x="85628" y="24465"/>
                  </a:lnTo>
                  <a:lnTo>
                    <a:pt x="73396" y="24465"/>
                  </a:lnTo>
                  <a:lnTo>
                    <a:pt x="73396" y="12232"/>
                  </a:lnTo>
                  <a:close/>
                  <a:moveTo>
                    <a:pt x="1" y="0"/>
                  </a:moveTo>
                  <a:lnTo>
                    <a:pt x="1" y="110092"/>
                  </a:lnTo>
                  <a:lnTo>
                    <a:pt x="110093" y="110092"/>
                  </a:lnTo>
                  <a:lnTo>
                    <a:pt x="1100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59"/>
            <p:cNvSpPr/>
            <p:nvPr/>
          </p:nvSpPr>
          <p:spPr>
            <a:xfrm>
              <a:off x="1343925" y="3602025"/>
              <a:ext cx="927250" cy="917475"/>
            </a:xfrm>
            <a:custGeom>
              <a:avLst/>
              <a:gdLst/>
              <a:ahLst/>
              <a:cxnLst/>
              <a:rect l="l" t="t" r="r" b="b"/>
              <a:pathLst>
                <a:path w="37090" h="36699" extrusionOk="0">
                  <a:moveTo>
                    <a:pt x="18757" y="1"/>
                  </a:moveTo>
                  <a:cubicBezTo>
                    <a:pt x="8612" y="1"/>
                    <a:pt x="1" y="8221"/>
                    <a:pt x="1" y="18366"/>
                  </a:cubicBezTo>
                  <a:cubicBezTo>
                    <a:pt x="1" y="28478"/>
                    <a:pt x="8612" y="36698"/>
                    <a:pt x="18757" y="36698"/>
                  </a:cubicBezTo>
                  <a:cubicBezTo>
                    <a:pt x="28869" y="36698"/>
                    <a:pt x="37089" y="28478"/>
                    <a:pt x="37089" y="18366"/>
                  </a:cubicBezTo>
                  <a:cubicBezTo>
                    <a:pt x="37089" y="8221"/>
                    <a:pt x="28869" y="1"/>
                    <a:pt x="18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59"/>
            <p:cNvSpPr/>
            <p:nvPr/>
          </p:nvSpPr>
          <p:spPr>
            <a:xfrm>
              <a:off x="1190625" y="4519475"/>
              <a:ext cx="1233850" cy="937850"/>
            </a:xfrm>
            <a:custGeom>
              <a:avLst/>
              <a:gdLst/>
              <a:ahLst/>
              <a:cxnLst/>
              <a:rect l="l" t="t" r="r" b="b"/>
              <a:pathLst>
                <a:path w="49354" h="37514" extrusionOk="0">
                  <a:moveTo>
                    <a:pt x="12232" y="0"/>
                  </a:moveTo>
                  <a:cubicBezTo>
                    <a:pt x="5480" y="0"/>
                    <a:pt x="0" y="5480"/>
                    <a:pt x="0" y="12233"/>
                  </a:cubicBezTo>
                  <a:lnTo>
                    <a:pt x="0" y="37513"/>
                  </a:lnTo>
                  <a:lnTo>
                    <a:pt x="49354" y="37513"/>
                  </a:lnTo>
                  <a:lnTo>
                    <a:pt x="49354" y="12233"/>
                  </a:lnTo>
                  <a:cubicBezTo>
                    <a:pt x="49354" y="5480"/>
                    <a:pt x="43841" y="0"/>
                    <a:pt x="37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59"/>
            <p:cNvSpPr/>
            <p:nvPr/>
          </p:nvSpPr>
          <p:spPr>
            <a:xfrm>
              <a:off x="3341900" y="3602025"/>
              <a:ext cx="917450" cy="917475"/>
            </a:xfrm>
            <a:custGeom>
              <a:avLst/>
              <a:gdLst/>
              <a:ahLst/>
              <a:cxnLst/>
              <a:rect l="l" t="t" r="r" b="b"/>
              <a:pathLst>
                <a:path w="36698" h="36699" extrusionOk="0">
                  <a:moveTo>
                    <a:pt x="18333" y="1"/>
                  </a:moveTo>
                  <a:cubicBezTo>
                    <a:pt x="8188" y="1"/>
                    <a:pt x="0" y="8221"/>
                    <a:pt x="0" y="18366"/>
                  </a:cubicBezTo>
                  <a:cubicBezTo>
                    <a:pt x="0" y="28478"/>
                    <a:pt x="8188" y="36698"/>
                    <a:pt x="18333" y="36698"/>
                  </a:cubicBezTo>
                  <a:cubicBezTo>
                    <a:pt x="28477" y="36698"/>
                    <a:pt x="36698" y="28478"/>
                    <a:pt x="36698" y="18366"/>
                  </a:cubicBezTo>
                  <a:cubicBezTo>
                    <a:pt x="36698" y="8221"/>
                    <a:pt x="28477" y="1"/>
                    <a:pt x="18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59"/>
            <p:cNvSpPr/>
            <p:nvPr/>
          </p:nvSpPr>
          <p:spPr>
            <a:xfrm>
              <a:off x="3188575" y="4519475"/>
              <a:ext cx="1223275" cy="937850"/>
            </a:xfrm>
            <a:custGeom>
              <a:avLst/>
              <a:gdLst/>
              <a:ahLst/>
              <a:cxnLst/>
              <a:rect l="l" t="t" r="r" b="b"/>
              <a:pathLst>
                <a:path w="48931" h="37514" extrusionOk="0">
                  <a:moveTo>
                    <a:pt x="12233" y="0"/>
                  </a:moveTo>
                  <a:cubicBezTo>
                    <a:pt x="5481" y="0"/>
                    <a:pt x="1" y="5480"/>
                    <a:pt x="1" y="12233"/>
                  </a:cubicBezTo>
                  <a:lnTo>
                    <a:pt x="1" y="37513"/>
                  </a:lnTo>
                  <a:lnTo>
                    <a:pt x="48930" y="37513"/>
                  </a:lnTo>
                  <a:lnTo>
                    <a:pt x="48930" y="12233"/>
                  </a:lnTo>
                  <a:cubicBezTo>
                    <a:pt x="48930" y="5480"/>
                    <a:pt x="43450" y="0"/>
                    <a:pt x="36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59"/>
            <p:cNvSpPr/>
            <p:nvPr/>
          </p:nvSpPr>
          <p:spPr>
            <a:xfrm>
              <a:off x="5329250" y="3602025"/>
              <a:ext cx="928075" cy="917475"/>
            </a:xfrm>
            <a:custGeom>
              <a:avLst/>
              <a:gdLst/>
              <a:ahLst/>
              <a:cxnLst/>
              <a:rect l="l" t="t" r="r" b="b"/>
              <a:pathLst>
                <a:path w="37123" h="36699" extrusionOk="0">
                  <a:moveTo>
                    <a:pt x="18366" y="1"/>
                  </a:moveTo>
                  <a:cubicBezTo>
                    <a:pt x="8221" y="1"/>
                    <a:pt x="1" y="8221"/>
                    <a:pt x="1" y="18366"/>
                  </a:cubicBezTo>
                  <a:cubicBezTo>
                    <a:pt x="1" y="28478"/>
                    <a:pt x="8221" y="36698"/>
                    <a:pt x="18366" y="36698"/>
                  </a:cubicBezTo>
                  <a:cubicBezTo>
                    <a:pt x="28478" y="36698"/>
                    <a:pt x="37122" y="28478"/>
                    <a:pt x="37122" y="18366"/>
                  </a:cubicBezTo>
                  <a:cubicBezTo>
                    <a:pt x="37122" y="8221"/>
                    <a:pt x="28478" y="1"/>
                    <a:pt x="18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59"/>
            <p:cNvSpPr/>
            <p:nvPr/>
          </p:nvSpPr>
          <p:spPr>
            <a:xfrm>
              <a:off x="5176750" y="4519475"/>
              <a:ext cx="1233075" cy="937850"/>
            </a:xfrm>
            <a:custGeom>
              <a:avLst/>
              <a:gdLst/>
              <a:ahLst/>
              <a:cxnLst/>
              <a:rect l="l" t="t" r="r" b="b"/>
              <a:pathLst>
                <a:path w="49323" h="37514" extrusionOk="0">
                  <a:moveTo>
                    <a:pt x="12233" y="0"/>
                  </a:moveTo>
                  <a:cubicBezTo>
                    <a:pt x="5481" y="0"/>
                    <a:pt x="1" y="5480"/>
                    <a:pt x="1" y="12233"/>
                  </a:cubicBezTo>
                  <a:lnTo>
                    <a:pt x="1" y="37513"/>
                  </a:lnTo>
                  <a:lnTo>
                    <a:pt x="49322" y="37513"/>
                  </a:lnTo>
                  <a:lnTo>
                    <a:pt x="49322" y="12233"/>
                  </a:lnTo>
                  <a:cubicBezTo>
                    <a:pt x="49322" y="5480"/>
                    <a:pt x="43842" y="0"/>
                    <a:pt x="37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9" name="Google Shape;7169;p59"/>
          <p:cNvGrpSpPr/>
          <p:nvPr/>
        </p:nvGrpSpPr>
        <p:grpSpPr>
          <a:xfrm>
            <a:off x="7026723" y="1316888"/>
            <a:ext cx="322816" cy="393528"/>
            <a:chOff x="1659525" y="238125"/>
            <a:chExt cx="4281375" cy="5219200"/>
          </a:xfrm>
        </p:grpSpPr>
        <p:sp>
          <p:nvSpPr>
            <p:cNvPr id="7170" name="Google Shape;7170;p59"/>
            <p:cNvSpPr/>
            <p:nvPr/>
          </p:nvSpPr>
          <p:spPr>
            <a:xfrm>
              <a:off x="3188575" y="238125"/>
              <a:ext cx="1223275" cy="1223250"/>
            </a:xfrm>
            <a:custGeom>
              <a:avLst/>
              <a:gdLst/>
              <a:ahLst/>
              <a:cxnLst/>
              <a:rect l="l" t="t" r="r" b="b"/>
              <a:pathLst>
                <a:path w="48931" h="48930" extrusionOk="0">
                  <a:moveTo>
                    <a:pt x="24466" y="0"/>
                  </a:moveTo>
                  <a:cubicBezTo>
                    <a:pt x="10961" y="0"/>
                    <a:pt x="1" y="10960"/>
                    <a:pt x="1" y="24465"/>
                  </a:cubicBezTo>
                  <a:cubicBezTo>
                    <a:pt x="1" y="37970"/>
                    <a:pt x="10961" y="48930"/>
                    <a:pt x="24466" y="48930"/>
                  </a:cubicBezTo>
                  <a:cubicBezTo>
                    <a:pt x="37970" y="48930"/>
                    <a:pt x="48930" y="37970"/>
                    <a:pt x="48930" y="24465"/>
                  </a:cubicBezTo>
                  <a:cubicBezTo>
                    <a:pt x="48930" y="10960"/>
                    <a:pt x="37970" y="0"/>
                    <a:pt x="24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59"/>
            <p:cNvSpPr/>
            <p:nvPr/>
          </p:nvSpPr>
          <p:spPr>
            <a:xfrm>
              <a:off x="1965325" y="752700"/>
              <a:ext cx="3654275" cy="2554150"/>
            </a:xfrm>
            <a:custGeom>
              <a:avLst/>
              <a:gdLst/>
              <a:ahLst/>
              <a:cxnLst/>
              <a:rect l="l" t="t" r="r" b="b"/>
              <a:pathLst>
                <a:path w="146171" h="102166" extrusionOk="0">
                  <a:moveTo>
                    <a:pt x="23226" y="0"/>
                  </a:moveTo>
                  <a:lnTo>
                    <a:pt x="1" y="7764"/>
                  </a:lnTo>
                  <a:lnTo>
                    <a:pt x="4502" y="21236"/>
                  </a:lnTo>
                  <a:cubicBezTo>
                    <a:pt x="10146" y="38165"/>
                    <a:pt x="25216" y="50430"/>
                    <a:pt x="42896" y="52485"/>
                  </a:cubicBezTo>
                  <a:lnTo>
                    <a:pt x="48311" y="53138"/>
                  </a:lnTo>
                  <a:lnTo>
                    <a:pt x="48311" y="102166"/>
                  </a:lnTo>
                  <a:lnTo>
                    <a:pt x="97860" y="102166"/>
                  </a:lnTo>
                  <a:lnTo>
                    <a:pt x="97860" y="53138"/>
                  </a:lnTo>
                  <a:lnTo>
                    <a:pt x="103275" y="52485"/>
                  </a:lnTo>
                  <a:cubicBezTo>
                    <a:pt x="120955" y="50430"/>
                    <a:pt x="136026" y="38165"/>
                    <a:pt x="141669" y="21236"/>
                  </a:cubicBezTo>
                  <a:lnTo>
                    <a:pt x="146170" y="7764"/>
                  </a:lnTo>
                  <a:lnTo>
                    <a:pt x="122945" y="0"/>
                  </a:lnTo>
                  <a:lnTo>
                    <a:pt x="119096" y="11613"/>
                  </a:lnTo>
                  <a:cubicBezTo>
                    <a:pt x="115736" y="21627"/>
                    <a:pt x="106407" y="28347"/>
                    <a:pt x="95871" y="28347"/>
                  </a:cubicBezTo>
                  <a:lnTo>
                    <a:pt x="50301" y="28347"/>
                  </a:lnTo>
                  <a:cubicBezTo>
                    <a:pt x="39732" y="28347"/>
                    <a:pt x="30403" y="21627"/>
                    <a:pt x="27075" y="11613"/>
                  </a:cubicBezTo>
                  <a:lnTo>
                    <a:pt x="23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59"/>
            <p:cNvSpPr/>
            <p:nvPr/>
          </p:nvSpPr>
          <p:spPr>
            <a:xfrm>
              <a:off x="3188575" y="3612650"/>
              <a:ext cx="1223275" cy="1844675"/>
            </a:xfrm>
            <a:custGeom>
              <a:avLst/>
              <a:gdLst/>
              <a:ahLst/>
              <a:cxnLst/>
              <a:rect l="l" t="t" r="r" b="b"/>
              <a:pathLst>
                <a:path w="48931" h="73787" extrusionOk="0">
                  <a:moveTo>
                    <a:pt x="1" y="0"/>
                  </a:moveTo>
                  <a:lnTo>
                    <a:pt x="1" y="73786"/>
                  </a:lnTo>
                  <a:lnTo>
                    <a:pt x="48930" y="73786"/>
                  </a:lnTo>
                  <a:lnTo>
                    <a:pt x="48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3" name="Google Shape;7173;p59"/>
            <p:cNvSpPr/>
            <p:nvPr/>
          </p:nvSpPr>
          <p:spPr>
            <a:xfrm>
              <a:off x="1659525" y="4224250"/>
              <a:ext cx="1223275" cy="1233075"/>
            </a:xfrm>
            <a:custGeom>
              <a:avLst/>
              <a:gdLst/>
              <a:ahLst/>
              <a:cxnLst/>
              <a:rect l="l" t="t" r="r" b="b"/>
              <a:pathLst>
                <a:path w="48931" h="49323" extrusionOk="0">
                  <a:moveTo>
                    <a:pt x="0" y="1"/>
                  </a:moveTo>
                  <a:lnTo>
                    <a:pt x="0" y="49322"/>
                  </a:lnTo>
                  <a:lnTo>
                    <a:pt x="48930" y="49322"/>
                  </a:lnTo>
                  <a:lnTo>
                    <a:pt x="48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4" name="Google Shape;7174;p59"/>
            <p:cNvSpPr/>
            <p:nvPr/>
          </p:nvSpPr>
          <p:spPr>
            <a:xfrm>
              <a:off x="4717625" y="4224250"/>
              <a:ext cx="1223275" cy="1233075"/>
            </a:xfrm>
            <a:custGeom>
              <a:avLst/>
              <a:gdLst/>
              <a:ahLst/>
              <a:cxnLst/>
              <a:rect l="l" t="t" r="r" b="b"/>
              <a:pathLst>
                <a:path w="48931" h="49323" extrusionOk="0">
                  <a:moveTo>
                    <a:pt x="1" y="1"/>
                  </a:moveTo>
                  <a:lnTo>
                    <a:pt x="1" y="49322"/>
                  </a:lnTo>
                  <a:lnTo>
                    <a:pt x="48931" y="49322"/>
                  </a:lnTo>
                  <a:lnTo>
                    <a:pt x="48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75" name="Google Shape;7175;p59"/>
          <p:cNvSpPr/>
          <p:nvPr/>
        </p:nvSpPr>
        <p:spPr>
          <a:xfrm>
            <a:off x="5980069" y="783781"/>
            <a:ext cx="190482" cy="190398"/>
          </a:xfrm>
          <a:custGeom>
            <a:avLst/>
            <a:gdLst/>
            <a:ahLst/>
            <a:cxnLst/>
            <a:rect l="l" t="t" r="r" b="b"/>
            <a:pathLst>
              <a:path w="2274" h="2273" fill="none" extrusionOk="0">
                <a:moveTo>
                  <a:pt x="2273" y="971"/>
                </a:moveTo>
                <a:cubicBezTo>
                  <a:pt x="2273" y="1839"/>
                  <a:pt x="1225" y="2273"/>
                  <a:pt x="612" y="1659"/>
                </a:cubicBezTo>
                <a:cubicBezTo>
                  <a:pt x="1" y="1048"/>
                  <a:pt x="435" y="1"/>
                  <a:pt x="1299" y="1"/>
                </a:cubicBezTo>
                <a:cubicBezTo>
                  <a:pt x="1836" y="1"/>
                  <a:pt x="2273" y="435"/>
                  <a:pt x="2273" y="97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6" name="Google Shape;7176;p59"/>
          <p:cNvSpPr/>
          <p:nvPr/>
        </p:nvSpPr>
        <p:spPr>
          <a:xfrm>
            <a:off x="1909163" y="366614"/>
            <a:ext cx="351373" cy="351770"/>
          </a:xfrm>
          <a:custGeom>
            <a:avLst/>
            <a:gdLst/>
            <a:ahLst/>
            <a:cxnLst/>
            <a:rect l="l" t="t" r="r" b="b"/>
            <a:pathLst>
              <a:path w="2701" h="2704" fill="none" extrusionOk="0">
                <a:moveTo>
                  <a:pt x="2035" y="2665"/>
                </a:moveTo>
                <a:lnTo>
                  <a:pt x="2700" y="1958"/>
                </a:lnTo>
                <a:lnTo>
                  <a:pt x="2035" y="1331"/>
                </a:lnTo>
                <a:lnTo>
                  <a:pt x="2662" y="666"/>
                </a:lnTo>
                <a:lnTo>
                  <a:pt x="1955" y="0"/>
                </a:lnTo>
                <a:lnTo>
                  <a:pt x="1328" y="669"/>
                </a:lnTo>
                <a:lnTo>
                  <a:pt x="663" y="42"/>
                </a:lnTo>
                <a:lnTo>
                  <a:pt x="1" y="749"/>
                </a:lnTo>
                <a:lnTo>
                  <a:pt x="666" y="1373"/>
                </a:lnTo>
                <a:lnTo>
                  <a:pt x="39" y="2038"/>
                </a:lnTo>
                <a:lnTo>
                  <a:pt x="746" y="2703"/>
                </a:lnTo>
                <a:lnTo>
                  <a:pt x="1370" y="2038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7" name="Google Shape;7177;p59"/>
          <p:cNvSpPr/>
          <p:nvPr/>
        </p:nvSpPr>
        <p:spPr>
          <a:xfrm>
            <a:off x="4332900" y="1666638"/>
            <a:ext cx="351394" cy="379120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155;p59">
            <a:extLst>
              <a:ext uri="{FF2B5EF4-FFF2-40B4-BE49-F238E27FC236}">
                <a16:creationId xmlns:a16="http://schemas.microsoft.com/office/drawing/2014/main" id="{3CF646B4-4B49-2AA8-A65B-F973255961F2}"/>
              </a:ext>
            </a:extLst>
          </p:cNvPr>
          <p:cNvSpPr txBox="1">
            <a:spLocks/>
          </p:cNvSpPr>
          <p:nvPr/>
        </p:nvSpPr>
        <p:spPr>
          <a:xfrm>
            <a:off x="2830464" y="3840403"/>
            <a:ext cx="33789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ID" dirty="0" err="1"/>
              <a:t>Mengumpulkan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relevan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pilihan</a:t>
            </a:r>
            <a:r>
              <a:rPr lang="en-ID" dirty="0"/>
              <a:t> yang </a:t>
            </a:r>
            <a:r>
              <a:rPr lang="en-ID" dirty="0" err="1"/>
              <a:t>tersedia</a:t>
            </a:r>
            <a:endParaRPr lang="en-ID" dirty="0"/>
          </a:p>
        </p:txBody>
      </p:sp>
      <p:sp>
        <p:nvSpPr>
          <p:cNvPr id="3" name="Google Shape;7156;p59">
            <a:extLst>
              <a:ext uri="{FF2B5EF4-FFF2-40B4-BE49-F238E27FC236}">
                <a16:creationId xmlns:a16="http://schemas.microsoft.com/office/drawing/2014/main" id="{AC0D4413-367C-80CB-B569-E894D796A11A}"/>
              </a:ext>
            </a:extLst>
          </p:cNvPr>
          <p:cNvSpPr txBox="1">
            <a:spLocks/>
          </p:cNvSpPr>
          <p:nvPr/>
        </p:nvSpPr>
        <p:spPr>
          <a:xfrm>
            <a:off x="2619314" y="3350503"/>
            <a:ext cx="38012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200" b="0" i="0" u="none" strike="noStrike" cap="none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-ID" dirty="0" err="1"/>
              <a:t>Pengumpulan</a:t>
            </a:r>
            <a:r>
              <a:rPr lang="en-ID" dirty="0"/>
              <a:t> </a:t>
            </a:r>
            <a:r>
              <a:rPr lang="en-ID" dirty="0" err="1"/>
              <a:t>Informasi</a:t>
            </a:r>
            <a:endParaRPr lang="en-ID" dirty="0"/>
          </a:p>
        </p:txBody>
      </p:sp>
      <p:sp>
        <p:nvSpPr>
          <p:cNvPr id="4" name="Google Shape;7160;p59">
            <a:extLst>
              <a:ext uri="{FF2B5EF4-FFF2-40B4-BE49-F238E27FC236}">
                <a16:creationId xmlns:a16="http://schemas.microsoft.com/office/drawing/2014/main" id="{7CC6ABC5-79B1-63A6-522D-C700E9B31709}"/>
              </a:ext>
            </a:extLst>
          </p:cNvPr>
          <p:cNvSpPr/>
          <p:nvPr/>
        </p:nvSpPr>
        <p:spPr>
          <a:xfrm>
            <a:off x="4200200" y="2681384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8165;p65">
            <a:extLst>
              <a:ext uri="{FF2B5EF4-FFF2-40B4-BE49-F238E27FC236}">
                <a16:creationId xmlns:a16="http://schemas.microsoft.com/office/drawing/2014/main" id="{B2338BB3-6321-F103-1CA2-A269ADC8566B}"/>
              </a:ext>
            </a:extLst>
          </p:cNvPr>
          <p:cNvGrpSpPr/>
          <p:nvPr/>
        </p:nvGrpSpPr>
        <p:grpSpPr>
          <a:xfrm>
            <a:off x="4433562" y="2867503"/>
            <a:ext cx="330375" cy="330375"/>
            <a:chOff x="1190625" y="238125"/>
            <a:chExt cx="5219200" cy="5219200"/>
          </a:xfrm>
        </p:grpSpPr>
        <p:sp>
          <p:nvSpPr>
            <p:cNvPr id="14" name="Google Shape;8166;p65">
              <a:extLst>
                <a:ext uri="{FF2B5EF4-FFF2-40B4-BE49-F238E27FC236}">
                  <a16:creationId xmlns:a16="http://schemas.microsoft.com/office/drawing/2014/main" id="{1EF99C87-23F0-AD16-C539-FED273A78D26}"/>
                </a:ext>
              </a:extLst>
            </p:cNvPr>
            <p:cNvSpPr/>
            <p:nvPr/>
          </p:nvSpPr>
          <p:spPr>
            <a:xfrm>
              <a:off x="4269100" y="2389400"/>
              <a:ext cx="2140725" cy="3067925"/>
            </a:xfrm>
            <a:custGeom>
              <a:avLst/>
              <a:gdLst/>
              <a:ahLst/>
              <a:cxnLst/>
              <a:rect l="l" t="t" r="r" b="b"/>
              <a:pathLst>
                <a:path w="85629" h="122717" extrusionOk="0">
                  <a:moveTo>
                    <a:pt x="61163" y="0"/>
                  </a:moveTo>
                  <a:cubicBezTo>
                    <a:pt x="54411" y="0"/>
                    <a:pt x="48931" y="5480"/>
                    <a:pt x="48931" y="12233"/>
                  </a:cubicBezTo>
                  <a:lnTo>
                    <a:pt x="48931" y="48930"/>
                  </a:lnTo>
                  <a:lnTo>
                    <a:pt x="12233" y="48930"/>
                  </a:lnTo>
                  <a:cubicBezTo>
                    <a:pt x="5481" y="48930"/>
                    <a:pt x="1" y="54410"/>
                    <a:pt x="1" y="61162"/>
                  </a:cubicBezTo>
                  <a:lnTo>
                    <a:pt x="1" y="122716"/>
                  </a:lnTo>
                  <a:lnTo>
                    <a:pt x="24466" y="122716"/>
                  </a:lnTo>
                  <a:lnTo>
                    <a:pt x="24466" y="73395"/>
                  </a:lnTo>
                  <a:lnTo>
                    <a:pt x="73396" y="73395"/>
                  </a:lnTo>
                  <a:cubicBezTo>
                    <a:pt x="80148" y="73395"/>
                    <a:pt x="85628" y="67882"/>
                    <a:pt x="85628" y="61162"/>
                  </a:cubicBezTo>
                  <a:lnTo>
                    <a:pt x="85628" y="12233"/>
                  </a:lnTo>
                  <a:cubicBezTo>
                    <a:pt x="85628" y="5480"/>
                    <a:pt x="80148" y="0"/>
                    <a:pt x="73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167;p65">
              <a:extLst>
                <a:ext uri="{FF2B5EF4-FFF2-40B4-BE49-F238E27FC236}">
                  <a16:creationId xmlns:a16="http://schemas.microsoft.com/office/drawing/2014/main" id="{33DEEADA-DC17-98AB-92C9-296A9E2D0FD0}"/>
                </a:ext>
              </a:extLst>
            </p:cNvPr>
            <p:cNvSpPr/>
            <p:nvPr/>
          </p:nvSpPr>
          <p:spPr>
            <a:xfrm>
              <a:off x="5492350" y="1471950"/>
              <a:ext cx="917475" cy="917475"/>
            </a:xfrm>
            <a:custGeom>
              <a:avLst/>
              <a:gdLst/>
              <a:ahLst/>
              <a:cxnLst/>
              <a:rect l="l" t="t" r="r" b="b"/>
              <a:pathLst>
                <a:path w="36699" h="36699" extrusionOk="0">
                  <a:moveTo>
                    <a:pt x="18366" y="1"/>
                  </a:moveTo>
                  <a:cubicBezTo>
                    <a:pt x="8221" y="1"/>
                    <a:pt x="1" y="8188"/>
                    <a:pt x="1" y="18333"/>
                  </a:cubicBezTo>
                  <a:cubicBezTo>
                    <a:pt x="1" y="28478"/>
                    <a:pt x="8221" y="36698"/>
                    <a:pt x="18366" y="36698"/>
                  </a:cubicBezTo>
                  <a:cubicBezTo>
                    <a:pt x="28478" y="36698"/>
                    <a:pt x="36698" y="28478"/>
                    <a:pt x="36698" y="18333"/>
                  </a:cubicBezTo>
                  <a:cubicBezTo>
                    <a:pt x="36698" y="8188"/>
                    <a:pt x="28478" y="1"/>
                    <a:pt x="18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168;p65">
              <a:extLst>
                <a:ext uri="{FF2B5EF4-FFF2-40B4-BE49-F238E27FC236}">
                  <a16:creationId xmlns:a16="http://schemas.microsoft.com/office/drawing/2014/main" id="{3278DF3D-ED97-C24E-A0B2-442C9083F574}"/>
                </a:ext>
              </a:extLst>
            </p:cNvPr>
            <p:cNvSpPr/>
            <p:nvPr/>
          </p:nvSpPr>
          <p:spPr>
            <a:xfrm>
              <a:off x="2424450" y="238125"/>
              <a:ext cx="2762125" cy="1959650"/>
            </a:xfrm>
            <a:custGeom>
              <a:avLst/>
              <a:gdLst/>
              <a:ahLst/>
              <a:cxnLst/>
              <a:rect l="l" t="t" r="r" b="b"/>
              <a:pathLst>
                <a:path w="110485" h="78386" extrusionOk="0">
                  <a:moveTo>
                    <a:pt x="30566" y="0"/>
                  </a:moveTo>
                  <a:cubicBezTo>
                    <a:pt x="13701" y="0"/>
                    <a:pt x="1" y="14124"/>
                    <a:pt x="1" y="30989"/>
                  </a:cubicBezTo>
                  <a:cubicBezTo>
                    <a:pt x="1" y="45439"/>
                    <a:pt x="10080" y="57509"/>
                    <a:pt x="23585" y="60706"/>
                  </a:cubicBezTo>
                  <a:cubicBezTo>
                    <a:pt x="22606" y="63935"/>
                    <a:pt x="20845" y="66936"/>
                    <a:pt x="18235" y="69219"/>
                  </a:cubicBezTo>
                  <a:lnTo>
                    <a:pt x="26325" y="78386"/>
                  </a:lnTo>
                  <a:cubicBezTo>
                    <a:pt x="31349" y="73949"/>
                    <a:pt x="34708" y="68012"/>
                    <a:pt x="36013" y="61586"/>
                  </a:cubicBezTo>
                  <a:lnTo>
                    <a:pt x="74439" y="61586"/>
                  </a:lnTo>
                  <a:cubicBezTo>
                    <a:pt x="75777" y="68012"/>
                    <a:pt x="79104" y="73949"/>
                    <a:pt x="84127" y="78386"/>
                  </a:cubicBezTo>
                  <a:lnTo>
                    <a:pt x="92250" y="69219"/>
                  </a:lnTo>
                  <a:cubicBezTo>
                    <a:pt x="89640" y="66936"/>
                    <a:pt x="87846" y="63935"/>
                    <a:pt x="86868" y="60706"/>
                  </a:cubicBezTo>
                  <a:cubicBezTo>
                    <a:pt x="100372" y="57509"/>
                    <a:pt x="110484" y="45439"/>
                    <a:pt x="110484" y="30989"/>
                  </a:cubicBezTo>
                  <a:cubicBezTo>
                    <a:pt x="110484" y="14124"/>
                    <a:pt x="96751" y="0"/>
                    <a:pt x="79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169;p65">
              <a:extLst>
                <a:ext uri="{FF2B5EF4-FFF2-40B4-BE49-F238E27FC236}">
                  <a16:creationId xmlns:a16="http://schemas.microsoft.com/office/drawing/2014/main" id="{8990E720-DC3A-F945-3CCA-88C0148AD044}"/>
                </a:ext>
              </a:extLst>
            </p:cNvPr>
            <p:cNvSpPr/>
            <p:nvPr/>
          </p:nvSpPr>
          <p:spPr>
            <a:xfrm>
              <a:off x="5186550" y="4530075"/>
              <a:ext cx="1223275" cy="927250"/>
            </a:xfrm>
            <a:custGeom>
              <a:avLst/>
              <a:gdLst/>
              <a:ahLst/>
              <a:cxnLst/>
              <a:rect l="l" t="t" r="r" b="b"/>
              <a:pathLst>
                <a:path w="48931" h="37090" extrusionOk="0">
                  <a:moveTo>
                    <a:pt x="0" y="0"/>
                  </a:moveTo>
                  <a:lnTo>
                    <a:pt x="0" y="37089"/>
                  </a:lnTo>
                  <a:lnTo>
                    <a:pt x="48930" y="37089"/>
                  </a:lnTo>
                  <a:lnTo>
                    <a:pt x="48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170;p65">
              <a:extLst>
                <a:ext uri="{FF2B5EF4-FFF2-40B4-BE49-F238E27FC236}">
                  <a16:creationId xmlns:a16="http://schemas.microsoft.com/office/drawing/2014/main" id="{64FC5775-184B-EEFC-56CF-B5A3F26031AB}"/>
                </a:ext>
              </a:extLst>
            </p:cNvPr>
            <p:cNvSpPr/>
            <p:nvPr/>
          </p:nvSpPr>
          <p:spPr>
            <a:xfrm>
              <a:off x="1190625" y="2389400"/>
              <a:ext cx="2151300" cy="3067925"/>
            </a:xfrm>
            <a:custGeom>
              <a:avLst/>
              <a:gdLst/>
              <a:ahLst/>
              <a:cxnLst/>
              <a:rect l="l" t="t" r="r" b="b"/>
              <a:pathLst>
                <a:path w="86052" h="122717" extrusionOk="0">
                  <a:moveTo>
                    <a:pt x="12232" y="0"/>
                  </a:moveTo>
                  <a:cubicBezTo>
                    <a:pt x="5480" y="0"/>
                    <a:pt x="0" y="5480"/>
                    <a:pt x="0" y="12233"/>
                  </a:cubicBezTo>
                  <a:lnTo>
                    <a:pt x="0" y="61162"/>
                  </a:lnTo>
                  <a:cubicBezTo>
                    <a:pt x="0" y="67882"/>
                    <a:pt x="5480" y="73395"/>
                    <a:pt x="12232" y="73395"/>
                  </a:cubicBezTo>
                  <a:lnTo>
                    <a:pt x="61586" y="73395"/>
                  </a:lnTo>
                  <a:lnTo>
                    <a:pt x="61586" y="122716"/>
                  </a:lnTo>
                  <a:lnTo>
                    <a:pt x="86051" y="122716"/>
                  </a:lnTo>
                  <a:lnTo>
                    <a:pt x="86051" y="61162"/>
                  </a:lnTo>
                  <a:cubicBezTo>
                    <a:pt x="86051" y="54410"/>
                    <a:pt x="80538" y="48930"/>
                    <a:pt x="73819" y="48930"/>
                  </a:cubicBezTo>
                  <a:lnTo>
                    <a:pt x="37121" y="48930"/>
                  </a:lnTo>
                  <a:lnTo>
                    <a:pt x="37121" y="12233"/>
                  </a:lnTo>
                  <a:cubicBezTo>
                    <a:pt x="37121" y="5480"/>
                    <a:pt x="31609" y="0"/>
                    <a:pt x="2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71;p65">
              <a:extLst>
                <a:ext uri="{FF2B5EF4-FFF2-40B4-BE49-F238E27FC236}">
                  <a16:creationId xmlns:a16="http://schemas.microsoft.com/office/drawing/2014/main" id="{38B05375-2133-A012-C51E-28D0D73E0DE4}"/>
                </a:ext>
              </a:extLst>
            </p:cNvPr>
            <p:cNvSpPr/>
            <p:nvPr/>
          </p:nvSpPr>
          <p:spPr>
            <a:xfrm>
              <a:off x="1190625" y="1471950"/>
              <a:ext cx="928050" cy="917475"/>
            </a:xfrm>
            <a:custGeom>
              <a:avLst/>
              <a:gdLst/>
              <a:ahLst/>
              <a:cxnLst/>
              <a:rect l="l" t="t" r="r" b="b"/>
              <a:pathLst>
                <a:path w="37122" h="36699" extrusionOk="0">
                  <a:moveTo>
                    <a:pt x="18756" y="1"/>
                  </a:moveTo>
                  <a:cubicBezTo>
                    <a:pt x="8644" y="1"/>
                    <a:pt x="0" y="8221"/>
                    <a:pt x="0" y="18333"/>
                  </a:cubicBezTo>
                  <a:cubicBezTo>
                    <a:pt x="0" y="28445"/>
                    <a:pt x="8644" y="36698"/>
                    <a:pt x="18756" y="36698"/>
                  </a:cubicBezTo>
                  <a:cubicBezTo>
                    <a:pt x="28869" y="36698"/>
                    <a:pt x="37121" y="28445"/>
                    <a:pt x="37121" y="18333"/>
                  </a:cubicBezTo>
                  <a:cubicBezTo>
                    <a:pt x="37121" y="8221"/>
                    <a:pt x="28869" y="1"/>
                    <a:pt x="18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72;p65">
              <a:extLst>
                <a:ext uri="{FF2B5EF4-FFF2-40B4-BE49-F238E27FC236}">
                  <a16:creationId xmlns:a16="http://schemas.microsoft.com/office/drawing/2014/main" id="{3606744E-A898-6007-64F5-20F14D754F75}"/>
                </a:ext>
              </a:extLst>
            </p:cNvPr>
            <p:cNvSpPr/>
            <p:nvPr/>
          </p:nvSpPr>
          <p:spPr>
            <a:xfrm>
              <a:off x="1190625" y="4530075"/>
              <a:ext cx="1233850" cy="927250"/>
            </a:xfrm>
            <a:custGeom>
              <a:avLst/>
              <a:gdLst/>
              <a:ahLst/>
              <a:cxnLst/>
              <a:rect l="l" t="t" r="r" b="b"/>
              <a:pathLst>
                <a:path w="49354" h="37090" extrusionOk="0">
                  <a:moveTo>
                    <a:pt x="0" y="0"/>
                  </a:moveTo>
                  <a:lnTo>
                    <a:pt x="0" y="37089"/>
                  </a:lnTo>
                  <a:lnTo>
                    <a:pt x="49354" y="37089"/>
                  </a:lnTo>
                  <a:lnTo>
                    <a:pt x="493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2" name="Google Shape;5612;p45"/>
          <p:cNvSpPr txBox="1">
            <a:spLocks noGrp="1"/>
          </p:cNvSpPr>
          <p:nvPr>
            <p:ph type="subTitle" idx="1"/>
          </p:nvPr>
        </p:nvSpPr>
        <p:spPr>
          <a:xfrm>
            <a:off x="516886" y="2380483"/>
            <a:ext cx="4576772" cy="13201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Pengambilan keputusan adalah proses terpenting dalam ekonomi, manajamen dan bisnis.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Pengembilan keputusan adalah keterampilan yang sangat penting untuk dimiliki oleh setiap pelaku bisnis. </a:t>
            </a:r>
            <a:endParaRPr dirty="0"/>
          </a:p>
        </p:txBody>
      </p:sp>
      <p:sp>
        <p:nvSpPr>
          <p:cNvPr id="5613" name="Google Shape;5613;p45"/>
          <p:cNvSpPr txBox="1">
            <a:spLocks noGrp="1"/>
          </p:cNvSpPr>
          <p:nvPr>
            <p:ph type="title"/>
          </p:nvPr>
        </p:nvSpPr>
        <p:spPr>
          <a:xfrm>
            <a:off x="392457" y="1319933"/>
            <a:ext cx="5932776" cy="11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Kesimpulan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0198C2-BE4A-2B6F-82B7-DF162BFE62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21"/>
          <a:stretch/>
        </p:blipFill>
        <p:spPr>
          <a:xfrm>
            <a:off x="5542683" y="878044"/>
            <a:ext cx="2606792" cy="31847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8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0" name="Google Shape;8430;p66"/>
          <p:cNvSpPr txBox="1">
            <a:spLocks noGrp="1"/>
          </p:cNvSpPr>
          <p:nvPr>
            <p:ph type="title"/>
          </p:nvPr>
        </p:nvSpPr>
        <p:spPr>
          <a:xfrm>
            <a:off x="3258295" y="415291"/>
            <a:ext cx="2627409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yriad Pro Light" panose="020B0603030403020204" pitchFamily="34" charset="0"/>
              </a:rPr>
              <a:t>Terimakasih</a:t>
            </a:r>
            <a:endParaRPr dirty="0">
              <a:latin typeface="Myriad Pro Light" panose="020B0603030403020204" pitchFamily="34" charset="0"/>
            </a:endParaRPr>
          </a:p>
        </p:txBody>
      </p:sp>
      <p:sp>
        <p:nvSpPr>
          <p:cNvPr id="8431" name="Google Shape;8431;p66"/>
          <p:cNvSpPr txBox="1"/>
          <p:nvPr/>
        </p:nvSpPr>
        <p:spPr>
          <a:xfrm>
            <a:off x="2928628" y="1199214"/>
            <a:ext cx="3450234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Semoga</a:t>
            </a:r>
            <a:r>
              <a:rPr lang="en-US" sz="18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hari</a:t>
            </a:r>
            <a:r>
              <a:rPr lang="en-US" sz="18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ini</a:t>
            </a:r>
            <a:r>
              <a:rPr lang="en-US" sz="18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menyenangkan</a:t>
            </a:r>
            <a:r>
              <a:rPr lang="en-US" sz="18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!</a:t>
            </a:r>
            <a:endParaRPr sz="1800" dirty="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435" name="Google Shape;8435;p66"/>
          <p:cNvSpPr/>
          <p:nvPr/>
        </p:nvSpPr>
        <p:spPr>
          <a:xfrm>
            <a:off x="2861056" y="4433326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6" name="Google Shape;8436;p66"/>
          <p:cNvSpPr/>
          <p:nvPr/>
        </p:nvSpPr>
        <p:spPr>
          <a:xfrm>
            <a:off x="671360" y="4433327"/>
            <a:ext cx="92142" cy="83681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7" name="Google Shape;8437;p66"/>
          <p:cNvSpPr/>
          <p:nvPr/>
        </p:nvSpPr>
        <p:spPr>
          <a:xfrm>
            <a:off x="8677244" y="1210456"/>
            <a:ext cx="190482" cy="190398"/>
          </a:xfrm>
          <a:custGeom>
            <a:avLst/>
            <a:gdLst/>
            <a:ahLst/>
            <a:cxnLst/>
            <a:rect l="l" t="t" r="r" b="b"/>
            <a:pathLst>
              <a:path w="2274" h="2273" fill="none" extrusionOk="0">
                <a:moveTo>
                  <a:pt x="2273" y="971"/>
                </a:moveTo>
                <a:cubicBezTo>
                  <a:pt x="2273" y="1839"/>
                  <a:pt x="1225" y="2273"/>
                  <a:pt x="612" y="1659"/>
                </a:cubicBezTo>
                <a:cubicBezTo>
                  <a:pt x="1" y="1048"/>
                  <a:pt x="435" y="1"/>
                  <a:pt x="1299" y="1"/>
                </a:cubicBezTo>
                <a:cubicBezTo>
                  <a:pt x="1836" y="1"/>
                  <a:pt x="2273" y="435"/>
                  <a:pt x="2273" y="97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8" name="Google Shape;8438;p66"/>
          <p:cNvSpPr/>
          <p:nvPr/>
        </p:nvSpPr>
        <p:spPr>
          <a:xfrm>
            <a:off x="6139809" y="1969738"/>
            <a:ext cx="324757" cy="375100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39" name="Google Shape;8439;p66"/>
          <p:cNvGrpSpPr/>
          <p:nvPr/>
        </p:nvGrpSpPr>
        <p:grpSpPr>
          <a:xfrm>
            <a:off x="5826175" y="4359246"/>
            <a:ext cx="281055" cy="346846"/>
            <a:chOff x="368125" y="2950571"/>
            <a:chExt cx="281055" cy="346846"/>
          </a:xfrm>
        </p:grpSpPr>
        <p:sp>
          <p:nvSpPr>
            <p:cNvPr id="8440" name="Google Shape;8440;p66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66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2" name="Google Shape;8442;p66"/>
          <p:cNvGrpSpPr/>
          <p:nvPr/>
        </p:nvGrpSpPr>
        <p:grpSpPr>
          <a:xfrm>
            <a:off x="7474861" y="451917"/>
            <a:ext cx="402369" cy="316376"/>
            <a:chOff x="1163250" y="1972063"/>
            <a:chExt cx="106800" cy="83975"/>
          </a:xfrm>
        </p:grpSpPr>
        <p:sp>
          <p:nvSpPr>
            <p:cNvPr id="8443" name="Google Shape;8443;p66"/>
            <p:cNvSpPr/>
            <p:nvPr/>
          </p:nvSpPr>
          <p:spPr>
            <a:xfrm>
              <a:off x="1251000" y="2007013"/>
              <a:ext cx="16725" cy="14325"/>
            </a:xfrm>
            <a:custGeom>
              <a:avLst/>
              <a:gdLst/>
              <a:ahLst/>
              <a:cxnLst/>
              <a:rect l="l" t="t" r="r" b="b"/>
              <a:pathLst>
                <a:path w="669" h="573" extrusionOk="0">
                  <a:moveTo>
                    <a:pt x="380" y="1"/>
                  </a:moveTo>
                  <a:cubicBezTo>
                    <a:pt x="310" y="1"/>
                    <a:pt x="238" y="27"/>
                    <a:pt x="180" y="84"/>
                  </a:cubicBezTo>
                  <a:cubicBezTo>
                    <a:pt x="0" y="264"/>
                    <a:pt x="129" y="572"/>
                    <a:pt x="383" y="572"/>
                  </a:cubicBezTo>
                  <a:cubicBezTo>
                    <a:pt x="540" y="572"/>
                    <a:pt x="665" y="444"/>
                    <a:pt x="669" y="286"/>
                  </a:cubicBezTo>
                  <a:cubicBezTo>
                    <a:pt x="669" y="114"/>
                    <a:pt x="527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66"/>
            <p:cNvSpPr/>
            <p:nvPr/>
          </p:nvSpPr>
          <p:spPr>
            <a:xfrm>
              <a:off x="1253400" y="2041788"/>
              <a:ext cx="16650" cy="14250"/>
            </a:xfrm>
            <a:custGeom>
              <a:avLst/>
              <a:gdLst/>
              <a:ahLst/>
              <a:cxnLst/>
              <a:rect l="l" t="t" r="r" b="b"/>
              <a:pathLst>
                <a:path w="666" h="570" extrusionOk="0">
                  <a:moveTo>
                    <a:pt x="287" y="1"/>
                  </a:moveTo>
                  <a:cubicBezTo>
                    <a:pt x="129" y="1"/>
                    <a:pt x="1" y="126"/>
                    <a:pt x="1" y="283"/>
                  </a:cubicBezTo>
                  <a:cubicBezTo>
                    <a:pt x="1" y="455"/>
                    <a:pt x="142" y="570"/>
                    <a:pt x="288" y="570"/>
                  </a:cubicBezTo>
                  <a:cubicBezTo>
                    <a:pt x="358" y="570"/>
                    <a:pt x="429" y="544"/>
                    <a:pt x="486" y="486"/>
                  </a:cubicBezTo>
                  <a:cubicBezTo>
                    <a:pt x="666" y="306"/>
                    <a:pt x="540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66"/>
            <p:cNvSpPr/>
            <p:nvPr/>
          </p:nvSpPr>
          <p:spPr>
            <a:xfrm>
              <a:off x="1253400" y="1972363"/>
              <a:ext cx="14325" cy="14425"/>
            </a:xfrm>
            <a:custGeom>
              <a:avLst/>
              <a:gdLst/>
              <a:ahLst/>
              <a:cxnLst/>
              <a:rect l="l" t="t" r="r" b="b"/>
              <a:pathLst>
                <a:path w="573" h="577" extrusionOk="0">
                  <a:moveTo>
                    <a:pt x="287" y="1"/>
                  </a:moveTo>
                  <a:cubicBezTo>
                    <a:pt x="129" y="1"/>
                    <a:pt x="1" y="126"/>
                    <a:pt x="1" y="284"/>
                  </a:cubicBezTo>
                  <a:lnTo>
                    <a:pt x="1" y="287"/>
                  </a:lnTo>
                  <a:lnTo>
                    <a:pt x="1" y="290"/>
                  </a:lnTo>
                  <a:cubicBezTo>
                    <a:pt x="1" y="448"/>
                    <a:pt x="129" y="576"/>
                    <a:pt x="287" y="576"/>
                  </a:cubicBezTo>
                  <a:cubicBezTo>
                    <a:pt x="444" y="576"/>
                    <a:pt x="573" y="448"/>
                    <a:pt x="573" y="290"/>
                  </a:cubicBezTo>
                  <a:lnTo>
                    <a:pt x="573" y="287"/>
                  </a:lnTo>
                  <a:lnTo>
                    <a:pt x="573" y="284"/>
                  </a:lnTo>
                  <a:cubicBezTo>
                    <a:pt x="569" y="126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66"/>
            <p:cNvSpPr/>
            <p:nvPr/>
          </p:nvSpPr>
          <p:spPr>
            <a:xfrm>
              <a:off x="1206075" y="2007013"/>
              <a:ext cx="16650" cy="14325"/>
            </a:xfrm>
            <a:custGeom>
              <a:avLst/>
              <a:gdLst/>
              <a:ahLst/>
              <a:cxnLst/>
              <a:rect l="l" t="t" r="r" b="b"/>
              <a:pathLst>
                <a:path w="666" h="573" extrusionOk="0">
                  <a:moveTo>
                    <a:pt x="379" y="1"/>
                  </a:moveTo>
                  <a:cubicBezTo>
                    <a:pt x="310" y="1"/>
                    <a:pt x="239" y="27"/>
                    <a:pt x="181" y="84"/>
                  </a:cubicBezTo>
                  <a:cubicBezTo>
                    <a:pt x="1" y="264"/>
                    <a:pt x="126" y="572"/>
                    <a:pt x="380" y="572"/>
                  </a:cubicBezTo>
                  <a:cubicBezTo>
                    <a:pt x="537" y="572"/>
                    <a:pt x="666" y="444"/>
                    <a:pt x="666" y="286"/>
                  </a:cubicBezTo>
                  <a:cubicBezTo>
                    <a:pt x="666" y="114"/>
                    <a:pt x="526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66"/>
            <p:cNvSpPr/>
            <p:nvPr/>
          </p:nvSpPr>
          <p:spPr>
            <a:xfrm>
              <a:off x="1206075" y="2041738"/>
              <a:ext cx="16650" cy="14300"/>
            </a:xfrm>
            <a:custGeom>
              <a:avLst/>
              <a:gdLst/>
              <a:ahLst/>
              <a:cxnLst/>
              <a:rect l="l" t="t" r="r" b="b"/>
              <a:pathLst>
                <a:path w="666" h="572" extrusionOk="0">
                  <a:moveTo>
                    <a:pt x="378" y="0"/>
                  </a:moveTo>
                  <a:cubicBezTo>
                    <a:pt x="308" y="0"/>
                    <a:pt x="238" y="26"/>
                    <a:pt x="181" y="83"/>
                  </a:cubicBezTo>
                  <a:cubicBezTo>
                    <a:pt x="1" y="263"/>
                    <a:pt x="126" y="571"/>
                    <a:pt x="380" y="571"/>
                  </a:cubicBezTo>
                  <a:cubicBezTo>
                    <a:pt x="537" y="571"/>
                    <a:pt x="666" y="443"/>
                    <a:pt x="666" y="285"/>
                  </a:cubicBezTo>
                  <a:cubicBezTo>
                    <a:pt x="666" y="113"/>
                    <a:pt x="524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66"/>
            <p:cNvSpPr/>
            <p:nvPr/>
          </p:nvSpPr>
          <p:spPr>
            <a:xfrm>
              <a:off x="1163250" y="2007063"/>
              <a:ext cx="14500" cy="14275"/>
            </a:xfrm>
            <a:custGeom>
              <a:avLst/>
              <a:gdLst/>
              <a:ahLst/>
              <a:cxnLst/>
              <a:rect l="l" t="t" r="r" b="b"/>
              <a:pathLst>
                <a:path w="580" h="571" extrusionOk="0">
                  <a:moveTo>
                    <a:pt x="285" y="1"/>
                  </a:moveTo>
                  <a:cubicBezTo>
                    <a:pt x="129" y="1"/>
                    <a:pt x="1" y="127"/>
                    <a:pt x="1" y="284"/>
                  </a:cubicBezTo>
                  <a:cubicBezTo>
                    <a:pt x="1" y="441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70"/>
                  </a:cubicBezTo>
                  <a:cubicBezTo>
                    <a:pt x="454" y="570"/>
                    <a:pt x="579" y="442"/>
                    <a:pt x="579" y="284"/>
                  </a:cubicBezTo>
                  <a:cubicBezTo>
                    <a:pt x="579" y="127"/>
                    <a:pt x="454" y="1"/>
                    <a:pt x="296" y="1"/>
                  </a:cubicBezTo>
                  <a:cubicBezTo>
                    <a:pt x="293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66"/>
            <p:cNvSpPr/>
            <p:nvPr/>
          </p:nvSpPr>
          <p:spPr>
            <a:xfrm>
              <a:off x="1163250" y="2041788"/>
              <a:ext cx="14500" cy="14250"/>
            </a:xfrm>
            <a:custGeom>
              <a:avLst/>
              <a:gdLst/>
              <a:ahLst/>
              <a:cxnLst/>
              <a:rect l="l" t="t" r="r" b="b"/>
              <a:pathLst>
                <a:path w="580" h="570" extrusionOk="0">
                  <a:moveTo>
                    <a:pt x="285" y="0"/>
                  </a:moveTo>
                  <a:cubicBezTo>
                    <a:pt x="129" y="0"/>
                    <a:pt x="1" y="127"/>
                    <a:pt x="1" y="283"/>
                  </a:cubicBezTo>
                  <a:cubicBezTo>
                    <a:pt x="1" y="440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69"/>
                  </a:cubicBezTo>
                  <a:cubicBezTo>
                    <a:pt x="454" y="569"/>
                    <a:pt x="579" y="441"/>
                    <a:pt x="579" y="283"/>
                  </a:cubicBezTo>
                  <a:cubicBezTo>
                    <a:pt x="579" y="126"/>
                    <a:pt x="454" y="1"/>
                    <a:pt x="296" y="1"/>
                  </a:cubicBezTo>
                  <a:cubicBezTo>
                    <a:pt x="293" y="0"/>
                    <a:pt x="28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66"/>
            <p:cNvSpPr/>
            <p:nvPr/>
          </p:nvSpPr>
          <p:spPr>
            <a:xfrm>
              <a:off x="1208325" y="1972063"/>
              <a:ext cx="14575" cy="14950"/>
            </a:xfrm>
            <a:custGeom>
              <a:avLst/>
              <a:gdLst/>
              <a:ahLst/>
              <a:cxnLst/>
              <a:rect l="l" t="t" r="r" b="b"/>
              <a:pathLst>
                <a:path w="583" h="598" extrusionOk="0">
                  <a:moveTo>
                    <a:pt x="290" y="0"/>
                  </a:moveTo>
                  <a:cubicBezTo>
                    <a:pt x="129" y="0"/>
                    <a:pt x="1" y="135"/>
                    <a:pt x="7" y="296"/>
                  </a:cubicBezTo>
                  <a:lnTo>
                    <a:pt x="7" y="302"/>
                  </a:lnTo>
                  <a:cubicBezTo>
                    <a:pt x="1" y="463"/>
                    <a:pt x="129" y="598"/>
                    <a:pt x="290" y="598"/>
                  </a:cubicBezTo>
                  <a:cubicBezTo>
                    <a:pt x="454" y="598"/>
                    <a:pt x="582" y="463"/>
                    <a:pt x="576" y="302"/>
                  </a:cubicBezTo>
                  <a:lnTo>
                    <a:pt x="576" y="299"/>
                  </a:lnTo>
                  <a:lnTo>
                    <a:pt x="576" y="296"/>
                  </a:lnTo>
                  <a:cubicBezTo>
                    <a:pt x="582" y="135"/>
                    <a:pt x="454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66"/>
            <p:cNvSpPr/>
            <p:nvPr/>
          </p:nvSpPr>
          <p:spPr>
            <a:xfrm>
              <a:off x="1163500" y="1972363"/>
              <a:ext cx="14250" cy="14425"/>
            </a:xfrm>
            <a:custGeom>
              <a:avLst/>
              <a:gdLst/>
              <a:ahLst/>
              <a:cxnLst/>
              <a:rect l="l" t="t" r="r" b="b"/>
              <a:pathLst>
                <a:path w="570" h="577" extrusionOk="0">
                  <a:moveTo>
                    <a:pt x="286" y="1"/>
                  </a:moveTo>
                  <a:cubicBezTo>
                    <a:pt x="129" y="1"/>
                    <a:pt x="0" y="126"/>
                    <a:pt x="0" y="284"/>
                  </a:cubicBezTo>
                  <a:lnTo>
                    <a:pt x="0" y="287"/>
                  </a:lnTo>
                  <a:lnTo>
                    <a:pt x="0" y="290"/>
                  </a:lnTo>
                  <a:cubicBezTo>
                    <a:pt x="0" y="448"/>
                    <a:pt x="129" y="576"/>
                    <a:pt x="286" y="576"/>
                  </a:cubicBezTo>
                  <a:cubicBezTo>
                    <a:pt x="444" y="576"/>
                    <a:pt x="569" y="448"/>
                    <a:pt x="569" y="290"/>
                  </a:cubicBezTo>
                  <a:lnTo>
                    <a:pt x="569" y="287"/>
                  </a:lnTo>
                  <a:lnTo>
                    <a:pt x="569" y="284"/>
                  </a:lnTo>
                  <a:cubicBezTo>
                    <a:pt x="569" y="126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52" name="Google Shape;8452;p66"/>
          <p:cNvSpPr/>
          <p:nvPr/>
        </p:nvSpPr>
        <p:spPr>
          <a:xfrm>
            <a:off x="457575" y="1969751"/>
            <a:ext cx="351373" cy="351770"/>
          </a:xfrm>
          <a:custGeom>
            <a:avLst/>
            <a:gdLst/>
            <a:ahLst/>
            <a:cxnLst/>
            <a:rect l="l" t="t" r="r" b="b"/>
            <a:pathLst>
              <a:path w="2701" h="2704" fill="none" extrusionOk="0">
                <a:moveTo>
                  <a:pt x="2035" y="2665"/>
                </a:moveTo>
                <a:lnTo>
                  <a:pt x="2700" y="1958"/>
                </a:lnTo>
                <a:lnTo>
                  <a:pt x="2035" y="1331"/>
                </a:lnTo>
                <a:lnTo>
                  <a:pt x="2662" y="666"/>
                </a:lnTo>
                <a:lnTo>
                  <a:pt x="1955" y="0"/>
                </a:lnTo>
                <a:lnTo>
                  <a:pt x="1328" y="669"/>
                </a:lnTo>
                <a:lnTo>
                  <a:pt x="663" y="42"/>
                </a:lnTo>
                <a:lnTo>
                  <a:pt x="1" y="749"/>
                </a:lnTo>
                <a:lnTo>
                  <a:pt x="666" y="1373"/>
                </a:lnTo>
                <a:lnTo>
                  <a:pt x="39" y="2038"/>
                </a:lnTo>
                <a:lnTo>
                  <a:pt x="746" y="2703"/>
                </a:lnTo>
                <a:lnTo>
                  <a:pt x="1370" y="2038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3" name="Google Shape;8453;p66"/>
          <p:cNvSpPr/>
          <p:nvPr/>
        </p:nvSpPr>
        <p:spPr>
          <a:xfrm>
            <a:off x="2640325" y="2053763"/>
            <a:ext cx="351394" cy="379120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4" name="Google Shape;8454;p66"/>
          <p:cNvSpPr/>
          <p:nvPr/>
        </p:nvSpPr>
        <p:spPr>
          <a:xfrm>
            <a:off x="8312249" y="2391455"/>
            <a:ext cx="450379" cy="450398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D6ABF-6A55-1BC6-ACBF-A874BEA66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20"/>
          <a:stretch/>
        </p:blipFill>
        <p:spPr>
          <a:xfrm>
            <a:off x="381372" y="2516958"/>
            <a:ext cx="3035803" cy="1739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4EA90D-CC90-EC7B-0A70-7FB22BAF8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027" y="2212332"/>
            <a:ext cx="1975437" cy="2304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A11C90-AC21-9B9D-F2AE-A990740DF6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51" t="5262"/>
          <a:stretch/>
        </p:blipFill>
        <p:spPr>
          <a:xfrm>
            <a:off x="6139809" y="2391455"/>
            <a:ext cx="2085154" cy="23851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" name="Google Shape;5550;p41"/>
          <p:cNvSpPr/>
          <p:nvPr/>
        </p:nvSpPr>
        <p:spPr>
          <a:xfrm>
            <a:off x="4393754" y="2676190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1" name="Google Shape;5551;p41"/>
          <p:cNvSpPr/>
          <p:nvPr/>
        </p:nvSpPr>
        <p:spPr>
          <a:xfrm>
            <a:off x="305637" y="2703755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2" name="Google Shape;5552;p41"/>
          <p:cNvSpPr/>
          <p:nvPr/>
        </p:nvSpPr>
        <p:spPr>
          <a:xfrm>
            <a:off x="298257" y="1740437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3" name="Google Shape;5553;p41"/>
          <p:cNvSpPr/>
          <p:nvPr/>
        </p:nvSpPr>
        <p:spPr>
          <a:xfrm>
            <a:off x="305279" y="817401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4" name="Google Shape;5554;p41"/>
          <p:cNvSpPr txBox="1">
            <a:spLocks noGrp="1"/>
          </p:cNvSpPr>
          <p:nvPr>
            <p:ph type="title"/>
          </p:nvPr>
        </p:nvSpPr>
        <p:spPr>
          <a:xfrm>
            <a:off x="3260361" y="175032"/>
            <a:ext cx="1963711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AGENDA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5556" name="Google Shape;5556;p41"/>
          <p:cNvSpPr txBox="1">
            <a:spLocks noGrp="1"/>
          </p:cNvSpPr>
          <p:nvPr>
            <p:ph type="title" idx="2"/>
          </p:nvPr>
        </p:nvSpPr>
        <p:spPr>
          <a:xfrm>
            <a:off x="1175000" y="905722"/>
            <a:ext cx="2810402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</a:rPr>
              <a:t>Pengertian</a:t>
            </a:r>
            <a:r>
              <a:rPr lang="en-US" dirty="0">
                <a:solidFill>
                  <a:schemeClr val="dk2"/>
                </a:solidFill>
              </a:rPr>
              <a:t> Keputusan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557" name="Google Shape;5557;p41"/>
          <p:cNvSpPr txBox="1">
            <a:spLocks noGrp="1"/>
          </p:cNvSpPr>
          <p:nvPr>
            <p:ph type="title" idx="3"/>
          </p:nvPr>
        </p:nvSpPr>
        <p:spPr>
          <a:xfrm>
            <a:off x="305279" y="915540"/>
            <a:ext cx="797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559" name="Google Shape;5559;p41"/>
          <p:cNvSpPr txBox="1">
            <a:spLocks noGrp="1"/>
          </p:cNvSpPr>
          <p:nvPr>
            <p:ph type="title" idx="5"/>
          </p:nvPr>
        </p:nvSpPr>
        <p:spPr>
          <a:xfrm>
            <a:off x="5190854" y="776821"/>
            <a:ext cx="3090030" cy="7447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Fungsi dan Tujuan Pengambilan Keputusan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560" name="Google Shape;5560;p41"/>
          <p:cNvSpPr txBox="1">
            <a:spLocks noGrp="1"/>
          </p:cNvSpPr>
          <p:nvPr>
            <p:ph type="title" idx="6"/>
          </p:nvPr>
        </p:nvSpPr>
        <p:spPr>
          <a:xfrm>
            <a:off x="305279" y="1849260"/>
            <a:ext cx="797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02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562" name="Google Shape;5562;p41"/>
          <p:cNvSpPr txBox="1">
            <a:spLocks noGrp="1"/>
          </p:cNvSpPr>
          <p:nvPr>
            <p:ph type="title" idx="8"/>
          </p:nvPr>
        </p:nvSpPr>
        <p:spPr>
          <a:xfrm>
            <a:off x="1148204" y="1816097"/>
            <a:ext cx="3090455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</a:rPr>
              <a:t>Pengertian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Pengambilan</a:t>
            </a:r>
            <a:r>
              <a:rPr lang="en-US" dirty="0">
                <a:solidFill>
                  <a:schemeClr val="dk2"/>
                </a:solidFill>
              </a:rPr>
              <a:t> Keputusan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563" name="Google Shape;5563;p41"/>
          <p:cNvSpPr txBox="1">
            <a:spLocks noGrp="1"/>
          </p:cNvSpPr>
          <p:nvPr>
            <p:ph type="title" idx="9"/>
          </p:nvPr>
        </p:nvSpPr>
        <p:spPr>
          <a:xfrm>
            <a:off x="324181" y="2807856"/>
            <a:ext cx="797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03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565" name="Google Shape;5565;p41"/>
          <p:cNvSpPr txBox="1">
            <a:spLocks noGrp="1"/>
          </p:cNvSpPr>
          <p:nvPr>
            <p:ph type="title" idx="14"/>
          </p:nvPr>
        </p:nvSpPr>
        <p:spPr>
          <a:xfrm>
            <a:off x="5204897" y="1849260"/>
            <a:ext cx="3030068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</a:rPr>
              <a:t>Jenis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Jenis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Pengambilan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keputusan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567" name="Google Shape;5567;p41"/>
          <p:cNvSpPr/>
          <p:nvPr/>
        </p:nvSpPr>
        <p:spPr>
          <a:xfrm>
            <a:off x="7799206" y="3466689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8" name="Google Shape;5568;p41"/>
          <p:cNvSpPr/>
          <p:nvPr/>
        </p:nvSpPr>
        <p:spPr>
          <a:xfrm>
            <a:off x="3985402" y="3063603"/>
            <a:ext cx="237951" cy="274804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9" name="Google Shape;5569;p41"/>
          <p:cNvSpPr/>
          <p:nvPr/>
        </p:nvSpPr>
        <p:spPr>
          <a:xfrm>
            <a:off x="5926729" y="367003"/>
            <a:ext cx="450379" cy="450398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551;p41">
            <a:extLst>
              <a:ext uri="{FF2B5EF4-FFF2-40B4-BE49-F238E27FC236}">
                <a16:creationId xmlns:a16="http://schemas.microsoft.com/office/drawing/2014/main" id="{CF26D369-B3CB-159E-E728-1D7ECA07E8E8}"/>
              </a:ext>
            </a:extLst>
          </p:cNvPr>
          <p:cNvSpPr/>
          <p:nvPr/>
        </p:nvSpPr>
        <p:spPr>
          <a:xfrm>
            <a:off x="333858" y="3644930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5551;p41">
            <a:extLst>
              <a:ext uri="{FF2B5EF4-FFF2-40B4-BE49-F238E27FC236}">
                <a16:creationId xmlns:a16="http://schemas.microsoft.com/office/drawing/2014/main" id="{A0450981-26D1-A6C4-356F-32D1568A324C}"/>
              </a:ext>
            </a:extLst>
          </p:cNvPr>
          <p:cNvSpPr/>
          <p:nvPr/>
        </p:nvSpPr>
        <p:spPr>
          <a:xfrm>
            <a:off x="4411002" y="3654442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5551;p41">
            <a:extLst>
              <a:ext uri="{FF2B5EF4-FFF2-40B4-BE49-F238E27FC236}">
                <a16:creationId xmlns:a16="http://schemas.microsoft.com/office/drawing/2014/main" id="{AAB5B62D-8481-B378-46C5-718CBFC16F22}"/>
              </a:ext>
            </a:extLst>
          </p:cNvPr>
          <p:cNvSpPr/>
          <p:nvPr/>
        </p:nvSpPr>
        <p:spPr>
          <a:xfrm>
            <a:off x="4379711" y="1758124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5551;p41">
            <a:extLst>
              <a:ext uri="{FF2B5EF4-FFF2-40B4-BE49-F238E27FC236}">
                <a16:creationId xmlns:a16="http://schemas.microsoft.com/office/drawing/2014/main" id="{AE787373-EF8F-2B5D-DFAE-DAF480511354}"/>
              </a:ext>
            </a:extLst>
          </p:cNvPr>
          <p:cNvSpPr/>
          <p:nvPr/>
        </p:nvSpPr>
        <p:spPr>
          <a:xfrm>
            <a:off x="4354516" y="817401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5563;p41">
            <a:extLst>
              <a:ext uri="{FF2B5EF4-FFF2-40B4-BE49-F238E27FC236}">
                <a16:creationId xmlns:a16="http://schemas.microsoft.com/office/drawing/2014/main" id="{E1D63FC1-5C1E-0CF3-2C14-4C08A557447E}"/>
              </a:ext>
            </a:extLst>
          </p:cNvPr>
          <p:cNvSpPr txBox="1">
            <a:spLocks/>
          </p:cNvSpPr>
          <p:nvPr/>
        </p:nvSpPr>
        <p:spPr>
          <a:xfrm>
            <a:off x="342483" y="3780387"/>
            <a:ext cx="797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2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04</a:t>
            </a:r>
          </a:p>
        </p:txBody>
      </p:sp>
      <p:sp>
        <p:nvSpPr>
          <p:cNvPr id="5566" name="Google Shape;5566;p41"/>
          <p:cNvSpPr txBox="1">
            <a:spLocks noGrp="1"/>
          </p:cNvSpPr>
          <p:nvPr>
            <p:ph type="title" idx="15"/>
          </p:nvPr>
        </p:nvSpPr>
        <p:spPr>
          <a:xfrm>
            <a:off x="4376505" y="926701"/>
            <a:ext cx="797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05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" name="Google Shape;5566;p41">
            <a:extLst>
              <a:ext uri="{FF2B5EF4-FFF2-40B4-BE49-F238E27FC236}">
                <a16:creationId xmlns:a16="http://schemas.microsoft.com/office/drawing/2014/main" id="{DF9BF348-86E4-2403-3195-B539508B0D66}"/>
              </a:ext>
            </a:extLst>
          </p:cNvPr>
          <p:cNvSpPr txBox="1">
            <a:spLocks/>
          </p:cNvSpPr>
          <p:nvPr/>
        </p:nvSpPr>
        <p:spPr>
          <a:xfrm>
            <a:off x="4393754" y="1888013"/>
            <a:ext cx="797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2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06</a:t>
            </a:r>
          </a:p>
        </p:txBody>
      </p:sp>
      <p:sp>
        <p:nvSpPr>
          <p:cNvPr id="10" name="Google Shape;5566;p41">
            <a:extLst>
              <a:ext uri="{FF2B5EF4-FFF2-40B4-BE49-F238E27FC236}">
                <a16:creationId xmlns:a16="http://schemas.microsoft.com/office/drawing/2014/main" id="{BAE55DFD-0724-BB37-FD7F-9BA02E04EE3D}"/>
              </a:ext>
            </a:extLst>
          </p:cNvPr>
          <p:cNvSpPr txBox="1">
            <a:spLocks/>
          </p:cNvSpPr>
          <p:nvPr/>
        </p:nvSpPr>
        <p:spPr>
          <a:xfrm>
            <a:off x="4411003" y="2807856"/>
            <a:ext cx="797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2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07</a:t>
            </a:r>
          </a:p>
        </p:txBody>
      </p:sp>
      <p:sp>
        <p:nvSpPr>
          <p:cNvPr id="11" name="Google Shape;5566;p41">
            <a:extLst>
              <a:ext uri="{FF2B5EF4-FFF2-40B4-BE49-F238E27FC236}">
                <a16:creationId xmlns:a16="http://schemas.microsoft.com/office/drawing/2014/main" id="{FA68B88B-934F-6127-EBFB-50E92065D937}"/>
              </a:ext>
            </a:extLst>
          </p:cNvPr>
          <p:cNvSpPr txBox="1">
            <a:spLocks/>
          </p:cNvSpPr>
          <p:nvPr/>
        </p:nvSpPr>
        <p:spPr>
          <a:xfrm>
            <a:off x="4426972" y="3770875"/>
            <a:ext cx="797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2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08</a:t>
            </a:r>
          </a:p>
        </p:txBody>
      </p:sp>
      <p:sp>
        <p:nvSpPr>
          <p:cNvPr id="14" name="Google Shape;5562;p41">
            <a:extLst>
              <a:ext uri="{FF2B5EF4-FFF2-40B4-BE49-F238E27FC236}">
                <a16:creationId xmlns:a16="http://schemas.microsoft.com/office/drawing/2014/main" id="{A8F3E82D-1A8A-483E-D508-DD02E26ED2AB}"/>
              </a:ext>
            </a:extLst>
          </p:cNvPr>
          <p:cNvSpPr txBox="1">
            <a:spLocks/>
          </p:cNvSpPr>
          <p:nvPr/>
        </p:nvSpPr>
        <p:spPr>
          <a:xfrm>
            <a:off x="1175000" y="2765587"/>
            <a:ext cx="3090455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2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-US" dirty="0" err="1">
                <a:solidFill>
                  <a:schemeClr val="dk2"/>
                </a:solidFill>
              </a:rPr>
              <a:t>Komponen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Pengambilan</a:t>
            </a:r>
            <a:r>
              <a:rPr lang="en-US" dirty="0">
                <a:solidFill>
                  <a:schemeClr val="dk2"/>
                </a:solidFill>
              </a:rPr>
              <a:t> Keputusan</a:t>
            </a:r>
          </a:p>
        </p:txBody>
      </p:sp>
      <p:sp>
        <p:nvSpPr>
          <p:cNvPr id="15" name="Google Shape;5562;p41">
            <a:extLst>
              <a:ext uri="{FF2B5EF4-FFF2-40B4-BE49-F238E27FC236}">
                <a16:creationId xmlns:a16="http://schemas.microsoft.com/office/drawing/2014/main" id="{7E809F4F-D05D-14E3-6184-796BC5C0C101}"/>
              </a:ext>
            </a:extLst>
          </p:cNvPr>
          <p:cNvSpPr txBox="1">
            <a:spLocks/>
          </p:cNvSpPr>
          <p:nvPr/>
        </p:nvSpPr>
        <p:spPr>
          <a:xfrm>
            <a:off x="1148203" y="3780387"/>
            <a:ext cx="3090455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2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-US" dirty="0" err="1">
                <a:solidFill>
                  <a:schemeClr val="dk2"/>
                </a:solidFill>
              </a:rPr>
              <a:t>Teori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Pengambilan</a:t>
            </a:r>
            <a:r>
              <a:rPr lang="en-US" dirty="0">
                <a:solidFill>
                  <a:schemeClr val="dk2"/>
                </a:solidFill>
              </a:rPr>
              <a:t> Keputusan</a:t>
            </a:r>
          </a:p>
        </p:txBody>
      </p:sp>
      <p:sp>
        <p:nvSpPr>
          <p:cNvPr id="18" name="Google Shape;5565;p41">
            <a:extLst>
              <a:ext uri="{FF2B5EF4-FFF2-40B4-BE49-F238E27FC236}">
                <a16:creationId xmlns:a16="http://schemas.microsoft.com/office/drawing/2014/main" id="{486476CE-3EF4-B357-BABC-D40E74EF32A0}"/>
              </a:ext>
            </a:extLst>
          </p:cNvPr>
          <p:cNvSpPr txBox="1">
            <a:spLocks/>
          </p:cNvSpPr>
          <p:nvPr/>
        </p:nvSpPr>
        <p:spPr>
          <a:xfrm>
            <a:off x="5212419" y="2759216"/>
            <a:ext cx="2797722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2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Model </a:t>
            </a:r>
            <a:r>
              <a:rPr lang="en-US" dirty="0" err="1">
                <a:solidFill>
                  <a:schemeClr val="dk2"/>
                </a:solidFill>
              </a:rPr>
              <a:t>Pengambilan</a:t>
            </a:r>
            <a:r>
              <a:rPr lang="en-US" dirty="0">
                <a:solidFill>
                  <a:schemeClr val="dk2"/>
                </a:solidFill>
              </a:rPr>
              <a:t> Keputusan</a:t>
            </a:r>
            <a:endParaRPr lang="en-ID" dirty="0">
              <a:solidFill>
                <a:schemeClr val="dk2"/>
              </a:solidFill>
            </a:endParaRPr>
          </a:p>
        </p:txBody>
      </p:sp>
      <p:sp>
        <p:nvSpPr>
          <p:cNvPr id="21" name="Google Shape;5565;p41">
            <a:extLst>
              <a:ext uri="{FF2B5EF4-FFF2-40B4-BE49-F238E27FC236}">
                <a16:creationId xmlns:a16="http://schemas.microsoft.com/office/drawing/2014/main" id="{5CAE1518-B94A-9901-C025-9959EFEB5115}"/>
              </a:ext>
            </a:extLst>
          </p:cNvPr>
          <p:cNvSpPr txBox="1">
            <a:spLocks/>
          </p:cNvSpPr>
          <p:nvPr/>
        </p:nvSpPr>
        <p:spPr>
          <a:xfrm>
            <a:off x="5200653" y="3752875"/>
            <a:ext cx="2697898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2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Proses </a:t>
            </a:r>
            <a:r>
              <a:rPr lang="en-US" dirty="0" err="1">
                <a:solidFill>
                  <a:schemeClr val="dk2"/>
                </a:solidFill>
              </a:rPr>
              <a:t>Pengambilan</a:t>
            </a:r>
            <a:r>
              <a:rPr lang="en-US" dirty="0">
                <a:solidFill>
                  <a:schemeClr val="dk2"/>
                </a:solidFill>
              </a:rPr>
              <a:t> Keputusan</a:t>
            </a:r>
            <a:endParaRPr lang="en-ID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9" name="Google Shape;5499;p39"/>
          <p:cNvSpPr txBox="1">
            <a:spLocks noGrp="1"/>
          </p:cNvSpPr>
          <p:nvPr>
            <p:ph type="body" idx="1"/>
          </p:nvPr>
        </p:nvSpPr>
        <p:spPr>
          <a:xfrm>
            <a:off x="651033" y="2074949"/>
            <a:ext cx="6267966" cy="18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keputusan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pemilihan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tindakan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pilihan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alternatif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tersedia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Keputusan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seringkali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didasarkan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preferensi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pertimbangan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5500" name="Google Shape;5500;p39"/>
          <p:cNvGrpSpPr/>
          <p:nvPr/>
        </p:nvGrpSpPr>
        <p:grpSpPr>
          <a:xfrm>
            <a:off x="6382850" y="867046"/>
            <a:ext cx="281055" cy="346846"/>
            <a:chOff x="368125" y="2950571"/>
            <a:chExt cx="281055" cy="346846"/>
          </a:xfrm>
        </p:grpSpPr>
        <p:sp>
          <p:nvSpPr>
            <p:cNvPr id="5501" name="Google Shape;5501;p39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39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3" name="Google Shape;5503;p39"/>
          <p:cNvSpPr/>
          <p:nvPr/>
        </p:nvSpPr>
        <p:spPr>
          <a:xfrm>
            <a:off x="7784198" y="621900"/>
            <a:ext cx="450396" cy="485968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4" name="Google Shape;5504;p39"/>
          <p:cNvSpPr/>
          <p:nvPr/>
        </p:nvSpPr>
        <p:spPr>
          <a:xfrm>
            <a:off x="387985" y="1709952"/>
            <a:ext cx="92142" cy="83681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553;p41">
            <a:extLst>
              <a:ext uri="{FF2B5EF4-FFF2-40B4-BE49-F238E27FC236}">
                <a16:creationId xmlns:a16="http://schemas.microsoft.com/office/drawing/2014/main" id="{FAA80614-3631-D210-E051-6225A1DBBD19}"/>
              </a:ext>
            </a:extLst>
          </p:cNvPr>
          <p:cNvSpPr/>
          <p:nvPr/>
        </p:nvSpPr>
        <p:spPr>
          <a:xfrm>
            <a:off x="957200" y="1154153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557;p41">
            <a:extLst>
              <a:ext uri="{FF2B5EF4-FFF2-40B4-BE49-F238E27FC236}">
                <a16:creationId xmlns:a16="http://schemas.microsoft.com/office/drawing/2014/main" id="{532932BE-10E9-A8CE-8F52-4E65FF3A4071}"/>
              </a:ext>
            </a:extLst>
          </p:cNvPr>
          <p:cNvSpPr txBox="1">
            <a:spLocks/>
          </p:cNvSpPr>
          <p:nvPr/>
        </p:nvSpPr>
        <p:spPr>
          <a:xfrm>
            <a:off x="980127" y="1267545"/>
            <a:ext cx="797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dirty="0">
                <a:solidFill>
                  <a:schemeClr val="dk1"/>
                </a:solidFill>
              </a:rPr>
              <a:t>01</a:t>
            </a:r>
          </a:p>
        </p:txBody>
      </p:sp>
      <p:sp>
        <p:nvSpPr>
          <p:cNvPr id="5" name="Google Shape;5556;p41">
            <a:extLst>
              <a:ext uri="{FF2B5EF4-FFF2-40B4-BE49-F238E27FC236}">
                <a16:creationId xmlns:a16="http://schemas.microsoft.com/office/drawing/2014/main" id="{0D3731C4-1773-BE61-9A98-234984F9B6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93606" y="1292339"/>
            <a:ext cx="4706131" cy="4714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2"/>
                </a:solidFill>
              </a:rPr>
              <a:t>Pengertian</a:t>
            </a:r>
            <a:r>
              <a:rPr lang="en-US" b="1" dirty="0">
                <a:solidFill>
                  <a:schemeClr val="dk2"/>
                </a:solidFill>
              </a:rPr>
              <a:t> Keputusan</a:t>
            </a:r>
            <a:endParaRPr b="1" dirty="0">
              <a:solidFill>
                <a:schemeClr val="dk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B2586-8143-1F5D-0167-7C259D3F57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04" t="6368" b="6577"/>
          <a:stretch/>
        </p:blipFill>
        <p:spPr>
          <a:xfrm rot="21191282">
            <a:off x="6985416" y="2074949"/>
            <a:ext cx="1941030" cy="17854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9" name="Google Shape;5499;p39"/>
          <p:cNvSpPr txBox="1">
            <a:spLocks noGrp="1"/>
          </p:cNvSpPr>
          <p:nvPr>
            <p:ph type="body" idx="1"/>
          </p:nvPr>
        </p:nvSpPr>
        <p:spPr>
          <a:xfrm>
            <a:off x="2607250" y="2178439"/>
            <a:ext cx="6267966" cy="1761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Pengambilan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keputusan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melibatkan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pemilihan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alternatif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pilihan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tersedia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Hal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berlaku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konteks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kehidupan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sehari-hari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organisasi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bidang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ekonomi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5500" name="Google Shape;5500;p39"/>
          <p:cNvGrpSpPr/>
          <p:nvPr/>
        </p:nvGrpSpPr>
        <p:grpSpPr>
          <a:xfrm>
            <a:off x="6382850" y="867046"/>
            <a:ext cx="281055" cy="346846"/>
            <a:chOff x="368125" y="2950571"/>
            <a:chExt cx="281055" cy="346846"/>
          </a:xfrm>
        </p:grpSpPr>
        <p:sp>
          <p:nvSpPr>
            <p:cNvPr id="5501" name="Google Shape;5501;p39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39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3" name="Google Shape;5503;p39"/>
          <p:cNvSpPr/>
          <p:nvPr/>
        </p:nvSpPr>
        <p:spPr>
          <a:xfrm>
            <a:off x="7784198" y="621900"/>
            <a:ext cx="450396" cy="485968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4" name="Google Shape;5504;p39"/>
          <p:cNvSpPr/>
          <p:nvPr/>
        </p:nvSpPr>
        <p:spPr>
          <a:xfrm>
            <a:off x="387985" y="1709952"/>
            <a:ext cx="92142" cy="83681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553;p41">
            <a:extLst>
              <a:ext uri="{FF2B5EF4-FFF2-40B4-BE49-F238E27FC236}">
                <a16:creationId xmlns:a16="http://schemas.microsoft.com/office/drawing/2014/main" id="{FAA80614-3631-D210-E051-6225A1DBBD19}"/>
              </a:ext>
            </a:extLst>
          </p:cNvPr>
          <p:cNvSpPr/>
          <p:nvPr/>
        </p:nvSpPr>
        <p:spPr>
          <a:xfrm>
            <a:off x="949705" y="1141600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557;p41">
            <a:extLst>
              <a:ext uri="{FF2B5EF4-FFF2-40B4-BE49-F238E27FC236}">
                <a16:creationId xmlns:a16="http://schemas.microsoft.com/office/drawing/2014/main" id="{532932BE-10E9-A8CE-8F52-4E65FF3A4071}"/>
              </a:ext>
            </a:extLst>
          </p:cNvPr>
          <p:cNvSpPr txBox="1">
            <a:spLocks/>
          </p:cNvSpPr>
          <p:nvPr/>
        </p:nvSpPr>
        <p:spPr>
          <a:xfrm>
            <a:off x="949706" y="1270340"/>
            <a:ext cx="797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dirty="0">
                <a:solidFill>
                  <a:schemeClr val="dk1"/>
                </a:solidFill>
              </a:rPr>
              <a:t>02</a:t>
            </a:r>
          </a:p>
        </p:txBody>
      </p:sp>
      <p:sp>
        <p:nvSpPr>
          <p:cNvPr id="5" name="Google Shape;5556;p41">
            <a:extLst>
              <a:ext uri="{FF2B5EF4-FFF2-40B4-BE49-F238E27FC236}">
                <a16:creationId xmlns:a16="http://schemas.microsoft.com/office/drawing/2014/main" id="{0D3731C4-1773-BE61-9A98-234984F9B6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93606" y="1203919"/>
            <a:ext cx="6340988" cy="4714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2"/>
                </a:solidFill>
              </a:rPr>
              <a:t>Pengertian</a:t>
            </a:r>
            <a:r>
              <a:rPr lang="en-US" b="1" dirty="0">
                <a:solidFill>
                  <a:schemeClr val="dk2"/>
                </a:solidFill>
              </a:rPr>
              <a:t> </a:t>
            </a:r>
            <a:r>
              <a:rPr lang="en-US" b="1" dirty="0" err="1">
                <a:solidFill>
                  <a:schemeClr val="dk2"/>
                </a:solidFill>
              </a:rPr>
              <a:t>Pengambilan</a:t>
            </a:r>
            <a:r>
              <a:rPr lang="en-US" b="1" dirty="0">
                <a:solidFill>
                  <a:schemeClr val="dk2"/>
                </a:solidFill>
              </a:rPr>
              <a:t> Keputusan</a:t>
            </a:r>
            <a:endParaRPr b="1" dirty="0">
              <a:solidFill>
                <a:schemeClr val="dk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0C18D6-5641-46A0-DB50-A956D3742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21100">
            <a:off x="163121" y="1961441"/>
            <a:ext cx="2149783" cy="181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2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" name="Google Shape;5509;p40"/>
          <p:cNvSpPr/>
          <p:nvPr/>
        </p:nvSpPr>
        <p:spPr>
          <a:xfrm>
            <a:off x="3843155" y="1444679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2" name="Google Shape;5512;p40"/>
          <p:cNvSpPr txBox="1">
            <a:spLocks noGrp="1"/>
          </p:cNvSpPr>
          <p:nvPr>
            <p:ph type="title"/>
          </p:nvPr>
        </p:nvSpPr>
        <p:spPr>
          <a:xfrm>
            <a:off x="8539" y="2318557"/>
            <a:ext cx="2831176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Identifikasi Masalah dan Tujuan</a:t>
            </a:r>
            <a:endParaRPr dirty="0"/>
          </a:p>
        </p:txBody>
      </p:sp>
      <p:sp>
        <p:nvSpPr>
          <p:cNvPr id="5514" name="Google Shape;5514;p40"/>
          <p:cNvSpPr txBox="1">
            <a:spLocks noGrp="1"/>
          </p:cNvSpPr>
          <p:nvPr>
            <p:ph type="title" idx="3"/>
          </p:nvPr>
        </p:nvSpPr>
        <p:spPr>
          <a:xfrm>
            <a:off x="3095255" y="2318557"/>
            <a:ext cx="22929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Pengumpulan Informasi</a:t>
            </a:r>
            <a:endParaRPr dirty="0"/>
          </a:p>
        </p:txBody>
      </p:sp>
      <p:sp>
        <p:nvSpPr>
          <p:cNvPr id="5516" name="Google Shape;5516;p40"/>
          <p:cNvSpPr txBox="1">
            <a:spLocks noGrp="1"/>
          </p:cNvSpPr>
          <p:nvPr>
            <p:ph type="title" idx="5"/>
          </p:nvPr>
        </p:nvSpPr>
        <p:spPr>
          <a:xfrm>
            <a:off x="6045016" y="2290486"/>
            <a:ext cx="22929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Analisis dan Evaluasi Alternatif</a:t>
            </a:r>
            <a:endParaRPr dirty="0"/>
          </a:p>
        </p:txBody>
      </p:sp>
      <p:sp>
        <p:nvSpPr>
          <p:cNvPr id="5517" name="Google Shape;5517;p40"/>
          <p:cNvSpPr/>
          <p:nvPr/>
        </p:nvSpPr>
        <p:spPr>
          <a:xfrm>
            <a:off x="1013047" y="1444679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18" name="Google Shape;5518;p40"/>
          <p:cNvGrpSpPr/>
          <p:nvPr/>
        </p:nvGrpSpPr>
        <p:grpSpPr>
          <a:xfrm>
            <a:off x="1198122" y="1646106"/>
            <a:ext cx="426931" cy="300188"/>
            <a:chOff x="1190625" y="1012825"/>
            <a:chExt cx="5219200" cy="3669775"/>
          </a:xfrm>
        </p:grpSpPr>
        <p:sp>
          <p:nvSpPr>
            <p:cNvPr id="5519" name="Google Shape;5519;p40"/>
            <p:cNvSpPr/>
            <p:nvPr/>
          </p:nvSpPr>
          <p:spPr>
            <a:xfrm>
              <a:off x="1812825" y="1012825"/>
              <a:ext cx="1223275" cy="1223275"/>
            </a:xfrm>
            <a:custGeom>
              <a:avLst/>
              <a:gdLst/>
              <a:ahLst/>
              <a:cxnLst/>
              <a:rect l="l" t="t" r="r" b="b"/>
              <a:pathLst>
                <a:path w="48931" h="48931" extrusionOk="0">
                  <a:moveTo>
                    <a:pt x="24466" y="1"/>
                  </a:moveTo>
                  <a:cubicBezTo>
                    <a:pt x="10929" y="1"/>
                    <a:pt x="1" y="10961"/>
                    <a:pt x="1" y="24466"/>
                  </a:cubicBezTo>
                  <a:cubicBezTo>
                    <a:pt x="1" y="37970"/>
                    <a:pt x="10929" y="48931"/>
                    <a:pt x="24466" y="48931"/>
                  </a:cubicBezTo>
                  <a:cubicBezTo>
                    <a:pt x="37970" y="48931"/>
                    <a:pt x="48931" y="37970"/>
                    <a:pt x="48931" y="24466"/>
                  </a:cubicBezTo>
                  <a:cubicBezTo>
                    <a:pt x="48931" y="10961"/>
                    <a:pt x="37970" y="1"/>
                    <a:pt x="24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40"/>
            <p:cNvSpPr/>
            <p:nvPr/>
          </p:nvSpPr>
          <p:spPr>
            <a:xfrm>
              <a:off x="4565150" y="1012825"/>
              <a:ext cx="1223250" cy="1223275"/>
            </a:xfrm>
            <a:custGeom>
              <a:avLst/>
              <a:gdLst/>
              <a:ahLst/>
              <a:cxnLst/>
              <a:rect l="l" t="t" r="r" b="b"/>
              <a:pathLst>
                <a:path w="48930" h="48931" extrusionOk="0">
                  <a:moveTo>
                    <a:pt x="24465" y="1"/>
                  </a:moveTo>
                  <a:cubicBezTo>
                    <a:pt x="10928" y="1"/>
                    <a:pt x="0" y="10961"/>
                    <a:pt x="0" y="24466"/>
                  </a:cubicBezTo>
                  <a:cubicBezTo>
                    <a:pt x="0" y="37970"/>
                    <a:pt x="10928" y="48931"/>
                    <a:pt x="24465" y="48931"/>
                  </a:cubicBezTo>
                  <a:cubicBezTo>
                    <a:pt x="37970" y="48931"/>
                    <a:pt x="48930" y="37970"/>
                    <a:pt x="48930" y="24466"/>
                  </a:cubicBezTo>
                  <a:cubicBezTo>
                    <a:pt x="48930" y="10961"/>
                    <a:pt x="37970" y="1"/>
                    <a:pt x="2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40"/>
            <p:cNvSpPr/>
            <p:nvPr/>
          </p:nvSpPr>
          <p:spPr>
            <a:xfrm>
              <a:off x="1190625" y="2236075"/>
              <a:ext cx="2457100" cy="2446525"/>
            </a:xfrm>
            <a:custGeom>
              <a:avLst/>
              <a:gdLst/>
              <a:ahLst/>
              <a:cxnLst/>
              <a:rect l="l" t="t" r="r" b="b"/>
              <a:pathLst>
                <a:path w="98284" h="97861" extrusionOk="0">
                  <a:moveTo>
                    <a:pt x="39959" y="1"/>
                  </a:moveTo>
                  <a:cubicBezTo>
                    <a:pt x="24856" y="1"/>
                    <a:pt x="11841" y="11287"/>
                    <a:pt x="9688" y="26260"/>
                  </a:cubicBezTo>
                  <a:lnTo>
                    <a:pt x="0" y="97860"/>
                  </a:lnTo>
                  <a:lnTo>
                    <a:pt x="61586" y="97860"/>
                  </a:lnTo>
                  <a:lnTo>
                    <a:pt x="61586" y="76135"/>
                  </a:lnTo>
                  <a:cubicBezTo>
                    <a:pt x="46875" y="66252"/>
                    <a:pt x="37121" y="49583"/>
                    <a:pt x="37121" y="30598"/>
                  </a:cubicBezTo>
                  <a:lnTo>
                    <a:pt x="49354" y="30598"/>
                  </a:lnTo>
                  <a:cubicBezTo>
                    <a:pt x="49354" y="54182"/>
                    <a:pt x="68534" y="73395"/>
                    <a:pt x="92151" y="73395"/>
                  </a:cubicBezTo>
                  <a:lnTo>
                    <a:pt x="98284" y="73395"/>
                  </a:lnTo>
                  <a:lnTo>
                    <a:pt x="98284" y="48930"/>
                  </a:lnTo>
                  <a:lnTo>
                    <a:pt x="92151" y="48930"/>
                  </a:lnTo>
                  <a:cubicBezTo>
                    <a:pt x="82039" y="48930"/>
                    <a:pt x="73819" y="40710"/>
                    <a:pt x="73819" y="30598"/>
                  </a:cubicBezTo>
                  <a:cubicBezTo>
                    <a:pt x="73819" y="13734"/>
                    <a:pt x="60086" y="1"/>
                    <a:pt x="43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40"/>
            <p:cNvSpPr/>
            <p:nvPr/>
          </p:nvSpPr>
          <p:spPr>
            <a:xfrm>
              <a:off x="3953525" y="2236075"/>
              <a:ext cx="2456300" cy="2446525"/>
            </a:xfrm>
            <a:custGeom>
              <a:avLst/>
              <a:gdLst/>
              <a:ahLst/>
              <a:cxnLst/>
              <a:rect l="l" t="t" r="r" b="b"/>
              <a:pathLst>
                <a:path w="98252" h="97861" extrusionOk="0">
                  <a:moveTo>
                    <a:pt x="55030" y="1"/>
                  </a:moveTo>
                  <a:cubicBezTo>
                    <a:pt x="38165" y="1"/>
                    <a:pt x="24465" y="13734"/>
                    <a:pt x="24465" y="30598"/>
                  </a:cubicBezTo>
                  <a:cubicBezTo>
                    <a:pt x="24465" y="40710"/>
                    <a:pt x="16212" y="48930"/>
                    <a:pt x="6100" y="48930"/>
                  </a:cubicBezTo>
                  <a:lnTo>
                    <a:pt x="0" y="48930"/>
                  </a:lnTo>
                  <a:lnTo>
                    <a:pt x="0" y="73395"/>
                  </a:lnTo>
                  <a:lnTo>
                    <a:pt x="6100" y="73395"/>
                  </a:lnTo>
                  <a:cubicBezTo>
                    <a:pt x="29717" y="73395"/>
                    <a:pt x="48930" y="54182"/>
                    <a:pt x="48930" y="30565"/>
                  </a:cubicBezTo>
                  <a:lnTo>
                    <a:pt x="61162" y="30565"/>
                  </a:lnTo>
                  <a:cubicBezTo>
                    <a:pt x="61162" y="49615"/>
                    <a:pt x="51409" y="66415"/>
                    <a:pt x="36697" y="76299"/>
                  </a:cubicBezTo>
                  <a:lnTo>
                    <a:pt x="36697" y="97860"/>
                  </a:lnTo>
                  <a:lnTo>
                    <a:pt x="98251" y="97860"/>
                  </a:lnTo>
                  <a:lnTo>
                    <a:pt x="88563" y="26260"/>
                  </a:lnTo>
                  <a:cubicBezTo>
                    <a:pt x="86410" y="11287"/>
                    <a:pt x="73395" y="1"/>
                    <a:pt x="58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3" name="Google Shape;5523;p40"/>
          <p:cNvSpPr/>
          <p:nvPr/>
        </p:nvSpPr>
        <p:spPr>
          <a:xfrm>
            <a:off x="6792915" y="1421830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4" name="Google Shape;5524;p40"/>
          <p:cNvGrpSpPr/>
          <p:nvPr/>
        </p:nvGrpSpPr>
        <p:grpSpPr>
          <a:xfrm>
            <a:off x="4012656" y="1605614"/>
            <a:ext cx="426931" cy="426931"/>
            <a:chOff x="1190625" y="238125"/>
            <a:chExt cx="5219200" cy="5219200"/>
          </a:xfrm>
        </p:grpSpPr>
        <p:sp>
          <p:nvSpPr>
            <p:cNvPr id="5525" name="Google Shape;5525;p40"/>
            <p:cNvSpPr/>
            <p:nvPr/>
          </p:nvSpPr>
          <p:spPr>
            <a:xfrm>
              <a:off x="1343925" y="238125"/>
              <a:ext cx="1223275" cy="1233850"/>
            </a:xfrm>
            <a:custGeom>
              <a:avLst/>
              <a:gdLst/>
              <a:ahLst/>
              <a:cxnLst/>
              <a:rect l="l" t="t" r="r" b="b"/>
              <a:pathLst>
                <a:path w="48931" h="49354" extrusionOk="0">
                  <a:moveTo>
                    <a:pt x="24465" y="0"/>
                  </a:moveTo>
                  <a:cubicBezTo>
                    <a:pt x="10961" y="0"/>
                    <a:pt x="1" y="10960"/>
                    <a:pt x="1" y="24465"/>
                  </a:cubicBezTo>
                  <a:cubicBezTo>
                    <a:pt x="1" y="37970"/>
                    <a:pt x="10961" y="49354"/>
                    <a:pt x="24465" y="49354"/>
                  </a:cubicBezTo>
                  <a:cubicBezTo>
                    <a:pt x="37937" y="49354"/>
                    <a:pt x="48930" y="37970"/>
                    <a:pt x="48930" y="24465"/>
                  </a:cubicBezTo>
                  <a:cubicBezTo>
                    <a:pt x="48930" y="10960"/>
                    <a:pt x="37937" y="0"/>
                    <a:pt x="24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40"/>
            <p:cNvSpPr/>
            <p:nvPr/>
          </p:nvSpPr>
          <p:spPr>
            <a:xfrm>
              <a:off x="1190625" y="1471950"/>
              <a:ext cx="1529075" cy="1223275"/>
            </a:xfrm>
            <a:custGeom>
              <a:avLst/>
              <a:gdLst/>
              <a:ahLst/>
              <a:cxnLst/>
              <a:rect l="l" t="t" r="r" b="b"/>
              <a:pathLst>
                <a:path w="61163" h="48931" extrusionOk="0">
                  <a:moveTo>
                    <a:pt x="18365" y="1"/>
                  </a:moveTo>
                  <a:cubicBezTo>
                    <a:pt x="8220" y="1"/>
                    <a:pt x="0" y="8221"/>
                    <a:pt x="0" y="18333"/>
                  </a:cubicBezTo>
                  <a:lnTo>
                    <a:pt x="0" y="48931"/>
                  </a:lnTo>
                  <a:lnTo>
                    <a:pt x="61162" y="48931"/>
                  </a:lnTo>
                  <a:lnTo>
                    <a:pt x="61162" y="18333"/>
                  </a:lnTo>
                  <a:cubicBezTo>
                    <a:pt x="61162" y="8221"/>
                    <a:pt x="52942" y="1"/>
                    <a:pt x="42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40"/>
            <p:cNvSpPr/>
            <p:nvPr/>
          </p:nvSpPr>
          <p:spPr>
            <a:xfrm>
              <a:off x="5023450" y="3001025"/>
              <a:ext cx="1233875" cy="1223250"/>
            </a:xfrm>
            <a:custGeom>
              <a:avLst/>
              <a:gdLst/>
              <a:ahLst/>
              <a:cxnLst/>
              <a:rect l="l" t="t" r="r" b="b"/>
              <a:pathLst>
                <a:path w="49355" h="48930" extrusionOk="0">
                  <a:moveTo>
                    <a:pt x="24465" y="0"/>
                  </a:moveTo>
                  <a:cubicBezTo>
                    <a:pt x="10961" y="0"/>
                    <a:pt x="0" y="10960"/>
                    <a:pt x="0" y="24465"/>
                  </a:cubicBezTo>
                  <a:cubicBezTo>
                    <a:pt x="0" y="37937"/>
                    <a:pt x="10961" y="48930"/>
                    <a:pt x="24465" y="48930"/>
                  </a:cubicBezTo>
                  <a:cubicBezTo>
                    <a:pt x="37970" y="48930"/>
                    <a:pt x="49354" y="37937"/>
                    <a:pt x="49354" y="24465"/>
                  </a:cubicBezTo>
                  <a:cubicBezTo>
                    <a:pt x="49354" y="10960"/>
                    <a:pt x="37970" y="0"/>
                    <a:pt x="24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40"/>
            <p:cNvSpPr/>
            <p:nvPr/>
          </p:nvSpPr>
          <p:spPr>
            <a:xfrm>
              <a:off x="4870950" y="4224250"/>
              <a:ext cx="1538875" cy="1233075"/>
            </a:xfrm>
            <a:custGeom>
              <a:avLst/>
              <a:gdLst/>
              <a:ahLst/>
              <a:cxnLst/>
              <a:rect l="l" t="t" r="r" b="b"/>
              <a:pathLst>
                <a:path w="61555" h="49323" extrusionOk="0">
                  <a:moveTo>
                    <a:pt x="18333" y="1"/>
                  </a:moveTo>
                  <a:cubicBezTo>
                    <a:pt x="8221" y="1"/>
                    <a:pt x="0" y="8221"/>
                    <a:pt x="0" y="18333"/>
                  </a:cubicBezTo>
                  <a:lnTo>
                    <a:pt x="0" y="49322"/>
                  </a:lnTo>
                  <a:lnTo>
                    <a:pt x="61554" y="49322"/>
                  </a:lnTo>
                  <a:lnTo>
                    <a:pt x="61554" y="18333"/>
                  </a:lnTo>
                  <a:cubicBezTo>
                    <a:pt x="61554" y="8221"/>
                    <a:pt x="53334" y="1"/>
                    <a:pt x="43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40"/>
            <p:cNvSpPr/>
            <p:nvPr/>
          </p:nvSpPr>
          <p:spPr>
            <a:xfrm>
              <a:off x="3025475" y="633625"/>
              <a:ext cx="3384350" cy="1755800"/>
            </a:xfrm>
            <a:custGeom>
              <a:avLst/>
              <a:gdLst/>
              <a:ahLst/>
              <a:cxnLst/>
              <a:rect l="l" t="t" r="r" b="b"/>
              <a:pathLst>
                <a:path w="135374" h="70232" extrusionOk="0">
                  <a:moveTo>
                    <a:pt x="1" y="1"/>
                  </a:moveTo>
                  <a:lnTo>
                    <a:pt x="1" y="14777"/>
                  </a:lnTo>
                  <a:cubicBezTo>
                    <a:pt x="1" y="31283"/>
                    <a:pt x="10080" y="46647"/>
                    <a:pt x="24890" y="53693"/>
                  </a:cubicBezTo>
                  <a:lnTo>
                    <a:pt x="24890" y="70231"/>
                  </a:lnTo>
                  <a:lnTo>
                    <a:pt x="135373" y="70231"/>
                  </a:lnTo>
                  <a:lnTo>
                    <a:pt x="135373" y="8645"/>
                  </a:lnTo>
                  <a:lnTo>
                    <a:pt x="24890" y="8645"/>
                  </a:lnTo>
                  <a:lnTo>
                    <a:pt x="24890" y="18920"/>
                  </a:lnTo>
                  <a:cubicBezTo>
                    <a:pt x="19540" y="17224"/>
                    <a:pt x="14353" y="14353"/>
                    <a:pt x="10439" y="104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40"/>
            <p:cNvSpPr/>
            <p:nvPr/>
          </p:nvSpPr>
          <p:spPr>
            <a:xfrm>
              <a:off x="1190625" y="3395725"/>
              <a:ext cx="3374525" cy="1755775"/>
            </a:xfrm>
            <a:custGeom>
              <a:avLst/>
              <a:gdLst/>
              <a:ahLst/>
              <a:cxnLst/>
              <a:rect l="l" t="t" r="r" b="b"/>
              <a:pathLst>
                <a:path w="134981" h="70231" extrusionOk="0">
                  <a:moveTo>
                    <a:pt x="134981" y="0"/>
                  </a:moveTo>
                  <a:lnTo>
                    <a:pt x="124510" y="10438"/>
                  </a:lnTo>
                  <a:cubicBezTo>
                    <a:pt x="120596" y="14385"/>
                    <a:pt x="115833" y="17256"/>
                    <a:pt x="110516" y="18952"/>
                  </a:cubicBezTo>
                  <a:lnTo>
                    <a:pt x="110516" y="8677"/>
                  </a:lnTo>
                  <a:lnTo>
                    <a:pt x="0" y="8677"/>
                  </a:lnTo>
                  <a:lnTo>
                    <a:pt x="0" y="70231"/>
                  </a:lnTo>
                  <a:lnTo>
                    <a:pt x="110516" y="70231"/>
                  </a:lnTo>
                  <a:lnTo>
                    <a:pt x="110516" y="53301"/>
                  </a:lnTo>
                  <a:cubicBezTo>
                    <a:pt x="125293" y="46255"/>
                    <a:pt x="134981" y="31283"/>
                    <a:pt x="134981" y="14777"/>
                  </a:cubicBezTo>
                  <a:lnTo>
                    <a:pt x="1349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1" name="Google Shape;5531;p40"/>
          <p:cNvGrpSpPr/>
          <p:nvPr/>
        </p:nvGrpSpPr>
        <p:grpSpPr>
          <a:xfrm>
            <a:off x="6973041" y="1557901"/>
            <a:ext cx="436847" cy="427019"/>
            <a:chOff x="1190625" y="296825"/>
            <a:chExt cx="5219200" cy="5101775"/>
          </a:xfrm>
        </p:grpSpPr>
        <p:sp>
          <p:nvSpPr>
            <p:cNvPr id="5532" name="Google Shape;5532;p40"/>
            <p:cNvSpPr/>
            <p:nvPr/>
          </p:nvSpPr>
          <p:spPr>
            <a:xfrm>
              <a:off x="1343925" y="2952075"/>
              <a:ext cx="1233050" cy="1223275"/>
            </a:xfrm>
            <a:custGeom>
              <a:avLst/>
              <a:gdLst/>
              <a:ahLst/>
              <a:cxnLst/>
              <a:rect l="l" t="t" r="r" b="b"/>
              <a:pathLst>
                <a:path w="49322" h="48931" extrusionOk="0">
                  <a:moveTo>
                    <a:pt x="24857" y="1"/>
                  </a:moveTo>
                  <a:cubicBezTo>
                    <a:pt x="11352" y="1"/>
                    <a:pt x="1" y="10961"/>
                    <a:pt x="1" y="24466"/>
                  </a:cubicBezTo>
                  <a:cubicBezTo>
                    <a:pt x="1" y="37970"/>
                    <a:pt x="11352" y="48931"/>
                    <a:pt x="24857" y="48931"/>
                  </a:cubicBezTo>
                  <a:cubicBezTo>
                    <a:pt x="38361" y="48931"/>
                    <a:pt x="49322" y="37970"/>
                    <a:pt x="49322" y="24466"/>
                  </a:cubicBezTo>
                  <a:cubicBezTo>
                    <a:pt x="49322" y="10961"/>
                    <a:pt x="38361" y="1"/>
                    <a:pt x="24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40"/>
            <p:cNvSpPr/>
            <p:nvPr/>
          </p:nvSpPr>
          <p:spPr>
            <a:xfrm>
              <a:off x="1190625" y="4175325"/>
              <a:ext cx="1539675" cy="1223275"/>
            </a:xfrm>
            <a:custGeom>
              <a:avLst/>
              <a:gdLst/>
              <a:ahLst/>
              <a:cxnLst/>
              <a:rect l="l" t="t" r="r" b="b"/>
              <a:pathLst>
                <a:path w="61587" h="48931" extrusionOk="0">
                  <a:moveTo>
                    <a:pt x="18365" y="1"/>
                  </a:moveTo>
                  <a:cubicBezTo>
                    <a:pt x="8220" y="1"/>
                    <a:pt x="0" y="8221"/>
                    <a:pt x="0" y="18366"/>
                  </a:cubicBezTo>
                  <a:lnTo>
                    <a:pt x="0" y="48931"/>
                  </a:lnTo>
                  <a:lnTo>
                    <a:pt x="61586" y="48931"/>
                  </a:lnTo>
                  <a:lnTo>
                    <a:pt x="61586" y="18366"/>
                  </a:lnTo>
                  <a:cubicBezTo>
                    <a:pt x="61586" y="8221"/>
                    <a:pt x="53333" y="1"/>
                    <a:pt x="43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40"/>
            <p:cNvSpPr/>
            <p:nvPr/>
          </p:nvSpPr>
          <p:spPr>
            <a:xfrm>
              <a:off x="3188575" y="2952075"/>
              <a:ext cx="1223275" cy="1223275"/>
            </a:xfrm>
            <a:custGeom>
              <a:avLst/>
              <a:gdLst/>
              <a:ahLst/>
              <a:cxnLst/>
              <a:rect l="l" t="t" r="r" b="b"/>
              <a:pathLst>
                <a:path w="48931" h="48931" extrusionOk="0">
                  <a:moveTo>
                    <a:pt x="24466" y="1"/>
                  </a:moveTo>
                  <a:cubicBezTo>
                    <a:pt x="10961" y="1"/>
                    <a:pt x="1" y="10961"/>
                    <a:pt x="1" y="24466"/>
                  </a:cubicBezTo>
                  <a:cubicBezTo>
                    <a:pt x="1" y="37970"/>
                    <a:pt x="10961" y="48931"/>
                    <a:pt x="24466" y="48931"/>
                  </a:cubicBezTo>
                  <a:cubicBezTo>
                    <a:pt x="37970" y="48931"/>
                    <a:pt x="48930" y="37970"/>
                    <a:pt x="48930" y="24466"/>
                  </a:cubicBezTo>
                  <a:cubicBezTo>
                    <a:pt x="48930" y="10961"/>
                    <a:pt x="37970" y="1"/>
                    <a:pt x="24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40"/>
            <p:cNvSpPr/>
            <p:nvPr/>
          </p:nvSpPr>
          <p:spPr>
            <a:xfrm>
              <a:off x="3036075" y="4175325"/>
              <a:ext cx="1529075" cy="1223275"/>
            </a:xfrm>
            <a:custGeom>
              <a:avLst/>
              <a:gdLst/>
              <a:ahLst/>
              <a:cxnLst/>
              <a:rect l="l" t="t" r="r" b="b"/>
              <a:pathLst>
                <a:path w="61163" h="48931" extrusionOk="0">
                  <a:moveTo>
                    <a:pt x="18333" y="1"/>
                  </a:moveTo>
                  <a:cubicBezTo>
                    <a:pt x="8221" y="1"/>
                    <a:pt x="1" y="8221"/>
                    <a:pt x="1" y="18366"/>
                  </a:cubicBezTo>
                  <a:lnTo>
                    <a:pt x="1" y="48931"/>
                  </a:lnTo>
                  <a:lnTo>
                    <a:pt x="61163" y="48931"/>
                  </a:lnTo>
                  <a:lnTo>
                    <a:pt x="61163" y="18366"/>
                  </a:lnTo>
                  <a:cubicBezTo>
                    <a:pt x="61163" y="8221"/>
                    <a:pt x="52910" y="1"/>
                    <a:pt x="42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40"/>
            <p:cNvSpPr/>
            <p:nvPr/>
          </p:nvSpPr>
          <p:spPr>
            <a:xfrm>
              <a:off x="5023450" y="2952075"/>
              <a:ext cx="1233875" cy="1223275"/>
            </a:xfrm>
            <a:custGeom>
              <a:avLst/>
              <a:gdLst/>
              <a:ahLst/>
              <a:cxnLst/>
              <a:rect l="l" t="t" r="r" b="b"/>
              <a:pathLst>
                <a:path w="49355" h="48931" extrusionOk="0">
                  <a:moveTo>
                    <a:pt x="24465" y="1"/>
                  </a:moveTo>
                  <a:cubicBezTo>
                    <a:pt x="10961" y="1"/>
                    <a:pt x="0" y="10961"/>
                    <a:pt x="0" y="24466"/>
                  </a:cubicBezTo>
                  <a:cubicBezTo>
                    <a:pt x="0" y="37970"/>
                    <a:pt x="10961" y="48931"/>
                    <a:pt x="24465" y="48931"/>
                  </a:cubicBezTo>
                  <a:cubicBezTo>
                    <a:pt x="37970" y="48931"/>
                    <a:pt x="49354" y="37970"/>
                    <a:pt x="49354" y="24466"/>
                  </a:cubicBezTo>
                  <a:cubicBezTo>
                    <a:pt x="49354" y="10961"/>
                    <a:pt x="37970" y="1"/>
                    <a:pt x="2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40"/>
            <p:cNvSpPr/>
            <p:nvPr/>
          </p:nvSpPr>
          <p:spPr>
            <a:xfrm>
              <a:off x="4870950" y="4175325"/>
              <a:ext cx="1538875" cy="1223275"/>
            </a:xfrm>
            <a:custGeom>
              <a:avLst/>
              <a:gdLst/>
              <a:ahLst/>
              <a:cxnLst/>
              <a:rect l="l" t="t" r="r" b="b"/>
              <a:pathLst>
                <a:path w="61555" h="48931" extrusionOk="0">
                  <a:moveTo>
                    <a:pt x="18333" y="1"/>
                  </a:moveTo>
                  <a:cubicBezTo>
                    <a:pt x="8221" y="1"/>
                    <a:pt x="0" y="8221"/>
                    <a:pt x="0" y="18366"/>
                  </a:cubicBezTo>
                  <a:lnTo>
                    <a:pt x="0" y="48931"/>
                  </a:lnTo>
                  <a:lnTo>
                    <a:pt x="61554" y="48931"/>
                  </a:lnTo>
                  <a:lnTo>
                    <a:pt x="61554" y="18366"/>
                  </a:lnTo>
                  <a:cubicBezTo>
                    <a:pt x="61554" y="8221"/>
                    <a:pt x="52910" y="1"/>
                    <a:pt x="42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40"/>
            <p:cNvSpPr/>
            <p:nvPr/>
          </p:nvSpPr>
          <p:spPr>
            <a:xfrm>
              <a:off x="3036075" y="505600"/>
              <a:ext cx="1529075" cy="2140700"/>
            </a:xfrm>
            <a:custGeom>
              <a:avLst/>
              <a:gdLst/>
              <a:ahLst/>
              <a:cxnLst/>
              <a:rect l="l" t="t" r="r" b="b"/>
              <a:pathLst>
                <a:path w="61163" h="85628" extrusionOk="0">
                  <a:moveTo>
                    <a:pt x="30566" y="0"/>
                  </a:moveTo>
                  <a:cubicBezTo>
                    <a:pt x="13701" y="0"/>
                    <a:pt x="1" y="13733"/>
                    <a:pt x="1" y="30598"/>
                  </a:cubicBezTo>
                  <a:cubicBezTo>
                    <a:pt x="1" y="37187"/>
                    <a:pt x="2088" y="43483"/>
                    <a:pt x="6035" y="48734"/>
                  </a:cubicBezTo>
                  <a:cubicBezTo>
                    <a:pt x="10015" y="54051"/>
                    <a:pt x="12233" y="60608"/>
                    <a:pt x="12233" y="67295"/>
                  </a:cubicBezTo>
                  <a:lnTo>
                    <a:pt x="12233" y="73395"/>
                  </a:lnTo>
                  <a:lnTo>
                    <a:pt x="24466" y="73395"/>
                  </a:lnTo>
                  <a:lnTo>
                    <a:pt x="24466" y="85627"/>
                  </a:lnTo>
                  <a:lnTo>
                    <a:pt x="36698" y="85627"/>
                  </a:lnTo>
                  <a:lnTo>
                    <a:pt x="36698" y="73395"/>
                  </a:lnTo>
                  <a:lnTo>
                    <a:pt x="48931" y="73395"/>
                  </a:lnTo>
                  <a:lnTo>
                    <a:pt x="48931" y="67295"/>
                  </a:lnTo>
                  <a:cubicBezTo>
                    <a:pt x="48931" y="60543"/>
                    <a:pt x="51051" y="54149"/>
                    <a:pt x="55096" y="48734"/>
                  </a:cubicBezTo>
                  <a:cubicBezTo>
                    <a:pt x="59043" y="43450"/>
                    <a:pt x="61163" y="37187"/>
                    <a:pt x="61163" y="30598"/>
                  </a:cubicBezTo>
                  <a:cubicBezTo>
                    <a:pt x="61163" y="13733"/>
                    <a:pt x="47430" y="0"/>
                    <a:pt x="30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40"/>
            <p:cNvSpPr/>
            <p:nvPr/>
          </p:nvSpPr>
          <p:spPr>
            <a:xfrm>
              <a:off x="2118650" y="1117225"/>
              <a:ext cx="611650" cy="305825"/>
            </a:xfrm>
            <a:custGeom>
              <a:avLst/>
              <a:gdLst/>
              <a:ahLst/>
              <a:cxnLst/>
              <a:rect l="l" t="t" r="r" b="b"/>
              <a:pathLst>
                <a:path w="24466" h="12233" extrusionOk="0">
                  <a:moveTo>
                    <a:pt x="0" y="0"/>
                  </a:moveTo>
                  <a:lnTo>
                    <a:pt x="0" y="12233"/>
                  </a:lnTo>
                  <a:lnTo>
                    <a:pt x="24465" y="12233"/>
                  </a:lnTo>
                  <a:lnTo>
                    <a:pt x="244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40"/>
            <p:cNvSpPr/>
            <p:nvPr/>
          </p:nvSpPr>
          <p:spPr>
            <a:xfrm>
              <a:off x="4870950" y="1117225"/>
              <a:ext cx="611650" cy="305825"/>
            </a:xfrm>
            <a:custGeom>
              <a:avLst/>
              <a:gdLst/>
              <a:ahLst/>
              <a:cxnLst/>
              <a:rect l="l" t="t" r="r" b="b"/>
              <a:pathLst>
                <a:path w="24466" h="12233" extrusionOk="0">
                  <a:moveTo>
                    <a:pt x="0" y="0"/>
                  </a:moveTo>
                  <a:lnTo>
                    <a:pt x="0" y="12233"/>
                  </a:lnTo>
                  <a:lnTo>
                    <a:pt x="24465" y="12233"/>
                  </a:lnTo>
                  <a:lnTo>
                    <a:pt x="244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40"/>
            <p:cNvSpPr/>
            <p:nvPr/>
          </p:nvSpPr>
          <p:spPr>
            <a:xfrm>
              <a:off x="2267075" y="1672575"/>
              <a:ext cx="682600" cy="570875"/>
            </a:xfrm>
            <a:custGeom>
              <a:avLst/>
              <a:gdLst/>
              <a:ahLst/>
              <a:cxnLst/>
              <a:rect l="l" t="t" r="r" b="b"/>
              <a:pathLst>
                <a:path w="27304" h="22835" extrusionOk="0">
                  <a:moveTo>
                    <a:pt x="21203" y="0"/>
                  </a:moveTo>
                  <a:lnTo>
                    <a:pt x="0" y="12233"/>
                  </a:lnTo>
                  <a:lnTo>
                    <a:pt x="6133" y="22834"/>
                  </a:lnTo>
                  <a:lnTo>
                    <a:pt x="27303" y="10602"/>
                  </a:lnTo>
                  <a:lnTo>
                    <a:pt x="21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40"/>
            <p:cNvSpPr/>
            <p:nvPr/>
          </p:nvSpPr>
          <p:spPr>
            <a:xfrm>
              <a:off x="4650775" y="296825"/>
              <a:ext cx="682575" cy="570050"/>
            </a:xfrm>
            <a:custGeom>
              <a:avLst/>
              <a:gdLst/>
              <a:ahLst/>
              <a:cxnLst/>
              <a:rect l="l" t="t" r="r" b="b"/>
              <a:pathLst>
                <a:path w="27303" h="22802" extrusionOk="0">
                  <a:moveTo>
                    <a:pt x="21170" y="1"/>
                  </a:moveTo>
                  <a:lnTo>
                    <a:pt x="0" y="12233"/>
                  </a:lnTo>
                  <a:lnTo>
                    <a:pt x="6100" y="22802"/>
                  </a:lnTo>
                  <a:lnTo>
                    <a:pt x="27303" y="10569"/>
                  </a:lnTo>
                  <a:lnTo>
                    <a:pt x="211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40"/>
            <p:cNvSpPr/>
            <p:nvPr/>
          </p:nvSpPr>
          <p:spPr>
            <a:xfrm>
              <a:off x="2267075" y="296825"/>
              <a:ext cx="682600" cy="570875"/>
            </a:xfrm>
            <a:custGeom>
              <a:avLst/>
              <a:gdLst/>
              <a:ahLst/>
              <a:cxnLst/>
              <a:rect l="l" t="t" r="r" b="b"/>
              <a:pathLst>
                <a:path w="27304" h="22835" extrusionOk="0">
                  <a:moveTo>
                    <a:pt x="6133" y="1"/>
                  </a:moveTo>
                  <a:lnTo>
                    <a:pt x="0" y="10602"/>
                  </a:lnTo>
                  <a:lnTo>
                    <a:pt x="21171" y="22835"/>
                  </a:lnTo>
                  <a:lnTo>
                    <a:pt x="27303" y="122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40"/>
            <p:cNvSpPr/>
            <p:nvPr/>
          </p:nvSpPr>
          <p:spPr>
            <a:xfrm>
              <a:off x="4650775" y="1672575"/>
              <a:ext cx="682575" cy="570875"/>
            </a:xfrm>
            <a:custGeom>
              <a:avLst/>
              <a:gdLst/>
              <a:ahLst/>
              <a:cxnLst/>
              <a:rect l="l" t="t" r="r" b="b"/>
              <a:pathLst>
                <a:path w="27303" h="22835" extrusionOk="0">
                  <a:moveTo>
                    <a:pt x="6100" y="0"/>
                  </a:moveTo>
                  <a:lnTo>
                    <a:pt x="0" y="10602"/>
                  </a:lnTo>
                  <a:lnTo>
                    <a:pt x="21170" y="22834"/>
                  </a:lnTo>
                  <a:lnTo>
                    <a:pt x="27303" y="12233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5" name="Google Shape;5545;p40"/>
          <p:cNvSpPr/>
          <p:nvPr/>
        </p:nvSpPr>
        <p:spPr>
          <a:xfrm flipH="1">
            <a:off x="5795407" y="1776237"/>
            <a:ext cx="190482" cy="190398"/>
          </a:xfrm>
          <a:custGeom>
            <a:avLst/>
            <a:gdLst/>
            <a:ahLst/>
            <a:cxnLst/>
            <a:rect l="l" t="t" r="r" b="b"/>
            <a:pathLst>
              <a:path w="2274" h="2273" fill="none" extrusionOk="0">
                <a:moveTo>
                  <a:pt x="2273" y="971"/>
                </a:moveTo>
                <a:cubicBezTo>
                  <a:pt x="2273" y="1839"/>
                  <a:pt x="1225" y="2273"/>
                  <a:pt x="612" y="1659"/>
                </a:cubicBezTo>
                <a:cubicBezTo>
                  <a:pt x="1" y="1048"/>
                  <a:pt x="435" y="1"/>
                  <a:pt x="1299" y="1"/>
                </a:cubicBezTo>
                <a:cubicBezTo>
                  <a:pt x="1836" y="1"/>
                  <a:pt x="2273" y="435"/>
                  <a:pt x="2273" y="97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553;p41">
            <a:extLst>
              <a:ext uri="{FF2B5EF4-FFF2-40B4-BE49-F238E27FC236}">
                <a16:creationId xmlns:a16="http://schemas.microsoft.com/office/drawing/2014/main" id="{2CBF25F7-B674-6FDE-09BA-79C8527B5CE3}"/>
              </a:ext>
            </a:extLst>
          </p:cNvPr>
          <p:cNvSpPr/>
          <p:nvPr/>
        </p:nvSpPr>
        <p:spPr>
          <a:xfrm>
            <a:off x="537531" y="556557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557;p41">
            <a:extLst>
              <a:ext uri="{FF2B5EF4-FFF2-40B4-BE49-F238E27FC236}">
                <a16:creationId xmlns:a16="http://schemas.microsoft.com/office/drawing/2014/main" id="{07C4DBF4-31BA-BA82-DC87-FBF43E821692}"/>
              </a:ext>
            </a:extLst>
          </p:cNvPr>
          <p:cNvSpPr txBox="1">
            <a:spLocks/>
          </p:cNvSpPr>
          <p:nvPr/>
        </p:nvSpPr>
        <p:spPr>
          <a:xfrm>
            <a:off x="537532" y="685297"/>
            <a:ext cx="797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dirty="0">
                <a:solidFill>
                  <a:schemeClr val="dk1"/>
                </a:solidFill>
              </a:rPr>
              <a:t>03</a:t>
            </a:r>
          </a:p>
        </p:txBody>
      </p:sp>
      <p:sp>
        <p:nvSpPr>
          <p:cNvPr id="6" name="Google Shape;5556;p41">
            <a:extLst>
              <a:ext uri="{FF2B5EF4-FFF2-40B4-BE49-F238E27FC236}">
                <a16:creationId xmlns:a16="http://schemas.microsoft.com/office/drawing/2014/main" id="{9CDD57D9-5CD1-87CF-117D-0B9E901198EF}"/>
              </a:ext>
            </a:extLst>
          </p:cNvPr>
          <p:cNvSpPr txBox="1">
            <a:spLocks/>
          </p:cNvSpPr>
          <p:nvPr/>
        </p:nvSpPr>
        <p:spPr>
          <a:xfrm>
            <a:off x="1355197" y="673674"/>
            <a:ext cx="6340988" cy="47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200" b="0" i="0" u="none" strike="noStrike" cap="none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pPr algn="l"/>
            <a:r>
              <a:rPr lang="en-US" sz="3200" b="1" dirty="0" err="1"/>
              <a:t>Komponen</a:t>
            </a:r>
            <a:r>
              <a:rPr lang="en-US" sz="3200" b="1" dirty="0"/>
              <a:t> </a:t>
            </a:r>
            <a:r>
              <a:rPr lang="en-US" sz="3200" b="1" dirty="0" err="1"/>
              <a:t>Pengambilan</a:t>
            </a:r>
            <a:r>
              <a:rPr lang="en-US" sz="3200" b="1" dirty="0"/>
              <a:t> Keputusan</a:t>
            </a:r>
          </a:p>
        </p:txBody>
      </p:sp>
      <p:sp>
        <p:nvSpPr>
          <p:cNvPr id="13" name="Google Shape;8088;p65">
            <a:extLst>
              <a:ext uri="{FF2B5EF4-FFF2-40B4-BE49-F238E27FC236}">
                <a16:creationId xmlns:a16="http://schemas.microsoft.com/office/drawing/2014/main" id="{FE46EEA4-F202-3C81-86EC-DB74E615A656}"/>
              </a:ext>
            </a:extLst>
          </p:cNvPr>
          <p:cNvSpPr/>
          <p:nvPr/>
        </p:nvSpPr>
        <p:spPr>
          <a:xfrm>
            <a:off x="1070802" y="3151139"/>
            <a:ext cx="836636" cy="733507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8376;p65">
            <a:extLst>
              <a:ext uri="{FF2B5EF4-FFF2-40B4-BE49-F238E27FC236}">
                <a16:creationId xmlns:a16="http://schemas.microsoft.com/office/drawing/2014/main" id="{0A3983B2-B974-1E76-BF16-A00EAFBED69D}"/>
              </a:ext>
            </a:extLst>
          </p:cNvPr>
          <p:cNvGrpSpPr/>
          <p:nvPr/>
        </p:nvGrpSpPr>
        <p:grpSpPr>
          <a:xfrm>
            <a:off x="1293148" y="3278700"/>
            <a:ext cx="428860" cy="450327"/>
            <a:chOff x="1353700" y="238125"/>
            <a:chExt cx="4892200" cy="5219200"/>
          </a:xfrm>
        </p:grpSpPr>
        <p:sp>
          <p:nvSpPr>
            <p:cNvPr id="15" name="Google Shape;8377;p65">
              <a:extLst>
                <a:ext uri="{FF2B5EF4-FFF2-40B4-BE49-F238E27FC236}">
                  <a16:creationId xmlns:a16="http://schemas.microsoft.com/office/drawing/2014/main" id="{7DFAA7DD-A9AC-0B2A-2483-3047B68CC2E7}"/>
                </a:ext>
              </a:extLst>
            </p:cNvPr>
            <p:cNvSpPr/>
            <p:nvPr/>
          </p:nvSpPr>
          <p:spPr>
            <a:xfrm>
              <a:off x="5380625" y="2389400"/>
              <a:ext cx="865275" cy="864450"/>
            </a:xfrm>
            <a:custGeom>
              <a:avLst/>
              <a:gdLst/>
              <a:ahLst/>
              <a:cxnLst/>
              <a:rect l="l" t="t" r="r" b="b"/>
              <a:pathLst>
                <a:path w="34611" h="34578" extrusionOk="0">
                  <a:moveTo>
                    <a:pt x="17322" y="0"/>
                  </a:moveTo>
                  <a:lnTo>
                    <a:pt x="1" y="17289"/>
                  </a:lnTo>
                  <a:lnTo>
                    <a:pt x="17322" y="34577"/>
                  </a:lnTo>
                  <a:lnTo>
                    <a:pt x="34611" y="17289"/>
                  </a:lnTo>
                  <a:lnTo>
                    <a:pt x="17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378;p65">
              <a:extLst>
                <a:ext uri="{FF2B5EF4-FFF2-40B4-BE49-F238E27FC236}">
                  <a16:creationId xmlns:a16="http://schemas.microsoft.com/office/drawing/2014/main" id="{10BB2315-922F-875F-299D-CE184800A99E}"/>
                </a:ext>
              </a:extLst>
            </p:cNvPr>
            <p:cNvSpPr/>
            <p:nvPr/>
          </p:nvSpPr>
          <p:spPr>
            <a:xfrm>
              <a:off x="4106025" y="3037700"/>
              <a:ext cx="1491550" cy="1492400"/>
            </a:xfrm>
            <a:custGeom>
              <a:avLst/>
              <a:gdLst/>
              <a:ahLst/>
              <a:cxnLst/>
              <a:rect l="l" t="t" r="r" b="b"/>
              <a:pathLst>
                <a:path w="59662" h="59696" extrusionOk="0">
                  <a:moveTo>
                    <a:pt x="42373" y="1"/>
                  </a:moveTo>
                  <a:lnTo>
                    <a:pt x="0" y="42374"/>
                  </a:lnTo>
                  <a:lnTo>
                    <a:pt x="0" y="59695"/>
                  </a:lnTo>
                  <a:lnTo>
                    <a:pt x="17289" y="59695"/>
                  </a:lnTo>
                  <a:lnTo>
                    <a:pt x="59662" y="17290"/>
                  </a:lnTo>
                  <a:lnTo>
                    <a:pt x="42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379;p65">
              <a:extLst>
                <a:ext uri="{FF2B5EF4-FFF2-40B4-BE49-F238E27FC236}">
                  <a16:creationId xmlns:a16="http://schemas.microsoft.com/office/drawing/2014/main" id="{78177F4A-6547-9B75-3802-508C1F818E53}"/>
                </a:ext>
              </a:extLst>
            </p:cNvPr>
            <p:cNvSpPr/>
            <p:nvPr/>
          </p:nvSpPr>
          <p:spPr>
            <a:xfrm>
              <a:off x="1353700" y="238125"/>
              <a:ext cx="3363950" cy="5219200"/>
            </a:xfrm>
            <a:custGeom>
              <a:avLst/>
              <a:gdLst/>
              <a:ahLst/>
              <a:cxnLst/>
              <a:rect l="l" t="t" r="r" b="b"/>
              <a:pathLst>
                <a:path w="134558" h="208768" extrusionOk="0">
                  <a:moveTo>
                    <a:pt x="110093" y="37121"/>
                  </a:moveTo>
                  <a:lnTo>
                    <a:pt x="110093" y="49354"/>
                  </a:lnTo>
                  <a:lnTo>
                    <a:pt x="24466" y="49354"/>
                  </a:lnTo>
                  <a:lnTo>
                    <a:pt x="24466" y="37121"/>
                  </a:lnTo>
                  <a:close/>
                  <a:moveTo>
                    <a:pt x="110093" y="61586"/>
                  </a:moveTo>
                  <a:lnTo>
                    <a:pt x="110093" y="73819"/>
                  </a:lnTo>
                  <a:lnTo>
                    <a:pt x="24466" y="73819"/>
                  </a:lnTo>
                  <a:lnTo>
                    <a:pt x="24466" y="61586"/>
                  </a:lnTo>
                  <a:close/>
                  <a:moveTo>
                    <a:pt x="110093" y="86051"/>
                  </a:moveTo>
                  <a:lnTo>
                    <a:pt x="110093" y="98284"/>
                  </a:lnTo>
                  <a:lnTo>
                    <a:pt x="24466" y="98284"/>
                  </a:lnTo>
                  <a:lnTo>
                    <a:pt x="24466" y="86051"/>
                  </a:lnTo>
                  <a:close/>
                  <a:moveTo>
                    <a:pt x="1" y="0"/>
                  </a:moveTo>
                  <a:lnTo>
                    <a:pt x="1" y="208767"/>
                  </a:lnTo>
                  <a:lnTo>
                    <a:pt x="134558" y="208767"/>
                  </a:lnTo>
                  <a:lnTo>
                    <a:pt x="134558" y="183911"/>
                  </a:lnTo>
                  <a:lnTo>
                    <a:pt x="89216" y="183911"/>
                  </a:lnTo>
                  <a:lnTo>
                    <a:pt x="79528" y="174190"/>
                  </a:lnTo>
                  <a:lnTo>
                    <a:pt x="67296" y="186423"/>
                  </a:lnTo>
                  <a:lnTo>
                    <a:pt x="55063" y="174190"/>
                  </a:lnTo>
                  <a:lnTo>
                    <a:pt x="45343" y="183911"/>
                  </a:lnTo>
                  <a:lnTo>
                    <a:pt x="24466" y="183911"/>
                  </a:lnTo>
                  <a:lnTo>
                    <a:pt x="24466" y="171678"/>
                  </a:lnTo>
                  <a:lnTo>
                    <a:pt x="40287" y="171678"/>
                  </a:lnTo>
                  <a:lnTo>
                    <a:pt x="55063" y="156902"/>
                  </a:lnTo>
                  <a:lnTo>
                    <a:pt x="67296" y="169134"/>
                  </a:lnTo>
                  <a:lnTo>
                    <a:pt x="79528" y="156902"/>
                  </a:lnTo>
                  <a:lnTo>
                    <a:pt x="94272" y="171678"/>
                  </a:lnTo>
                  <a:lnTo>
                    <a:pt x="97861" y="171678"/>
                  </a:lnTo>
                  <a:lnTo>
                    <a:pt x="97861" y="149301"/>
                  </a:lnTo>
                  <a:lnTo>
                    <a:pt x="134558" y="112604"/>
                  </a:lnTo>
                  <a:lnTo>
                    <a:pt x="134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5512;p40">
            <a:extLst>
              <a:ext uri="{FF2B5EF4-FFF2-40B4-BE49-F238E27FC236}">
                <a16:creationId xmlns:a16="http://schemas.microsoft.com/office/drawing/2014/main" id="{B2B3631F-CE4D-A57E-6C82-5267D9C61F0D}"/>
              </a:ext>
            </a:extLst>
          </p:cNvPr>
          <p:cNvSpPr txBox="1">
            <a:spLocks/>
          </p:cNvSpPr>
          <p:nvPr/>
        </p:nvSpPr>
        <p:spPr>
          <a:xfrm>
            <a:off x="57730" y="3812451"/>
            <a:ext cx="2831176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200" b="0" i="0" u="none" strike="noStrike" cap="none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-US" dirty="0"/>
              <a:t>P</a:t>
            </a:r>
            <a:r>
              <a:rPr lang="en-ID" dirty="0" err="1"/>
              <a:t>emilihan</a:t>
            </a:r>
            <a:r>
              <a:rPr lang="en-ID" dirty="0"/>
              <a:t> </a:t>
            </a:r>
            <a:r>
              <a:rPr lang="en-ID" dirty="0" err="1"/>
              <a:t>Alternatif</a:t>
            </a:r>
            <a:endParaRPr lang="en-ID" dirty="0"/>
          </a:p>
        </p:txBody>
      </p:sp>
      <p:sp>
        <p:nvSpPr>
          <p:cNvPr id="19" name="Google Shape;8089;p65">
            <a:extLst>
              <a:ext uri="{FF2B5EF4-FFF2-40B4-BE49-F238E27FC236}">
                <a16:creationId xmlns:a16="http://schemas.microsoft.com/office/drawing/2014/main" id="{B1D9B980-451E-F953-DA1D-BFC6E75CB44C}"/>
              </a:ext>
            </a:extLst>
          </p:cNvPr>
          <p:cNvSpPr/>
          <p:nvPr/>
        </p:nvSpPr>
        <p:spPr>
          <a:xfrm>
            <a:off x="3870374" y="3091230"/>
            <a:ext cx="836636" cy="733507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8371;p65">
            <a:extLst>
              <a:ext uri="{FF2B5EF4-FFF2-40B4-BE49-F238E27FC236}">
                <a16:creationId xmlns:a16="http://schemas.microsoft.com/office/drawing/2014/main" id="{C16A278B-BD5E-8B88-28EA-DC2B76FD4229}"/>
              </a:ext>
            </a:extLst>
          </p:cNvPr>
          <p:cNvGrpSpPr/>
          <p:nvPr/>
        </p:nvGrpSpPr>
        <p:grpSpPr>
          <a:xfrm>
            <a:off x="4050176" y="3235473"/>
            <a:ext cx="387268" cy="399381"/>
            <a:chOff x="1357800" y="238125"/>
            <a:chExt cx="4886475" cy="5219200"/>
          </a:xfrm>
        </p:grpSpPr>
        <p:sp>
          <p:nvSpPr>
            <p:cNvPr id="21" name="Google Shape;8372;p65">
              <a:extLst>
                <a:ext uri="{FF2B5EF4-FFF2-40B4-BE49-F238E27FC236}">
                  <a16:creationId xmlns:a16="http://schemas.microsoft.com/office/drawing/2014/main" id="{CFB3A059-3BFB-8FCE-83A5-F307269C549B}"/>
                </a:ext>
              </a:extLst>
            </p:cNvPr>
            <p:cNvSpPr/>
            <p:nvPr/>
          </p:nvSpPr>
          <p:spPr>
            <a:xfrm>
              <a:off x="4103575" y="238125"/>
              <a:ext cx="1223250" cy="1233850"/>
            </a:xfrm>
            <a:custGeom>
              <a:avLst/>
              <a:gdLst/>
              <a:ahLst/>
              <a:cxnLst/>
              <a:rect l="l" t="t" r="r" b="b"/>
              <a:pathLst>
                <a:path w="48930" h="49354" extrusionOk="0">
                  <a:moveTo>
                    <a:pt x="24465" y="0"/>
                  </a:moveTo>
                  <a:cubicBezTo>
                    <a:pt x="10960" y="0"/>
                    <a:pt x="0" y="11384"/>
                    <a:pt x="0" y="24889"/>
                  </a:cubicBezTo>
                  <a:cubicBezTo>
                    <a:pt x="0" y="38361"/>
                    <a:pt x="10960" y="49354"/>
                    <a:pt x="24465" y="49354"/>
                  </a:cubicBezTo>
                  <a:cubicBezTo>
                    <a:pt x="37970" y="49354"/>
                    <a:pt x="48930" y="38361"/>
                    <a:pt x="48930" y="24889"/>
                  </a:cubicBezTo>
                  <a:cubicBezTo>
                    <a:pt x="48930" y="11384"/>
                    <a:pt x="37970" y="0"/>
                    <a:pt x="24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373;p65">
              <a:extLst>
                <a:ext uri="{FF2B5EF4-FFF2-40B4-BE49-F238E27FC236}">
                  <a16:creationId xmlns:a16="http://schemas.microsoft.com/office/drawing/2014/main" id="{0A69E8E9-12DA-CC63-9DF8-AE2B88A9F026}"/>
                </a:ext>
              </a:extLst>
            </p:cNvPr>
            <p:cNvSpPr/>
            <p:nvPr/>
          </p:nvSpPr>
          <p:spPr>
            <a:xfrm>
              <a:off x="2880325" y="543925"/>
              <a:ext cx="3363950" cy="4913400"/>
            </a:xfrm>
            <a:custGeom>
              <a:avLst/>
              <a:gdLst/>
              <a:ahLst/>
              <a:cxnLst/>
              <a:rect l="l" t="t" r="r" b="b"/>
              <a:pathLst>
                <a:path w="134558" h="196536" extrusionOk="0">
                  <a:moveTo>
                    <a:pt x="110092" y="0"/>
                  </a:moveTo>
                  <a:lnTo>
                    <a:pt x="110092" y="24889"/>
                  </a:lnTo>
                  <a:cubicBezTo>
                    <a:pt x="110092" y="31642"/>
                    <a:pt x="104612" y="37122"/>
                    <a:pt x="97860" y="37122"/>
                  </a:cubicBezTo>
                  <a:lnTo>
                    <a:pt x="48930" y="37122"/>
                  </a:lnTo>
                  <a:cubicBezTo>
                    <a:pt x="21954" y="37122"/>
                    <a:pt x="0" y="59042"/>
                    <a:pt x="0" y="86052"/>
                  </a:cubicBezTo>
                  <a:lnTo>
                    <a:pt x="24465" y="86052"/>
                  </a:lnTo>
                  <a:cubicBezTo>
                    <a:pt x="24465" y="72514"/>
                    <a:pt x="35426" y="61587"/>
                    <a:pt x="48930" y="61587"/>
                  </a:cubicBezTo>
                  <a:lnTo>
                    <a:pt x="48930" y="172070"/>
                  </a:lnTo>
                  <a:lnTo>
                    <a:pt x="24465" y="172070"/>
                  </a:lnTo>
                  <a:lnTo>
                    <a:pt x="24465" y="196535"/>
                  </a:lnTo>
                  <a:lnTo>
                    <a:pt x="61163" y="196535"/>
                  </a:lnTo>
                  <a:cubicBezTo>
                    <a:pt x="67915" y="196535"/>
                    <a:pt x="73395" y="191055"/>
                    <a:pt x="73395" y="184303"/>
                  </a:cubicBezTo>
                  <a:lnTo>
                    <a:pt x="73395" y="134981"/>
                  </a:lnTo>
                  <a:lnTo>
                    <a:pt x="97860" y="134981"/>
                  </a:lnTo>
                  <a:lnTo>
                    <a:pt x="97860" y="196535"/>
                  </a:lnTo>
                  <a:lnTo>
                    <a:pt x="122325" y="196535"/>
                  </a:lnTo>
                  <a:lnTo>
                    <a:pt x="122325" y="122749"/>
                  </a:lnTo>
                  <a:cubicBezTo>
                    <a:pt x="122325" y="115997"/>
                    <a:pt x="116845" y="110517"/>
                    <a:pt x="110092" y="110517"/>
                  </a:cubicBezTo>
                  <a:lnTo>
                    <a:pt x="97860" y="110517"/>
                  </a:lnTo>
                  <a:lnTo>
                    <a:pt x="97860" y="61587"/>
                  </a:lnTo>
                  <a:cubicBezTo>
                    <a:pt x="118117" y="61587"/>
                    <a:pt x="134557" y="45146"/>
                    <a:pt x="134557" y="24889"/>
                  </a:cubicBezTo>
                  <a:lnTo>
                    <a:pt x="13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374;p65">
              <a:extLst>
                <a:ext uri="{FF2B5EF4-FFF2-40B4-BE49-F238E27FC236}">
                  <a16:creationId xmlns:a16="http://schemas.microsoft.com/office/drawing/2014/main" id="{90229649-778A-D9F8-2F4C-B8EA7AABF6C6}"/>
                </a:ext>
              </a:extLst>
            </p:cNvPr>
            <p:cNvSpPr/>
            <p:nvPr/>
          </p:nvSpPr>
          <p:spPr>
            <a:xfrm>
              <a:off x="1357800" y="3289700"/>
              <a:ext cx="1895225" cy="1448350"/>
            </a:xfrm>
            <a:custGeom>
              <a:avLst/>
              <a:gdLst/>
              <a:ahLst/>
              <a:cxnLst/>
              <a:rect l="l" t="t" r="r" b="b"/>
              <a:pathLst>
                <a:path w="75809" h="57934" extrusionOk="0">
                  <a:moveTo>
                    <a:pt x="12265" y="1"/>
                  </a:moveTo>
                  <a:lnTo>
                    <a:pt x="0" y="21171"/>
                  </a:lnTo>
                  <a:lnTo>
                    <a:pt x="63576" y="57933"/>
                  </a:lnTo>
                  <a:lnTo>
                    <a:pt x="75809" y="36763"/>
                  </a:lnTo>
                  <a:lnTo>
                    <a:pt x="12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375;p65">
              <a:extLst>
                <a:ext uri="{FF2B5EF4-FFF2-40B4-BE49-F238E27FC236}">
                  <a16:creationId xmlns:a16="http://schemas.microsoft.com/office/drawing/2014/main" id="{65C3776D-8FBC-C03D-88EC-22EF2511CA46}"/>
                </a:ext>
              </a:extLst>
            </p:cNvPr>
            <p:cNvSpPr/>
            <p:nvPr/>
          </p:nvSpPr>
          <p:spPr>
            <a:xfrm>
              <a:off x="1816100" y="2496225"/>
              <a:ext cx="1894425" cy="1448350"/>
            </a:xfrm>
            <a:custGeom>
              <a:avLst/>
              <a:gdLst/>
              <a:ahLst/>
              <a:cxnLst/>
              <a:rect l="l" t="t" r="r" b="b"/>
              <a:pathLst>
                <a:path w="75777" h="57934" extrusionOk="0">
                  <a:moveTo>
                    <a:pt x="12233" y="0"/>
                  </a:moveTo>
                  <a:lnTo>
                    <a:pt x="0" y="21171"/>
                  </a:lnTo>
                  <a:lnTo>
                    <a:pt x="63511" y="57933"/>
                  </a:lnTo>
                  <a:lnTo>
                    <a:pt x="75776" y="36763"/>
                  </a:lnTo>
                  <a:lnTo>
                    <a:pt x="47104" y="20192"/>
                  </a:lnTo>
                  <a:lnTo>
                    <a:pt x="30337" y="20192"/>
                  </a:lnTo>
                  <a:lnTo>
                    <a:pt x="30337" y="10471"/>
                  </a:lnTo>
                  <a:lnTo>
                    <a:pt x="122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5512;p40">
            <a:extLst>
              <a:ext uri="{FF2B5EF4-FFF2-40B4-BE49-F238E27FC236}">
                <a16:creationId xmlns:a16="http://schemas.microsoft.com/office/drawing/2014/main" id="{30581FCA-D14E-1001-FBC6-D544069FE30C}"/>
              </a:ext>
            </a:extLst>
          </p:cNvPr>
          <p:cNvSpPr txBox="1">
            <a:spLocks/>
          </p:cNvSpPr>
          <p:nvPr/>
        </p:nvSpPr>
        <p:spPr>
          <a:xfrm>
            <a:off x="2852199" y="3939068"/>
            <a:ext cx="2831176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200" b="0" i="0" u="none" strike="noStrike" cap="none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-US" dirty="0" err="1"/>
              <a:t>Pelaksanaan</a:t>
            </a:r>
            <a:r>
              <a:rPr lang="en-US" dirty="0"/>
              <a:t> Keputusan</a:t>
            </a:r>
            <a:endParaRPr lang="en-ID" dirty="0"/>
          </a:p>
        </p:txBody>
      </p:sp>
      <p:sp>
        <p:nvSpPr>
          <p:cNvPr id="26" name="Google Shape;5512;p40">
            <a:extLst>
              <a:ext uri="{FF2B5EF4-FFF2-40B4-BE49-F238E27FC236}">
                <a16:creationId xmlns:a16="http://schemas.microsoft.com/office/drawing/2014/main" id="{978F5F61-F2A2-E9AC-C4A2-C51006D57AF2}"/>
              </a:ext>
            </a:extLst>
          </p:cNvPr>
          <p:cNvSpPr txBox="1">
            <a:spLocks/>
          </p:cNvSpPr>
          <p:nvPr/>
        </p:nvSpPr>
        <p:spPr>
          <a:xfrm>
            <a:off x="5683375" y="3836661"/>
            <a:ext cx="2971104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200" b="0" i="0" u="none" strike="noStrike" cap="none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-US" dirty="0" err="1"/>
              <a:t>Evaluasi</a:t>
            </a:r>
            <a:r>
              <a:rPr lang="en-US" dirty="0"/>
              <a:t> &amp; </a:t>
            </a:r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Balik</a:t>
            </a:r>
            <a:endParaRPr lang="en-ID" dirty="0"/>
          </a:p>
        </p:txBody>
      </p:sp>
      <p:sp>
        <p:nvSpPr>
          <p:cNvPr id="27" name="Google Shape;8122;p65">
            <a:extLst>
              <a:ext uri="{FF2B5EF4-FFF2-40B4-BE49-F238E27FC236}">
                <a16:creationId xmlns:a16="http://schemas.microsoft.com/office/drawing/2014/main" id="{A9EA3913-301E-55B8-23FD-0E7357DB8388}"/>
              </a:ext>
            </a:extLst>
          </p:cNvPr>
          <p:cNvSpPr/>
          <p:nvPr/>
        </p:nvSpPr>
        <p:spPr>
          <a:xfrm>
            <a:off x="6792915" y="3078964"/>
            <a:ext cx="836636" cy="733487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8165;p65">
            <a:extLst>
              <a:ext uri="{FF2B5EF4-FFF2-40B4-BE49-F238E27FC236}">
                <a16:creationId xmlns:a16="http://schemas.microsoft.com/office/drawing/2014/main" id="{B544AA6A-75C1-E80C-22A9-C02C99D741BF}"/>
              </a:ext>
            </a:extLst>
          </p:cNvPr>
          <p:cNvGrpSpPr/>
          <p:nvPr/>
        </p:nvGrpSpPr>
        <p:grpSpPr>
          <a:xfrm>
            <a:off x="7004414" y="3208581"/>
            <a:ext cx="413637" cy="399370"/>
            <a:chOff x="1190625" y="238125"/>
            <a:chExt cx="5219200" cy="5219200"/>
          </a:xfrm>
        </p:grpSpPr>
        <p:sp>
          <p:nvSpPr>
            <p:cNvPr id="29" name="Google Shape;8166;p65">
              <a:extLst>
                <a:ext uri="{FF2B5EF4-FFF2-40B4-BE49-F238E27FC236}">
                  <a16:creationId xmlns:a16="http://schemas.microsoft.com/office/drawing/2014/main" id="{6CF0136C-7F39-1DE1-A54B-F2D61A9A197D}"/>
                </a:ext>
              </a:extLst>
            </p:cNvPr>
            <p:cNvSpPr/>
            <p:nvPr/>
          </p:nvSpPr>
          <p:spPr>
            <a:xfrm>
              <a:off x="4269100" y="2389400"/>
              <a:ext cx="2140725" cy="3067925"/>
            </a:xfrm>
            <a:custGeom>
              <a:avLst/>
              <a:gdLst/>
              <a:ahLst/>
              <a:cxnLst/>
              <a:rect l="l" t="t" r="r" b="b"/>
              <a:pathLst>
                <a:path w="85629" h="122717" extrusionOk="0">
                  <a:moveTo>
                    <a:pt x="61163" y="0"/>
                  </a:moveTo>
                  <a:cubicBezTo>
                    <a:pt x="54411" y="0"/>
                    <a:pt x="48931" y="5480"/>
                    <a:pt x="48931" y="12233"/>
                  </a:cubicBezTo>
                  <a:lnTo>
                    <a:pt x="48931" y="48930"/>
                  </a:lnTo>
                  <a:lnTo>
                    <a:pt x="12233" y="48930"/>
                  </a:lnTo>
                  <a:cubicBezTo>
                    <a:pt x="5481" y="48930"/>
                    <a:pt x="1" y="54410"/>
                    <a:pt x="1" y="61162"/>
                  </a:cubicBezTo>
                  <a:lnTo>
                    <a:pt x="1" y="122716"/>
                  </a:lnTo>
                  <a:lnTo>
                    <a:pt x="24466" y="122716"/>
                  </a:lnTo>
                  <a:lnTo>
                    <a:pt x="24466" y="73395"/>
                  </a:lnTo>
                  <a:lnTo>
                    <a:pt x="73396" y="73395"/>
                  </a:lnTo>
                  <a:cubicBezTo>
                    <a:pt x="80148" y="73395"/>
                    <a:pt x="85628" y="67882"/>
                    <a:pt x="85628" y="61162"/>
                  </a:cubicBezTo>
                  <a:lnTo>
                    <a:pt x="85628" y="12233"/>
                  </a:lnTo>
                  <a:cubicBezTo>
                    <a:pt x="85628" y="5480"/>
                    <a:pt x="80148" y="0"/>
                    <a:pt x="73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167;p65">
              <a:extLst>
                <a:ext uri="{FF2B5EF4-FFF2-40B4-BE49-F238E27FC236}">
                  <a16:creationId xmlns:a16="http://schemas.microsoft.com/office/drawing/2014/main" id="{A5B898CB-D5D8-B4FB-F069-C72C33AC218A}"/>
                </a:ext>
              </a:extLst>
            </p:cNvPr>
            <p:cNvSpPr/>
            <p:nvPr/>
          </p:nvSpPr>
          <p:spPr>
            <a:xfrm>
              <a:off x="5492350" y="1471950"/>
              <a:ext cx="917475" cy="917475"/>
            </a:xfrm>
            <a:custGeom>
              <a:avLst/>
              <a:gdLst/>
              <a:ahLst/>
              <a:cxnLst/>
              <a:rect l="l" t="t" r="r" b="b"/>
              <a:pathLst>
                <a:path w="36699" h="36699" extrusionOk="0">
                  <a:moveTo>
                    <a:pt x="18366" y="1"/>
                  </a:moveTo>
                  <a:cubicBezTo>
                    <a:pt x="8221" y="1"/>
                    <a:pt x="1" y="8188"/>
                    <a:pt x="1" y="18333"/>
                  </a:cubicBezTo>
                  <a:cubicBezTo>
                    <a:pt x="1" y="28478"/>
                    <a:pt x="8221" y="36698"/>
                    <a:pt x="18366" y="36698"/>
                  </a:cubicBezTo>
                  <a:cubicBezTo>
                    <a:pt x="28478" y="36698"/>
                    <a:pt x="36698" y="28478"/>
                    <a:pt x="36698" y="18333"/>
                  </a:cubicBezTo>
                  <a:cubicBezTo>
                    <a:pt x="36698" y="8188"/>
                    <a:pt x="28478" y="1"/>
                    <a:pt x="18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168;p65">
              <a:extLst>
                <a:ext uri="{FF2B5EF4-FFF2-40B4-BE49-F238E27FC236}">
                  <a16:creationId xmlns:a16="http://schemas.microsoft.com/office/drawing/2014/main" id="{56326F45-8BDF-9EBD-D7F1-81EF2C2F06D4}"/>
                </a:ext>
              </a:extLst>
            </p:cNvPr>
            <p:cNvSpPr/>
            <p:nvPr/>
          </p:nvSpPr>
          <p:spPr>
            <a:xfrm>
              <a:off x="2424450" y="238125"/>
              <a:ext cx="2762125" cy="1959650"/>
            </a:xfrm>
            <a:custGeom>
              <a:avLst/>
              <a:gdLst/>
              <a:ahLst/>
              <a:cxnLst/>
              <a:rect l="l" t="t" r="r" b="b"/>
              <a:pathLst>
                <a:path w="110485" h="78386" extrusionOk="0">
                  <a:moveTo>
                    <a:pt x="30566" y="0"/>
                  </a:moveTo>
                  <a:cubicBezTo>
                    <a:pt x="13701" y="0"/>
                    <a:pt x="1" y="14124"/>
                    <a:pt x="1" y="30989"/>
                  </a:cubicBezTo>
                  <a:cubicBezTo>
                    <a:pt x="1" y="45439"/>
                    <a:pt x="10080" y="57509"/>
                    <a:pt x="23585" y="60706"/>
                  </a:cubicBezTo>
                  <a:cubicBezTo>
                    <a:pt x="22606" y="63935"/>
                    <a:pt x="20845" y="66936"/>
                    <a:pt x="18235" y="69219"/>
                  </a:cubicBezTo>
                  <a:lnTo>
                    <a:pt x="26325" y="78386"/>
                  </a:lnTo>
                  <a:cubicBezTo>
                    <a:pt x="31349" y="73949"/>
                    <a:pt x="34708" y="68012"/>
                    <a:pt x="36013" y="61586"/>
                  </a:cubicBezTo>
                  <a:lnTo>
                    <a:pt x="74439" y="61586"/>
                  </a:lnTo>
                  <a:cubicBezTo>
                    <a:pt x="75777" y="68012"/>
                    <a:pt x="79104" y="73949"/>
                    <a:pt x="84127" y="78386"/>
                  </a:cubicBezTo>
                  <a:lnTo>
                    <a:pt x="92250" y="69219"/>
                  </a:lnTo>
                  <a:cubicBezTo>
                    <a:pt x="89640" y="66936"/>
                    <a:pt x="87846" y="63935"/>
                    <a:pt x="86868" y="60706"/>
                  </a:cubicBezTo>
                  <a:cubicBezTo>
                    <a:pt x="100372" y="57509"/>
                    <a:pt x="110484" y="45439"/>
                    <a:pt x="110484" y="30989"/>
                  </a:cubicBezTo>
                  <a:cubicBezTo>
                    <a:pt x="110484" y="14124"/>
                    <a:pt x="96751" y="0"/>
                    <a:pt x="79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169;p65">
              <a:extLst>
                <a:ext uri="{FF2B5EF4-FFF2-40B4-BE49-F238E27FC236}">
                  <a16:creationId xmlns:a16="http://schemas.microsoft.com/office/drawing/2014/main" id="{ACBEFBDC-79D3-F5C4-FA2E-01DA6D91C690}"/>
                </a:ext>
              </a:extLst>
            </p:cNvPr>
            <p:cNvSpPr/>
            <p:nvPr/>
          </p:nvSpPr>
          <p:spPr>
            <a:xfrm>
              <a:off x="5186550" y="4530075"/>
              <a:ext cx="1223275" cy="927250"/>
            </a:xfrm>
            <a:custGeom>
              <a:avLst/>
              <a:gdLst/>
              <a:ahLst/>
              <a:cxnLst/>
              <a:rect l="l" t="t" r="r" b="b"/>
              <a:pathLst>
                <a:path w="48931" h="37090" extrusionOk="0">
                  <a:moveTo>
                    <a:pt x="0" y="0"/>
                  </a:moveTo>
                  <a:lnTo>
                    <a:pt x="0" y="37089"/>
                  </a:lnTo>
                  <a:lnTo>
                    <a:pt x="48930" y="37089"/>
                  </a:lnTo>
                  <a:lnTo>
                    <a:pt x="48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170;p65">
              <a:extLst>
                <a:ext uri="{FF2B5EF4-FFF2-40B4-BE49-F238E27FC236}">
                  <a16:creationId xmlns:a16="http://schemas.microsoft.com/office/drawing/2014/main" id="{E5303BF2-2D61-A0A4-94E9-E787B124783B}"/>
                </a:ext>
              </a:extLst>
            </p:cNvPr>
            <p:cNvSpPr/>
            <p:nvPr/>
          </p:nvSpPr>
          <p:spPr>
            <a:xfrm>
              <a:off x="1190625" y="2389400"/>
              <a:ext cx="2151300" cy="3067925"/>
            </a:xfrm>
            <a:custGeom>
              <a:avLst/>
              <a:gdLst/>
              <a:ahLst/>
              <a:cxnLst/>
              <a:rect l="l" t="t" r="r" b="b"/>
              <a:pathLst>
                <a:path w="86052" h="122717" extrusionOk="0">
                  <a:moveTo>
                    <a:pt x="12232" y="0"/>
                  </a:moveTo>
                  <a:cubicBezTo>
                    <a:pt x="5480" y="0"/>
                    <a:pt x="0" y="5480"/>
                    <a:pt x="0" y="12233"/>
                  </a:cubicBezTo>
                  <a:lnTo>
                    <a:pt x="0" y="61162"/>
                  </a:lnTo>
                  <a:cubicBezTo>
                    <a:pt x="0" y="67882"/>
                    <a:pt x="5480" y="73395"/>
                    <a:pt x="12232" y="73395"/>
                  </a:cubicBezTo>
                  <a:lnTo>
                    <a:pt x="61586" y="73395"/>
                  </a:lnTo>
                  <a:lnTo>
                    <a:pt x="61586" y="122716"/>
                  </a:lnTo>
                  <a:lnTo>
                    <a:pt x="86051" y="122716"/>
                  </a:lnTo>
                  <a:lnTo>
                    <a:pt x="86051" y="61162"/>
                  </a:lnTo>
                  <a:cubicBezTo>
                    <a:pt x="86051" y="54410"/>
                    <a:pt x="80538" y="48930"/>
                    <a:pt x="73819" y="48930"/>
                  </a:cubicBezTo>
                  <a:lnTo>
                    <a:pt x="37121" y="48930"/>
                  </a:lnTo>
                  <a:lnTo>
                    <a:pt x="37121" y="12233"/>
                  </a:lnTo>
                  <a:cubicBezTo>
                    <a:pt x="37121" y="5480"/>
                    <a:pt x="31609" y="0"/>
                    <a:pt x="2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171;p65">
              <a:extLst>
                <a:ext uri="{FF2B5EF4-FFF2-40B4-BE49-F238E27FC236}">
                  <a16:creationId xmlns:a16="http://schemas.microsoft.com/office/drawing/2014/main" id="{58319673-0B46-BDEF-7085-9B21F5D93CB0}"/>
                </a:ext>
              </a:extLst>
            </p:cNvPr>
            <p:cNvSpPr/>
            <p:nvPr/>
          </p:nvSpPr>
          <p:spPr>
            <a:xfrm>
              <a:off x="1190625" y="1471950"/>
              <a:ext cx="928050" cy="917475"/>
            </a:xfrm>
            <a:custGeom>
              <a:avLst/>
              <a:gdLst/>
              <a:ahLst/>
              <a:cxnLst/>
              <a:rect l="l" t="t" r="r" b="b"/>
              <a:pathLst>
                <a:path w="37122" h="36699" extrusionOk="0">
                  <a:moveTo>
                    <a:pt x="18756" y="1"/>
                  </a:moveTo>
                  <a:cubicBezTo>
                    <a:pt x="8644" y="1"/>
                    <a:pt x="0" y="8221"/>
                    <a:pt x="0" y="18333"/>
                  </a:cubicBezTo>
                  <a:cubicBezTo>
                    <a:pt x="0" y="28445"/>
                    <a:pt x="8644" y="36698"/>
                    <a:pt x="18756" y="36698"/>
                  </a:cubicBezTo>
                  <a:cubicBezTo>
                    <a:pt x="28869" y="36698"/>
                    <a:pt x="37121" y="28445"/>
                    <a:pt x="37121" y="18333"/>
                  </a:cubicBezTo>
                  <a:cubicBezTo>
                    <a:pt x="37121" y="8221"/>
                    <a:pt x="28869" y="1"/>
                    <a:pt x="18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72;p65">
              <a:extLst>
                <a:ext uri="{FF2B5EF4-FFF2-40B4-BE49-F238E27FC236}">
                  <a16:creationId xmlns:a16="http://schemas.microsoft.com/office/drawing/2014/main" id="{E5746EE4-7547-035A-EA66-0D8277F2DA0F}"/>
                </a:ext>
              </a:extLst>
            </p:cNvPr>
            <p:cNvSpPr/>
            <p:nvPr/>
          </p:nvSpPr>
          <p:spPr>
            <a:xfrm>
              <a:off x="1190625" y="4530075"/>
              <a:ext cx="1233850" cy="927250"/>
            </a:xfrm>
            <a:custGeom>
              <a:avLst/>
              <a:gdLst/>
              <a:ahLst/>
              <a:cxnLst/>
              <a:rect l="l" t="t" r="r" b="b"/>
              <a:pathLst>
                <a:path w="49354" h="37090" extrusionOk="0">
                  <a:moveTo>
                    <a:pt x="0" y="0"/>
                  </a:moveTo>
                  <a:lnTo>
                    <a:pt x="0" y="37089"/>
                  </a:lnTo>
                  <a:lnTo>
                    <a:pt x="49354" y="37089"/>
                  </a:lnTo>
                  <a:lnTo>
                    <a:pt x="493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5557;p41">
            <a:extLst>
              <a:ext uri="{FF2B5EF4-FFF2-40B4-BE49-F238E27FC236}">
                <a16:creationId xmlns:a16="http://schemas.microsoft.com/office/drawing/2014/main" id="{E6C5E67D-63B7-6CCD-B7E0-3B192B38627E}"/>
              </a:ext>
            </a:extLst>
          </p:cNvPr>
          <p:cNvSpPr txBox="1">
            <a:spLocks/>
          </p:cNvSpPr>
          <p:nvPr/>
        </p:nvSpPr>
        <p:spPr>
          <a:xfrm>
            <a:off x="614725" y="1589892"/>
            <a:ext cx="573474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dk1"/>
                </a:solidFill>
              </a:rPr>
              <a:t>1.</a:t>
            </a:r>
          </a:p>
        </p:txBody>
      </p:sp>
      <p:sp>
        <p:nvSpPr>
          <p:cNvPr id="37" name="Google Shape;5557;p41">
            <a:extLst>
              <a:ext uri="{FF2B5EF4-FFF2-40B4-BE49-F238E27FC236}">
                <a16:creationId xmlns:a16="http://schemas.microsoft.com/office/drawing/2014/main" id="{11520007-087B-84F6-51C1-691536263750}"/>
              </a:ext>
            </a:extLst>
          </p:cNvPr>
          <p:cNvSpPr txBox="1">
            <a:spLocks/>
          </p:cNvSpPr>
          <p:nvPr/>
        </p:nvSpPr>
        <p:spPr>
          <a:xfrm>
            <a:off x="3420003" y="1614899"/>
            <a:ext cx="573474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dk1"/>
                </a:solidFill>
              </a:rPr>
              <a:t>2.</a:t>
            </a:r>
          </a:p>
        </p:txBody>
      </p:sp>
      <p:sp>
        <p:nvSpPr>
          <p:cNvPr id="38" name="Google Shape;5557;p41">
            <a:extLst>
              <a:ext uri="{FF2B5EF4-FFF2-40B4-BE49-F238E27FC236}">
                <a16:creationId xmlns:a16="http://schemas.microsoft.com/office/drawing/2014/main" id="{AE52B5B9-4C0E-CC74-12D3-B1D964D75E12}"/>
              </a:ext>
            </a:extLst>
          </p:cNvPr>
          <p:cNvSpPr txBox="1">
            <a:spLocks/>
          </p:cNvSpPr>
          <p:nvPr/>
        </p:nvSpPr>
        <p:spPr>
          <a:xfrm>
            <a:off x="6412398" y="1610541"/>
            <a:ext cx="573474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dk1"/>
                </a:solidFill>
              </a:rPr>
              <a:t>3.</a:t>
            </a:r>
          </a:p>
        </p:txBody>
      </p:sp>
      <p:sp>
        <p:nvSpPr>
          <p:cNvPr id="39" name="Google Shape;5557;p41">
            <a:extLst>
              <a:ext uri="{FF2B5EF4-FFF2-40B4-BE49-F238E27FC236}">
                <a16:creationId xmlns:a16="http://schemas.microsoft.com/office/drawing/2014/main" id="{9AC6E950-7650-1800-E6AE-4748F74C6A24}"/>
              </a:ext>
            </a:extLst>
          </p:cNvPr>
          <p:cNvSpPr txBox="1">
            <a:spLocks/>
          </p:cNvSpPr>
          <p:nvPr/>
        </p:nvSpPr>
        <p:spPr>
          <a:xfrm>
            <a:off x="682934" y="3316624"/>
            <a:ext cx="573474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dk1"/>
                </a:solidFill>
              </a:rPr>
              <a:t>4.</a:t>
            </a:r>
          </a:p>
        </p:txBody>
      </p:sp>
      <p:sp>
        <p:nvSpPr>
          <p:cNvPr id="40" name="Google Shape;5557;p41">
            <a:extLst>
              <a:ext uri="{FF2B5EF4-FFF2-40B4-BE49-F238E27FC236}">
                <a16:creationId xmlns:a16="http://schemas.microsoft.com/office/drawing/2014/main" id="{B843CDFC-5C0D-A175-B8E0-C27D372A6A4A}"/>
              </a:ext>
            </a:extLst>
          </p:cNvPr>
          <p:cNvSpPr txBox="1">
            <a:spLocks/>
          </p:cNvSpPr>
          <p:nvPr/>
        </p:nvSpPr>
        <p:spPr>
          <a:xfrm>
            <a:off x="3475822" y="3278700"/>
            <a:ext cx="573474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dk1"/>
                </a:solidFill>
              </a:rPr>
              <a:t>5.</a:t>
            </a:r>
          </a:p>
        </p:txBody>
      </p:sp>
      <p:sp>
        <p:nvSpPr>
          <p:cNvPr id="41" name="Google Shape;5557;p41">
            <a:extLst>
              <a:ext uri="{FF2B5EF4-FFF2-40B4-BE49-F238E27FC236}">
                <a16:creationId xmlns:a16="http://schemas.microsoft.com/office/drawing/2014/main" id="{7BF8F7C7-BB85-644E-28CA-D58A3F28C7BB}"/>
              </a:ext>
            </a:extLst>
          </p:cNvPr>
          <p:cNvSpPr txBox="1">
            <a:spLocks/>
          </p:cNvSpPr>
          <p:nvPr/>
        </p:nvSpPr>
        <p:spPr>
          <a:xfrm>
            <a:off x="6406319" y="3255534"/>
            <a:ext cx="573474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dk1"/>
                </a:solidFill>
              </a:rPr>
              <a:t>6.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p49"/>
          <p:cNvSpPr/>
          <p:nvPr/>
        </p:nvSpPr>
        <p:spPr>
          <a:xfrm>
            <a:off x="370463" y="2698011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8" name="Google Shape;6198;p49"/>
          <p:cNvSpPr/>
          <p:nvPr/>
        </p:nvSpPr>
        <p:spPr>
          <a:xfrm>
            <a:off x="370463" y="3932359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9" name="Google Shape;6209;p49"/>
          <p:cNvGrpSpPr/>
          <p:nvPr/>
        </p:nvGrpSpPr>
        <p:grpSpPr>
          <a:xfrm>
            <a:off x="642193" y="2867786"/>
            <a:ext cx="253642" cy="393528"/>
            <a:chOff x="2118650" y="238125"/>
            <a:chExt cx="3363950" cy="5219200"/>
          </a:xfrm>
        </p:grpSpPr>
        <p:sp>
          <p:nvSpPr>
            <p:cNvPr id="6210" name="Google Shape;6210;p49"/>
            <p:cNvSpPr/>
            <p:nvPr/>
          </p:nvSpPr>
          <p:spPr>
            <a:xfrm>
              <a:off x="2424450" y="3001025"/>
              <a:ext cx="2752325" cy="2456300"/>
            </a:xfrm>
            <a:custGeom>
              <a:avLst/>
              <a:gdLst/>
              <a:ahLst/>
              <a:cxnLst/>
              <a:rect l="l" t="t" r="r" b="b"/>
              <a:pathLst>
                <a:path w="110093" h="98252" extrusionOk="0">
                  <a:moveTo>
                    <a:pt x="686" y="0"/>
                  </a:moveTo>
                  <a:lnTo>
                    <a:pt x="11418" y="86019"/>
                  </a:lnTo>
                  <a:lnTo>
                    <a:pt x="1" y="86019"/>
                  </a:lnTo>
                  <a:lnTo>
                    <a:pt x="1" y="98251"/>
                  </a:lnTo>
                  <a:lnTo>
                    <a:pt x="110093" y="98251"/>
                  </a:lnTo>
                  <a:lnTo>
                    <a:pt x="110093" y="86019"/>
                  </a:lnTo>
                  <a:lnTo>
                    <a:pt x="98643" y="86019"/>
                  </a:lnTo>
                  <a:lnTo>
                    <a:pt x="1093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49"/>
            <p:cNvSpPr/>
            <p:nvPr/>
          </p:nvSpPr>
          <p:spPr>
            <a:xfrm>
              <a:off x="2118650" y="238125"/>
              <a:ext cx="3363950" cy="2457100"/>
            </a:xfrm>
            <a:custGeom>
              <a:avLst/>
              <a:gdLst/>
              <a:ahLst/>
              <a:cxnLst/>
              <a:rect l="l" t="t" r="r" b="b"/>
              <a:pathLst>
                <a:path w="134558" h="98284" extrusionOk="0">
                  <a:moveTo>
                    <a:pt x="30565" y="0"/>
                  </a:moveTo>
                  <a:cubicBezTo>
                    <a:pt x="20453" y="0"/>
                    <a:pt x="12233" y="8220"/>
                    <a:pt x="12233" y="18365"/>
                  </a:cubicBezTo>
                  <a:lnTo>
                    <a:pt x="12233" y="30989"/>
                  </a:lnTo>
                  <a:cubicBezTo>
                    <a:pt x="12233" y="38948"/>
                    <a:pt x="17354" y="45668"/>
                    <a:pt x="24465" y="48212"/>
                  </a:cubicBezTo>
                  <a:lnTo>
                    <a:pt x="24465" y="73819"/>
                  </a:lnTo>
                  <a:lnTo>
                    <a:pt x="0" y="73819"/>
                  </a:lnTo>
                  <a:lnTo>
                    <a:pt x="0" y="98284"/>
                  </a:lnTo>
                  <a:lnTo>
                    <a:pt x="134557" y="98284"/>
                  </a:lnTo>
                  <a:lnTo>
                    <a:pt x="134557" y="73819"/>
                  </a:lnTo>
                  <a:lnTo>
                    <a:pt x="110092" y="73819"/>
                  </a:lnTo>
                  <a:lnTo>
                    <a:pt x="110092" y="48212"/>
                  </a:lnTo>
                  <a:cubicBezTo>
                    <a:pt x="117171" y="45668"/>
                    <a:pt x="122325" y="38948"/>
                    <a:pt x="122325" y="30989"/>
                  </a:cubicBezTo>
                  <a:lnTo>
                    <a:pt x="122325" y="18365"/>
                  </a:lnTo>
                  <a:cubicBezTo>
                    <a:pt x="122325" y="8220"/>
                    <a:pt x="114072" y="0"/>
                    <a:pt x="103960" y="0"/>
                  </a:cubicBezTo>
                  <a:cubicBezTo>
                    <a:pt x="93848" y="0"/>
                    <a:pt x="85628" y="8220"/>
                    <a:pt x="85628" y="18365"/>
                  </a:cubicBezTo>
                  <a:lnTo>
                    <a:pt x="85628" y="30989"/>
                  </a:lnTo>
                  <a:cubicBezTo>
                    <a:pt x="85628" y="38948"/>
                    <a:pt x="90749" y="45668"/>
                    <a:pt x="97860" y="48212"/>
                  </a:cubicBezTo>
                  <a:lnTo>
                    <a:pt x="97860" y="73819"/>
                  </a:lnTo>
                  <a:lnTo>
                    <a:pt x="36698" y="73819"/>
                  </a:lnTo>
                  <a:lnTo>
                    <a:pt x="36698" y="48212"/>
                  </a:lnTo>
                  <a:cubicBezTo>
                    <a:pt x="43776" y="45668"/>
                    <a:pt x="48930" y="38948"/>
                    <a:pt x="48930" y="30989"/>
                  </a:cubicBezTo>
                  <a:lnTo>
                    <a:pt x="48930" y="18365"/>
                  </a:lnTo>
                  <a:cubicBezTo>
                    <a:pt x="48930" y="8220"/>
                    <a:pt x="40677" y="0"/>
                    <a:pt x="30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3" name="Google Shape;6213;p49"/>
          <p:cNvSpPr/>
          <p:nvPr/>
        </p:nvSpPr>
        <p:spPr>
          <a:xfrm>
            <a:off x="3053609" y="1797889"/>
            <a:ext cx="324757" cy="375100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14" name="Google Shape;6214;p49"/>
          <p:cNvGrpSpPr/>
          <p:nvPr/>
        </p:nvGrpSpPr>
        <p:grpSpPr>
          <a:xfrm>
            <a:off x="7191411" y="309642"/>
            <a:ext cx="402369" cy="316376"/>
            <a:chOff x="1163250" y="1972063"/>
            <a:chExt cx="106800" cy="83975"/>
          </a:xfrm>
        </p:grpSpPr>
        <p:sp>
          <p:nvSpPr>
            <p:cNvPr id="6215" name="Google Shape;6215;p49"/>
            <p:cNvSpPr/>
            <p:nvPr/>
          </p:nvSpPr>
          <p:spPr>
            <a:xfrm>
              <a:off x="1251000" y="2007013"/>
              <a:ext cx="16725" cy="14325"/>
            </a:xfrm>
            <a:custGeom>
              <a:avLst/>
              <a:gdLst/>
              <a:ahLst/>
              <a:cxnLst/>
              <a:rect l="l" t="t" r="r" b="b"/>
              <a:pathLst>
                <a:path w="669" h="573" extrusionOk="0">
                  <a:moveTo>
                    <a:pt x="380" y="1"/>
                  </a:moveTo>
                  <a:cubicBezTo>
                    <a:pt x="310" y="1"/>
                    <a:pt x="238" y="27"/>
                    <a:pt x="180" y="84"/>
                  </a:cubicBezTo>
                  <a:cubicBezTo>
                    <a:pt x="0" y="264"/>
                    <a:pt x="129" y="572"/>
                    <a:pt x="383" y="572"/>
                  </a:cubicBezTo>
                  <a:cubicBezTo>
                    <a:pt x="540" y="572"/>
                    <a:pt x="665" y="444"/>
                    <a:pt x="669" y="286"/>
                  </a:cubicBezTo>
                  <a:cubicBezTo>
                    <a:pt x="669" y="114"/>
                    <a:pt x="527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49"/>
            <p:cNvSpPr/>
            <p:nvPr/>
          </p:nvSpPr>
          <p:spPr>
            <a:xfrm>
              <a:off x="1253400" y="2041788"/>
              <a:ext cx="16650" cy="14250"/>
            </a:xfrm>
            <a:custGeom>
              <a:avLst/>
              <a:gdLst/>
              <a:ahLst/>
              <a:cxnLst/>
              <a:rect l="l" t="t" r="r" b="b"/>
              <a:pathLst>
                <a:path w="666" h="570" extrusionOk="0">
                  <a:moveTo>
                    <a:pt x="287" y="1"/>
                  </a:moveTo>
                  <a:cubicBezTo>
                    <a:pt x="129" y="1"/>
                    <a:pt x="1" y="126"/>
                    <a:pt x="1" y="283"/>
                  </a:cubicBezTo>
                  <a:cubicBezTo>
                    <a:pt x="1" y="455"/>
                    <a:pt x="142" y="570"/>
                    <a:pt x="288" y="570"/>
                  </a:cubicBezTo>
                  <a:cubicBezTo>
                    <a:pt x="358" y="570"/>
                    <a:pt x="429" y="544"/>
                    <a:pt x="486" y="486"/>
                  </a:cubicBezTo>
                  <a:cubicBezTo>
                    <a:pt x="666" y="306"/>
                    <a:pt x="540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49"/>
            <p:cNvSpPr/>
            <p:nvPr/>
          </p:nvSpPr>
          <p:spPr>
            <a:xfrm>
              <a:off x="1253400" y="1972363"/>
              <a:ext cx="14325" cy="14425"/>
            </a:xfrm>
            <a:custGeom>
              <a:avLst/>
              <a:gdLst/>
              <a:ahLst/>
              <a:cxnLst/>
              <a:rect l="l" t="t" r="r" b="b"/>
              <a:pathLst>
                <a:path w="573" h="577" extrusionOk="0">
                  <a:moveTo>
                    <a:pt x="287" y="1"/>
                  </a:moveTo>
                  <a:cubicBezTo>
                    <a:pt x="129" y="1"/>
                    <a:pt x="1" y="126"/>
                    <a:pt x="1" y="284"/>
                  </a:cubicBezTo>
                  <a:lnTo>
                    <a:pt x="1" y="287"/>
                  </a:lnTo>
                  <a:lnTo>
                    <a:pt x="1" y="290"/>
                  </a:lnTo>
                  <a:cubicBezTo>
                    <a:pt x="1" y="448"/>
                    <a:pt x="129" y="576"/>
                    <a:pt x="287" y="576"/>
                  </a:cubicBezTo>
                  <a:cubicBezTo>
                    <a:pt x="444" y="576"/>
                    <a:pt x="573" y="448"/>
                    <a:pt x="573" y="290"/>
                  </a:cubicBezTo>
                  <a:lnTo>
                    <a:pt x="573" y="287"/>
                  </a:lnTo>
                  <a:lnTo>
                    <a:pt x="573" y="284"/>
                  </a:lnTo>
                  <a:cubicBezTo>
                    <a:pt x="569" y="126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49"/>
            <p:cNvSpPr/>
            <p:nvPr/>
          </p:nvSpPr>
          <p:spPr>
            <a:xfrm>
              <a:off x="1206075" y="2007013"/>
              <a:ext cx="16650" cy="14325"/>
            </a:xfrm>
            <a:custGeom>
              <a:avLst/>
              <a:gdLst/>
              <a:ahLst/>
              <a:cxnLst/>
              <a:rect l="l" t="t" r="r" b="b"/>
              <a:pathLst>
                <a:path w="666" h="573" extrusionOk="0">
                  <a:moveTo>
                    <a:pt x="379" y="1"/>
                  </a:moveTo>
                  <a:cubicBezTo>
                    <a:pt x="310" y="1"/>
                    <a:pt x="239" y="27"/>
                    <a:pt x="181" y="84"/>
                  </a:cubicBezTo>
                  <a:cubicBezTo>
                    <a:pt x="1" y="264"/>
                    <a:pt x="126" y="572"/>
                    <a:pt x="380" y="572"/>
                  </a:cubicBezTo>
                  <a:cubicBezTo>
                    <a:pt x="537" y="572"/>
                    <a:pt x="666" y="444"/>
                    <a:pt x="666" y="286"/>
                  </a:cubicBezTo>
                  <a:cubicBezTo>
                    <a:pt x="666" y="114"/>
                    <a:pt x="526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49"/>
            <p:cNvSpPr/>
            <p:nvPr/>
          </p:nvSpPr>
          <p:spPr>
            <a:xfrm>
              <a:off x="1206075" y="2041738"/>
              <a:ext cx="16650" cy="14300"/>
            </a:xfrm>
            <a:custGeom>
              <a:avLst/>
              <a:gdLst/>
              <a:ahLst/>
              <a:cxnLst/>
              <a:rect l="l" t="t" r="r" b="b"/>
              <a:pathLst>
                <a:path w="666" h="572" extrusionOk="0">
                  <a:moveTo>
                    <a:pt x="378" y="0"/>
                  </a:moveTo>
                  <a:cubicBezTo>
                    <a:pt x="308" y="0"/>
                    <a:pt x="238" y="26"/>
                    <a:pt x="181" y="83"/>
                  </a:cubicBezTo>
                  <a:cubicBezTo>
                    <a:pt x="1" y="263"/>
                    <a:pt x="126" y="571"/>
                    <a:pt x="380" y="571"/>
                  </a:cubicBezTo>
                  <a:cubicBezTo>
                    <a:pt x="537" y="571"/>
                    <a:pt x="666" y="443"/>
                    <a:pt x="666" y="285"/>
                  </a:cubicBezTo>
                  <a:cubicBezTo>
                    <a:pt x="666" y="113"/>
                    <a:pt x="524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49"/>
            <p:cNvSpPr/>
            <p:nvPr/>
          </p:nvSpPr>
          <p:spPr>
            <a:xfrm>
              <a:off x="1163250" y="2007063"/>
              <a:ext cx="14500" cy="14275"/>
            </a:xfrm>
            <a:custGeom>
              <a:avLst/>
              <a:gdLst/>
              <a:ahLst/>
              <a:cxnLst/>
              <a:rect l="l" t="t" r="r" b="b"/>
              <a:pathLst>
                <a:path w="580" h="571" extrusionOk="0">
                  <a:moveTo>
                    <a:pt x="285" y="1"/>
                  </a:moveTo>
                  <a:cubicBezTo>
                    <a:pt x="129" y="1"/>
                    <a:pt x="1" y="127"/>
                    <a:pt x="1" y="284"/>
                  </a:cubicBezTo>
                  <a:cubicBezTo>
                    <a:pt x="1" y="441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70"/>
                  </a:cubicBezTo>
                  <a:cubicBezTo>
                    <a:pt x="454" y="570"/>
                    <a:pt x="579" y="442"/>
                    <a:pt x="579" y="284"/>
                  </a:cubicBezTo>
                  <a:cubicBezTo>
                    <a:pt x="579" y="127"/>
                    <a:pt x="454" y="1"/>
                    <a:pt x="296" y="1"/>
                  </a:cubicBezTo>
                  <a:cubicBezTo>
                    <a:pt x="293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49"/>
            <p:cNvSpPr/>
            <p:nvPr/>
          </p:nvSpPr>
          <p:spPr>
            <a:xfrm>
              <a:off x="1163250" y="2041788"/>
              <a:ext cx="14500" cy="14250"/>
            </a:xfrm>
            <a:custGeom>
              <a:avLst/>
              <a:gdLst/>
              <a:ahLst/>
              <a:cxnLst/>
              <a:rect l="l" t="t" r="r" b="b"/>
              <a:pathLst>
                <a:path w="580" h="570" extrusionOk="0">
                  <a:moveTo>
                    <a:pt x="285" y="0"/>
                  </a:moveTo>
                  <a:cubicBezTo>
                    <a:pt x="129" y="0"/>
                    <a:pt x="1" y="127"/>
                    <a:pt x="1" y="283"/>
                  </a:cubicBezTo>
                  <a:cubicBezTo>
                    <a:pt x="1" y="440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69"/>
                  </a:cubicBezTo>
                  <a:cubicBezTo>
                    <a:pt x="454" y="569"/>
                    <a:pt x="579" y="441"/>
                    <a:pt x="579" y="283"/>
                  </a:cubicBezTo>
                  <a:cubicBezTo>
                    <a:pt x="579" y="126"/>
                    <a:pt x="454" y="1"/>
                    <a:pt x="296" y="1"/>
                  </a:cubicBezTo>
                  <a:cubicBezTo>
                    <a:pt x="293" y="0"/>
                    <a:pt x="28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49"/>
            <p:cNvSpPr/>
            <p:nvPr/>
          </p:nvSpPr>
          <p:spPr>
            <a:xfrm>
              <a:off x="1208325" y="1972063"/>
              <a:ext cx="14575" cy="14950"/>
            </a:xfrm>
            <a:custGeom>
              <a:avLst/>
              <a:gdLst/>
              <a:ahLst/>
              <a:cxnLst/>
              <a:rect l="l" t="t" r="r" b="b"/>
              <a:pathLst>
                <a:path w="583" h="598" extrusionOk="0">
                  <a:moveTo>
                    <a:pt x="290" y="0"/>
                  </a:moveTo>
                  <a:cubicBezTo>
                    <a:pt x="129" y="0"/>
                    <a:pt x="1" y="135"/>
                    <a:pt x="7" y="296"/>
                  </a:cubicBezTo>
                  <a:lnTo>
                    <a:pt x="7" y="302"/>
                  </a:lnTo>
                  <a:cubicBezTo>
                    <a:pt x="1" y="463"/>
                    <a:pt x="129" y="598"/>
                    <a:pt x="290" y="598"/>
                  </a:cubicBezTo>
                  <a:cubicBezTo>
                    <a:pt x="454" y="598"/>
                    <a:pt x="582" y="463"/>
                    <a:pt x="576" y="302"/>
                  </a:cubicBezTo>
                  <a:lnTo>
                    <a:pt x="576" y="299"/>
                  </a:lnTo>
                  <a:lnTo>
                    <a:pt x="576" y="296"/>
                  </a:lnTo>
                  <a:cubicBezTo>
                    <a:pt x="582" y="135"/>
                    <a:pt x="454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49"/>
            <p:cNvSpPr/>
            <p:nvPr/>
          </p:nvSpPr>
          <p:spPr>
            <a:xfrm>
              <a:off x="1163500" y="1972363"/>
              <a:ext cx="14250" cy="14425"/>
            </a:xfrm>
            <a:custGeom>
              <a:avLst/>
              <a:gdLst/>
              <a:ahLst/>
              <a:cxnLst/>
              <a:rect l="l" t="t" r="r" b="b"/>
              <a:pathLst>
                <a:path w="570" h="577" extrusionOk="0">
                  <a:moveTo>
                    <a:pt x="286" y="1"/>
                  </a:moveTo>
                  <a:cubicBezTo>
                    <a:pt x="129" y="1"/>
                    <a:pt x="0" y="126"/>
                    <a:pt x="0" y="284"/>
                  </a:cubicBezTo>
                  <a:lnTo>
                    <a:pt x="0" y="287"/>
                  </a:lnTo>
                  <a:lnTo>
                    <a:pt x="0" y="290"/>
                  </a:lnTo>
                  <a:cubicBezTo>
                    <a:pt x="0" y="448"/>
                    <a:pt x="129" y="576"/>
                    <a:pt x="286" y="576"/>
                  </a:cubicBezTo>
                  <a:cubicBezTo>
                    <a:pt x="444" y="576"/>
                    <a:pt x="569" y="448"/>
                    <a:pt x="569" y="290"/>
                  </a:cubicBezTo>
                  <a:lnTo>
                    <a:pt x="569" y="287"/>
                  </a:lnTo>
                  <a:lnTo>
                    <a:pt x="569" y="284"/>
                  </a:lnTo>
                  <a:cubicBezTo>
                    <a:pt x="569" y="126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4" name="Google Shape;6224;p49"/>
          <p:cNvSpPr/>
          <p:nvPr/>
        </p:nvSpPr>
        <p:spPr>
          <a:xfrm>
            <a:off x="2170825" y="1188464"/>
            <a:ext cx="351373" cy="351770"/>
          </a:xfrm>
          <a:custGeom>
            <a:avLst/>
            <a:gdLst/>
            <a:ahLst/>
            <a:cxnLst/>
            <a:rect l="l" t="t" r="r" b="b"/>
            <a:pathLst>
              <a:path w="2701" h="2704" fill="none" extrusionOk="0">
                <a:moveTo>
                  <a:pt x="2035" y="2665"/>
                </a:moveTo>
                <a:lnTo>
                  <a:pt x="2700" y="1958"/>
                </a:lnTo>
                <a:lnTo>
                  <a:pt x="2035" y="1331"/>
                </a:lnTo>
                <a:lnTo>
                  <a:pt x="2662" y="666"/>
                </a:lnTo>
                <a:lnTo>
                  <a:pt x="1955" y="0"/>
                </a:lnTo>
                <a:lnTo>
                  <a:pt x="1328" y="669"/>
                </a:lnTo>
                <a:lnTo>
                  <a:pt x="663" y="42"/>
                </a:lnTo>
                <a:lnTo>
                  <a:pt x="1" y="749"/>
                </a:lnTo>
                <a:lnTo>
                  <a:pt x="666" y="1373"/>
                </a:lnTo>
                <a:lnTo>
                  <a:pt x="39" y="2038"/>
                </a:lnTo>
                <a:lnTo>
                  <a:pt x="746" y="2703"/>
                </a:lnTo>
                <a:lnTo>
                  <a:pt x="1370" y="2038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5" name="Google Shape;6225;p49"/>
          <p:cNvSpPr/>
          <p:nvPr/>
        </p:nvSpPr>
        <p:spPr>
          <a:xfrm>
            <a:off x="8341324" y="525678"/>
            <a:ext cx="450379" cy="450398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551;p41">
            <a:extLst>
              <a:ext uri="{FF2B5EF4-FFF2-40B4-BE49-F238E27FC236}">
                <a16:creationId xmlns:a16="http://schemas.microsoft.com/office/drawing/2014/main" id="{B22F9672-1B73-622A-8651-A5CD73B4F272}"/>
              </a:ext>
            </a:extLst>
          </p:cNvPr>
          <p:cNvSpPr/>
          <p:nvPr/>
        </p:nvSpPr>
        <p:spPr>
          <a:xfrm>
            <a:off x="2015969" y="46342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5563;p41">
            <a:extLst>
              <a:ext uri="{FF2B5EF4-FFF2-40B4-BE49-F238E27FC236}">
                <a16:creationId xmlns:a16="http://schemas.microsoft.com/office/drawing/2014/main" id="{6E3365CC-67A0-A9CA-FE3D-0A2BB6BAFD81}"/>
              </a:ext>
            </a:extLst>
          </p:cNvPr>
          <p:cNvSpPr txBox="1">
            <a:spLocks/>
          </p:cNvSpPr>
          <p:nvPr/>
        </p:nvSpPr>
        <p:spPr>
          <a:xfrm>
            <a:off x="2024594" y="174304"/>
            <a:ext cx="797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2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04</a:t>
            </a:r>
          </a:p>
        </p:txBody>
      </p:sp>
      <p:sp>
        <p:nvSpPr>
          <p:cNvPr id="6" name="Google Shape;5562;p41">
            <a:extLst>
              <a:ext uri="{FF2B5EF4-FFF2-40B4-BE49-F238E27FC236}">
                <a16:creationId xmlns:a16="http://schemas.microsoft.com/office/drawing/2014/main" id="{87F53E1C-B7D3-F2FE-4197-FCF82216FD35}"/>
              </a:ext>
            </a:extLst>
          </p:cNvPr>
          <p:cNvSpPr txBox="1">
            <a:spLocks/>
          </p:cNvSpPr>
          <p:nvPr/>
        </p:nvSpPr>
        <p:spPr>
          <a:xfrm>
            <a:off x="2830209" y="173174"/>
            <a:ext cx="4297822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2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-US" sz="2400" b="1" dirty="0" err="1">
                <a:solidFill>
                  <a:schemeClr val="dk2"/>
                </a:solidFill>
              </a:rPr>
              <a:t>Teori</a:t>
            </a:r>
            <a:r>
              <a:rPr lang="en-US" sz="2400" b="1" dirty="0">
                <a:solidFill>
                  <a:schemeClr val="dk2"/>
                </a:solidFill>
              </a:rPr>
              <a:t> </a:t>
            </a:r>
            <a:r>
              <a:rPr lang="en-US" sz="2400" b="1" dirty="0" err="1">
                <a:solidFill>
                  <a:schemeClr val="dk2"/>
                </a:solidFill>
              </a:rPr>
              <a:t>Pengambilan</a:t>
            </a:r>
            <a:r>
              <a:rPr lang="en-US" sz="2400" b="1" dirty="0">
                <a:solidFill>
                  <a:schemeClr val="dk2"/>
                </a:solidFill>
              </a:rPr>
              <a:t> Keputusan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20734-4929-6957-C4B5-ED54FD7056C9}"/>
              </a:ext>
            </a:extLst>
          </p:cNvPr>
          <p:cNvSpPr txBox="1"/>
          <p:nvPr/>
        </p:nvSpPr>
        <p:spPr>
          <a:xfrm>
            <a:off x="665250" y="810947"/>
            <a:ext cx="79561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Teori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pengambilan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keputusan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mempelajari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 dan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organisasi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keputusan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situasi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Teori-teori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sering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melibatkan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konsep-konsep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teori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utilitas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teori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prospek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satisficing.</a:t>
            </a:r>
            <a:endParaRPr lang="en-ID" sz="1600" dirty="0"/>
          </a:p>
        </p:txBody>
      </p:sp>
      <p:sp>
        <p:nvSpPr>
          <p:cNvPr id="9" name="Google Shape;8113;p65">
            <a:extLst>
              <a:ext uri="{FF2B5EF4-FFF2-40B4-BE49-F238E27FC236}">
                <a16:creationId xmlns:a16="http://schemas.microsoft.com/office/drawing/2014/main" id="{95275BE2-A53A-1871-C7CD-16283586E894}"/>
              </a:ext>
            </a:extLst>
          </p:cNvPr>
          <p:cNvSpPr/>
          <p:nvPr/>
        </p:nvSpPr>
        <p:spPr>
          <a:xfrm>
            <a:off x="370463" y="1759357"/>
            <a:ext cx="797101" cy="723789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8230;p65">
            <a:extLst>
              <a:ext uri="{FF2B5EF4-FFF2-40B4-BE49-F238E27FC236}">
                <a16:creationId xmlns:a16="http://schemas.microsoft.com/office/drawing/2014/main" id="{43903FC7-E158-5C0D-47FA-A2F50479CDA0}"/>
              </a:ext>
            </a:extLst>
          </p:cNvPr>
          <p:cNvGrpSpPr/>
          <p:nvPr/>
        </p:nvGrpSpPr>
        <p:grpSpPr>
          <a:xfrm>
            <a:off x="571968" y="1901804"/>
            <a:ext cx="394090" cy="394090"/>
            <a:chOff x="1190625" y="238125"/>
            <a:chExt cx="5219200" cy="5219200"/>
          </a:xfrm>
        </p:grpSpPr>
        <p:sp>
          <p:nvSpPr>
            <p:cNvPr id="11" name="Google Shape;8231;p65">
              <a:extLst>
                <a:ext uri="{FF2B5EF4-FFF2-40B4-BE49-F238E27FC236}">
                  <a16:creationId xmlns:a16="http://schemas.microsoft.com/office/drawing/2014/main" id="{380814AF-0AAC-FC1C-185C-66D694F9753E}"/>
                </a:ext>
              </a:extLst>
            </p:cNvPr>
            <p:cNvSpPr/>
            <p:nvPr/>
          </p:nvSpPr>
          <p:spPr>
            <a:xfrm>
              <a:off x="3188575" y="238125"/>
              <a:ext cx="1223275" cy="1223250"/>
            </a:xfrm>
            <a:custGeom>
              <a:avLst/>
              <a:gdLst/>
              <a:ahLst/>
              <a:cxnLst/>
              <a:rect l="l" t="t" r="r" b="b"/>
              <a:pathLst>
                <a:path w="48931" h="48930" extrusionOk="0">
                  <a:moveTo>
                    <a:pt x="24466" y="0"/>
                  </a:moveTo>
                  <a:cubicBezTo>
                    <a:pt x="10961" y="0"/>
                    <a:pt x="1" y="10960"/>
                    <a:pt x="1" y="24465"/>
                  </a:cubicBezTo>
                  <a:cubicBezTo>
                    <a:pt x="1" y="37970"/>
                    <a:pt x="10961" y="48930"/>
                    <a:pt x="24466" y="48930"/>
                  </a:cubicBezTo>
                  <a:cubicBezTo>
                    <a:pt x="37970" y="48930"/>
                    <a:pt x="48930" y="37970"/>
                    <a:pt x="48930" y="24465"/>
                  </a:cubicBezTo>
                  <a:cubicBezTo>
                    <a:pt x="48930" y="10960"/>
                    <a:pt x="37970" y="0"/>
                    <a:pt x="24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232;p65">
              <a:extLst>
                <a:ext uri="{FF2B5EF4-FFF2-40B4-BE49-F238E27FC236}">
                  <a16:creationId xmlns:a16="http://schemas.microsoft.com/office/drawing/2014/main" id="{DA7E530C-F70A-7E74-544C-2E21743D54B7}"/>
                </a:ext>
              </a:extLst>
            </p:cNvPr>
            <p:cNvSpPr/>
            <p:nvPr/>
          </p:nvSpPr>
          <p:spPr>
            <a:xfrm>
              <a:off x="1190625" y="1461350"/>
              <a:ext cx="5219200" cy="3995975"/>
            </a:xfrm>
            <a:custGeom>
              <a:avLst/>
              <a:gdLst/>
              <a:ahLst/>
              <a:cxnLst/>
              <a:rect l="l" t="t" r="r" b="b"/>
              <a:pathLst>
                <a:path w="208768" h="159839" extrusionOk="0">
                  <a:moveTo>
                    <a:pt x="30597" y="44266"/>
                  </a:moveTo>
                  <a:lnTo>
                    <a:pt x="45146" y="73395"/>
                  </a:lnTo>
                  <a:lnTo>
                    <a:pt x="16016" y="73395"/>
                  </a:lnTo>
                  <a:lnTo>
                    <a:pt x="30597" y="44266"/>
                  </a:lnTo>
                  <a:close/>
                  <a:moveTo>
                    <a:pt x="178202" y="44266"/>
                  </a:moveTo>
                  <a:lnTo>
                    <a:pt x="192751" y="73395"/>
                  </a:lnTo>
                  <a:lnTo>
                    <a:pt x="163621" y="73395"/>
                  </a:lnTo>
                  <a:lnTo>
                    <a:pt x="178202" y="44266"/>
                  </a:lnTo>
                  <a:close/>
                  <a:moveTo>
                    <a:pt x="24465" y="1"/>
                  </a:moveTo>
                  <a:lnTo>
                    <a:pt x="24465" y="24466"/>
                  </a:lnTo>
                  <a:lnTo>
                    <a:pt x="26814" y="24466"/>
                  </a:lnTo>
                  <a:lnTo>
                    <a:pt x="0" y="78060"/>
                  </a:lnTo>
                  <a:lnTo>
                    <a:pt x="0" y="79528"/>
                  </a:lnTo>
                  <a:cubicBezTo>
                    <a:pt x="0" y="96360"/>
                    <a:pt x="13733" y="110093"/>
                    <a:pt x="30597" y="110093"/>
                  </a:cubicBezTo>
                  <a:cubicBezTo>
                    <a:pt x="47429" y="110093"/>
                    <a:pt x="61162" y="96360"/>
                    <a:pt x="61162" y="79528"/>
                  </a:cubicBezTo>
                  <a:lnTo>
                    <a:pt x="61162" y="78060"/>
                  </a:lnTo>
                  <a:lnTo>
                    <a:pt x="34349" y="24466"/>
                  </a:lnTo>
                  <a:lnTo>
                    <a:pt x="79919" y="24466"/>
                  </a:lnTo>
                  <a:lnTo>
                    <a:pt x="79919" y="159838"/>
                  </a:lnTo>
                  <a:lnTo>
                    <a:pt x="128848" y="159838"/>
                  </a:lnTo>
                  <a:lnTo>
                    <a:pt x="128848" y="24466"/>
                  </a:lnTo>
                  <a:lnTo>
                    <a:pt x="174418" y="24466"/>
                  </a:lnTo>
                  <a:lnTo>
                    <a:pt x="147605" y="78060"/>
                  </a:lnTo>
                  <a:lnTo>
                    <a:pt x="147605" y="79528"/>
                  </a:lnTo>
                  <a:cubicBezTo>
                    <a:pt x="147605" y="96360"/>
                    <a:pt x="161338" y="110093"/>
                    <a:pt x="178202" y="110093"/>
                  </a:cubicBezTo>
                  <a:cubicBezTo>
                    <a:pt x="195034" y="110093"/>
                    <a:pt x="208767" y="96360"/>
                    <a:pt x="208767" y="79528"/>
                  </a:cubicBezTo>
                  <a:lnTo>
                    <a:pt x="208767" y="78060"/>
                  </a:lnTo>
                  <a:lnTo>
                    <a:pt x="181954" y="24466"/>
                  </a:lnTo>
                  <a:lnTo>
                    <a:pt x="184302" y="24466"/>
                  </a:lnTo>
                  <a:lnTo>
                    <a:pt x="184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5562;p41">
            <a:extLst>
              <a:ext uri="{FF2B5EF4-FFF2-40B4-BE49-F238E27FC236}">
                <a16:creationId xmlns:a16="http://schemas.microsoft.com/office/drawing/2014/main" id="{DB2F821F-B42E-E9A7-8FA4-E6FA8BE0D812}"/>
              </a:ext>
            </a:extLst>
          </p:cNvPr>
          <p:cNvSpPr txBox="1">
            <a:spLocks/>
          </p:cNvSpPr>
          <p:nvPr/>
        </p:nvSpPr>
        <p:spPr>
          <a:xfrm>
            <a:off x="1167562" y="1755099"/>
            <a:ext cx="3660981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2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-US" sz="2000" dirty="0" err="1">
                <a:solidFill>
                  <a:schemeClr val="dk2"/>
                </a:solidFill>
              </a:rPr>
              <a:t>Teori</a:t>
            </a:r>
            <a:r>
              <a:rPr lang="en-US" sz="2000" dirty="0">
                <a:solidFill>
                  <a:schemeClr val="dk2"/>
                </a:solidFill>
              </a:rPr>
              <a:t> </a:t>
            </a:r>
            <a:r>
              <a:rPr lang="en-US" sz="2000" dirty="0" err="1">
                <a:solidFill>
                  <a:schemeClr val="dk2"/>
                </a:solidFill>
              </a:rPr>
              <a:t>Utilitas</a:t>
            </a:r>
            <a:r>
              <a:rPr lang="en-US" sz="2000" dirty="0">
                <a:solidFill>
                  <a:schemeClr val="dk2"/>
                </a:solidFill>
              </a:rPr>
              <a:t> ( </a:t>
            </a:r>
            <a:r>
              <a:rPr lang="en-US" sz="2000" dirty="0" err="1">
                <a:solidFill>
                  <a:schemeClr val="dk2"/>
                </a:solidFill>
              </a:rPr>
              <a:t>Kegunaan</a:t>
            </a:r>
            <a:r>
              <a:rPr lang="en-US" sz="2000" dirty="0">
                <a:solidFill>
                  <a:schemeClr val="dk2"/>
                </a:solidFill>
              </a:rPr>
              <a:t> 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F8595C-0658-13E5-D4A6-08A3A3F53F42}"/>
              </a:ext>
            </a:extLst>
          </p:cNvPr>
          <p:cNvSpPr txBox="1"/>
          <p:nvPr/>
        </p:nvSpPr>
        <p:spPr>
          <a:xfrm>
            <a:off x="1308180" y="2188877"/>
            <a:ext cx="6855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Teori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utilitas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menekankan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individu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organisasi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cenderung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memilih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tindakan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manfaat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utilitas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terbesar</a:t>
            </a:r>
            <a:endParaRPr lang="en-ID" sz="1600" dirty="0"/>
          </a:p>
        </p:txBody>
      </p:sp>
      <p:sp>
        <p:nvSpPr>
          <p:cNvPr id="18" name="Google Shape;5562;p41">
            <a:extLst>
              <a:ext uri="{FF2B5EF4-FFF2-40B4-BE49-F238E27FC236}">
                <a16:creationId xmlns:a16="http://schemas.microsoft.com/office/drawing/2014/main" id="{1443EA63-2D0C-55E6-854E-AE8434B39074}"/>
              </a:ext>
            </a:extLst>
          </p:cNvPr>
          <p:cNvSpPr txBox="1">
            <a:spLocks/>
          </p:cNvSpPr>
          <p:nvPr/>
        </p:nvSpPr>
        <p:spPr>
          <a:xfrm>
            <a:off x="1167562" y="2782276"/>
            <a:ext cx="3660981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2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-US" sz="2000" dirty="0" err="1">
                <a:solidFill>
                  <a:schemeClr val="dk2"/>
                </a:solidFill>
              </a:rPr>
              <a:t>Teori</a:t>
            </a:r>
            <a:r>
              <a:rPr lang="en-US" sz="2000" dirty="0">
                <a:solidFill>
                  <a:schemeClr val="dk2"/>
                </a:solidFill>
              </a:rPr>
              <a:t> Prospect ( </a:t>
            </a:r>
            <a:r>
              <a:rPr lang="en-US" sz="2000" dirty="0" err="1">
                <a:solidFill>
                  <a:schemeClr val="dk2"/>
                </a:solidFill>
              </a:rPr>
              <a:t>Prospek</a:t>
            </a:r>
            <a:r>
              <a:rPr lang="en-US" sz="2000" dirty="0">
                <a:solidFill>
                  <a:schemeClr val="dk2"/>
                </a:solidFill>
              </a:rPr>
              <a:t>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D3CAE6-56CC-503D-66AE-E638E0D40F4B}"/>
              </a:ext>
            </a:extLst>
          </p:cNvPr>
          <p:cNvSpPr txBox="1"/>
          <p:nvPr/>
        </p:nvSpPr>
        <p:spPr>
          <a:xfrm>
            <a:off x="1351052" y="3200325"/>
            <a:ext cx="7144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Teori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prospect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teori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prospek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mengajukan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preferensi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mempertimbangkan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potensi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keuntungan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keuntungan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dan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kerugian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kerugian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ID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C8209C-8760-A50E-C90E-A928BA62B4B5}"/>
              </a:ext>
            </a:extLst>
          </p:cNvPr>
          <p:cNvSpPr txBox="1"/>
          <p:nvPr/>
        </p:nvSpPr>
        <p:spPr>
          <a:xfrm>
            <a:off x="1351052" y="4314473"/>
            <a:ext cx="69974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D" sz="1600" kern="100" dirty="0" err="1">
                <a:solidFill>
                  <a:srgbClr val="1111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eori</a:t>
            </a:r>
            <a:r>
              <a:rPr lang="en-ID" sz="1600" kern="100" dirty="0">
                <a:solidFill>
                  <a:srgbClr val="1111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kern="100" dirty="0" err="1">
                <a:solidFill>
                  <a:srgbClr val="1111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menyatakan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keputusan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individu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cenderung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mengambil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pilihan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yang paling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memuaskan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memenuhi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tingkat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kepuasan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minimum.</a:t>
            </a:r>
            <a:endParaRPr lang="en-ID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Google Shape;5562;p41">
            <a:extLst>
              <a:ext uri="{FF2B5EF4-FFF2-40B4-BE49-F238E27FC236}">
                <a16:creationId xmlns:a16="http://schemas.microsoft.com/office/drawing/2014/main" id="{3EBFEC11-81C5-8875-5FC9-FAE0723E18B6}"/>
              </a:ext>
            </a:extLst>
          </p:cNvPr>
          <p:cNvSpPr txBox="1">
            <a:spLocks/>
          </p:cNvSpPr>
          <p:nvPr/>
        </p:nvSpPr>
        <p:spPr>
          <a:xfrm>
            <a:off x="1167562" y="3959471"/>
            <a:ext cx="3660981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2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-US" sz="2000" dirty="0" err="1">
                <a:solidFill>
                  <a:schemeClr val="dk2"/>
                </a:solidFill>
              </a:rPr>
              <a:t>Teori</a:t>
            </a:r>
            <a:r>
              <a:rPr lang="en-US" sz="2000" dirty="0">
                <a:solidFill>
                  <a:schemeClr val="dk2"/>
                </a:solidFill>
              </a:rPr>
              <a:t> Satisficing</a:t>
            </a:r>
          </a:p>
        </p:txBody>
      </p:sp>
      <p:grpSp>
        <p:nvGrpSpPr>
          <p:cNvPr id="24" name="Google Shape;7630;p62">
            <a:extLst>
              <a:ext uri="{FF2B5EF4-FFF2-40B4-BE49-F238E27FC236}">
                <a16:creationId xmlns:a16="http://schemas.microsoft.com/office/drawing/2014/main" id="{6F551799-FBB2-7ADE-E0B6-5F3E196A2126}"/>
              </a:ext>
            </a:extLst>
          </p:cNvPr>
          <p:cNvGrpSpPr/>
          <p:nvPr/>
        </p:nvGrpSpPr>
        <p:grpSpPr>
          <a:xfrm>
            <a:off x="574337" y="4097490"/>
            <a:ext cx="393528" cy="393528"/>
            <a:chOff x="1190625" y="238125"/>
            <a:chExt cx="5219200" cy="5219200"/>
          </a:xfrm>
        </p:grpSpPr>
        <p:sp>
          <p:nvSpPr>
            <p:cNvPr id="25" name="Google Shape;7631;p62">
              <a:extLst>
                <a:ext uri="{FF2B5EF4-FFF2-40B4-BE49-F238E27FC236}">
                  <a16:creationId xmlns:a16="http://schemas.microsoft.com/office/drawing/2014/main" id="{98B6C1FF-7F81-268D-B17C-CB647B5885C6}"/>
                </a:ext>
              </a:extLst>
            </p:cNvPr>
            <p:cNvSpPr/>
            <p:nvPr/>
          </p:nvSpPr>
          <p:spPr>
            <a:xfrm>
              <a:off x="1190625" y="238125"/>
              <a:ext cx="4333550" cy="5219200"/>
            </a:xfrm>
            <a:custGeom>
              <a:avLst/>
              <a:gdLst/>
              <a:ahLst/>
              <a:cxnLst/>
              <a:rect l="l" t="t" r="r" b="b"/>
              <a:pathLst>
                <a:path w="173342" h="208768" extrusionOk="0">
                  <a:moveTo>
                    <a:pt x="98284" y="0"/>
                  </a:moveTo>
                  <a:cubicBezTo>
                    <a:pt x="43776" y="3197"/>
                    <a:pt x="0" y="49126"/>
                    <a:pt x="0" y="104384"/>
                  </a:cubicBezTo>
                  <a:cubicBezTo>
                    <a:pt x="0" y="161729"/>
                    <a:pt x="47038" y="208767"/>
                    <a:pt x="104384" y="208767"/>
                  </a:cubicBezTo>
                  <a:cubicBezTo>
                    <a:pt x="130838" y="208767"/>
                    <a:pt x="154977" y="198329"/>
                    <a:pt x="173342" y="181986"/>
                  </a:cubicBezTo>
                  <a:lnTo>
                    <a:pt x="98284" y="106928"/>
                  </a:lnTo>
                  <a:lnTo>
                    <a:pt x="98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632;p62">
              <a:extLst>
                <a:ext uri="{FF2B5EF4-FFF2-40B4-BE49-F238E27FC236}">
                  <a16:creationId xmlns:a16="http://schemas.microsoft.com/office/drawing/2014/main" id="{E3FA9D12-B61F-381C-7591-54424D7DA827}"/>
                </a:ext>
              </a:extLst>
            </p:cNvPr>
            <p:cNvSpPr/>
            <p:nvPr/>
          </p:nvSpPr>
          <p:spPr>
            <a:xfrm>
              <a:off x="4169625" y="3001025"/>
              <a:ext cx="2240200" cy="1570650"/>
            </a:xfrm>
            <a:custGeom>
              <a:avLst/>
              <a:gdLst/>
              <a:ahLst/>
              <a:cxnLst/>
              <a:rect l="l" t="t" r="r" b="b"/>
              <a:pathLst>
                <a:path w="89608" h="62826" extrusionOk="0">
                  <a:moveTo>
                    <a:pt x="0" y="0"/>
                  </a:moveTo>
                  <a:lnTo>
                    <a:pt x="62826" y="62826"/>
                  </a:lnTo>
                  <a:cubicBezTo>
                    <a:pt x="77897" y="45896"/>
                    <a:pt x="88204" y="24041"/>
                    <a:pt x="89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633;p62">
              <a:extLst>
                <a:ext uri="{FF2B5EF4-FFF2-40B4-BE49-F238E27FC236}">
                  <a16:creationId xmlns:a16="http://schemas.microsoft.com/office/drawing/2014/main" id="{46696275-7D0C-1B8D-F5B3-1AC4BE70F399}"/>
                </a:ext>
              </a:extLst>
            </p:cNvPr>
            <p:cNvSpPr/>
            <p:nvPr/>
          </p:nvSpPr>
          <p:spPr>
            <a:xfrm>
              <a:off x="3953525" y="238125"/>
              <a:ext cx="2456300" cy="2457100"/>
            </a:xfrm>
            <a:custGeom>
              <a:avLst/>
              <a:gdLst/>
              <a:ahLst/>
              <a:cxnLst/>
              <a:rect l="l" t="t" r="r" b="b"/>
              <a:pathLst>
                <a:path w="98252" h="98284" extrusionOk="0">
                  <a:moveTo>
                    <a:pt x="0" y="0"/>
                  </a:moveTo>
                  <a:lnTo>
                    <a:pt x="0" y="98284"/>
                  </a:lnTo>
                  <a:lnTo>
                    <a:pt x="98251" y="98284"/>
                  </a:lnTo>
                  <a:cubicBezTo>
                    <a:pt x="95185" y="45831"/>
                    <a:pt x="52420" y="306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59;p41">
            <a:extLst>
              <a:ext uri="{FF2B5EF4-FFF2-40B4-BE49-F238E27FC236}">
                <a16:creationId xmlns:a16="http://schemas.microsoft.com/office/drawing/2014/main" id="{04BF6BD5-25D9-FD23-636B-BCF63A3E08FB}"/>
              </a:ext>
            </a:extLst>
          </p:cNvPr>
          <p:cNvSpPr txBox="1">
            <a:spLocks/>
          </p:cNvSpPr>
          <p:nvPr/>
        </p:nvSpPr>
        <p:spPr>
          <a:xfrm>
            <a:off x="3237617" y="292612"/>
            <a:ext cx="3975630" cy="5948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i-FI" sz="2400" b="1" dirty="0">
                <a:solidFill>
                  <a:schemeClr val="dk2"/>
                </a:solidFill>
              </a:rPr>
              <a:t>Fungsi dan Tujuan Pengambilan Keputusan</a:t>
            </a:r>
          </a:p>
        </p:txBody>
      </p:sp>
      <p:sp>
        <p:nvSpPr>
          <p:cNvPr id="7" name="Google Shape;5551;p41">
            <a:extLst>
              <a:ext uri="{FF2B5EF4-FFF2-40B4-BE49-F238E27FC236}">
                <a16:creationId xmlns:a16="http://schemas.microsoft.com/office/drawing/2014/main" id="{1476D794-A645-CBC3-2F28-AFFE0FB20FFA}"/>
              </a:ext>
            </a:extLst>
          </p:cNvPr>
          <p:cNvSpPr/>
          <p:nvPr/>
        </p:nvSpPr>
        <p:spPr>
          <a:xfrm>
            <a:off x="2440516" y="228149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5566;p41">
            <a:extLst>
              <a:ext uri="{FF2B5EF4-FFF2-40B4-BE49-F238E27FC236}">
                <a16:creationId xmlns:a16="http://schemas.microsoft.com/office/drawing/2014/main" id="{4733BCF3-7862-A27E-EFAB-528E13B81309}"/>
              </a:ext>
            </a:extLst>
          </p:cNvPr>
          <p:cNvSpPr txBox="1">
            <a:spLocks/>
          </p:cNvSpPr>
          <p:nvPr/>
        </p:nvSpPr>
        <p:spPr>
          <a:xfrm>
            <a:off x="2457765" y="357075"/>
            <a:ext cx="797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chemeClr val="dk1"/>
                </a:solidFill>
              </a:rPr>
              <a:t>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62684-FA05-9A99-538A-034F2D2E284A}"/>
              </a:ext>
            </a:extLst>
          </p:cNvPr>
          <p:cNvSpPr txBox="1"/>
          <p:nvPr/>
        </p:nvSpPr>
        <p:spPr>
          <a:xfrm>
            <a:off x="955749" y="1435531"/>
            <a:ext cx="5939726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311785" algn="just">
              <a:lnSpc>
                <a:spcPct val="150000"/>
              </a:lnSpc>
              <a:spcAft>
                <a:spcPts val="800"/>
              </a:spcAft>
            </a:pP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Pengambilan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keputusan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alokasi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daya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terbatas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mengatasi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mencapai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050FBB-163F-3860-9D14-1D368F5B4472}"/>
              </a:ext>
            </a:extLst>
          </p:cNvPr>
          <p:cNvSpPr txBox="1"/>
          <p:nvPr/>
        </p:nvSpPr>
        <p:spPr>
          <a:xfrm>
            <a:off x="2166080" y="2970564"/>
            <a:ext cx="5402081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311785" algn="just">
              <a:lnSpc>
                <a:spcPct val="150000"/>
              </a:lnSpc>
              <a:spcAft>
                <a:spcPts val="800"/>
              </a:spcAft>
            </a:pP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pengambilan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keputusan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bervariasi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mulai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memaksimalkan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laba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meningkatkan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kesejahteraan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kebijakan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ekonomi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Google Shape;5562;p41">
            <a:extLst>
              <a:ext uri="{FF2B5EF4-FFF2-40B4-BE49-F238E27FC236}">
                <a16:creationId xmlns:a16="http://schemas.microsoft.com/office/drawing/2014/main" id="{689E04B1-AABA-B3D7-0D94-357B2EEDF95C}"/>
              </a:ext>
            </a:extLst>
          </p:cNvPr>
          <p:cNvSpPr txBox="1">
            <a:spLocks/>
          </p:cNvSpPr>
          <p:nvPr/>
        </p:nvSpPr>
        <p:spPr>
          <a:xfrm>
            <a:off x="830284" y="1065632"/>
            <a:ext cx="1335796" cy="432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2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-US" sz="2000" dirty="0" err="1">
                <a:solidFill>
                  <a:schemeClr val="dk2"/>
                </a:solidFill>
              </a:rPr>
              <a:t>Fungsi</a:t>
            </a:r>
            <a:r>
              <a:rPr lang="en-US" sz="2000" dirty="0">
                <a:solidFill>
                  <a:schemeClr val="dk2"/>
                </a:solidFill>
              </a:rPr>
              <a:t> :</a:t>
            </a:r>
          </a:p>
        </p:txBody>
      </p:sp>
      <p:sp>
        <p:nvSpPr>
          <p:cNvPr id="14" name="Google Shape;5562;p41">
            <a:extLst>
              <a:ext uri="{FF2B5EF4-FFF2-40B4-BE49-F238E27FC236}">
                <a16:creationId xmlns:a16="http://schemas.microsoft.com/office/drawing/2014/main" id="{1294E19B-66D0-BA42-1FB1-986E2702D920}"/>
              </a:ext>
            </a:extLst>
          </p:cNvPr>
          <p:cNvSpPr txBox="1">
            <a:spLocks/>
          </p:cNvSpPr>
          <p:nvPr/>
        </p:nvSpPr>
        <p:spPr>
          <a:xfrm>
            <a:off x="1901821" y="2645669"/>
            <a:ext cx="1335796" cy="432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2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-US" sz="2000" dirty="0" err="1">
                <a:solidFill>
                  <a:schemeClr val="dk2"/>
                </a:solidFill>
              </a:rPr>
              <a:t>Tujuan</a:t>
            </a:r>
            <a:r>
              <a:rPr lang="en-US" sz="2000" dirty="0">
                <a:solidFill>
                  <a:schemeClr val="dk2"/>
                </a:solidFill>
              </a:rPr>
              <a:t> 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04FCAD-BAD0-0684-E9FA-078C2FD8A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475" y="1306254"/>
            <a:ext cx="1783831" cy="16323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9281275-A332-C312-D120-18B6E06B8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21" y="1514392"/>
            <a:ext cx="835251" cy="7927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BCE5C-55A3-2E04-1DFA-1C6C728F6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4195" y="3267329"/>
            <a:ext cx="835251" cy="810539"/>
          </a:xfrm>
          <a:prstGeom prst="rect">
            <a:avLst/>
          </a:prstGeom>
        </p:spPr>
      </p:pic>
      <p:grpSp>
        <p:nvGrpSpPr>
          <p:cNvPr id="21" name="Google Shape;7144;p58">
            <a:extLst>
              <a:ext uri="{FF2B5EF4-FFF2-40B4-BE49-F238E27FC236}">
                <a16:creationId xmlns:a16="http://schemas.microsoft.com/office/drawing/2014/main" id="{E7048709-4DB1-3B9B-18D5-3FF7180C7665}"/>
              </a:ext>
            </a:extLst>
          </p:cNvPr>
          <p:cNvGrpSpPr/>
          <p:nvPr/>
        </p:nvGrpSpPr>
        <p:grpSpPr>
          <a:xfrm>
            <a:off x="7213247" y="393280"/>
            <a:ext cx="345875" cy="393528"/>
            <a:chOff x="1507025" y="238125"/>
            <a:chExt cx="4587200" cy="5219200"/>
          </a:xfrm>
        </p:grpSpPr>
        <p:sp>
          <p:nvSpPr>
            <p:cNvPr id="22" name="Google Shape;7145;p58">
              <a:extLst>
                <a:ext uri="{FF2B5EF4-FFF2-40B4-BE49-F238E27FC236}">
                  <a16:creationId xmlns:a16="http://schemas.microsoft.com/office/drawing/2014/main" id="{210290F2-8AD0-FF03-69E8-8143FD015C67}"/>
                </a:ext>
              </a:extLst>
            </p:cNvPr>
            <p:cNvSpPr/>
            <p:nvPr/>
          </p:nvSpPr>
          <p:spPr>
            <a:xfrm>
              <a:off x="1507025" y="238125"/>
              <a:ext cx="4587200" cy="4301750"/>
            </a:xfrm>
            <a:custGeom>
              <a:avLst/>
              <a:gdLst/>
              <a:ahLst/>
              <a:cxnLst/>
              <a:rect l="l" t="t" r="r" b="b"/>
              <a:pathLst>
                <a:path w="183488" h="172070" extrusionOk="0">
                  <a:moveTo>
                    <a:pt x="24465" y="36697"/>
                  </a:moveTo>
                  <a:lnTo>
                    <a:pt x="24465" y="85692"/>
                  </a:lnTo>
                  <a:cubicBezTo>
                    <a:pt x="24465" y="85823"/>
                    <a:pt x="24465" y="85921"/>
                    <a:pt x="24465" y="86051"/>
                  </a:cubicBezTo>
                  <a:lnTo>
                    <a:pt x="18333" y="86051"/>
                  </a:lnTo>
                  <a:cubicBezTo>
                    <a:pt x="14973" y="86051"/>
                    <a:pt x="12233" y="83279"/>
                    <a:pt x="12233" y="79919"/>
                  </a:cubicBezTo>
                  <a:lnTo>
                    <a:pt x="12233" y="36697"/>
                  </a:lnTo>
                  <a:close/>
                  <a:moveTo>
                    <a:pt x="73395" y="48930"/>
                  </a:moveTo>
                  <a:lnTo>
                    <a:pt x="73395" y="86051"/>
                  </a:lnTo>
                  <a:lnTo>
                    <a:pt x="61163" y="86051"/>
                  </a:lnTo>
                  <a:lnTo>
                    <a:pt x="61163" y="48930"/>
                  </a:lnTo>
                  <a:close/>
                  <a:moveTo>
                    <a:pt x="97860" y="36697"/>
                  </a:moveTo>
                  <a:lnTo>
                    <a:pt x="97860" y="86051"/>
                  </a:lnTo>
                  <a:lnTo>
                    <a:pt x="85628" y="86051"/>
                  </a:lnTo>
                  <a:lnTo>
                    <a:pt x="85628" y="36697"/>
                  </a:lnTo>
                  <a:close/>
                  <a:moveTo>
                    <a:pt x="122325" y="24465"/>
                  </a:moveTo>
                  <a:lnTo>
                    <a:pt x="122325" y="86051"/>
                  </a:lnTo>
                  <a:lnTo>
                    <a:pt x="110093" y="86051"/>
                  </a:lnTo>
                  <a:lnTo>
                    <a:pt x="110093" y="24465"/>
                  </a:lnTo>
                  <a:close/>
                  <a:moveTo>
                    <a:pt x="171255" y="36697"/>
                  </a:moveTo>
                  <a:lnTo>
                    <a:pt x="171255" y="79919"/>
                  </a:lnTo>
                  <a:cubicBezTo>
                    <a:pt x="171255" y="83279"/>
                    <a:pt x="168482" y="86051"/>
                    <a:pt x="165122" y="86051"/>
                  </a:cubicBezTo>
                  <a:lnTo>
                    <a:pt x="158990" y="86051"/>
                  </a:lnTo>
                  <a:cubicBezTo>
                    <a:pt x="158990" y="85921"/>
                    <a:pt x="159022" y="85823"/>
                    <a:pt x="159022" y="85692"/>
                  </a:cubicBezTo>
                  <a:lnTo>
                    <a:pt x="159022" y="36697"/>
                  </a:lnTo>
                  <a:close/>
                  <a:moveTo>
                    <a:pt x="12233" y="0"/>
                  </a:moveTo>
                  <a:lnTo>
                    <a:pt x="12233" y="12232"/>
                  </a:lnTo>
                  <a:lnTo>
                    <a:pt x="24465" y="12232"/>
                  </a:lnTo>
                  <a:lnTo>
                    <a:pt x="24465" y="24465"/>
                  </a:lnTo>
                  <a:lnTo>
                    <a:pt x="1" y="24465"/>
                  </a:lnTo>
                  <a:lnTo>
                    <a:pt x="1" y="79919"/>
                  </a:lnTo>
                  <a:cubicBezTo>
                    <a:pt x="1" y="90031"/>
                    <a:pt x="8221" y="98284"/>
                    <a:pt x="18333" y="98284"/>
                  </a:cubicBezTo>
                  <a:lnTo>
                    <a:pt x="26749" y="98284"/>
                  </a:lnTo>
                  <a:cubicBezTo>
                    <a:pt x="29880" y="106797"/>
                    <a:pt x="36078" y="113974"/>
                    <a:pt x="44559" y="118214"/>
                  </a:cubicBezTo>
                  <a:lnTo>
                    <a:pt x="60054" y="125978"/>
                  </a:lnTo>
                  <a:cubicBezTo>
                    <a:pt x="68274" y="130088"/>
                    <a:pt x="73395" y="138732"/>
                    <a:pt x="73395" y="147931"/>
                  </a:cubicBezTo>
                  <a:cubicBezTo>
                    <a:pt x="73395" y="161240"/>
                    <a:pt x="62565" y="172070"/>
                    <a:pt x="49257" y="172070"/>
                  </a:cubicBezTo>
                  <a:lnTo>
                    <a:pt x="134199" y="172070"/>
                  </a:lnTo>
                  <a:cubicBezTo>
                    <a:pt x="120890" y="172070"/>
                    <a:pt x="110093" y="161240"/>
                    <a:pt x="110093" y="147931"/>
                  </a:cubicBezTo>
                  <a:cubicBezTo>
                    <a:pt x="110093" y="138732"/>
                    <a:pt x="115181" y="130088"/>
                    <a:pt x="123401" y="125978"/>
                  </a:cubicBezTo>
                  <a:lnTo>
                    <a:pt x="138896" y="118214"/>
                  </a:lnTo>
                  <a:cubicBezTo>
                    <a:pt x="147377" y="113974"/>
                    <a:pt x="153575" y="106797"/>
                    <a:pt x="156706" y="98284"/>
                  </a:cubicBezTo>
                  <a:lnTo>
                    <a:pt x="165122" y="98284"/>
                  </a:lnTo>
                  <a:cubicBezTo>
                    <a:pt x="175234" y="98284"/>
                    <a:pt x="183487" y="90031"/>
                    <a:pt x="183487" y="79919"/>
                  </a:cubicBezTo>
                  <a:lnTo>
                    <a:pt x="183487" y="24465"/>
                  </a:lnTo>
                  <a:lnTo>
                    <a:pt x="159022" y="24465"/>
                  </a:lnTo>
                  <a:lnTo>
                    <a:pt x="159022" y="12232"/>
                  </a:lnTo>
                  <a:lnTo>
                    <a:pt x="171255" y="12232"/>
                  </a:lnTo>
                  <a:lnTo>
                    <a:pt x="171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146;p58">
              <a:extLst>
                <a:ext uri="{FF2B5EF4-FFF2-40B4-BE49-F238E27FC236}">
                  <a16:creationId xmlns:a16="http://schemas.microsoft.com/office/drawing/2014/main" id="{C7ABF06F-29C2-4F3B-48DF-AEDD83E51B0A}"/>
                </a:ext>
              </a:extLst>
            </p:cNvPr>
            <p:cNvSpPr/>
            <p:nvPr/>
          </p:nvSpPr>
          <p:spPr>
            <a:xfrm>
              <a:off x="2424450" y="4845675"/>
              <a:ext cx="2752325" cy="611650"/>
            </a:xfrm>
            <a:custGeom>
              <a:avLst/>
              <a:gdLst/>
              <a:ahLst/>
              <a:cxnLst/>
              <a:rect l="l" t="t" r="r" b="b"/>
              <a:pathLst>
                <a:path w="110093" h="24466" extrusionOk="0">
                  <a:moveTo>
                    <a:pt x="1" y="0"/>
                  </a:moveTo>
                  <a:lnTo>
                    <a:pt x="1" y="24465"/>
                  </a:lnTo>
                  <a:lnTo>
                    <a:pt x="110093" y="24465"/>
                  </a:lnTo>
                  <a:lnTo>
                    <a:pt x="1100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7" name="Google Shape;7597;p62"/>
          <p:cNvSpPr txBox="1">
            <a:spLocks noGrp="1"/>
          </p:cNvSpPr>
          <p:nvPr>
            <p:ph type="title"/>
          </p:nvPr>
        </p:nvSpPr>
        <p:spPr>
          <a:xfrm>
            <a:off x="903079" y="1276655"/>
            <a:ext cx="2685067" cy="656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Pengambilan Keputusan Individual</a:t>
            </a:r>
            <a:endParaRPr dirty="0"/>
          </a:p>
        </p:txBody>
      </p:sp>
      <p:sp>
        <p:nvSpPr>
          <p:cNvPr id="7608" name="Google Shape;7608;p62"/>
          <p:cNvSpPr/>
          <p:nvPr/>
        </p:nvSpPr>
        <p:spPr>
          <a:xfrm>
            <a:off x="4368337" y="1257323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9" name="Google Shape;7609;p62"/>
          <p:cNvSpPr/>
          <p:nvPr/>
        </p:nvSpPr>
        <p:spPr>
          <a:xfrm>
            <a:off x="4368337" y="2845303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3" name="Google Shape;7613;p62"/>
          <p:cNvSpPr/>
          <p:nvPr/>
        </p:nvSpPr>
        <p:spPr>
          <a:xfrm>
            <a:off x="3577729" y="1257323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30" name="Google Shape;7630;p62"/>
          <p:cNvGrpSpPr/>
          <p:nvPr/>
        </p:nvGrpSpPr>
        <p:grpSpPr>
          <a:xfrm>
            <a:off x="4570124" y="3010439"/>
            <a:ext cx="393528" cy="393528"/>
            <a:chOff x="1190625" y="238125"/>
            <a:chExt cx="5219200" cy="5219200"/>
          </a:xfrm>
        </p:grpSpPr>
        <p:sp>
          <p:nvSpPr>
            <p:cNvPr id="7631" name="Google Shape;7631;p62"/>
            <p:cNvSpPr/>
            <p:nvPr/>
          </p:nvSpPr>
          <p:spPr>
            <a:xfrm>
              <a:off x="1190625" y="238125"/>
              <a:ext cx="4333550" cy="5219200"/>
            </a:xfrm>
            <a:custGeom>
              <a:avLst/>
              <a:gdLst/>
              <a:ahLst/>
              <a:cxnLst/>
              <a:rect l="l" t="t" r="r" b="b"/>
              <a:pathLst>
                <a:path w="173342" h="208768" extrusionOk="0">
                  <a:moveTo>
                    <a:pt x="98284" y="0"/>
                  </a:moveTo>
                  <a:cubicBezTo>
                    <a:pt x="43776" y="3197"/>
                    <a:pt x="0" y="49126"/>
                    <a:pt x="0" y="104384"/>
                  </a:cubicBezTo>
                  <a:cubicBezTo>
                    <a:pt x="0" y="161729"/>
                    <a:pt x="47038" y="208767"/>
                    <a:pt x="104384" y="208767"/>
                  </a:cubicBezTo>
                  <a:cubicBezTo>
                    <a:pt x="130838" y="208767"/>
                    <a:pt x="154977" y="198329"/>
                    <a:pt x="173342" y="181986"/>
                  </a:cubicBezTo>
                  <a:lnTo>
                    <a:pt x="98284" y="106928"/>
                  </a:lnTo>
                  <a:lnTo>
                    <a:pt x="98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2" name="Google Shape;7632;p62"/>
            <p:cNvSpPr/>
            <p:nvPr/>
          </p:nvSpPr>
          <p:spPr>
            <a:xfrm>
              <a:off x="4169625" y="3001025"/>
              <a:ext cx="2240200" cy="1570650"/>
            </a:xfrm>
            <a:custGeom>
              <a:avLst/>
              <a:gdLst/>
              <a:ahLst/>
              <a:cxnLst/>
              <a:rect l="l" t="t" r="r" b="b"/>
              <a:pathLst>
                <a:path w="89608" h="62826" extrusionOk="0">
                  <a:moveTo>
                    <a:pt x="0" y="0"/>
                  </a:moveTo>
                  <a:lnTo>
                    <a:pt x="62826" y="62826"/>
                  </a:lnTo>
                  <a:cubicBezTo>
                    <a:pt x="77897" y="45896"/>
                    <a:pt x="88204" y="24041"/>
                    <a:pt x="89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3" name="Google Shape;7633;p62"/>
            <p:cNvSpPr/>
            <p:nvPr/>
          </p:nvSpPr>
          <p:spPr>
            <a:xfrm>
              <a:off x="3953525" y="238125"/>
              <a:ext cx="2456300" cy="2457100"/>
            </a:xfrm>
            <a:custGeom>
              <a:avLst/>
              <a:gdLst/>
              <a:ahLst/>
              <a:cxnLst/>
              <a:rect l="l" t="t" r="r" b="b"/>
              <a:pathLst>
                <a:path w="98252" h="98284" extrusionOk="0">
                  <a:moveTo>
                    <a:pt x="0" y="0"/>
                  </a:moveTo>
                  <a:lnTo>
                    <a:pt x="0" y="98284"/>
                  </a:lnTo>
                  <a:lnTo>
                    <a:pt x="98251" y="98284"/>
                  </a:lnTo>
                  <a:cubicBezTo>
                    <a:pt x="95185" y="45831"/>
                    <a:pt x="52420" y="306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4" name="Google Shape;7634;p62"/>
          <p:cNvGrpSpPr/>
          <p:nvPr/>
        </p:nvGrpSpPr>
        <p:grpSpPr>
          <a:xfrm>
            <a:off x="4606959" y="1422454"/>
            <a:ext cx="368872" cy="393528"/>
            <a:chOff x="1353700" y="238125"/>
            <a:chExt cx="4892200" cy="5219200"/>
          </a:xfrm>
        </p:grpSpPr>
        <p:sp>
          <p:nvSpPr>
            <p:cNvPr id="7635" name="Google Shape;7635;p62"/>
            <p:cNvSpPr/>
            <p:nvPr/>
          </p:nvSpPr>
          <p:spPr>
            <a:xfrm>
              <a:off x="5380625" y="2389400"/>
              <a:ext cx="865275" cy="864450"/>
            </a:xfrm>
            <a:custGeom>
              <a:avLst/>
              <a:gdLst/>
              <a:ahLst/>
              <a:cxnLst/>
              <a:rect l="l" t="t" r="r" b="b"/>
              <a:pathLst>
                <a:path w="34611" h="34578" extrusionOk="0">
                  <a:moveTo>
                    <a:pt x="17322" y="0"/>
                  </a:moveTo>
                  <a:lnTo>
                    <a:pt x="1" y="17289"/>
                  </a:lnTo>
                  <a:lnTo>
                    <a:pt x="17322" y="34577"/>
                  </a:lnTo>
                  <a:lnTo>
                    <a:pt x="34611" y="17289"/>
                  </a:lnTo>
                  <a:lnTo>
                    <a:pt x="17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6" name="Google Shape;7636;p62"/>
            <p:cNvSpPr/>
            <p:nvPr/>
          </p:nvSpPr>
          <p:spPr>
            <a:xfrm>
              <a:off x="4106025" y="3037700"/>
              <a:ext cx="1491550" cy="1492400"/>
            </a:xfrm>
            <a:custGeom>
              <a:avLst/>
              <a:gdLst/>
              <a:ahLst/>
              <a:cxnLst/>
              <a:rect l="l" t="t" r="r" b="b"/>
              <a:pathLst>
                <a:path w="59662" h="59696" extrusionOk="0">
                  <a:moveTo>
                    <a:pt x="42373" y="1"/>
                  </a:moveTo>
                  <a:lnTo>
                    <a:pt x="0" y="42374"/>
                  </a:lnTo>
                  <a:lnTo>
                    <a:pt x="0" y="59695"/>
                  </a:lnTo>
                  <a:lnTo>
                    <a:pt x="17289" y="59695"/>
                  </a:lnTo>
                  <a:lnTo>
                    <a:pt x="59662" y="17290"/>
                  </a:lnTo>
                  <a:lnTo>
                    <a:pt x="42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7" name="Google Shape;7637;p62"/>
            <p:cNvSpPr/>
            <p:nvPr/>
          </p:nvSpPr>
          <p:spPr>
            <a:xfrm>
              <a:off x="1353700" y="238125"/>
              <a:ext cx="3363950" cy="5219200"/>
            </a:xfrm>
            <a:custGeom>
              <a:avLst/>
              <a:gdLst/>
              <a:ahLst/>
              <a:cxnLst/>
              <a:rect l="l" t="t" r="r" b="b"/>
              <a:pathLst>
                <a:path w="134558" h="208768" extrusionOk="0">
                  <a:moveTo>
                    <a:pt x="110093" y="37121"/>
                  </a:moveTo>
                  <a:lnTo>
                    <a:pt x="110093" y="49354"/>
                  </a:lnTo>
                  <a:lnTo>
                    <a:pt x="24466" y="49354"/>
                  </a:lnTo>
                  <a:lnTo>
                    <a:pt x="24466" y="37121"/>
                  </a:lnTo>
                  <a:close/>
                  <a:moveTo>
                    <a:pt x="110093" y="61586"/>
                  </a:moveTo>
                  <a:lnTo>
                    <a:pt x="110093" y="73819"/>
                  </a:lnTo>
                  <a:lnTo>
                    <a:pt x="24466" y="73819"/>
                  </a:lnTo>
                  <a:lnTo>
                    <a:pt x="24466" y="61586"/>
                  </a:lnTo>
                  <a:close/>
                  <a:moveTo>
                    <a:pt x="110093" y="86051"/>
                  </a:moveTo>
                  <a:lnTo>
                    <a:pt x="110093" y="98284"/>
                  </a:lnTo>
                  <a:lnTo>
                    <a:pt x="24466" y="98284"/>
                  </a:lnTo>
                  <a:lnTo>
                    <a:pt x="24466" y="86051"/>
                  </a:lnTo>
                  <a:close/>
                  <a:moveTo>
                    <a:pt x="1" y="0"/>
                  </a:moveTo>
                  <a:lnTo>
                    <a:pt x="1" y="208767"/>
                  </a:lnTo>
                  <a:lnTo>
                    <a:pt x="134558" y="208767"/>
                  </a:lnTo>
                  <a:lnTo>
                    <a:pt x="134558" y="183911"/>
                  </a:lnTo>
                  <a:lnTo>
                    <a:pt x="89216" y="183911"/>
                  </a:lnTo>
                  <a:lnTo>
                    <a:pt x="79528" y="174190"/>
                  </a:lnTo>
                  <a:lnTo>
                    <a:pt x="67296" y="186423"/>
                  </a:lnTo>
                  <a:lnTo>
                    <a:pt x="55063" y="174190"/>
                  </a:lnTo>
                  <a:lnTo>
                    <a:pt x="45343" y="183911"/>
                  </a:lnTo>
                  <a:lnTo>
                    <a:pt x="24466" y="183911"/>
                  </a:lnTo>
                  <a:lnTo>
                    <a:pt x="24466" y="171678"/>
                  </a:lnTo>
                  <a:lnTo>
                    <a:pt x="40287" y="171678"/>
                  </a:lnTo>
                  <a:lnTo>
                    <a:pt x="55063" y="156902"/>
                  </a:lnTo>
                  <a:lnTo>
                    <a:pt x="67296" y="169134"/>
                  </a:lnTo>
                  <a:lnTo>
                    <a:pt x="79528" y="156902"/>
                  </a:lnTo>
                  <a:lnTo>
                    <a:pt x="94272" y="171678"/>
                  </a:lnTo>
                  <a:lnTo>
                    <a:pt x="97861" y="171678"/>
                  </a:lnTo>
                  <a:lnTo>
                    <a:pt x="97861" y="149301"/>
                  </a:lnTo>
                  <a:lnTo>
                    <a:pt x="134558" y="112604"/>
                  </a:lnTo>
                  <a:lnTo>
                    <a:pt x="134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638" name="Google Shape;7638;p62"/>
          <p:cNvGrpSpPr/>
          <p:nvPr/>
        </p:nvGrpSpPr>
        <p:grpSpPr>
          <a:xfrm>
            <a:off x="3844121" y="1422445"/>
            <a:ext cx="264709" cy="393528"/>
            <a:chOff x="2044450" y="238125"/>
            <a:chExt cx="3510725" cy="5219200"/>
          </a:xfrm>
        </p:grpSpPr>
        <p:sp>
          <p:nvSpPr>
            <p:cNvPr id="7639" name="Google Shape;7639;p62"/>
            <p:cNvSpPr/>
            <p:nvPr/>
          </p:nvSpPr>
          <p:spPr>
            <a:xfrm>
              <a:off x="2961875" y="238125"/>
              <a:ext cx="1223275" cy="1223250"/>
            </a:xfrm>
            <a:custGeom>
              <a:avLst/>
              <a:gdLst/>
              <a:ahLst/>
              <a:cxnLst/>
              <a:rect l="l" t="t" r="r" b="b"/>
              <a:pathLst>
                <a:path w="48931" h="48930" extrusionOk="0">
                  <a:moveTo>
                    <a:pt x="24465" y="0"/>
                  </a:moveTo>
                  <a:cubicBezTo>
                    <a:pt x="10961" y="0"/>
                    <a:pt x="0" y="10960"/>
                    <a:pt x="0" y="24465"/>
                  </a:cubicBezTo>
                  <a:cubicBezTo>
                    <a:pt x="0" y="37970"/>
                    <a:pt x="10961" y="48930"/>
                    <a:pt x="24465" y="48930"/>
                  </a:cubicBezTo>
                  <a:cubicBezTo>
                    <a:pt x="38002" y="48930"/>
                    <a:pt x="48930" y="37970"/>
                    <a:pt x="48930" y="24465"/>
                  </a:cubicBezTo>
                  <a:cubicBezTo>
                    <a:pt x="48930" y="10960"/>
                    <a:pt x="38002" y="0"/>
                    <a:pt x="24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0" name="Google Shape;7640;p62"/>
            <p:cNvSpPr/>
            <p:nvPr/>
          </p:nvSpPr>
          <p:spPr>
            <a:xfrm>
              <a:off x="2809375" y="752700"/>
              <a:ext cx="2745800" cy="1942525"/>
            </a:xfrm>
            <a:custGeom>
              <a:avLst/>
              <a:gdLst/>
              <a:ahLst/>
              <a:cxnLst/>
              <a:rect l="l" t="t" r="r" b="b"/>
              <a:pathLst>
                <a:path w="109832" h="77701" extrusionOk="0">
                  <a:moveTo>
                    <a:pt x="86639" y="0"/>
                  </a:moveTo>
                  <a:lnTo>
                    <a:pt x="82757" y="11613"/>
                  </a:lnTo>
                  <a:cubicBezTo>
                    <a:pt x="79430" y="21627"/>
                    <a:pt x="69709" y="28347"/>
                    <a:pt x="59173" y="28347"/>
                  </a:cubicBezTo>
                  <a:lnTo>
                    <a:pt x="12233" y="28347"/>
                  </a:lnTo>
                  <a:cubicBezTo>
                    <a:pt x="5481" y="28347"/>
                    <a:pt x="0" y="33827"/>
                    <a:pt x="0" y="40579"/>
                  </a:cubicBezTo>
                  <a:lnTo>
                    <a:pt x="0" y="77701"/>
                  </a:lnTo>
                  <a:lnTo>
                    <a:pt x="61163" y="77701"/>
                  </a:lnTo>
                  <a:lnTo>
                    <a:pt x="61163" y="53138"/>
                  </a:lnTo>
                  <a:lnTo>
                    <a:pt x="66578" y="52485"/>
                  </a:lnTo>
                  <a:cubicBezTo>
                    <a:pt x="84258" y="50430"/>
                    <a:pt x="99719" y="38165"/>
                    <a:pt x="105363" y="21236"/>
                  </a:cubicBezTo>
                  <a:lnTo>
                    <a:pt x="109832" y="7764"/>
                  </a:lnTo>
                  <a:lnTo>
                    <a:pt x="86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1" name="Google Shape;7641;p62"/>
            <p:cNvSpPr/>
            <p:nvPr/>
          </p:nvSpPr>
          <p:spPr>
            <a:xfrm>
              <a:off x="2388575" y="3918450"/>
              <a:ext cx="2370675" cy="1538875"/>
            </a:xfrm>
            <a:custGeom>
              <a:avLst/>
              <a:gdLst/>
              <a:ahLst/>
              <a:cxnLst/>
              <a:rect l="l" t="t" r="r" b="b"/>
              <a:pathLst>
                <a:path w="94827" h="61555" extrusionOk="0">
                  <a:moveTo>
                    <a:pt x="1" y="0"/>
                  </a:moveTo>
                  <a:lnTo>
                    <a:pt x="5089" y="61554"/>
                  </a:lnTo>
                  <a:lnTo>
                    <a:pt x="89738" y="61554"/>
                  </a:lnTo>
                  <a:lnTo>
                    <a:pt x="948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62"/>
            <p:cNvSpPr/>
            <p:nvPr/>
          </p:nvSpPr>
          <p:spPr>
            <a:xfrm>
              <a:off x="2044450" y="3001025"/>
              <a:ext cx="3058125" cy="611625"/>
            </a:xfrm>
            <a:custGeom>
              <a:avLst/>
              <a:gdLst/>
              <a:ahLst/>
              <a:cxnLst/>
              <a:rect l="l" t="t" r="r" b="b"/>
              <a:pathLst>
                <a:path w="122325" h="24465" extrusionOk="0">
                  <a:moveTo>
                    <a:pt x="0" y="0"/>
                  </a:moveTo>
                  <a:lnTo>
                    <a:pt x="0" y="24465"/>
                  </a:lnTo>
                  <a:lnTo>
                    <a:pt x="122324" y="24465"/>
                  </a:lnTo>
                  <a:lnTo>
                    <a:pt x="1223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43" name="Google Shape;7643;p62"/>
          <p:cNvSpPr/>
          <p:nvPr/>
        </p:nvSpPr>
        <p:spPr>
          <a:xfrm>
            <a:off x="4556283" y="1587227"/>
            <a:ext cx="92142" cy="83681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5" name="Google Shape;7645;p62"/>
          <p:cNvSpPr/>
          <p:nvPr/>
        </p:nvSpPr>
        <p:spPr>
          <a:xfrm>
            <a:off x="5138939" y="615340"/>
            <a:ext cx="351394" cy="379120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565;p41">
            <a:extLst>
              <a:ext uri="{FF2B5EF4-FFF2-40B4-BE49-F238E27FC236}">
                <a16:creationId xmlns:a16="http://schemas.microsoft.com/office/drawing/2014/main" id="{B6317E65-0BC1-CCEF-DAE1-0975ADA7D408}"/>
              </a:ext>
            </a:extLst>
          </p:cNvPr>
          <p:cNvSpPr txBox="1">
            <a:spLocks/>
          </p:cNvSpPr>
          <p:nvPr/>
        </p:nvSpPr>
        <p:spPr>
          <a:xfrm>
            <a:off x="1728265" y="242537"/>
            <a:ext cx="4701454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/>
            <a:r>
              <a:rPr lang="en-US" sz="2400" b="1" dirty="0" err="1">
                <a:solidFill>
                  <a:schemeClr val="dk2"/>
                </a:solidFill>
              </a:rPr>
              <a:t>Jenis</a:t>
            </a:r>
            <a:r>
              <a:rPr lang="en-US" sz="2400" b="1" dirty="0">
                <a:solidFill>
                  <a:schemeClr val="dk2"/>
                </a:solidFill>
              </a:rPr>
              <a:t> </a:t>
            </a:r>
            <a:r>
              <a:rPr lang="en-US" sz="2400" b="1" dirty="0" err="1">
                <a:solidFill>
                  <a:schemeClr val="dk2"/>
                </a:solidFill>
              </a:rPr>
              <a:t>Jenis</a:t>
            </a:r>
            <a:r>
              <a:rPr lang="en-US" sz="2400" b="1" dirty="0">
                <a:solidFill>
                  <a:schemeClr val="dk2"/>
                </a:solidFill>
              </a:rPr>
              <a:t> </a:t>
            </a:r>
            <a:r>
              <a:rPr lang="en-US" sz="2400" b="1" dirty="0" err="1">
                <a:solidFill>
                  <a:schemeClr val="dk2"/>
                </a:solidFill>
              </a:rPr>
              <a:t>Pengambilan</a:t>
            </a:r>
            <a:r>
              <a:rPr lang="en-US" sz="2400" b="1" dirty="0">
                <a:solidFill>
                  <a:schemeClr val="dk2"/>
                </a:solidFill>
              </a:rPr>
              <a:t> </a:t>
            </a:r>
            <a:r>
              <a:rPr lang="en-US" sz="2400" b="1" dirty="0" err="1">
                <a:solidFill>
                  <a:schemeClr val="dk2"/>
                </a:solidFill>
              </a:rPr>
              <a:t>keputusan</a:t>
            </a:r>
            <a:endParaRPr lang="en-US" sz="2400" b="1" dirty="0">
              <a:solidFill>
                <a:schemeClr val="dk2"/>
              </a:solidFill>
            </a:endParaRPr>
          </a:p>
        </p:txBody>
      </p:sp>
      <p:sp>
        <p:nvSpPr>
          <p:cNvPr id="5" name="Google Shape;5551;p41">
            <a:extLst>
              <a:ext uri="{FF2B5EF4-FFF2-40B4-BE49-F238E27FC236}">
                <a16:creationId xmlns:a16="http://schemas.microsoft.com/office/drawing/2014/main" id="{6368E40F-06B3-EA56-AA95-FCAAE109194A}"/>
              </a:ext>
            </a:extLst>
          </p:cNvPr>
          <p:cNvSpPr/>
          <p:nvPr/>
        </p:nvSpPr>
        <p:spPr>
          <a:xfrm>
            <a:off x="903079" y="149980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5566;p41">
            <a:extLst>
              <a:ext uri="{FF2B5EF4-FFF2-40B4-BE49-F238E27FC236}">
                <a16:creationId xmlns:a16="http://schemas.microsoft.com/office/drawing/2014/main" id="{D8BE1953-F8DD-0343-2D5A-9539AD7D7948}"/>
              </a:ext>
            </a:extLst>
          </p:cNvPr>
          <p:cNvSpPr txBox="1">
            <a:spLocks/>
          </p:cNvSpPr>
          <p:nvPr/>
        </p:nvSpPr>
        <p:spPr>
          <a:xfrm>
            <a:off x="917122" y="279869"/>
            <a:ext cx="797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2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06</a:t>
            </a:r>
          </a:p>
        </p:txBody>
      </p:sp>
      <p:sp>
        <p:nvSpPr>
          <p:cNvPr id="9" name="Google Shape;5523;p40">
            <a:extLst>
              <a:ext uri="{FF2B5EF4-FFF2-40B4-BE49-F238E27FC236}">
                <a16:creationId xmlns:a16="http://schemas.microsoft.com/office/drawing/2014/main" id="{AC3A8510-0868-E027-2219-5E9B5A75944C}"/>
              </a:ext>
            </a:extLst>
          </p:cNvPr>
          <p:cNvSpPr/>
          <p:nvPr/>
        </p:nvSpPr>
        <p:spPr>
          <a:xfrm>
            <a:off x="3594176" y="2874476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5531;p40">
            <a:extLst>
              <a:ext uri="{FF2B5EF4-FFF2-40B4-BE49-F238E27FC236}">
                <a16:creationId xmlns:a16="http://schemas.microsoft.com/office/drawing/2014/main" id="{9AA7AC13-9223-7E87-4735-A6F629B545EE}"/>
              </a:ext>
            </a:extLst>
          </p:cNvPr>
          <p:cNvGrpSpPr/>
          <p:nvPr/>
        </p:nvGrpSpPr>
        <p:grpSpPr>
          <a:xfrm>
            <a:off x="3774302" y="3010547"/>
            <a:ext cx="436847" cy="427019"/>
            <a:chOff x="1190625" y="296825"/>
            <a:chExt cx="5219200" cy="5101775"/>
          </a:xfrm>
        </p:grpSpPr>
        <p:sp>
          <p:nvSpPr>
            <p:cNvPr id="11" name="Google Shape;5532;p40">
              <a:extLst>
                <a:ext uri="{FF2B5EF4-FFF2-40B4-BE49-F238E27FC236}">
                  <a16:creationId xmlns:a16="http://schemas.microsoft.com/office/drawing/2014/main" id="{E17BD9CE-5E38-213E-C6C9-7735BBFAF9DA}"/>
                </a:ext>
              </a:extLst>
            </p:cNvPr>
            <p:cNvSpPr/>
            <p:nvPr/>
          </p:nvSpPr>
          <p:spPr>
            <a:xfrm>
              <a:off x="1343925" y="2952075"/>
              <a:ext cx="1233050" cy="1223275"/>
            </a:xfrm>
            <a:custGeom>
              <a:avLst/>
              <a:gdLst/>
              <a:ahLst/>
              <a:cxnLst/>
              <a:rect l="l" t="t" r="r" b="b"/>
              <a:pathLst>
                <a:path w="49322" h="48931" extrusionOk="0">
                  <a:moveTo>
                    <a:pt x="24857" y="1"/>
                  </a:moveTo>
                  <a:cubicBezTo>
                    <a:pt x="11352" y="1"/>
                    <a:pt x="1" y="10961"/>
                    <a:pt x="1" y="24466"/>
                  </a:cubicBezTo>
                  <a:cubicBezTo>
                    <a:pt x="1" y="37970"/>
                    <a:pt x="11352" y="48931"/>
                    <a:pt x="24857" y="48931"/>
                  </a:cubicBezTo>
                  <a:cubicBezTo>
                    <a:pt x="38361" y="48931"/>
                    <a:pt x="49322" y="37970"/>
                    <a:pt x="49322" y="24466"/>
                  </a:cubicBezTo>
                  <a:cubicBezTo>
                    <a:pt x="49322" y="10961"/>
                    <a:pt x="38361" y="1"/>
                    <a:pt x="24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533;p40">
              <a:extLst>
                <a:ext uri="{FF2B5EF4-FFF2-40B4-BE49-F238E27FC236}">
                  <a16:creationId xmlns:a16="http://schemas.microsoft.com/office/drawing/2014/main" id="{81E7F977-C283-37B3-1D59-02828C626A01}"/>
                </a:ext>
              </a:extLst>
            </p:cNvPr>
            <p:cNvSpPr/>
            <p:nvPr/>
          </p:nvSpPr>
          <p:spPr>
            <a:xfrm>
              <a:off x="1190625" y="4175325"/>
              <a:ext cx="1539675" cy="1223275"/>
            </a:xfrm>
            <a:custGeom>
              <a:avLst/>
              <a:gdLst/>
              <a:ahLst/>
              <a:cxnLst/>
              <a:rect l="l" t="t" r="r" b="b"/>
              <a:pathLst>
                <a:path w="61587" h="48931" extrusionOk="0">
                  <a:moveTo>
                    <a:pt x="18365" y="1"/>
                  </a:moveTo>
                  <a:cubicBezTo>
                    <a:pt x="8220" y="1"/>
                    <a:pt x="0" y="8221"/>
                    <a:pt x="0" y="18366"/>
                  </a:cubicBezTo>
                  <a:lnTo>
                    <a:pt x="0" y="48931"/>
                  </a:lnTo>
                  <a:lnTo>
                    <a:pt x="61586" y="48931"/>
                  </a:lnTo>
                  <a:lnTo>
                    <a:pt x="61586" y="18366"/>
                  </a:lnTo>
                  <a:cubicBezTo>
                    <a:pt x="61586" y="8221"/>
                    <a:pt x="53333" y="1"/>
                    <a:pt x="43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534;p40">
              <a:extLst>
                <a:ext uri="{FF2B5EF4-FFF2-40B4-BE49-F238E27FC236}">
                  <a16:creationId xmlns:a16="http://schemas.microsoft.com/office/drawing/2014/main" id="{9D5EB90D-BF1F-FF73-8592-F6CD65F0A5FE}"/>
                </a:ext>
              </a:extLst>
            </p:cNvPr>
            <p:cNvSpPr/>
            <p:nvPr/>
          </p:nvSpPr>
          <p:spPr>
            <a:xfrm>
              <a:off x="3188575" y="2952075"/>
              <a:ext cx="1223275" cy="1223275"/>
            </a:xfrm>
            <a:custGeom>
              <a:avLst/>
              <a:gdLst/>
              <a:ahLst/>
              <a:cxnLst/>
              <a:rect l="l" t="t" r="r" b="b"/>
              <a:pathLst>
                <a:path w="48931" h="48931" extrusionOk="0">
                  <a:moveTo>
                    <a:pt x="24466" y="1"/>
                  </a:moveTo>
                  <a:cubicBezTo>
                    <a:pt x="10961" y="1"/>
                    <a:pt x="1" y="10961"/>
                    <a:pt x="1" y="24466"/>
                  </a:cubicBezTo>
                  <a:cubicBezTo>
                    <a:pt x="1" y="37970"/>
                    <a:pt x="10961" y="48931"/>
                    <a:pt x="24466" y="48931"/>
                  </a:cubicBezTo>
                  <a:cubicBezTo>
                    <a:pt x="37970" y="48931"/>
                    <a:pt x="48930" y="37970"/>
                    <a:pt x="48930" y="24466"/>
                  </a:cubicBezTo>
                  <a:cubicBezTo>
                    <a:pt x="48930" y="10961"/>
                    <a:pt x="37970" y="1"/>
                    <a:pt x="24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535;p40">
              <a:extLst>
                <a:ext uri="{FF2B5EF4-FFF2-40B4-BE49-F238E27FC236}">
                  <a16:creationId xmlns:a16="http://schemas.microsoft.com/office/drawing/2014/main" id="{A828D840-2FC1-49DE-8169-5787C4F63682}"/>
                </a:ext>
              </a:extLst>
            </p:cNvPr>
            <p:cNvSpPr/>
            <p:nvPr/>
          </p:nvSpPr>
          <p:spPr>
            <a:xfrm>
              <a:off x="3036075" y="4175325"/>
              <a:ext cx="1529075" cy="1223275"/>
            </a:xfrm>
            <a:custGeom>
              <a:avLst/>
              <a:gdLst/>
              <a:ahLst/>
              <a:cxnLst/>
              <a:rect l="l" t="t" r="r" b="b"/>
              <a:pathLst>
                <a:path w="61163" h="48931" extrusionOk="0">
                  <a:moveTo>
                    <a:pt x="18333" y="1"/>
                  </a:moveTo>
                  <a:cubicBezTo>
                    <a:pt x="8221" y="1"/>
                    <a:pt x="1" y="8221"/>
                    <a:pt x="1" y="18366"/>
                  </a:cubicBezTo>
                  <a:lnTo>
                    <a:pt x="1" y="48931"/>
                  </a:lnTo>
                  <a:lnTo>
                    <a:pt x="61163" y="48931"/>
                  </a:lnTo>
                  <a:lnTo>
                    <a:pt x="61163" y="18366"/>
                  </a:lnTo>
                  <a:cubicBezTo>
                    <a:pt x="61163" y="8221"/>
                    <a:pt x="52910" y="1"/>
                    <a:pt x="42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536;p40">
              <a:extLst>
                <a:ext uri="{FF2B5EF4-FFF2-40B4-BE49-F238E27FC236}">
                  <a16:creationId xmlns:a16="http://schemas.microsoft.com/office/drawing/2014/main" id="{1AF8D698-5DD4-8E1F-CA44-E6BD553D8DE4}"/>
                </a:ext>
              </a:extLst>
            </p:cNvPr>
            <p:cNvSpPr/>
            <p:nvPr/>
          </p:nvSpPr>
          <p:spPr>
            <a:xfrm>
              <a:off x="5023450" y="2952075"/>
              <a:ext cx="1233875" cy="1223275"/>
            </a:xfrm>
            <a:custGeom>
              <a:avLst/>
              <a:gdLst/>
              <a:ahLst/>
              <a:cxnLst/>
              <a:rect l="l" t="t" r="r" b="b"/>
              <a:pathLst>
                <a:path w="49355" h="48931" extrusionOk="0">
                  <a:moveTo>
                    <a:pt x="24465" y="1"/>
                  </a:moveTo>
                  <a:cubicBezTo>
                    <a:pt x="10961" y="1"/>
                    <a:pt x="0" y="10961"/>
                    <a:pt x="0" y="24466"/>
                  </a:cubicBezTo>
                  <a:cubicBezTo>
                    <a:pt x="0" y="37970"/>
                    <a:pt x="10961" y="48931"/>
                    <a:pt x="24465" y="48931"/>
                  </a:cubicBezTo>
                  <a:cubicBezTo>
                    <a:pt x="37970" y="48931"/>
                    <a:pt x="49354" y="37970"/>
                    <a:pt x="49354" y="24466"/>
                  </a:cubicBezTo>
                  <a:cubicBezTo>
                    <a:pt x="49354" y="10961"/>
                    <a:pt x="37970" y="1"/>
                    <a:pt x="2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537;p40">
              <a:extLst>
                <a:ext uri="{FF2B5EF4-FFF2-40B4-BE49-F238E27FC236}">
                  <a16:creationId xmlns:a16="http://schemas.microsoft.com/office/drawing/2014/main" id="{FC17541F-E773-5AAF-4319-5C76F0749CDB}"/>
                </a:ext>
              </a:extLst>
            </p:cNvPr>
            <p:cNvSpPr/>
            <p:nvPr/>
          </p:nvSpPr>
          <p:spPr>
            <a:xfrm>
              <a:off x="4870950" y="4175325"/>
              <a:ext cx="1538875" cy="1223275"/>
            </a:xfrm>
            <a:custGeom>
              <a:avLst/>
              <a:gdLst/>
              <a:ahLst/>
              <a:cxnLst/>
              <a:rect l="l" t="t" r="r" b="b"/>
              <a:pathLst>
                <a:path w="61555" h="48931" extrusionOk="0">
                  <a:moveTo>
                    <a:pt x="18333" y="1"/>
                  </a:moveTo>
                  <a:cubicBezTo>
                    <a:pt x="8221" y="1"/>
                    <a:pt x="0" y="8221"/>
                    <a:pt x="0" y="18366"/>
                  </a:cubicBezTo>
                  <a:lnTo>
                    <a:pt x="0" y="48931"/>
                  </a:lnTo>
                  <a:lnTo>
                    <a:pt x="61554" y="48931"/>
                  </a:lnTo>
                  <a:lnTo>
                    <a:pt x="61554" y="18366"/>
                  </a:lnTo>
                  <a:cubicBezTo>
                    <a:pt x="61554" y="8221"/>
                    <a:pt x="52910" y="1"/>
                    <a:pt x="42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538;p40">
              <a:extLst>
                <a:ext uri="{FF2B5EF4-FFF2-40B4-BE49-F238E27FC236}">
                  <a16:creationId xmlns:a16="http://schemas.microsoft.com/office/drawing/2014/main" id="{70C9E953-489C-985B-662A-1564690E3CA3}"/>
                </a:ext>
              </a:extLst>
            </p:cNvPr>
            <p:cNvSpPr/>
            <p:nvPr/>
          </p:nvSpPr>
          <p:spPr>
            <a:xfrm>
              <a:off x="3036075" y="505600"/>
              <a:ext cx="1529075" cy="2140700"/>
            </a:xfrm>
            <a:custGeom>
              <a:avLst/>
              <a:gdLst/>
              <a:ahLst/>
              <a:cxnLst/>
              <a:rect l="l" t="t" r="r" b="b"/>
              <a:pathLst>
                <a:path w="61163" h="85628" extrusionOk="0">
                  <a:moveTo>
                    <a:pt x="30566" y="0"/>
                  </a:moveTo>
                  <a:cubicBezTo>
                    <a:pt x="13701" y="0"/>
                    <a:pt x="1" y="13733"/>
                    <a:pt x="1" y="30598"/>
                  </a:cubicBezTo>
                  <a:cubicBezTo>
                    <a:pt x="1" y="37187"/>
                    <a:pt x="2088" y="43483"/>
                    <a:pt x="6035" y="48734"/>
                  </a:cubicBezTo>
                  <a:cubicBezTo>
                    <a:pt x="10015" y="54051"/>
                    <a:pt x="12233" y="60608"/>
                    <a:pt x="12233" y="67295"/>
                  </a:cubicBezTo>
                  <a:lnTo>
                    <a:pt x="12233" y="73395"/>
                  </a:lnTo>
                  <a:lnTo>
                    <a:pt x="24466" y="73395"/>
                  </a:lnTo>
                  <a:lnTo>
                    <a:pt x="24466" y="85627"/>
                  </a:lnTo>
                  <a:lnTo>
                    <a:pt x="36698" y="85627"/>
                  </a:lnTo>
                  <a:lnTo>
                    <a:pt x="36698" y="73395"/>
                  </a:lnTo>
                  <a:lnTo>
                    <a:pt x="48931" y="73395"/>
                  </a:lnTo>
                  <a:lnTo>
                    <a:pt x="48931" y="67295"/>
                  </a:lnTo>
                  <a:cubicBezTo>
                    <a:pt x="48931" y="60543"/>
                    <a:pt x="51051" y="54149"/>
                    <a:pt x="55096" y="48734"/>
                  </a:cubicBezTo>
                  <a:cubicBezTo>
                    <a:pt x="59043" y="43450"/>
                    <a:pt x="61163" y="37187"/>
                    <a:pt x="61163" y="30598"/>
                  </a:cubicBezTo>
                  <a:cubicBezTo>
                    <a:pt x="61163" y="13733"/>
                    <a:pt x="47430" y="0"/>
                    <a:pt x="30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539;p40">
              <a:extLst>
                <a:ext uri="{FF2B5EF4-FFF2-40B4-BE49-F238E27FC236}">
                  <a16:creationId xmlns:a16="http://schemas.microsoft.com/office/drawing/2014/main" id="{777709B1-92BD-180C-8958-6D2472E13E95}"/>
                </a:ext>
              </a:extLst>
            </p:cNvPr>
            <p:cNvSpPr/>
            <p:nvPr/>
          </p:nvSpPr>
          <p:spPr>
            <a:xfrm>
              <a:off x="2118650" y="1117225"/>
              <a:ext cx="611650" cy="305825"/>
            </a:xfrm>
            <a:custGeom>
              <a:avLst/>
              <a:gdLst/>
              <a:ahLst/>
              <a:cxnLst/>
              <a:rect l="l" t="t" r="r" b="b"/>
              <a:pathLst>
                <a:path w="24466" h="12233" extrusionOk="0">
                  <a:moveTo>
                    <a:pt x="0" y="0"/>
                  </a:moveTo>
                  <a:lnTo>
                    <a:pt x="0" y="12233"/>
                  </a:lnTo>
                  <a:lnTo>
                    <a:pt x="24465" y="12233"/>
                  </a:lnTo>
                  <a:lnTo>
                    <a:pt x="244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540;p40">
              <a:extLst>
                <a:ext uri="{FF2B5EF4-FFF2-40B4-BE49-F238E27FC236}">
                  <a16:creationId xmlns:a16="http://schemas.microsoft.com/office/drawing/2014/main" id="{3577D6B4-D502-D9DA-3D09-D12723B66366}"/>
                </a:ext>
              </a:extLst>
            </p:cNvPr>
            <p:cNvSpPr/>
            <p:nvPr/>
          </p:nvSpPr>
          <p:spPr>
            <a:xfrm>
              <a:off x="4870950" y="1117225"/>
              <a:ext cx="611650" cy="305825"/>
            </a:xfrm>
            <a:custGeom>
              <a:avLst/>
              <a:gdLst/>
              <a:ahLst/>
              <a:cxnLst/>
              <a:rect l="l" t="t" r="r" b="b"/>
              <a:pathLst>
                <a:path w="24466" h="12233" extrusionOk="0">
                  <a:moveTo>
                    <a:pt x="0" y="0"/>
                  </a:moveTo>
                  <a:lnTo>
                    <a:pt x="0" y="12233"/>
                  </a:lnTo>
                  <a:lnTo>
                    <a:pt x="24465" y="12233"/>
                  </a:lnTo>
                  <a:lnTo>
                    <a:pt x="244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41;p40">
              <a:extLst>
                <a:ext uri="{FF2B5EF4-FFF2-40B4-BE49-F238E27FC236}">
                  <a16:creationId xmlns:a16="http://schemas.microsoft.com/office/drawing/2014/main" id="{1120A1B4-2AA2-A749-9E20-41E4488B5142}"/>
                </a:ext>
              </a:extLst>
            </p:cNvPr>
            <p:cNvSpPr/>
            <p:nvPr/>
          </p:nvSpPr>
          <p:spPr>
            <a:xfrm>
              <a:off x="2267075" y="1672575"/>
              <a:ext cx="682600" cy="570875"/>
            </a:xfrm>
            <a:custGeom>
              <a:avLst/>
              <a:gdLst/>
              <a:ahLst/>
              <a:cxnLst/>
              <a:rect l="l" t="t" r="r" b="b"/>
              <a:pathLst>
                <a:path w="27304" h="22835" extrusionOk="0">
                  <a:moveTo>
                    <a:pt x="21203" y="0"/>
                  </a:moveTo>
                  <a:lnTo>
                    <a:pt x="0" y="12233"/>
                  </a:lnTo>
                  <a:lnTo>
                    <a:pt x="6133" y="22834"/>
                  </a:lnTo>
                  <a:lnTo>
                    <a:pt x="27303" y="10602"/>
                  </a:lnTo>
                  <a:lnTo>
                    <a:pt x="21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542;p40">
              <a:extLst>
                <a:ext uri="{FF2B5EF4-FFF2-40B4-BE49-F238E27FC236}">
                  <a16:creationId xmlns:a16="http://schemas.microsoft.com/office/drawing/2014/main" id="{9D678258-2B3B-6171-A543-AAC87AA458B1}"/>
                </a:ext>
              </a:extLst>
            </p:cNvPr>
            <p:cNvSpPr/>
            <p:nvPr/>
          </p:nvSpPr>
          <p:spPr>
            <a:xfrm>
              <a:off x="4650775" y="296825"/>
              <a:ext cx="682575" cy="570050"/>
            </a:xfrm>
            <a:custGeom>
              <a:avLst/>
              <a:gdLst/>
              <a:ahLst/>
              <a:cxnLst/>
              <a:rect l="l" t="t" r="r" b="b"/>
              <a:pathLst>
                <a:path w="27303" h="22802" extrusionOk="0">
                  <a:moveTo>
                    <a:pt x="21170" y="1"/>
                  </a:moveTo>
                  <a:lnTo>
                    <a:pt x="0" y="12233"/>
                  </a:lnTo>
                  <a:lnTo>
                    <a:pt x="6100" y="22802"/>
                  </a:lnTo>
                  <a:lnTo>
                    <a:pt x="27303" y="10569"/>
                  </a:lnTo>
                  <a:lnTo>
                    <a:pt x="211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543;p40">
              <a:extLst>
                <a:ext uri="{FF2B5EF4-FFF2-40B4-BE49-F238E27FC236}">
                  <a16:creationId xmlns:a16="http://schemas.microsoft.com/office/drawing/2014/main" id="{3D229AA6-7E01-9A64-E39C-F2309E20E6CF}"/>
                </a:ext>
              </a:extLst>
            </p:cNvPr>
            <p:cNvSpPr/>
            <p:nvPr/>
          </p:nvSpPr>
          <p:spPr>
            <a:xfrm>
              <a:off x="2267075" y="296825"/>
              <a:ext cx="682600" cy="570875"/>
            </a:xfrm>
            <a:custGeom>
              <a:avLst/>
              <a:gdLst/>
              <a:ahLst/>
              <a:cxnLst/>
              <a:rect l="l" t="t" r="r" b="b"/>
              <a:pathLst>
                <a:path w="27304" h="22835" extrusionOk="0">
                  <a:moveTo>
                    <a:pt x="6133" y="1"/>
                  </a:moveTo>
                  <a:lnTo>
                    <a:pt x="0" y="10602"/>
                  </a:lnTo>
                  <a:lnTo>
                    <a:pt x="21171" y="22835"/>
                  </a:lnTo>
                  <a:lnTo>
                    <a:pt x="27303" y="122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44;p40">
              <a:extLst>
                <a:ext uri="{FF2B5EF4-FFF2-40B4-BE49-F238E27FC236}">
                  <a16:creationId xmlns:a16="http://schemas.microsoft.com/office/drawing/2014/main" id="{35631144-F170-95F6-1231-B5197ED69676}"/>
                </a:ext>
              </a:extLst>
            </p:cNvPr>
            <p:cNvSpPr/>
            <p:nvPr/>
          </p:nvSpPr>
          <p:spPr>
            <a:xfrm>
              <a:off x="4650775" y="1672575"/>
              <a:ext cx="682575" cy="570875"/>
            </a:xfrm>
            <a:custGeom>
              <a:avLst/>
              <a:gdLst/>
              <a:ahLst/>
              <a:cxnLst/>
              <a:rect l="l" t="t" r="r" b="b"/>
              <a:pathLst>
                <a:path w="27303" h="22835" extrusionOk="0">
                  <a:moveTo>
                    <a:pt x="6100" y="0"/>
                  </a:moveTo>
                  <a:lnTo>
                    <a:pt x="0" y="10602"/>
                  </a:lnTo>
                  <a:lnTo>
                    <a:pt x="21170" y="22834"/>
                  </a:lnTo>
                  <a:lnTo>
                    <a:pt x="27303" y="12233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7597;p62">
            <a:extLst>
              <a:ext uri="{FF2B5EF4-FFF2-40B4-BE49-F238E27FC236}">
                <a16:creationId xmlns:a16="http://schemas.microsoft.com/office/drawing/2014/main" id="{28FECF78-9405-4EE2-C145-FCFA4E2DC702}"/>
              </a:ext>
            </a:extLst>
          </p:cNvPr>
          <p:cNvSpPr txBox="1">
            <a:spLocks/>
          </p:cNvSpPr>
          <p:nvPr/>
        </p:nvSpPr>
        <p:spPr>
          <a:xfrm>
            <a:off x="942128" y="2899532"/>
            <a:ext cx="2685067" cy="65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200" b="0" i="0" u="none" strike="noStrike" cap="none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pPr algn="r"/>
            <a:r>
              <a:rPr lang="en-ID" dirty="0" err="1"/>
              <a:t>Pengambilan</a:t>
            </a:r>
            <a:r>
              <a:rPr lang="en-ID" dirty="0"/>
              <a:t> Keputusan </a:t>
            </a:r>
            <a:r>
              <a:rPr lang="en-ID" dirty="0" err="1"/>
              <a:t>Kelompok</a:t>
            </a:r>
            <a:endParaRPr lang="en-ID" dirty="0"/>
          </a:p>
        </p:txBody>
      </p:sp>
      <p:sp>
        <p:nvSpPr>
          <p:cNvPr id="33" name="Google Shape;7597;p62">
            <a:extLst>
              <a:ext uri="{FF2B5EF4-FFF2-40B4-BE49-F238E27FC236}">
                <a16:creationId xmlns:a16="http://schemas.microsoft.com/office/drawing/2014/main" id="{DDB83388-F341-5913-3B75-D8A1860C7028}"/>
              </a:ext>
            </a:extLst>
          </p:cNvPr>
          <p:cNvSpPr txBox="1">
            <a:spLocks/>
          </p:cNvSpPr>
          <p:nvPr/>
        </p:nvSpPr>
        <p:spPr>
          <a:xfrm>
            <a:off x="5205797" y="1300091"/>
            <a:ext cx="2447844" cy="656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200" b="0" i="0" u="none" strike="noStrike" cap="none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-ID" dirty="0" err="1"/>
              <a:t>Pengambilan</a:t>
            </a:r>
            <a:r>
              <a:rPr lang="en-ID" dirty="0"/>
              <a:t> Keputusan </a:t>
            </a:r>
            <a:r>
              <a:rPr lang="en-ID" dirty="0" err="1"/>
              <a:t>Rutin</a:t>
            </a:r>
            <a:endParaRPr lang="en-ID" dirty="0"/>
          </a:p>
        </p:txBody>
      </p:sp>
      <p:sp>
        <p:nvSpPr>
          <p:cNvPr id="46" name="Google Shape;7597;p62">
            <a:extLst>
              <a:ext uri="{FF2B5EF4-FFF2-40B4-BE49-F238E27FC236}">
                <a16:creationId xmlns:a16="http://schemas.microsoft.com/office/drawing/2014/main" id="{3EF0ECF2-D0D9-C1A4-E509-B74CAD640EF3}"/>
              </a:ext>
            </a:extLst>
          </p:cNvPr>
          <p:cNvSpPr txBox="1">
            <a:spLocks/>
          </p:cNvSpPr>
          <p:nvPr/>
        </p:nvSpPr>
        <p:spPr>
          <a:xfrm>
            <a:off x="5205797" y="2890331"/>
            <a:ext cx="2685067" cy="65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200" b="0" i="0" u="none" strike="noStrike" cap="none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-ID" dirty="0" err="1"/>
              <a:t>Pengambilan</a:t>
            </a:r>
            <a:r>
              <a:rPr lang="en-ID" dirty="0"/>
              <a:t> Keputusan </a:t>
            </a:r>
            <a:r>
              <a:rPr lang="en-ID" dirty="0" err="1"/>
              <a:t>Srategis</a:t>
            </a:r>
            <a:endParaRPr lang="en-ID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4648C4-A923-D7AA-7735-808AA760099F}"/>
              </a:ext>
            </a:extLst>
          </p:cNvPr>
          <p:cNvSpPr txBox="1"/>
          <p:nvPr/>
        </p:nvSpPr>
        <p:spPr>
          <a:xfrm>
            <a:off x="5477025" y="3535528"/>
            <a:ext cx="35673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Keputusan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jangka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panjang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mempengaruhi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organisasi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B9F7E7-FB5D-372C-6942-B2C25194D84B}"/>
              </a:ext>
            </a:extLst>
          </p:cNvPr>
          <p:cNvSpPr txBox="1"/>
          <p:nvPr/>
        </p:nvSpPr>
        <p:spPr>
          <a:xfrm>
            <a:off x="5498087" y="1929269"/>
            <a:ext cx="28554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Keputusan yang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diambil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teratur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AD71A1-FE2D-0A4B-D826-8A76A72CB0E8}"/>
              </a:ext>
            </a:extLst>
          </p:cNvPr>
          <p:cNvSpPr txBox="1"/>
          <p:nvPr/>
        </p:nvSpPr>
        <p:spPr>
          <a:xfrm>
            <a:off x="756224" y="1892960"/>
            <a:ext cx="28554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individu</a:t>
            </a:r>
            <a:endParaRPr lang="en-ID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1F7465-83CD-2973-E79C-DA34E710C404}"/>
              </a:ext>
            </a:extLst>
          </p:cNvPr>
          <p:cNvSpPr txBox="1"/>
          <p:nvPr/>
        </p:nvSpPr>
        <p:spPr>
          <a:xfrm>
            <a:off x="771696" y="3556394"/>
            <a:ext cx="28554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endParaRPr lang="en-ID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8" name="Google Shape;6118;p48"/>
          <p:cNvGrpSpPr/>
          <p:nvPr/>
        </p:nvGrpSpPr>
        <p:grpSpPr>
          <a:xfrm>
            <a:off x="1112799" y="2241059"/>
            <a:ext cx="6932293" cy="1146882"/>
            <a:chOff x="1112799" y="2241059"/>
            <a:chExt cx="6932293" cy="1146882"/>
          </a:xfrm>
        </p:grpSpPr>
        <p:sp>
          <p:nvSpPr>
            <p:cNvPr id="6119" name="Google Shape;6119;p48"/>
            <p:cNvSpPr/>
            <p:nvPr/>
          </p:nvSpPr>
          <p:spPr>
            <a:xfrm>
              <a:off x="1639800" y="2616251"/>
              <a:ext cx="6154475" cy="507350"/>
            </a:xfrm>
            <a:custGeom>
              <a:avLst/>
              <a:gdLst/>
              <a:ahLst/>
              <a:cxnLst/>
              <a:rect l="l" t="t" r="r" b="b"/>
              <a:pathLst>
                <a:path w="246179" h="20294" extrusionOk="0">
                  <a:moveTo>
                    <a:pt x="0" y="16709"/>
                  </a:moveTo>
                  <a:cubicBezTo>
                    <a:pt x="11462" y="5240"/>
                    <a:pt x="30168" y="-2352"/>
                    <a:pt x="46035" y="989"/>
                  </a:cubicBezTo>
                  <a:cubicBezTo>
                    <a:pt x="61917" y="4333"/>
                    <a:pt x="75469" y="15922"/>
                    <a:pt x="91510" y="18393"/>
                  </a:cubicBezTo>
                  <a:cubicBezTo>
                    <a:pt x="104284" y="20360"/>
                    <a:pt x="118480" y="22055"/>
                    <a:pt x="130247" y="16709"/>
                  </a:cubicBezTo>
                  <a:cubicBezTo>
                    <a:pt x="145255" y="9890"/>
                    <a:pt x="160402" y="-1029"/>
                    <a:pt x="176844" y="147"/>
                  </a:cubicBezTo>
                  <a:cubicBezTo>
                    <a:pt x="192191" y="1244"/>
                    <a:pt x="206492" y="8684"/>
                    <a:pt x="220635" y="14744"/>
                  </a:cubicBezTo>
                  <a:cubicBezTo>
                    <a:pt x="228567" y="18143"/>
                    <a:pt x="237993" y="21686"/>
                    <a:pt x="246179" y="18954"/>
                  </a:cubicBezTo>
                </a:path>
              </a:pathLst>
            </a:custGeom>
            <a:noFill/>
            <a:ln w="38100" cap="rnd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120" name="Google Shape;6120;p48"/>
            <p:cNvSpPr/>
            <p:nvPr/>
          </p:nvSpPr>
          <p:spPr>
            <a:xfrm>
              <a:off x="4001906" y="2241059"/>
              <a:ext cx="1146467" cy="1146882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48"/>
            <p:cNvSpPr/>
            <p:nvPr/>
          </p:nvSpPr>
          <p:spPr>
            <a:xfrm>
              <a:off x="5445852" y="2241059"/>
              <a:ext cx="1146467" cy="1146882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48"/>
            <p:cNvSpPr/>
            <p:nvPr/>
          </p:nvSpPr>
          <p:spPr>
            <a:xfrm>
              <a:off x="6898625" y="2241059"/>
              <a:ext cx="1146467" cy="1146882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48"/>
            <p:cNvSpPr/>
            <p:nvPr/>
          </p:nvSpPr>
          <p:spPr>
            <a:xfrm>
              <a:off x="2556745" y="2241059"/>
              <a:ext cx="1146467" cy="1146882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48"/>
            <p:cNvSpPr/>
            <p:nvPr/>
          </p:nvSpPr>
          <p:spPr>
            <a:xfrm>
              <a:off x="1112799" y="2241059"/>
              <a:ext cx="1146467" cy="1146882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5" name="Google Shape;6125;p48"/>
          <p:cNvSpPr txBox="1">
            <a:spLocks noGrp="1"/>
          </p:cNvSpPr>
          <p:nvPr>
            <p:ph type="title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Model-Model Pengambilan Keputusan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126" name="Google Shape;6126;p48"/>
          <p:cNvSpPr txBox="1"/>
          <p:nvPr/>
        </p:nvSpPr>
        <p:spPr>
          <a:xfrm flipH="1">
            <a:off x="4813632" y="1178779"/>
            <a:ext cx="24093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rPr>
              <a:t>Model Instuisi</a:t>
            </a:r>
            <a:endParaRPr sz="2200" dirty="0">
              <a:solidFill>
                <a:schemeClr val="dk2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6127" name="Google Shape;6127;p48"/>
          <p:cNvSpPr txBox="1"/>
          <p:nvPr/>
        </p:nvSpPr>
        <p:spPr>
          <a:xfrm flipH="1">
            <a:off x="4869274" y="1592912"/>
            <a:ext cx="3277879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Pengambilan keputusan berdasarkan insting, pengalaman, penilaian subjektif tanpa analisa mendalam</a:t>
            </a:r>
            <a:endParaRPr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6128" name="Google Shape;6128;p48"/>
          <p:cNvSpPr txBox="1"/>
          <p:nvPr/>
        </p:nvSpPr>
        <p:spPr>
          <a:xfrm flipH="1">
            <a:off x="3367350" y="3481754"/>
            <a:ext cx="24093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 dirty="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rPr>
              <a:t>Model Statisficing</a:t>
            </a:r>
            <a:endParaRPr sz="2200" dirty="0">
              <a:solidFill>
                <a:schemeClr val="dk2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6129" name="Google Shape;6129;p48"/>
          <p:cNvSpPr txBox="1"/>
          <p:nvPr/>
        </p:nvSpPr>
        <p:spPr>
          <a:xfrm flipH="1">
            <a:off x="2923979" y="3895747"/>
            <a:ext cx="3296038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Pengambilan Keputusan Tidak Selalu Dengan Cara Terbaik Tetapi Dengan Cara Yang Memadai </a:t>
            </a:r>
            <a:endParaRPr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6130" name="Google Shape;6130;p48"/>
          <p:cNvSpPr txBox="1"/>
          <p:nvPr/>
        </p:nvSpPr>
        <p:spPr>
          <a:xfrm flipH="1">
            <a:off x="1450816" y="1178779"/>
            <a:ext cx="3362802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rPr>
              <a:t>Model Bounded Rationality</a:t>
            </a:r>
            <a:endParaRPr sz="2200" dirty="0">
              <a:solidFill>
                <a:schemeClr val="dk2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6131" name="Google Shape;6131;p48"/>
          <p:cNvSpPr txBox="1"/>
          <p:nvPr/>
        </p:nvSpPr>
        <p:spPr>
          <a:xfrm flipH="1">
            <a:off x="1395161" y="1592912"/>
            <a:ext cx="3474114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Pengambilan keputusan yang memiliki keterbatasan dalam pemrosesan informasi dan waktu</a:t>
            </a:r>
            <a:endParaRPr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6132" name="Google Shape;6132;p48"/>
          <p:cNvSpPr txBox="1"/>
          <p:nvPr/>
        </p:nvSpPr>
        <p:spPr>
          <a:xfrm flipH="1">
            <a:off x="482310" y="3481748"/>
            <a:ext cx="24093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rPr>
              <a:t>Model Rasional</a:t>
            </a:r>
            <a:endParaRPr sz="2200" dirty="0">
              <a:solidFill>
                <a:schemeClr val="dk2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6133" name="Google Shape;6133;p48"/>
          <p:cNvSpPr txBox="1"/>
          <p:nvPr/>
        </p:nvSpPr>
        <p:spPr>
          <a:xfrm flipH="1">
            <a:off x="537954" y="3895748"/>
            <a:ext cx="22980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Pengambilan Keputusan dilakukan secara rasional</a:t>
            </a:r>
            <a:endParaRPr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6134" name="Google Shape;6134;p48"/>
          <p:cNvSpPr txBox="1"/>
          <p:nvPr/>
        </p:nvSpPr>
        <p:spPr>
          <a:xfrm flipH="1">
            <a:off x="6280197" y="3481754"/>
            <a:ext cx="24093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 dirty="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rPr>
              <a:t>Model Politik</a:t>
            </a:r>
            <a:endParaRPr sz="2200" dirty="0">
              <a:solidFill>
                <a:schemeClr val="dk2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6135" name="Google Shape;6135;p48"/>
          <p:cNvSpPr txBox="1"/>
          <p:nvPr/>
        </p:nvSpPr>
        <p:spPr>
          <a:xfrm flipH="1">
            <a:off x="5750749" y="3895747"/>
            <a:ext cx="3468202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Pengambilan keputusan berdasarkan kekuasaan, negosiasi, pengaruh dan pemangku kepentingan</a:t>
            </a:r>
            <a:endParaRPr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6136" name="Google Shape;6136;p48"/>
          <p:cNvSpPr/>
          <p:nvPr/>
        </p:nvSpPr>
        <p:spPr>
          <a:xfrm>
            <a:off x="7078560" y="2457733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7" name="Google Shape;6137;p48"/>
          <p:cNvSpPr/>
          <p:nvPr/>
        </p:nvSpPr>
        <p:spPr>
          <a:xfrm>
            <a:off x="5624716" y="2457733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8" name="Google Shape;6138;p48"/>
          <p:cNvSpPr/>
          <p:nvPr/>
        </p:nvSpPr>
        <p:spPr>
          <a:xfrm>
            <a:off x="1290833" y="2457733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9" name="Google Shape;6139;p48"/>
          <p:cNvSpPr/>
          <p:nvPr/>
        </p:nvSpPr>
        <p:spPr>
          <a:xfrm>
            <a:off x="4184696" y="2457733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0" name="Google Shape;6140;p48"/>
          <p:cNvSpPr/>
          <p:nvPr/>
        </p:nvSpPr>
        <p:spPr>
          <a:xfrm>
            <a:off x="2737803" y="2457733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41" name="Google Shape;6141;p48"/>
          <p:cNvGrpSpPr/>
          <p:nvPr/>
        </p:nvGrpSpPr>
        <p:grpSpPr>
          <a:xfrm>
            <a:off x="2939590" y="2622864"/>
            <a:ext cx="393528" cy="393528"/>
            <a:chOff x="1190625" y="238125"/>
            <a:chExt cx="5219200" cy="5219200"/>
          </a:xfrm>
        </p:grpSpPr>
        <p:sp>
          <p:nvSpPr>
            <p:cNvPr id="6142" name="Google Shape;6142;p48"/>
            <p:cNvSpPr/>
            <p:nvPr/>
          </p:nvSpPr>
          <p:spPr>
            <a:xfrm>
              <a:off x="4269100" y="2389400"/>
              <a:ext cx="2140725" cy="3067925"/>
            </a:xfrm>
            <a:custGeom>
              <a:avLst/>
              <a:gdLst/>
              <a:ahLst/>
              <a:cxnLst/>
              <a:rect l="l" t="t" r="r" b="b"/>
              <a:pathLst>
                <a:path w="85629" h="122717" extrusionOk="0">
                  <a:moveTo>
                    <a:pt x="61163" y="0"/>
                  </a:moveTo>
                  <a:cubicBezTo>
                    <a:pt x="54411" y="0"/>
                    <a:pt x="48931" y="5480"/>
                    <a:pt x="48931" y="12233"/>
                  </a:cubicBezTo>
                  <a:lnTo>
                    <a:pt x="48931" y="48930"/>
                  </a:lnTo>
                  <a:lnTo>
                    <a:pt x="12233" y="48930"/>
                  </a:lnTo>
                  <a:cubicBezTo>
                    <a:pt x="5481" y="48930"/>
                    <a:pt x="1" y="54410"/>
                    <a:pt x="1" y="61162"/>
                  </a:cubicBezTo>
                  <a:lnTo>
                    <a:pt x="1" y="122716"/>
                  </a:lnTo>
                  <a:lnTo>
                    <a:pt x="24466" y="122716"/>
                  </a:lnTo>
                  <a:lnTo>
                    <a:pt x="24466" y="73395"/>
                  </a:lnTo>
                  <a:lnTo>
                    <a:pt x="73396" y="73395"/>
                  </a:lnTo>
                  <a:cubicBezTo>
                    <a:pt x="80148" y="73395"/>
                    <a:pt x="85628" y="67882"/>
                    <a:pt x="85628" y="61162"/>
                  </a:cubicBezTo>
                  <a:lnTo>
                    <a:pt x="85628" y="12233"/>
                  </a:lnTo>
                  <a:cubicBezTo>
                    <a:pt x="85628" y="5480"/>
                    <a:pt x="80148" y="0"/>
                    <a:pt x="73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48"/>
            <p:cNvSpPr/>
            <p:nvPr/>
          </p:nvSpPr>
          <p:spPr>
            <a:xfrm>
              <a:off x="5492350" y="1471950"/>
              <a:ext cx="917475" cy="917475"/>
            </a:xfrm>
            <a:custGeom>
              <a:avLst/>
              <a:gdLst/>
              <a:ahLst/>
              <a:cxnLst/>
              <a:rect l="l" t="t" r="r" b="b"/>
              <a:pathLst>
                <a:path w="36699" h="36699" extrusionOk="0">
                  <a:moveTo>
                    <a:pt x="18366" y="1"/>
                  </a:moveTo>
                  <a:cubicBezTo>
                    <a:pt x="8221" y="1"/>
                    <a:pt x="1" y="8188"/>
                    <a:pt x="1" y="18333"/>
                  </a:cubicBezTo>
                  <a:cubicBezTo>
                    <a:pt x="1" y="28478"/>
                    <a:pt x="8221" y="36698"/>
                    <a:pt x="18366" y="36698"/>
                  </a:cubicBezTo>
                  <a:cubicBezTo>
                    <a:pt x="28478" y="36698"/>
                    <a:pt x="36698" y="28478"/>
                    <a:pt x="36698" y="18333"/>
                  </a:cubicBezTo>
                  <a:cubicBezTo>
                    <a:pt x="36698" y="8188"/>
                    <a:pt x="28478" y="1"/>
                    <a:pt x="18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48"/>
            <p:cNvSpPr/>
            <p:nvPr/>
          </p:nvSpPr>
          <p:spPr>
            <a:xfrm>
              <a:off x="2424450" y="238125"/>
              <a:ext cx="2762125" cy="1959650"/>
            </a:xfrm>
            <a:custGeom>
              <a:avLst/>
              <a:gdLst/>
              <a:ahLst/>
              <a:cxnLst/>
              <a:rect l="l" t="t" r="r" b="b"/>
              <a:pathLst>
                <a:path w="110485" h="78386" extrusionOk="0">
                  <a:moveTo>
                    <a:pt x="30566" y="0"/>
                  </a:moveTo>
                  <a:cubicBezTo>
                    <a:pt x="13701" y="0"/>
                    <a:pt x="1" y="14124"/>
                    <a:pt x="1" y="30989"/>
                  </a:cubicBezTo>
                  <a:cubicBezTo>
                    <a:pt x="1" y="45439"/>
                    <a:pt x="10080" y="57509"/>
                    <a:pt x="23585" y="60706"/>
                  </a:cubicBezTo>
                  <a:cubicBezTo>
                    <a:pt x="22606" y="63935"/>
                    <a:pt x="20845" y="66936"/>
                    <a:pt x="18235" y="69219"/>
                  </a:cubicBezTo>
                  <a:lnTo>
                    <a:pt x="26325" y="78386"/>
                  </a:lnTo>
                  <a:cubicBezTo>
                    <a:pt x="31349" y="73949"/>
                    <a:pt x="34708" y="68012"/>
                    <a:pt x="36013" y="61586"/>
                  </a:cubicBezTo>
                  <a:lnTo>
                    <a:pt x="74439" y="61586"/>
                  </a:lnTo>
                  <a:cubicBezTo>
                    <a:pt x="75777" y="68012"/>
                    <a:pt x="79104" y="73949"/>
                    <a:pt x="84127" y="78386"/>
                  </a:cubicBezTo>
                  <a:lnTo>
                    <a:pt x="92250" y="69219"/>
                  </a:lnTo>
                  <a:cubicBezTo>
                    <a:pt x="89640" y="66936"/>
                    <a:pt x="87846" y="63935"/>
                    <a:pt x="86868" y="60706"/>
                  </a:cubicBezTo>
                  <a:cubicBezTo>
                    <a:pt x="100372" y="57509"/>
                    <a:pt x="110484" y="45439"/>
                    <a:pt x="110484" y="30989"/>
                  </a:cubicBezTo>
                  <a:cubicBezTo>
                    <a:pt x="110484" y="14124"/>
                    <a:pt x="96751" y="0"/>
                    <a:pt x="79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48"/>
            <p:cNvSpPr/>
            <p:nvPr/>
          </p:nvSpPr>
          <p:spPr>
            <a:xfrm>
              <a:off x="5186550" y="4530075"/>
              <a:ext cx="1223275" cy="927250"/>
            </a:xfrm>
            <a:custGeom>
              <a:avLst/>
              <a:gdLst/>
              <a:ahLst/>
              <a:cxnLst/>
              <a:rect l="l" t="t" r="r" b="b"/>
              <a:pathLst>
                <a:path w="48931" h="37090" extrusionOk="0">
                  <a:moveTo>
                    <a:pt x="0" y="0"/>
                  </a:moveTo>
                  <a:lnTo>
                    <a:pt x="0" y="37089"/>
                  </a:lnTo>
                  <a:lnTo>
                    <a:pt x="48930" y="37089"/>
                  </a:lnTo>
                  <a:lnTo>
                    <a:pt x="48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48"/>
            <p:cNvSpPr/>
            <p:nvPr/>
          </p:nvSpPr>
          <p:spPr>
            <a:xfrm>
              <a:off x="1190625" y="2389400"/>
              <a:ext cx="2151300" cy="3067925"/>
            </a:xfrm>
            <a:custGeom>
              <a:avLst/>
              <a:gdLst/>
              <a:ahLst/>
              <a:cxnLst/>
              <a:rect l="l" t="t" r="r" b="b"/>
              <a:pathLst>
                <a:path w="86052" h="122717" extrusionOk="0">
                  <a:moveTo>
                    <a:pt x="12232" y="0"/>
                  </a:moveTo>
                  <a:cubicBezTo>
                    <a:pt x="5480" y="0"/>
                    <a:pt x="0" y="5480"/>
                    <a:pt x="0" y="12233"/>
                  </a:cubicBezTo>
                  <a:lnTo>
                    <a:pt x="0" y="61162"/>
                  </a:lnTo>
                  <a:cubicBezTo>
                    <a:pt x="0" y="67882"/>
                    <a:pt x="5480" y="73395"/>
                    <a:pt x="12232" y="73395"/>
                  </a:cubicBezTo>
                  <a:lnTo>
                    <a:pt x="61586" y="73395"/>
                  </a:lnTo>
                  <a:lnTo>
                    <a:pt x="61586" y="122716"/>
                  </a:lnTo>
                  <a:lnTo>
                    <a:pt x="86051" y="122716"/>
                  </a:lnTo>
                  <a:lnTo>
                    <a:pt x="86051" y="61162"/>
                  </a:lnTo>
                  <a:cubicBezTo>
                    <a:pt x="86051" y="54410"/>
                    <a:pt x="80538" y="48930"/>
                    <a:pt x="73819" y="48930"/>
                  </a:cubicBezTo>
                  <a:lnTo>
                    <a:pt x="37121" y="48930"/>
                  </a:lnTo>
                  <a:lnTo>
                    <a:pt x="37121" y="12233"/>
                  </a:lnTo>
                  <a:cubicBezTo>
                    <a:pt x="37121" y="5480"/>
                    <a:pt x="31609" y="0"/>
                    <a:pt x="2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48"/>
            <p:cNvSpPr/>
            <p:nvPr/>
          </p:nvSpPr>
          <p:spPr>
            <a:xfrm>
              <a:off x="1190625" y="1471950"/>
              <a:ext cx="928050" cy="917475"/>
            </a:xfrm>
            <a:custGeom>
              <a:avLst/>
              <a:gdLst/>
              <a:ahLst/>
              <a:cxnLst/>
              <a:rect l="l" t="t" r="r" b="b"/>
              <a:pathLst>
                <a:path w="37122" h="36699" extrusionOk="0">
                  <a:moveTo>
                    <a:pt x="18756" y="1"/>
                  </a:moveTo>
                  <a:cubicBezTo>
                    <a:pt x="8644" y="1"/>
                    <a:pt x="0" y="8221"/>
                    <a:pt x="0" y="18333"/>
                  </a:cubicBezTo>
                  <a:cubicBezTo>
                    <a:pt x="0" y="28445"/>
                    <a:pt x="8644" y="36698"/>
                    <a:pt x="18756" y="36698"/>
                  </a:cubicBezTo>
                  <a:cubicBezTo>
                    <a:pt x="28869" y="36698"/>
                    <a:pt x="37121" y="28445"/>
                    <a:pt x="37121" y="18333"/>
                  </a:cubicBezTo>
                  <a:cubicBezTo>
                    <a:pt x="37121" y="8221"/>
                    <a:pt x="28869" y="1"/>
                    <a:pt x="18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48"/>
            <p:cNvSpPr/>
            <p:nvPr/>
          </p:nvSpPr>
          <p:spPr>
            <a:xfrm>
              <a:off x="1190625" y="4530075"/>
              <a:ext cx="1233850" cy="927250"/>
            </a:xfrm>
            <a:custGeom>
              <a:avLst/>
              <a:gdLst/>
              <a:ahLst/>
              <a:cxnLst/>
              <a:rect l="l" t="t" r="r" b="b"/>
              <a:pathLst>
                <a:path w="49354" h="37090" extrusionOk="0">
                  <a:moveTo>
                    <a:pt x="0" y="0"/>
                  </a:moveTo>
                  <a:lnTo>
                    <a:pt x="0" y="37089"/>
                  </a:lnTo>
                  <a:lnTo>
                    <a:pt x="49354" y="37089"/>
                  </a:lnTo>
                  <a:lnTo>
                    <a:pt x="493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9" name="Google Shape;6149;p48"/>
          <p:cNvGrpSpPr/>
          <p:nvPr/>
        </p:nvGrpSpPr>
        <p:grpSpPr>
          <a:xfrm>
            <a:off x="4386465" y="2658220"/>
            <a:ext cx="393528" cy="322816"/>
            <a:chOff x="1190625" y="707025"/>
            <a:chExt cx="5219200" cy="4281375"/>
          </a:xfrm>
        </p:grpSpPr>
        <p:sp>
          <p:nvSpPr>
            <p:cNvPr id="6150" name="Google Shape;6150;p48"/>
            <p:cNvSpPr/>
            <p:nvPr/>
          </p:nvSpPr>
          <p:spPr>
            <a:xfrm>
              <a:off x="3341900" y="2695200"/>
              <a:ext cx="917450" cy="611650"/>
            </a:xfrm>
            <a:custGeom>
              <a:avLst/>
              <a:gdLst/>
              <a:ahLst/>
              <a:cxnLst/>
              <a:rect l="l" t="t" r="r" b="b"/>
              <a:pathLst>
                <a:path w="36698" h="24466" extrusionOk="0">
                  <a:moveTo>
                    <a:pt x="6100" y="1"/>
                  </a:moveTo>
                  <a:cubicBezTo>
                    <a:pt x="2740" y="1"/>
                    <a:pt x="0" y="2741"/>
                    <a:pt x="0" y="6101"/>
                  </a:cubicBezTo>
                  <a:lnTo>
                    <a:pt x="0" y="24466"/>
                  </a:lnTo>
                  <a:lnTo>
                    <a:pt x="36698" y="24466"/>
                  </a:lnTo>
                  <a:lnTo>
                    <a:pt x="36698" y="6101"/>
                  </a:lnTo>
                  <a:cubicBezTo>
                    <a:pt x="36698" y="2741"/>
                    <a:pt x="33925" y="1"/>
                    <a:pt x="30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48"/>
            <p:cNvSpPr/>
            <p:nvPr/>
          </p:nvSpPr>
          <p:spPr>
            <a:xfrm>
              <a:off x="1496425" y="707025"/>
              <a:ext cx="4607575" cy="3363950"/>
            </a:xfrm>
            <a:custGeom>
              <a:avLst/>
              <a:gdLst/>
              <a:ahLst/>
              <a:cxnLst/>
              <a:rect l="l" t="t" r="r" b="b"/>
              <a:pathLst>
                <a:path w="184303" h="134558" extrusionOk="0">
                  <a:moveTo>
                    <a:pt x="92152" y="18365"/>
                  </a:moveTo>
                  <a:cubicBezTo>
                    <a:pt x="105656" y="18365"/>
                    <a:pt x="116616" y="29326"/>
                    <a:pt x="116616" y="42830"/>
                  </a:cubicBezTo>
                  <a:cubicBezTo>
                    <a:pt x="116616" y="56302"/>
                    <a:pt x="105656" y="67295"/>
                    <a:pt x="92152" y="67295"/>
                  </a:cubicBezTo>
                  <a:lnTo>
                    <a:pt x="104384" y="67295"/>
                  </a:lnTo>
                  <a:cubicBezTo>
                    <a:pt x="114496" y="67295"/>
                    <a:pt x="122749" y="75515"/>
                    <a:pt x="122749" y="85628"/>
                  </a:cubicBezTo>
                  <a:lnTo>
                    <a:pt x="122749" y="116225"/>
                  </a:lnTo>
                  <a:lnTo>
                    <a:pt x="61587" y="116225"/>
                  </a:lnTo>
                  <a:lnTo>
                    <a:pt x="61587" y="85628"/>
                  </a:lnTo>
                  <a:cubicBezTo>
                    <a:pt x="61587" y="75515"/>
                    <a:pt x="69807" y="67295"/>
                    <a:pt x="79919" y="67295"/>
                  </a:cubicBezTo>
                  <a:lnTo>
                    <a:pt x="92152" y="67295"/>
                  </a:lnTo>
                  <a:cubicBezTo>
                    <a:pt x="78647" y="67295"/>
                    <a:pt x="67687" y="56302"/>
                    <a:pt x="67687" y="42830"/>
                  </a:cubicBezTo>
                  <a:cubicBezTo>
                    <a:pt x="67687" y="29326"/>
                    <a:pt x="78647" y="18365"/>
                    <a:pt x="92152" y="18365"/>
                  </a:cubicBezTo>
                  <a:close/>
                  <a:moveTo>
                    <a:pt x="18365" y="0"/>
                  </a:moveTo>
                  <a:cubicBezTo>
                    <a:pt x="8221" y="0"/>
                    <a:pt x="0" y="8221"/>
                    <a:pt x="0" y="18365"/>
                  </a:cubicBezTo>
                  <a:lnTo>
                    <a:pt x="0" y="116225"/>
                  </a:lnTo>
                  <a:cubicBezTo>
                    <a:pt x="0" y="126337"/>
                    <a:pt x="8221" y="134557"/>
                    <a:pt x="18365" y="134557"/>
                  </a:cubicBezTo>
                  <a:lnTo>
                    <a:pt x="165970" y="134557"/>
                  </a:lnTo>
                  <a:cubicBezTo>
                    <a:pt x="176082" y="134557"/>
                    <a:pt x="184303" y="126337"/>
                    <a:pt x="184303" y="116225"/>
                  </a:cubicBezTo>
                  <a:lnTo>
                    <a:pt x="184303" y="18365"/>
                  </a:lnTo>
                  <a:cubicBezTo>
                    <a:pt x="184303" y="8221"/>
                    <a:pt x="176082" y="0"/>
                    <a:pt x="165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48"/>
            <p:cNvSpPr/>
            <p:nvPr/>
          </p:nvSpPr>
          <p:spPr>
            <a:xfrm>
              <a:off x="3494400" y="1471950"/>
              <a:ext cx="611650" cy="611650"/>
            </a:xfrm>
            <a:custGeom>
              <a:avLst/>
              <a:gdLst/>
              <a:ahLst/>
              <a:cxnLst/>
              <a:rect l="l" t="t" r="r" b="b"/>
              <a:pathLst>
                <a:path w="24466" h="24466" extrusionOk="0">
                  <a:moveTo>
                    <a:pt x="12233" y="1"/>
                  </a:moveTo>
                  <a:cubicBezTo>
                    <a:pt x="5480" y="1"/>
                    <a:pt x="0" y="5448"/>
                    <a:pt x="0" y="12233"/>
                  </a:cubicBezTo>
                  <a:cubicBezTo>
                    <a:pt x="0" y="18986"/>
                    <a:pt x="5480" y="24466"/>
                    <a:pt x="12233" y="24466"/>
                  </a:cubicBezTo>
                  <a:cubicBezTo>
                    <a:pt x="18985" y="24466"/>
                    <a:pt x="24465" y="18986"/>
                    <a:pt x="24465" y="12233"/>
                  </a:cubicBezTo>
                  <a:cubicBezTo>
                    <a:pt x="24465" y="5448"/>
                    <a:pt x="18985" y="1"/>
                    <a:pt x="12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48"/>
            <p:cNvSpPr/>
            <p:nvPr/>
          </p:nvSpPr>
          <p:spPr>
            <a:xfrm>
              <a:off x="1190625" y="4376750"/>
              <a:ext cx="5219200" cy="611650"/>
            </a:xfrm>
            <a:custGeom>
              <a:avLst/>
              <a:gdLst/>
              <a:ahLst/>
              <a:cxnLst/>
              <a:rect l="l" t="t" r="r" b="b"/>
              <a:pathLst>
                <a:path w="208768" h="24466" extrusionOk="0">
                  <a:moveTo>
                    <a:pt x="12232" y="1"/>
                  </a:moveTo>
                  <a:cubicBezTo>
                    <a:pt x="5480" y="1"/>
                    <a:pt x="0" y="5481"/>
                    <a:pt x="0" y="12233"/>
                  </a:cubicBezTo>
                  <a:lnTo>
                    <a:pt x="0" y="24466"/>
                  </a:lnTo>
                  <a:lnTo>
                    <a:pt x="208767" y="24466"/>
                  </a:lnTo>
                  <a:lnTo>
                    <a:pt x="208767" y="12233"/>
                  </a:lnTo>
                  <a:cubicBezTo>
                    <a:pt x="208767" y="5481"/>
                    <a:pt x="203287" y="1"/>
                    <a:pt x="196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4" name="Google Shape;6154;p48"/>
          <p:cNvGrpSpPr/>
          <p:nvPr/>
        </p:nvGrpSpPr>
        <p:grpSpPr>
          <a:xfrm>
            <a:off x="1500077" y="2622867"/>
            <a:ext cx="398323" cy="393522"/>
            <a:chOff x="1190625" y="238200"/>
            <a:chExt cx="5282800" cy="5219125"/>
          </a:xfrm>
        </p:grpSpPr>
        <p:sp>
          <p:nvSpPr>
            <p:cNvPr id="6155" name="Google Shape;6155;p48"/>
            <p:cNvSpPr/>
            <p:nvPr/>
          </p:nvSpPr>
          <p:spPr>
            <a:xfrm>
              <a:off x="2570425" y="1828325"/>
              <a:ext cx="2280150" cy="2317675"/>
            </a:xfrm>
            <a:custGeom>
              <a:avLst/>
              <a:gdLst/>
              <a:ahLst/>
              <a:cxnLst/>
              <a:rect l="l" t="t" r="r" b="b"/>
              <a:pathLst>
                <a:path w="91206" h="92707" extrusionOk="0">
                  <a:moveTo>
                    <a:pt x="60935" y="1"/>
                  </a:moveTo>
                  <a:lnTo>
                    <a:pt x="1" y="66578"/>
                  </a:lnTo>
                  <a:lnTo>
                    <a:pt x="26129" y="92706"/>
                  </a:lnTo>
                  <a:lnTo>
                    <a:pt x="91206" y="30272"/>
                  </a:lnTo>
                  <a:lnTo>
                    <a:pt x="609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48"/>
            <p:cNvSpPr/>
            <p:nvPr/>
          </p:nvSpPr>
          <p:spPr>
            <a:xfrm>
              <a:off x="4300100" y="238200"/>
              <a:ext cx="2173325" cy="2135725"/>
            </a:xfrm>
            <a:custGeom>
              <a:avLst/>
              <a:gdLst/>
              <a:ahLst/>
              <a:cxnLst/>
              <a:rect l="l" t="t" r="r" b="b"/>
              <a:pathLst>
                <a:path w="86933" h="85429" extrusionOk="0">
                  <a:moveTo>
                    <a:pt x="60451" y="0"/>
                  </a:moveTo>
                  <a:cubicBezTo>
                    <a:pt x="54160" y="0"/>
                    <a:pt x="47833" y="2462"/>
                    <a:pt x="43059" y="7532"/>
                  </a:cubicBezTo>
                  <a:lnTo>
                    <a:pt x="1" y="54570"/>
                  </a:lnTo>
                  <a:lnTo>
                    <a:pt x="30859" y="85428"/>
                  </a:lnTo>
                  <a:lnTo>
                    <a:pt x="76820" y="41294"/>
                  </a:lnTo>
                  <a:cubicBezTo>
                    <a:pt x="86672" y="32062"/>
                    <a:pt x="86932" y="16535"/>
                    <a:pt x="77375" y="6978"/>
                  </a:cubicBezTo>
                  <a:cubicBezTo>
                    <a:pt x="72770" y="2372"/>
                    <a:pt x="66628" y="0"/>
                    <a:pt x="60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48"/>
            <p:cNvSpPr/>
            <p:nvPr/>
          </p:nvSpPr>
          <p:spPr>
            <a:xfrm>
              <a:off x="1190625" y="3744750"/>
              <a:ext cx="1794100" cy="1712575"/>
            </a:xfrm>
            <a:custGeom>
              <a:avLst/>
              <a:gdLst/>
              <a:ahLst/>
              <a:cxnLst/>
              <a:rect l="l" t="t" r="r" b="b"/>
              <a:pathLst>
                <a:path w="71764" h="68503" extrusionOk="0">
                  <a:moveTo>
                    <a:pt x="26585" y="0"/>
                  </a:moveTo>
                  <a:lnTo>
                    <a:pt x="0" y="68502"/>
                  </a:lnTo>
                  <a:lnTo>
                    <a:pt x="71764" y="44722"/>
                  </a:lnTo>
                  <a:lnTo>
                    <a:pt x="71764" y="23519"/>
                  </a:lnTo>
                  <a:lnTo>
                    <a:pt x="477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48"/>
            <p:cNvSpPr/>
            <p:nvPr/>
          </p:nvSpPr>
          <p:spPr>
            <a:xfrm>
              <a:off x="2159425" y="5151475"/>
              <a:ext cx="2700950" cy="305850"/>
            </a:xfrm>
            <a:custGeom>
              <a:avLst/>
              <a:gdLst/>
              <a:ahLst/>
              <a:cxnLst/>
              <a:rect l="l" t="t" r="r" b="b"/>
              <a:pathLst>
                <a:path w="108038" h="12234" extrusionOk="0">
                  <a:moveTo>
                    <a:pt x="36796" y="1"/>
                  </a:moveTo>
                  <a:lnTo>
                    <a:pt x="0" y="12233"/>
                  </a:lnTo>
                  <a:lnTo>
                    <a:pt x="108037" y="12233"/>
                  </a:lnTo>
                  <a:lnTo>
                    <a:pt x="1080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9" name="Google Shape;6159;p48"/>
          <p:cNvGrpSpPr/>
          <p:nvPr/>
        </p:nvGrpSpPr>
        <p:grpSpPr>
          <a:xfrm>
            <a:off x="5826489" y="2622864"/>
            <a:ext cx="393528" cy="393528"/>
            <a:chOff x="1190625" y="238125"/>
            <a:chExt cx="5219200" cy="5219200"/>
          </a:xfrm>
        </p:grpSpPr>
        <p:sp>
          <p:nvSpPr>
            <p:cNvPr id="6160" name="Google Shape;6160;p48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04384" y="0"/>
                  </a:moveTo>
                  <a:cubicBezTo>
                    <a:pt x="47038" y="0"/>
                    <a:pt x="0" y="47038"/>
                    <a:pt x="0" y="104384"/>
                  </a:cubicBezTo>
                  <a:cubicBezTo>
                    <a:pt x="0" y="161729"/>
                    <a:pt x="47038" y="208767"/>
                    <a:pt x="104384" y="208767"/>
                  </a:cubicBezTo>
                  <a:cubicBezTo>
                    <a:pt x="161729" y="208767"/>
                    <a:pt x="208767" y="161729"/>
                    <a:pt x="208767" y="104384"/>
                  </a:cubicBezTo>
                  <a:cubicBezTo>
                    <a:pt x="208767" y="93130"/>
                    <a:pt x="206582" y="82072"/>
                    <a:pt x="203059" y="71503"/>
                  </a:cubicBezTo>
                  <a:lnTo>
                    <a:pt x="191446" y="75352"/>
                  </a:lnTo>
                  <a:cubicBezTo>
                    <a:pt x="194545" y="84681"/>
                    <a:pt x="196535" y="94467"/>
                    <a:pt x="196535" y="104384"/>
                  </a:cubicBezTo>
                  <a:cubicBezTo>
                    <a:pt x="196535" y="154977"/>
                    <a:pt x="154977" y="196535"/>
                    <a:pt x="104384" y="196535"/>
                  </a:cubicBezTo>
                  <a:cubicBezTo>
                    <a:pt x="53790" y="196535"/>
                    <a:pt x="12232" y="154977"/>
                    <a:pt x="12232" y="104384"/>
                  </a:cubicBezTo>
                  <a:cubicBezTo>
                    <a:pt x="12232" y="53790"/>
                    <a:pt x="53790" y="12232"/>
                    <a:pt x="104384" y="12232"/>
                  </a:cubicBezTo>
                  <a:cubicBezTo>
                    <a:pt x="125521" y="12232"/>
                    <a:pt x="145713" y="19898"/>
                    <a:pt x="161990" y="33077"/>
                  </a:cubicBezTo>
                  <a:lnTo>
                    <a:pt x="149171" y="45896"/>
                  </a:lnTo>
                  <a:lnTo>
                    <a:pt x="196111" y="61554"/>
                  </a:lnTo>
                  <a:lnTo>
                    <a:pt x="196111" y="61554"/>
                  </a:lnTo>
                  <a:lnTo>
                    <a:pt x="180453" y="14614"/>
                  </a:lnTo>
                  <a:lnTo>
                    <a:pt x="170635" y="24400"/>
                  </a:lnTo>
                  <a:cubicBezTo>
                    <a:pt x="152009" y="8938"/>
                    <a:pt x="128751" y="0"/>
                    <a:pt x="104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48"/>
            <p:cNvSpPr/>
            <p:nvPr/>
          </p:nvSpPr>
          <p:spPr>
            <a:xfrm>
              <a:off x="2125975" y="1173475"/>
              <a:ext cx="3348475" cy="3359075"/>
            </a:xfrm>
            <a:custGeom>
              <a:avLst/>
              <a:gdLst/>
              <a:ahLst/>
              <a:cxnLst/>
              <a:rect l="l" t="t" r="r" b="b"/>
              <a:pathLst>
                <a:path w="133939" h="134363" extrusionOk="0">
                  <a:moveTo>
                    <a:pt x="73102" y="36405"/>
                  </a:moveTo>
                  <a:lnTo>
                    <a:pt x="73102" y="60870"/>
                  </a:lnTo>
                  <a:lnTo>
                    <a:pt x="97567" y="60870"/>
                  </a:lnTo>
                  <a:lnTo>
                    <a:pt x="97567" y="73102"/>
                  </a:lnTo>
                  <a:lnTo>
                    <a:pt x="60870" y="73102"/>
                  </a:lnTo>
                  <a:lnTo>
                    <a:pt x="60870" y="36405"/>
                  </a:lnTo>
                  <a:close/>
                  <a:moveTo>
                    <a:pt x="60870" y="1"/>
                  </a:moveTo>
                  <a:cubicBezTo>
                    <a:pt x="46876" y="1273"/>
                    <a:pt x="34154" y="6786"/>
                    <a:pt x="23944" y="15300"/>
                  </a:cubicBezTo>
                  <a:lnTo>
                    <a:pt x="41004" y="32360"/>
                  </a:lnTo>
                  <a:lnTo>
                    <a:pt x="32360" y="41004"/>
                  </a:lnTo>
                  <a:lnTo>
                    <a:pt x="15300" y="23944"/>
                  </a:lnTo>
                  <a:cubicBezTo>
                    <a:pt x="6786" y="34154"/>
                    <a:pt x="1273" y="46876"/>
                    <a:pt x="1" y="60870"/>
                  </a:cubicBezTo>
                  <a:lnTo>
                    <a:pt x="24172" y="60870"/>
                  </a:lnTo>
                  <a:lnTo>
                    <a:pt x="24172" y="73102"/>
                  </a:lnTo>
                  <a:lnTo>
                    <a:pt x="1" y="73102"/>
                  </a:lnTo>
                  <a:cubicBezTo>
                    <a:pt x="1273" y="87063"/>
                    <a:pt x="6786" y="99785"/>
                    <a:pt x="15300" y="109995"/>
                  </a:cubicBezTo>
                  <a:lnTo>
                    <a:pt x="32360" y="92935"/>
                  </a:lnTo>
                  <a:lnTo>
                    <a:pt x="41004" y="101579"/>
                  </a:lnTo>
                  <a:lnTo>
                    <a:pt x="23944" y="118639"/>
                  </a:lnTo>
                  <a:cubicBezTo>
                    <a:pt x="34154" y="127153"/>
                    <a:pt x="46876" y="133090"/>
                    <a:pt x="60870" y="134362"/>
                  </a:cubicBezTo>
                  <a:lnTo>
                    <a:pt x="60870" y="109799"/>
                  </a:lnTo>
                  <a:lnTo>
                    <a:pt x="73102" y="109799"/>
                  </a:lnTo>
                  <a:lnTo>
                    <a:pt x="73102" y="134362"/>
                  </a:lnTo>
                  <a:cubicBezTo>
                    <a:pt x="87063" y="133090"/>
                    <a:pt x="99785" y="127153"/>
                    <a:pt x="109995" y="118639"/>
                  </a:cubicBezTo>
                  <a:lnTo>
                    <a:pt x="92935" y="101579"/>
                  </a:lnTo>
                  <a:lnTo>
                    <a:pt x="101579" y="92935"/>
                  </a:lnTo>
                  <a:lnTo>
                    <a:pt x="118639" y="109995"/>
                  </a:lnTo>
                  <a:cubicBezTo>
                    <a:pt x="127153" y="99785"/>
                    <a:pt x="132666" y="87063"/>
                    <a:pt x="133938" y="73102"/>
                  </a:cubicBezTo>
                  <a:lnTo>
                    <a:pt x="109799" y="73102"/>
                  </a:lnTo>
                  <a:lnTo>
                    <a:pt x="109799" y="60870"/>
                  </a:lnTo>
                  <a:lnTo>
                    <a:pt x="133938" y="60870"/>
                  </a:lnTo>
                  <a:cubicBezTo>
                    <a:pt x="132666" y="46876"/>
                    <a:pt x="127153" y="34154"/>
                    <a:pt x="118639" y="23944"/>
                  </a:cubicBezTo>
                  <a:lnTo>
                    <a:pt x="101579" y="41004"/>
                  </a:lnTo>
                  <a:lnTo>
                    <a:pt x="92935" y="32360"/>
                  </a:lnTo>
                  <a:lnTo>
                    <a:pt x="109995" y="15300"/>
                  </a:lnTo>
                  <a:cubicBezTo>
                    <a:pt x="99785" y="6786"/>
                    <a:pt x="87063" y="1273"/>
                    <a:pt x="73102" y="1"/>
                  </a:cubicBezTo>
                  <a:lnTo>
                    <a:pt x="73102" y="24172"/>
                  </a:lnTo>
                  <a:lnTo>
                    <a:pt x="60870" y="24172"/>
                  </a:lnTo>
                  <a:lnTo>
                    <a:pt x="608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2" name="Google Shape;6162;p48"/>
          <p:cNvGrpSpPr/>
          <p:nvPr/>
        </p:nvGrpSpPr>
        <p:grpSpPr>
          <a:xfrm>
            <a:off x="7378836" y="2622864"/>
            <a:ext cx="319743" cy="393528"/>
            <a:chOff x="1679900" y="238125"/>
            <a:chExt cx="4240625" cy="5219200"/>
          </a:xfrm>
        </p:grpSpPr>
        <p:sp>
          <p:nvSpPr>
            <p:cNvPr id="6163" name="Google Shape;6163;p48"/>
            <p:cNvSpPr/>
            <p:nvPr/>
          </p:nvSpPr>
          <p:spPr>
            <a:xfrm>
              <a:off x="3820600" y="238125"/>
              <a:ext cx="2099925" cy="1410000"/>
            </a:xfrm>
            <a:custGeom>
              <a:avLst/>
              <a:gdLst/>
              <a:ahLst/>
              <a:cxnLst/>
              <a:rect l="l" t="t" r="r" b="b"/>
              <a:pathLst>
                <a:path w="83997" h="56400" extrusionOk="0">
                  <a:moveTo>
                    <a:pt x="0" y="0"/>
                  </a:moveTo>
                  <a:lnTo>
                    <a:pt x="0" y="23813"/>
                  </a:lnTo>
                  <a:lnTo>
                    <a:pt x="27075" y="32848"/>
                  </a:lnTo>
                  <a:lnTo>
                    <a:pt x="19213" y="56400"/>
                  </a:lnTo>
                  <a:lnTo>
                    <a:pt x="83996" y="30597"/>
                  </a:lnTo>
                  <a:lnTo>
                    <a:pt x="12233" y="1990"/>
                  </a:lnTo>
                  <a:lnTo>
                    <a:pt x="122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48"/>
            <p:cNvSpPr/>
            <p:nvPr/>
          </p:nvSpPr>
          <p:spPr>
            <a:xfrm>
              <a:off x="3820600" y="2028125"/>
              <a:ext cx="305825" cy="3429200"/>
            </a:xfrm>
            <a:custGeom>
              <a:avLst/>
              <a:gdLst/>
              <a:ahLst/>
              <a:cxnLst/>
              <a:rect l="l" t="t" r="r" b="b"/>
              <a:pathLst>
                <a:path w="12233" h="137168" extrusionOk="0">
                  <a:moveTo>
                    <a:pt x="12233" y="1"/>
                  </a:moveTo>
                  <a:cubicBezTo>
                    <a:pt x="8905" y="5187"/>
                    <a:pt x="4763" y="9623"/>
                    <a:pt x="0" y="13375"/>
                  </a:cubicBezTo>
                  <a:lnTo>
                    <a:pt x="0" y="137167"/>
                  </a:lnTo>
                  <a:lnTo>
                    <a:pt x="12233" y="137167"/>
                  </a:lnTo>
                  <a:lnTo>
                    <a:pt x="12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48"/>
            <p:cNvSpPr/>
            <p:nvPr/>
          </p:nvSpPr>
          <p:spPr>
            <a:xfrm>
              <a:off x="1679900" y="1058500"/>
              <a:ext cx="2431025" cy="4398825"/>
            </a:xfrm>
            <a:custGeom>
              <a:avLst/>
              <a:gdLst/>
              <a:ahLst/>
              <a:cxnLst/>
              <a:rect l="l" t="t" r="r" b="b"/>
              <a:pathLst>
                <a:path w="97241" h="175953" extrusionOk="0">
                  <a:moveTo>
                    <a:pt x="74015" y="1"/>
                  </a:moveTo>
                  <a:lnTo>
                    <a:pt x="70166" y="11613"/>
                  </a:lnTo>
                  <a:cubicBezTo>
                    <a:pt x="66806" y="21628"/>
                    <a:pt x="57477" y="28347"/>
                    <a:pt x="46941" y="28347"/>
                  </a:cubicBezTo>
                  <a:lnTo>
                    <a:pt x="12233" y="28347"/>
                  </a:lnTo>
                  <a:cubicBezTo>
                    <a:pt x="5481" y="28347"/>
                    <a:pt x="1" y="33827"/>
                    <a:pt x="1" y="40580"/>
                  </a:cubicBezTo>
                  <a:lnTo>
                    <a:pt x="1" y="96033"/>
                  </a:lnTo>
                  <a:cubicBezTo>
                    <a:pt x="1" y="102786"/>
                    <a:pt x="5481" y="108266"/>
                    <a:pt x="12233" y="108266"/>
                  </a:cubicBezTo>
                  <a:lnTo>
                    <a:pt x="12233" y="175952"/>
                  </a:lnTo>
                  <a:lnTo>
                    <a:pt x="36698" y="175952"/>
                  </a:lnTo>
                  <a:lnTo>
                    <a:pt x="36698" y="108266"/>
                  </a:lnTo>
                  <a:cubicBezTo>
                    <a:pt x="43451" y="108266"/>
                    <a:pt x="48931" y="102786"/>
                    <a:pt x="48931" y="96033"/>
                  </a:cubicBezTo>
                  <a:lnTo>
                    <a:pt x="48931" y="53138"/>
                  </a:lnTo>
                  <a:cubicBezTo>
                    <a:pt x="50170" y="52649"/>
                    <a:pt x="82170" y="52975"/>
                    <a:pt x="92739" y="21236"/>
                  </a:cubicBezTo>
                  <a:lnTo>
                    <a:pt x="97241" y="7764"/>
                  </a:lnTo>
                  <a:lnTo>
                    <a:pt x="74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48"/>
            <p:cNvSpPr/>
            <p:nvPr/>
          </p:nvSpPr>
          <p:spPr>
            <a:xfrm>
              <a:off x="1833225" y="849725"/>
              <a:ext cx="917450" cy="917475"/>
            </a:xfrm>
            <a:custGeom>
              <a:avLst/>
              <a:gdLst/>
              <a:ahLst/>
              <a:cxnLst/>
              <a:rect l="l" t="t" r="r" b="b"/>
              <a:pathLst>
                <a:path w="36698" h="36699" extrusionOk="0">
                  <a:moveTo>
                    <a:pt x="18333" y="1"/>
                  </a:moveTo>
                  <a:cubicBezTo>
                    <a:pt x="8188" y="1"/>
                    <a:pt x="0" y="8221"/>
                    <a:pt x="0" y="18366"/>
                  </a:cubicBezTo>
                  <a:cubicBezTo>
                    <a:pt x="0" y="28478"/>
                    <a:pt x="8188" y="36698"/>
                    <a:pt x="18333" y="36698"/>
                  </a:cubicBezTo>
                  <a:cubicBezTo>
                    <a:pt x="28478" y="36698"/>
                    <a:pt x="36698" y="28478"/>
                    <a:pt x="36698" y="18366"/>
                  </a:cubicBezTo>
                  <a:cubicBezTo>
                    <a:pt x="36698" y="8221"/>
                    <a:pt x="28478" y="1"/>
                    <a:pt x="18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67" name="Google Shape;6167;p48"/>
          <p:cNvSpPr/>
          <p:nvPr/>
        </p:nvSpPr>
        <p:spPr>
          <a:xfrm>
            <a:off x="4426760" y="1592777"/>
            <a:ext cx="92142" cy="83681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8" name="Google Shape;6168;p48"/>
          <p:cNvSpPr/>
          <p:nvPr/>
        </p:nvSpPr>
        <p:spPr>
          <a:xfrm>
            <a:off x="6617169" y="689756"/>
            <a:ext cx="190482" cy="190398"/>
          </a:xfrm>
          <a:custGeom>
            <a:avLst/>
            <a:gdLst/>
            <a:ahLst/>
            <a:cxnLst/>
            <a:rect l="l" t="t" r="r" b="b"/>
            <a:pathLst>
              <a:path w="2274" h="2273" fill="none" extrusionOk="0">
                <a:moveTo>
                  <a:pt x="2273" y="971"/>
                </a:moveTo>
                <a:cubicBezTo>
                  <a:pt x="2273" y="1839"/>
                  <a:pt x="1225" y="2273"/>
                  <a:pt x="612" y="1659"/>
                </a:cubicBezTo>
                <a:cubicBezTo>
                  <a:pt x="1" y="1048"/>
                  <a:pt x="435" y="1"/>
                  <a:pt x="1299" y="1"/>
                </a:cubicBezTo>
                <a:cubicBezTo>
                  <a:pt x="1836" y="1"/>
                  <a:pt x="2273" y="435"/>
                  <a:pt x="2273" y="97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9" name="Google Shape;6169;p48"/>
          <p:cNvGrpSpPr/>
          <p:nvPr/>
        </p:nvGrpSpPr>
        <p:grpSpPr>
          <a:xfrm>
            <a:off x="5179636" y="501992"/>
            <a:ext cx="402369" cy="316376"/>
            <a:chOff x="1163250" y="1972063"/>
            <a:chExt cx="106800" cy="83975"/>
          </a:xfrm>
        </p:grpSpPr>
        <p:sp>
          <p:nvSpPr>
            <p:cNvPr id="6170" name="Google Shape;6170;p48"/>
            <p:cNvSpPr/>
            <p:nvPr/>
          </p:nvSpPr>
          <p:spPr>
            <a:xfrm>
              <a:off x="1251000" y="2007013"/>
              <a:ext cx="16725" cy="14325"/>
            </a:xfrm>
            <a:custGeom>
              <a:avLst/>
              <a:gdLst/>
              <a:ahLst/>
              <a:cxnLst/>
              <a:rect l="l" t="t" r="r" b="b"/>
              <a:pathLst>
                <a:path w="669" h="573" extrusionOk="0">
                  <a:moveTo>
                    <a:pt x="380" y="1"/>
                  </a:moveTo>
                  <a:cubicBezTo>
                    <a:pt x="310" y="1"/>
                    <a:pt x="238" y="27"/>
                    <a:pt x="180" y="84"/>
                  </a:cubicBezTo>
                  <a:cubicBezTo>
                    <a:pt x="0" y="264"/>
                    <a:pt x="129" y="572"/>
                    <a:pt x="383" y="572"/>
                  </a:cubicBezTo>
                  <a:cubicBezTo>
                    <a:pt x="540" y="572"/>
                    <a:pt x="665" y="444"/>
                    <a:pt x="669" y="286"/>
                  </a:cubicBezTo>
                  <a:cubicBezTo>
                    <a:pt x="669" y="114"/>
                    <a:pt x="527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48"/>
            <p:cNvSpPr/>
            <p:nvPr/>
          </p:nvSpPr>
          <p:spPr>
            <a:xfrm>
              <a:off x="1253400" y="2041788"/>
              <a:ext cx="16650" cy="14250"/>
            </a:xfrm>
            <a:custGeom>
              <a:avLst/>
              <a:gdLst/>
              <a:ahLst/>
              <a:cxnLst/>
              <a:rect l="l" t="t" r="r" b="b"/>
              <a:pathLst>
                <a:path w="666" h="570" extrusionOk="0">
                  <a:moveTo>
                    <a:pt x="287" y="1"/>
                  </a:moveTo>
                  <a:cubicBezTo>
                    <a:pt x="129" y="1"/>
                    <a:pt x="1" y="126"/>
                    <a:pt x="1" y="283"/>
                  </a:cubicBezTo>
                  <a:cubicBezTo>
                    <a:pt x="1" y="455"/>
                    <a:pt x="142" y="570"/>
                    <a:pt x="288" y="570"/>
                  </a:cubicBezTo>
                  <a:cubicBezTo>
                    <a:pt x="358" y="570"/>
                    <a:pt x="429" y="544"/>
                    <a:pt x="486" y="486"/>
                  </a:cubicBezTo>
                  <a:cubicBezTo>
                    <a:pt x="666" y="306"/>
                    <a:pt x="540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48"/>
            <p:cNvSpPr/>
            <p:nvPr/>
          </p:nvSpPr>
          <p:spPr>
            <a:xfrm>
              <a:off x="1253400" y="1972363"/>
              <a:ext cx="14325" cy="14425"/>
            </a:xfrm>
            <a:custGeom>
              <a:avLst/>
              <a:gdLst/>
              <a:ahLst/>
              <a:cxnLst/>
              <a:rect l="l" t="t" r="r" b="b"/>
              <a:pathLst>
                <a:path w="573" h="577" extrusionOk="0">
                  <a:moveTo>
                    <a:pt x="287" y="1"/>
                  </a:moveTo>
                  <a:cubicBezTo>
                    <a:pt x="129" y="1"/>
                    <a:pt x="1" y="126"/>
                    <a:pt x="1" y="284"/>
                  </a:cubicBezTo>
                  <a:lnTo>
                    <a:pt x="1" y="287"/>
                  </a:lnTo>
                  <a:lnTo>
                    <a:pt x="1" y="290"/>
                  </a:lnTo>
                  <a:cubicBezTo>
                    <a:pt x="1" y="448"/>
                    <a:pt x="129" y="576"/>
                    <a:pt x="287" y="576"/>
                  </a:cubicBezTo>
                  <a:cubicBezTo>
                    <a:pt x="444" y="576"/>
                    <a:pt x="573" y="448"/>
                    <a:pt x="573" y="290"/>
                  </a:cubicBezTo>
                  <a:lnTo>
                    <a:pt x="573" y="287"/>
                  </a:lnTo>
                  <a:lnTo>
                    <a:pt x="573" y="284"/>
                  </a:lnTo>
                  <a:cubicBezTo>
                    <a:pt x="569" y="126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48"/>
            <p:cNvSpPr/>
            <p:nvPr/>
          </p:nvSpPr>
          <p:spPr>
            <a:xfrm>
              <a:off x="1206075" y="2007013"/>
              <a:ext cx="16650" cy="14325"/>
            </a:xfrm>
            <a:custGeom>
              <a:avLst/>
              <a:gdLst/>
              <a:ahLst/>
              <a:cxnLst/>
              <a:rect l="l" t="t" r="r" b="b"/>
              <a:pathLst>
                <a:path w="666" h="573" extrusionOk="0">
                  <a:moveTo>
                    <a:pt x="379" y="1"/>
                  </a:moveTo>
                  <a:cubicBezTo>
                    <a:pt x="310" y="1"/>
                    <a:pt x="239" y="27"/>
                    <a:pt x="181" y="84"/>
                  </a:cubicBezTo>
                  <a:cubicBezTo>
                    <a:pt x="1" y="264"/>
                    <a:pt x="126" y="572"/>
                    <a:pt x="380" y="572"/>
                  </a:cubicBezTo>
                  <a:cubicBezTo>
                    <a:pt x="537" y="572"/>
                    <a:pt x="666" y="444"/>
                    <a:pt x="666" y="286"/>
                  </a:cubicBezTo>
                  <a:cubicBezTo>
                    <a:pt x="666" y="114"/>
                    <a:pt x="526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48"/>
            <p:cNvSpPr/>
            <p:nvPr/>
          </p:nvSpPr>
          <p:spPr>
            <a:xfrm>
              <a:off x="1206075" y="2041738"/>
              <a:ext cx="16650" cy="14300"/>
            </a:xfrm>
            <a:custGeom>
              <a:avLst/>
              <a:gdLst/>
              <a:ahLst/>
              <a:cxnLst/>
              <a:rect l="l" t="t" r="r" b="b"/>
              <a:pathLst>
                <a:path w="666" h="572" extrusionOk="0">
                  <a:moveTo>
                    <a:pt x="378" y="0"/>
                  </a:moveTo>
                  <a:cubicBezTo>
                    <a:pt x="308" y="0"/>
                    <a:pt x="238" y="26"/>
                    <a:pt x="181" y="83"/>
                  </a:cubicBezTo>
                  <a:cubicBezTo>
                    <a:pt x="1" y="263"/>
                    <a:pt x="126" y="571"/>
                    <a:pt x="380" y="571"/>
                  </a:cubicBezTo>
                  <a:cubicBezTo>
                    <a:pt x="537" y="571"/>
                    <a:pt x="666" y="443"/>
                    <a:pt x="666" y="285"/>
                  </a:cubicBezTo>
                  <a:cubicBezTo>
                    <a:pt x="666" y="113"/>
                    <a:pt x="524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48"/>
            <p:cNvSpPr/>
            <p:nvPr/>
          </p:nvSpPr>
          <p:spPr>
            <a:xfrm>
              <a:off x="1163250" y="2007063"/>
              <a:ext cx="14500" cy="14275"/>
            </a:xfrm>
            <a:custGeom>
              <a:avLst/>
              <a:gdLst/>
              <a:ahLst/>
              <a:cxnLst/>
              <a:rect l="l" t="t" r="r" b="b"/>
              <a:pathLst>
                <a:path w="580" h="571" extrusionOk="0">
                  <a:moveTo>
                    <a:pt x="285" y="1"/>
                  </a:moveTo>
                  <a:cubicBezTo>
                    <a:pt x="129" y="1"/>
                    <a:pt x="1" y="127"/>
                    <a:pt x="1" y="284"/>
                  </a:cubicBezTo>
                  <a:cubicBezTo>
                    <a:pt x="1" y="441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70"/>
                  </a:cubicBezTo>
                  <a:cubicBezTo>
                    <a:pt x="454" y="570"/>
                    <a:pt x="579" y="442"/>
                    <a:pt x="579" y="284"/>
                  </a:cubicBezTo>
                  <a:cubicBezTo>
                    <a:pt x="579" y="127"/>
                    <a:pt x="454" y="1"/>
                    <a:pt x="296" y="1"/>
                  </a:cubicBezTo>
                  <a:cubicBezTo>
                    <a:pt x="293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48"/>
            <p:cNvSpPr/>
            <p:nvPr/>
          </p:nvSpPr>
          <p:spPr>
            <a:xfrm>
              <a:off x="1163250" y="2041788"/>
              <a:ext cx="14500" cy="14250"/>
            </a:xfrm>
            <a:custGeom>
              <a:avLst/>
              <a:gdLst/>
              <a:ahLst/>
              <a:cxnLst/>
              <a:rect l="l" t="t" r="r" b="b"/>
              <a:pathLst>
                <a:path w="580" h="570" extrusionOk="0">
                  <a:moveTo>
                    <a:pt x="285" y="0"/>
                  </a:moveTo>
                  <a:cubicBezTo>
                    <a:pt x="129" y="0"/>
                    <a:pt x="1" y="127"/>
                    <a:pt x="1" y="283"/>
                  </a:cubicBezTo>
                  <a:cubicBezTo>
                    <a:pt x="1" y="440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69"/>
                  </a:cubicBezTo>
                  <a:cubicBezTo>
                    <a:pt x="454" y="569"/>
                    <a:pt x="579" y="441"/>
                    <a:pt x="579" y="283"/>
                  </a:cubicBezTo>
                  <a:cubicBezTo>
                    <a:pt x="579" y="126"/>
                    <a:pt x="454" y="1"/>
                    <a:pt x="296" y="1"/>
                  </a:cubicBezTo>
                  <a:cubicBezTo>
                    <a:pt x="293" y="0"/>
                    <a:pt x="28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48"/>
            <p:cNvSpPr/>
            <p:nvPr/>
          </p:nvSpPr>
          <p:spPr>
            <a:xfrm>
              <a:off x="1208325" y="1972063"/>
              <a:ext cx="14575" cy="14950"/>
            </a:xfrm>
            <a:custGeom>
              <a:avLst/>
              <a:gdLst/>
              <a:ahLst/>
              <a:cxnLst/>
              <a:rect l="l" t="t" r="r" b="b"/>
              <a:pathLst>
                <a:path w="583" h="598" extrusionOk="0">
                  <a:moveTo>
                    <a:pt x="290" y="0"/>
                  </a:moveTo>
                  <a:cubicBezTo>
                    <a:pt x="129" y="0"/>
                    <a:pt x="1" y="135"/>
                    <a:pt x="7" y="296"/>
                  </a:cubicBezTo>
                  <a:lnTo>
                    <a:pt x="7" y="302"/>
                  </a:lnTo>
                  <a:cubicBezTo>
                    <a:pt x="1" y="463"/>
                    <a:pt x="129" y="598"/>
                    <a:pt x="290" y="598"/>
                  </a:cubicBezTo>
                  <a:cubicBezTo>
                    <a:pt x="454" y="598"/>
                    <a:pt x="582" y="463"/>
                    <a:pt x="576" y="302"/>
                  </a:cubicBezTo>
                  <a:lnTo>
                    <a:pt x="576" y="299"/>
                  </a:lnTo>
                  <a:lnTo>
                    <a:pt x="576" y="296"/>
                  </a:lnTo>
                  <a:cubicBezTo>
                    <a:pt x="582" y="135"/>
                    <a:pt x="454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48"/>
            <p:cNvSpPr/>
            <p:nvPr/>
          </p:nvSpPr>
          <p:spPr>
            <a:xfrm>
              <a:off x="1163500" y="1972363"/>
              <a:ext cx="14250" cy="14425"/>
            </a:xfrm>
            <a:custGeom>
              <a:avLst/>
              <a:gdLst/>
              <a:ahLst/>
              <a:cxnLst/>
              <a:rect l="l" t="t" r="r" b="b"/>
              <a:pathLst>
                <a:path w="570" h="577" extrusionOk="0">
                  <a:moveTo>
                    <a:pt x="286" y="1"/>
                  </a:moveTo>
                  <a:cubicBezTo>
                    <a:pt x="129" y="1"/>
                    <a:pt x="0" y="126"/>
                    <a:pt x="0" y="284"/>
                  </a:cubicBezTo>
                  <a:lnTo>
                    <a:pt x="0" y="287"/>
                  </a:lnTo>
                  <a:lnTo>
                    <a:pt x="0" y="290"/>
                  </a:lnTo>
                  <a:cubicBezTo>
                    <a:pt x="0" y="448"/>
                    <a:pt x="129" y="576"/>
                    <a:pt x="286" y="576"/>
                  </a:cubicBezTo>
                  <a:cubicBezTo>
                    <a:pt x="444" y="576"/>
                    <a:pt x="569" y="448"/>
                    <a:pt x="569" y="290"/>
                  </a:cubicBezTo>
                  <a:lnTo>
                    <a:pt x="569" y="287"/>
                  </a:lnTo>
                  <a:lnTo>
                    <a:pt x="569" y="284"/>
                  </a:lnTo>
                  <a:cubicBezTo>
                    <a:pt x="569" y="126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9" name="Google Shape;6179;p48"/>
          <p:cNvSpPr/>
          <p:nvPr/>
        </p:nvSpPr>
        <p:spPr>
          <a:xfrm>
            <a:off x="7759174" y="607480"/>
            <a:ext cx="450379" cy="450398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ductive Team Meeting by Slidesgo">
  <a:themeElements>
    <a:clrScheme name="Simple Light">
      <a:dk1>
        <a:srgbClr val="3B3B3B"/>
      </a:dk1>
      <a:lt1>
        <a:srgbClr val="F3F3F3"/>
      </a:lt1>
      <a:dk2>
        <a:srgbClr val="FF7000"/>
      </a:dk2>
      <a:lt2>
        <a:srgbClr val="FF9A3F"/>
      </a:lt2>
      <a:accent1>
        <a:srgbClr val="CCCCC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7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493</Words>
  <Application>Microsoft Office PowerPoint</Application>
  <PresentationFormat>On-screen Show (16:9)</PresentationFormat>
  <Paragraphs>89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Anaheim</vt:lpstr>
      <vt:lpstr>Arial</vt:lpstr>
      <vt:lpstr>Asap</vt:lpstr>
      <vt:lpstr>Calibri</vt:lpstr>
      <vt:lpstr>Myriad Pro Light</vt:lpstr>
      <vt:lpstr>Paytone One</vt:lpstr>
      <vt:lpstr>Roboto Condensed Light</vt:lpstr>
      <vt:lpstr>Productive Team Meeting by Slidesgo</vt:lpstr>
      <vt:lpstr>PENGAMBILAN KEPUTUSAN DALAM EKONOMI MANAJEMEN DAN BISNIS</vt:lpstr>
      <vt:lpstr>AGENDA</vt:lpstr>
      <vt:lpstr>Pengertian Keputusan</vt:lpstr>
      <vt:lpstr>Pengertian Pengambilan Keputusan</vt:lpstr>
      <vt:lpstr>Identifikasi Masalah dan Tujuan</vt:lpstr>
      <vt:lpstr>PowerPoint Presentation</vt:lpstr>
      <vt:lpstr>PowerPoint Presentation</vt:lpstr>
      <vt:lpstr>Pengambilan Keputusan Individual</vt:lpstr>
      <vt:lpstr>Model-Model Pengambilan Keputusan</vt:lpstr>
      <vt:lpstr>Proses Pengambilan Keputusan</vt:lpstr>
      <vt:lpstr>Kesimpulan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PENGAMBILAN KEPUTUSAN DALAM EKONOMI MANAJEMEN DAN BISNIS</dc:title>
  <dc:creator>fauzan</dc:creator>
  <cp:lastModifiedBy>Muhamad Nur Fauzan</cp:lastModifiedBy>
  <cp:revision>10</cp:revision>
  <dcterms:modified xsi:type="dcterms:W3CDTF">2023-10-05T06:11:10Z</dcterms:modified>
</cp:coreProperties>
</file>