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7" r:id="rId5"/>
  </p:sldIdLst>
  <p:sldSz cx="12192000" cy="6858000"/>
  <p:notesSz cx="6858000" cy="9144000"/>
  <p:embeddedFontLst>
    <p:embeddedFont>
      <p:font typeface="Akaya Kanadaka" panose="02010502080401010103" pitchFamily="2" charset="77"/>
      <p:regular r:id="rId7"/>
      <p:bold r:id="rId8"/>
      <p:italic r:id="rId9"/>
      <p:boldItalic r:id="rId10"/>
    </p:embeddedFont>
    <p:embeddedFont>
      <p:font typeface="Noto Sans Symbol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dNYJZFnEnVGxfsKtboqsih3n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99" d="100"/>
          <a:sy n="99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 b="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3" name="Google Shape;23;p14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0" i="0" u="none" strike="noStrike" cap="none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body" idx="1"/>
          </p:nvPr>
        </p:nvSpPr>
        <p:spPr>
          <a:xfrm rot="5400000">
            <a:off x="4672955" y="152760"/>
            <a:ext cx="3997828" cy="779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4"/>
          <p:cNvSpPr txBox="1">
            <a:spLocks noGrp="1"/>
          </p:cNvSpPr>
          <p:nvPr>
            <p:ph type="title"/>
          </p:nvPr>
        </p:nvSpPr>
        <p:spPr>
          <a:xfrm rot="5400000">
            <a:off x="7280577" y="2764621"/>
            <a:ext cx="5244126" cy="1326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body" idx="1"/>
          </p:nvPr>
        </p:nvSpPr>
        <p:spPr>
          <a:xfrm rot="5400000">
            <a:off x="3302436" y="276725"/>
            <a:ext cx="5079534" cy="6466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5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41" name="Google Shape;41;p1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7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2605374" y="2052116"/>
            <a:ext cx="389196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6666636" y="2052114"/>
            <a:ext cx="3894222" cy="3997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51" name="Google Shape;51;p17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8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 txBox="1"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2"/>
          </p:nvPr>
        </p:nvSpPr>
        <p:spPr>
          <a:xfrm>
            <a:off x="2609285" y="2851331"/>
            <a:ext cx="3893623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3"/>
          </p:nvPr>
        </p:nvSpPr>
        <p:spPr>
          <a:xfrm>
            <a:off x="6666634" y="2052115"/>
            <a:ext cx="3899798" cy="713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80"/>
              <a:buNone/>
              <a:defRPr sz="2200" b="0" cap="none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44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4"/>
          </p:nvPr>
        </p:nvSpPr>
        <p:spPr>
          <a:xfrm>
            <a:off x="6666635" y="2851331"/>
            <a:ext cx="3899798" cy="307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71" name="Google Shape;71;p19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1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body" idx="1"/>
          </p:nvPr>
        </p:nvSpPr>
        <p:spPr>
          <a:xfrm>
            <a:off x="5120154" y="805818"/>
            <a:ext cx="5446278" cy="524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20"/>
              <a:buChar char="▪"/>
              <a:defRPr/>
            </a:lvl1pPr>
            <a:lvl2pPr marL="914400" lvl="1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3pPr>
            <a:lvl4pPr marL="1828800" lvl="3" indent="-331469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4pPr>
            <a:lvl5pPr marL="2286000" lvl="4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5pPr>
            <a:lvl6pPr marL="2743200" lvl="5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6pPr>
            <a:lvl7pPr marL="3200400" lvl="6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7pPr>
            <a:lvl8pPr marL="3657600" lvl="7" indent="-33147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620"/>
              <a:buChar char="▪"/>
              <a:defRPr/>
            </a:lvl8pPr>
            <a:lvl9pPr marL="4114800" lvl="8" indent="-33147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1620"/>
              <a:buChar char="▪"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1970322" y="3186154"/>
            <a:ext cx="2664361" cy="23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dk2">
              <a:alpha val="9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2"/>
          <p:cNvSpPr>
            <a:spLocks noGrp="1"/>
          </p:cNvSpPr>
          <p:nvPr>
            <p:ph type="pic" idx="2"/>
          </p:nvPr>
        </p:nvSpPr>
        <p:spPr>
          <a:xfrm>
            <a:off x="6747062" y="3229"/>
            <a:ext cx="4629734" cy="6858000"/>
          </a:xfrm>
          <a:prstGeom prst="rect">
            <a:avLst/>
          </a:prstGeom>
          <a:solidFill>
            <a:schemeClr val="lt1">
              <a:alpha val="9803"/>
            </a:schemeClr>
          </a:solidFill>
          <a:ln>
            <a:noFill/>
          </a:ln>
        </p:spPr>
      </p:sp>
      <p:sp>
        <p:nvSpPr>
          <p:cNvPr id="92" name="Google Shape;92;p22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accent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◤</a:t>
            </a:r>
            <a:endParaRPr sz="10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1970322" y="3182928"/>
            <a:ext cx="3971874" cy="2386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26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831794" y="2105202"/>
            <a:ext cx="9360205" cy="4752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1218986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3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146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2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▪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861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60"/>
              <a:buFont typeface="Noto Sans Symbols"/>
              <a:buChar char="▪"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7179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7179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  <a:buSzPts val="108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dt" idx="10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75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ftr" idx="11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8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ldNum" idx="12"/>
          </p:nvPr>
        </p:nvSpPr>
        <p:spPr>
          <a:xfrm>
            <a:off x="158407" y="164592"/>
            <a:ext cx="636727" cy="322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4" name="Google Shape;14;p13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2611808" y="2060442"/>
            <a:ext cx="5518066" cy="226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ID"/>
              <a:t>MEDIA SOSIAL &amp; </a:t>
            </a:r>
            <a:br>
              <a:rPr lang="en-ID"/>
            </a:br>
            <a:r>
              <a:rPr lang="en-ID"/>
              <a:t>PERIKLANAN</a:t>
            </a: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2772274" y="3668515"/>
            <a:ext cx="5357600" cy="1160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lang="en-ID" dirty="0"/>
              <a:t>DIMAS EKO PRASETYO, S.KOM., M.KOM</a:t>
            </a:r>
            <a:endParaRPr dirty="0"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9270" y="162308"/>
            <a:ext cx="1047330" cy="1016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78321" y="197908"/>
            <a:ext cx="1340949" cy="94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 txBox="1"/>
          <p:nvPr/>
        </p:nvSpPr>
        <p:spPr>
          <a:xfrm>
            <a:off x="1099595" y="6501547"/>
            <a:ext cx="3767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cap="none" dirty="0">
                <a:solidFill>
                  <a:schemeClr val="lt1"/>
                </a:solidFill>
                <a:latin typeface="Akaya Kanadaka"/>
                <a:ea typeface="Akaya Kanadaka"/>
                <a:cs typeface="Akaya Kanadaka"/>
                <a:sym typeface="Akaya Kanadaka"/>
              </a:rPr>
              <a:t>PROGRAM STUDI SISTEM INFORMASI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ID" sz="6000" dirty="0" err="1">
                <a:latin typeface="Arial"/>
                <a:ea typeface="Arial"/>
                <a:cs typeface="Arial"/>
                <a:sym typeface="Arial"/>
              </a:rPr>
              <a:t>Tugas</a:t>
            </a:r>
            <a:r>
              <a:rPr lang="en-ID" sz="6000" dirty="0">
                <a:latin typeface="Arial"/>
                <a:ea typeface="Arial"/>
                <a:cs typeface="Arial"/>
                <a:sym typeface="Arial"/>
              </a:rPr>
              <a:t> Latihan</a:t>
            </a:r>
            <a:endParaRPr dirty="0"/>
          </a:p>
        </p:txBody>
      </p:sp>
      <p:sp>
        <p:nvSpPr>
          <p:cNvPr id="130" name="Google Shape;130;p2"/>
          <p:cNvSpPr txBox="1">
            <a:spLocks noGrp="1"/>
          </p:cNvSpPr>
          <p:nvPr>
            <p:ph type="body" idx="1"/>
          </p:nvPr>
        </p:nvSpPr>
        <p:spPr>
          <a:xfrm>
            <a:off x="2774502" y="4132766"/>
            <a:ext cx="7791931" cy="87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b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US" sz="3200" dirty="0"/>
              <a:t>Media </a:t>
            </a:r>
            <a:r>
              <a:rPr lang="en-US" sz="3200" dirty="0" err="1"/>
              <a:t>Sosial</a:t>
            </a:r>
            <a:r>
              <a:rPr lang="en-US" sz="3200" dirty="0"/>
              <a:t> dan </a:t>
            </a:r>
            <a:r>
              <a:rPr lang="en-US" sz="3200" dirty="0" err="1"/>
              <a:t>Periklanan</a:t>
            </a:r>
            <a:endParaRPr sz="3200" dirty="0"/>
          </a:p>
        </p:txBody>
      </p:sp>
      <p:sp>
        <p:nvSpPr>
          <p:cNvPr id="131" name="Google Shape;131;p2"/>
          <p:cNvSpPr/>
          <p:nvPr/>
        </p:nvSpPr>
        <p:spPr>
          <a:xfrm>
            <a:off x="-134911" y="283149"/>
            <a:ext cx="4383354" cy="963001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2" y="358622"/>
            <a:ext cx="836823" cy="812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"/>
          <p:cNvCxnSpPr/>
          <p:nvPr/>
        </p:nvCxnSpPr>
        <p:spPr>
          <a:xfrm>
            <a:off x="1072044" y="358622"/>
            <a:ext cx="0" cy="8120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2"/>
          <p:cNvSpPr txBox="1"/>
          <p:nvPr/>
        </p:nvSpPr>
        <p:spPr>
          <a:xfrm>
            <a:off x="1225884" y="470590"/>
            <a:ext cx="27348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 INFORMASI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1225115" y="746741"/>
            <a:ext cx="3458314" cy="26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 SOSIAL &amp; PERIKLANAN</a:t>
            </a:r>
            <a:endParaRPr sz="1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1099595" y="6488668"/>
            <a:ext cx="3767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Akaya Kanadaka"/>
                <a:ea typeface="Akaya Kanadaka"/>
                <a:cs typeface="Akaya Kanadaka"/>
                <a:sym typeface="Akaya Kanadaka"/>
              </a:rPr>
              <a:t>PROGRAM STUDI SISTEM INFORMASI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4712503" y="296587"/>
            <a:ext cx="8914959" cy="91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</a:pPr>
            <a:r>
              <a:rPr lang="en-ID" b="1" i="1" dirty="0" err="1"/>
              <a:t>Tugas</a:t>
            </a:r>
            <a:r>
              <a:rPr lang="en-ID" b="1" i="1" dirty="0"/>
              <a:t> </a:t>
            </a:r>
            <a:r>
              <a:rPr lang="en-ID" b="1" i="1" dirty="0" err="1"/>
              <a:t>Harian</a:t>
            </a:r>
            <a:r>
              <a:rPr lang="en-ID" b="1" i="1" dirty="0"/>
              <a:t> 2</a:t>
            </a:r>
            <a:endParaRPr b="1" i="1" dirty="0"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1655180" y="1416676"/>
            <a:ext cx="8914959" cy="4968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sz="1800" b="1" u="sng" dirty="0" err="1"/>
              <a:t>Jawablah</a:t>
            </a:r>
            <a:r>
              <a:rPr lang="en-US" sz="1800" b="1" u="sng" dirty="0"/>
              <a:t> </a:t>
            </a:r>
            <a:r>
              <a:rPr lang="en-US" sz="1800" b="1" u="sng" dirty="0" err="1"/>
              <a:t>pertanyaan</a:t>
            </a:r>
            <a:r>
              <a:rPr lang="en-US" sz="1800" b="1" u="sng" dirty="0"/>
              <a:t> </a:t>
            </a:r>
            <a:r>
              <a:rPr lang="en-US" sz="1800" b="1" u="sng" dirty="0" err="1"/>
              <a:t>dibawah</a:t>
            </a:r>
            <a:r>
              <a:rPr lang="en-US" sz="1800" b="1" u="sng" dirty="0"/>
              <a:t> </a:t>
            </a:r>
            <a:r>
              <a:rPr lang="en-US" sz="1800" b="1" u="sng" dirty="0" err="1"/>
              <a:t>ini</a:t>
            </a:r>
            <a:r>
              <a:rPr lang="en-US" sz="1800" b="1" u="sng" dirty="0"/>
              <a:t> </a:t>
            </a:r>
            <a:r>
              <a:rPr lang="en-US" sz="1800" b="1" u="sng" dirty="0" err="1"/>
              <a:t>dengan</a:t>
            </a:r>
            <a:r>
              <a:rPr lang="en-US" sz="1800" b="1" u="sng" dirty="0"/>
              <a:t> </a:t>
            </a:r>
            <a:r>
              <a:rPr lang="en-US" sz="1800" b="1" u="sng" dirty="0" err="1"/>
              <a:t>baik</a:t>
            </a:r>
            <a:r>
              <a:rPr lang="en-US" sz="1800" b="1" u="sng" dirty="0"/>
              <a:t> dan </a:t>
            </a:r>
            <a:r>
              <a:rPr lang="en-US" sz="1800" b="1" u="sng" dirty="0" err="1"/>
              <a:t>benar</a:t>
            </a:r>
            <a:r>
              <a:rPr lang="en-US" sz="1800" b="1" u="sng" dirty="0"/>
              <a:t>!</a:t>
            </a:r>
          </a:p>
          <a:p>
            <a:pPr lvl="0" indent="-457200" algn="l" rtl="0"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Berikan</a:t>
            </a:r>
            <a:r>
              <a:rPr lang="en-US" sz="1600" dirty="0"/>
              <a:t> </a:t>
            </a:r>
            <a:r>
              <a:rPr lang="en-US" sz="1600" dirty="0" err="1"/>
              <a:t>definisi</a:t>
            </a:r>
            <a:r>
              <a:rPr lang="en-US" sz="1600" dirty="0"/>
              <a:t> Media </a:t>
            </a:r>
            <a:r>
              <a:rPr lang="en-US" sz="1600" dirty="0" err="1"/>
              <a:t>Sosial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!</a:t>
            </a:r>
          </a:p>
          <a:p>
            <a:pPr lvl="0" indent="-457200" algn="l" rtl="0"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Berikan</a:t>
            </a:r>
            <a:r>
              <a:rPr lang="en-US" sz="1600" dirty="0"/>
              <a:t> </a:t>
            </a:r>
            <a:r>
              <a:rPr lang="en-US" sz="1600" dirty="0" err="1"/>
              <a:t>penjelasan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jenis-jenis</a:t>
            </a:r>
            <a:r>
              <a:rPr lang="en-US" sz="1600" dirty="0"/>
              <a:t> Media </a:t>
            </a:r>
            <a:r>
              <a:rPr lang="en-US" sz="1600" dirty="0" err="1"/>
              <a:t>Sosial</a:t>
            </a:r>
            <a:r>
              <a:rPr lang="en-US" sz="1600" dirty="0"/>
              <a:t>!</a:t>
            </a:r>
          </a:p>
          <a:p>
            <a:pPr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Berikan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media social yang </a:t>
            </a:r>
            <a:r>
              <a:rPr lang="en-US" sz="1600" dirty="0" err="1"/>
              <a:t>terkenal</a:t>
            </a:r>
            <a:r>
              <a:rPr lang="en-US" sz="1600" dirty="0"/>
              <a:t> di Indonesia yang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media social </a:t>
            </a:r>
            <a:r>
              <a:rPr lang="en-US" sz="1600" i="1" dirty="0"/>
              <a:t>Wiki </a:t>
            </a:r>
            <a:r>
              <a:rPr lang="en-US" sz="1600" dirty="0"/>
              <a:t>!</a:t>
            </a:r>
          </a:p>
          <a:p>
            <a:pPr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Berikan</a:t>
            </a:r>
            <a:r>
              <a:rPr lang="en-US" sz="1600" dirty="0"/>
              <a:t> </a:t>
            </a:r>
            <a:r>
              <a:rPr lang="en-US" sz="1600" dirty="0" err="1"/>
              <a:t>definisi</a:t>
            </a:r>
            <a:r>
              <a:rPr lang="en-US" sz="1600" dirty="0"/>
              <a:t> </a:t>
            </a:r>
            <a:r>
              <a:rPr lang="en-US" sz="1600" dirty="0" err="1"/>
              <a:t>periklanan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!</a:t>
            </a:r>
          </a:p>
          <a:p>
            <a:pPr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Jelaskan</a:t>
            </a:r>
            <a:r>
              <a:rPr lang="en-US" sz="1600" dirty="0"/>
              <a:t>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periklanan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digital!</a:t>
            </a:r>
          </a:p>
          <a:p>
            <a:pPr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Jelaskan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i="1" dirty="0"/>
              <a:t>Interest </a:t>
            </a:r>
            <a:r>
              <a:rPr lang="en-US" sz="1600" dirty="0" err="1"/>
              <a:t>menurut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yang </a:t>
            </a:r>
            <a:r>
              <a:rPr lang="en-US" sz="1600" dirty="0" err="1"/>
              <a:t>terdapat</a:t>
            </a:r>
            <a:r>
              <a:rPr lang="en-US" sz="1600" dirty="0"/>
              <a:t> pada </a:t>
            </a:r>
            <a:r>
              <a:rPr lang="en-US" sz="1600" dirty="0" err="1"/>
              <a:t>konsep</a:t>
            </a:r>
            <a:r>
              <a:rPr lang="en-US" sz="1600" dirty="0"/>
              <a:t> AIDCA!</a:t>
            </a:r>
          </a:p>
          <a:p>
            <a:pPr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Berikan</a:t>
            </a:r>
            <a:r>
              <a:rPr lang="en-US" sz="1600" dirty="0"/>
              <a:t>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kasus</a:t>
            </a:r>
            <a:r>
              <a:rPr lang="en-US" sz="1600" dirty="0"/>
              <a:t> </a:t>
            </a:r>
            <a:r>
              <a:rPr lang="en-US" sz="1600" i="1" dirty="0"/>
              <a:t>Conviction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AIDCA!</a:t>
            </a:r>
          </a:p>
          <a:p>
            <a:pPr lvl="0" indent="-457200" algn="l" rtl="0">
              <a:spcBef>
                <a:spcPts val="160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perencanaan</a:t>
            </a:r>
            <a:r>
              <a:rPr lang="en-US" sz="1600" dirty="0"/>
              <a:t> </a:t>
            </a:r>
            <a:r>
              <a:rPr lang="en-US" sz="1600" dirty="0" err="1"/>
              <a:t>perikalanan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3 strategi,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dijelaskan</a:t>
            </a:r>
            <a:r>
              <a:rPr lang="en-US" sz="1600" dirty="0"/>
              <a:t> 3 strategi </a:t>
            </a:r>
            <a:r>
              <a:rPr lang="en-US" sz="1600" dirty="0" err="1"/>
              <a:t>tersebut</a:t>
            </a:r>
            <a:r>
              <a:rPr lang="en-US" sz="1600" dirty="0"/>
              <a:t>!</a:t>
            </a:r>
            <a:endParaRPr sz="1600" dirty="0"/>
          </a:p>
        </p:txBody>
      </p:sp>
      <p:pic>
        <p:nvPicPr>
          <p:cNvPr id="151" name="Google Shape;15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13497" y="242041"/>
            <a:ext cx="482600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7604567" y="6488668"/>
            <a:ext cx="3767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Akaya Kanadaka"/>
                <a:ea typeface="Akaya Kanadaka"/>
                <a:cs typeface="Akaya Kanadaka"/>
                <a:sym typeface="Akaya Kanadaka"/>
              </a:rPr>
              <a:t>PROGRAM STUDI SISTEM INFORMASI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ID" sz="6000">
                <a:latin typeface="Arial"/>
                <a:ea typeface="Arial"/>
                <a:cs typeface="Arial"/>
                <a:sym typeface="Arial"/>
              </a:rPr>
              <a:t>TERIMA KASIH</a:t>
            </a:r>
            <a:endParaRPr/>
          </a:p>
        </p:txBody>
      </p:sp>
      <p:sp>
        <p:nvSpPr>
          <p:cNvPr id="218" name="Google Shape;218;p12"/>
          <p:cNvSpPr/>
          <p:nvPr/>
        </p:nvSpPr>
        <p:spPr>
          <a:xfrm>
            <a:off x="-134911" y="283149"/>
            <a:ext cx="4383354" cy="963001"/>
          </a:xfrm>
          <a:prstGeom prst="roundRect">
            <a:avLst>
              <a:gd name="adj" fmla="val 16667"/>
            </a:avLst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92" y="358622"/>
            <a:ext cx="836823" cy="8120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12"/>
          <p:cNvCxnSpPr/>
          <p:nvPr/>
        </p:nvCxnSpPr>
        <p:spPr>
          <a:xfrm>
            <a:off x="1072044" y="358622"/>
            <a:ext cx="0" cy="8120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1" name="Google Shape;221;p12"/>
          <p:cNvSpPr txBox="1"/>
          <p:nvPr/>
        </p:nvSpPr>
        <p:spPr>
          <a:xfrm>
            <a:off x="1225884" y="470590"/>
            <a:ext cx="27348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SISTEM INFORMASI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1225115" y="746741"/>
            <a:ext cx="3458314" cy="26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 SOSIAL &amp; PERIKLANAN</a:t>
            </a:r>
            <a:endParaRPr sz="15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1099595" y="6488668"/>
            <a:ext cx="37673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>
                <a:solidFill>
                  <a:schemeClr val="lt1"/>
                </a:solidFill>
                <a:latin typeface="Akaya Kanadaka"/>
                <a:ea typeface="Akaya Kanadaka"/>
                <a:cs typeface="Akaya Kanadaka"/>
                <a:sym typeface="Akaya Kanadaka"/>
              </a:rPr>
              <a:t>PROGRAM STUDI SISTEM INFORMASI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Madison">
      <a:dk1>
        <a:srgbClr val="000000"/>
      </a:dk1>
      <a:lt1>
        <a:srgbClr val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143</Words>
  <Application>Microsoft Macintosh PowerPoint</Application>
  <PresentationFormat>Widescreen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Akaya Kanadaka</vt:lpstr>
      <vt:lpstr>Arial</vt:lpstr>
      <vt:lpstr>Noto Sans Symbols</vt:lpstr>
      <vt:lpstr>Madison</vt:lpstr>
      <vt:lpstr>MEDIA SOSIAL &amp;  PERIKLANAN</vt:lpstr>
      <vt:lpstr>Tugas Latihan</vt:lpstr>
      <vt:lpstr>Tugas Harian 2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SOSIAL &amp;  PERIKLANAN</dc:title>
  <dc:creator>Dimas Eko Prasetyo</dc:creator>
  <cp:lastModifiedBy>Dimas Eko Prasetyo</cp:lastModifiedBy>
  <cp:revision>6</cp:revision>
  <dcterms:created xsi:type="dcterms:W3CDTF">2024-02-27T09:24:23Z</dcterms:created>
  <dcterms:modified xsi:type="dcterms:W3CDTF">2024-03-24T15:46:35Z</dcterms:modified>
</cp:coreProperties>
</file>