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C46569-481E-45AB-B4A5-4F64B944FBA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Untitled Section" id="{632CEF7B-5FFB-4FDB-B417-21A841697680}">
          <p14:sldIdLst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ADDE-CFE8-8CB6-72A6-A4919CCB7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8A6FC-538D-2268-FA12-C5DCE3AC0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75EE3-60F9-12BD-38AF-C2CF11B2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5405-292D-4478-A255-D1C07FE4DE9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4DA09-76BD-E5FF-0CF6-F031BE05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8C915-6235-AFDD-F96E-32B139ED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EB48-C1B6-43F3-AC96-2E5797075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6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71EB-8BB4-EEB3-870D-4DC042C5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11B9C-E591-1B20-69EE-3C86A99BD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40218-DB6E-00A4-9A19-D5FC8820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5405-292D-4478-A255-D1C07FE4DE9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FDA83-32E7-655A-A14D-2087FEFD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14E0C-D375-7BFD-1846-D417415A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EB48-C1B6-43F3-AC96-2E5797075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7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1407E-033F-C297-AAF6-F73446D18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BDE13-BF53-E520-C08F-0B1463450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4D4AB-4791-227F-3A42-BB0AAE68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5405-292D-4478-A255-D1C07FE4DE9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9BE68-2236-EE33-D59E-4AB48183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22CE5-A4A7-B5E7-A83C-25525B46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EB48-C1B6-43F3-AC96-2E5797075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2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7DCE-D8B4-5B34-BCDF-F9488A7A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C64-64FE-CFA9-07EF-E5ACAF67C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D4DD-27CB-B15C-E8C3-AF40B6B6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5405-292D-4478-A255-D1C07FE4DE9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94309-C669-88A0-A4DE-1110EB57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1FFE4-7D7C-0661-48B6-7D353EAA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EB48-C1B6-43F3-AC96-2E5797075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FEDE-2ABC-17D9-B81A-497D6E0C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2FDE8-4606-726A-A2D5-6C697346C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EFBD7-DE30-6F2C-F663-33A1135B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5405-292D-4478-A255-D1C07FE4DE9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9EC68-CC78-7845-3DD0-1F0E99F5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787C0-13C6-AD93-0955-A810FA6B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EB48-C1B6-43F3-AC96-2E5797075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8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7588-EA15-D75C-7F52-906A6576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81E54-C87A-47B0-4C23-88999240A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019DC-5358-DB71-A746-5C249B493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9A70E-36A0-B939-8A96-6212F29AC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5405-292D-4478-A255-D1C07FE4DE9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CF5CE-30B0-4D2C-F873-FA56CA69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26E16-75DD-6F15-5EDB-F7FDEA5C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EB48-C1B6-43F3-AC96-2E5797075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9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2558-95E7-E8FA-0B08-99A8EE51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5BFFD-9F32-EC27-A613-84428B781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CC0F4-1256-5A24-0F34-B1915B2BA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F9F69-C11E-B601-0F1F-AA8F8575D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4C9F4-E0AF-B818-EC1E-43424184C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926B65-64A0-8AB3-960B-ED50B3A8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5405-292D-4478-A255-D1C07FE4DE9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D1A37-117A-CE37-F367-98DED831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E84C0-109E-616C-4A48-E1ED3ADF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EB48-C1B6-43F3-AC96-2E5797075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0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5863-CDB0-EA7C-7C1A-00E1F29B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4AB2A-376B-C0D2-2C52-510166EC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5405-292D-4478-A255-D1C07FE4DE9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9D47C-7C96-638B-444F-ABDDDBB8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1B6A2-A735-2EFB-FDCE-7D5A92CC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EB48-C1B6-43F3-AC96-2E5797075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0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1A33F-7E22-2614-9578-0A16B62D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5405-292D-4478-A255-D1C07FE4DE9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CB74C-B059-3A02-1FE3-FFA66997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0B66D-3793-8CB5-3443-D073FEA7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EB48-C1B6-43F3-AC96-2E5797075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8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63CB-84F9-5C32-36B4-75B94C3F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EFFF-06F0-B7AF-BF75-5CB8CAE2E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15EFC-AC62-26C6-74B9-EEE3BFB55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D9CFE-956F-5713-8253-2E0444B2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5405-292D-4478-A255-D1C07FE4DE9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A1C96-4E1B-A83D-67F3-31A74AC3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D1DA1-39A4-CD60-5E7E-E729A8F9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EB48-C1B6-43F3-AC96-2E5797075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3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1EF3-39AE-6F0E-9345-917EA66B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B9A3C-0537-1037-F9D7-F164DC688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EA942-6704-21BF-6BCE-DCE71388B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CADA8-0B35-4469-B894-D793BAB8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5405-292D-4478-A255-D1C07FE4DE9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88197-C31D-D7F0-0F59-ED7F483D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26A8E-21D9-9C7E-9B54-EB382851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EB48-C1B6-43F3-AC96-2E5797075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2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5F4AB-6A4C-422C-180C-AAEE3C0F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CCAE2-1E32-7AFB-E7AA-E3E09091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1AADA-F70D-97E0-F846-8151DEA38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5405-292D-4478-A255-D1C07FE4DE9E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F3FD2-A210-3E6A-A725-0343520C7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7B41A-FF64-9B62-3012-C3717CA14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6EB48-C1B6-43F3-AC96-2E5797075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2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3A78-BE83-F19B-29F5-E8BAD545F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Mambuat</a:t>
            </a:r>
            <a:r>
              <a:rPr lang="en-US" dirty="0"/>
              <a:t> 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34AF8-D694-9F91-0A60-03D4FF7E0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30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26515-93EE-FD15-700E-7696915AD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90"/>
            <a:ext cx="10515600" cy="5808973"/>
          </a:xfrm>
        </p:spPr>
        <p:txBody>
          <a:bodyPr/>
          <a:lstStyle/>
          <a:p>
            <a:r>
              <a:rPr lang="en-US" dirty="0" err="1"/>
              <a:t>Kemudian</a:t>
            </a:r>
            <a:r>
              <a:rPr lang="en-US" dirty="0"/>
              <a:t> kalian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marker,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code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code block </a:t>
            </a:r>
            <a:r>
              <a:rPr lang="en-US" dirty="0" err="1"/>
              <a:t>sebelumnya</a:t>
            </a:r>
            <a:r>
              <a:rPr lang="en-US" dirty="0"/>
              <a:t>. Lalu </a:t>
            </a:r>
            <a:r>
              <a:rPr lang="en-US" dirty="0" err="1"/>
              <a:t>tambahkan</a:t>
            </a:r>
            <a:r>
              <a:rPr lang="en-US" dirty="0"/>
              <a:t> get longitude &amp; get </a:t>
            </a:r>
            <a:r>
              <a:rPr lang="en-US" dirty="0" err="1"/>
              <a:t>latitudenya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4AF0E-894E-F51D-2C29-6919DF2D0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35" y="1835579"/>
            <a:ext cx="6469334" cy="3654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1F0759-22EA-0840-0847-6D95EFAA1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404" y="1746370"/>
            <a:ext cx="39147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1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0EAB-6E06-C236-FB89-9F5C3C25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Blocks </a:t>
            </a:r>
            <a:r>
              <a:rPr lang="en-US" sz="1800" dirty="0" err="1"/>
              <a:t>keseluruhan</a:t>
            </a:r>
            <a:r>
              <a:rPr lang="en-US" sz="1800" dirty="0"/>
              <a:t>, </a:t>
            </a:r>
            <a:r>
              <a:rPr lang="en-US" sz="1800" dirty="0" err="1"/>
              <a:t>selanjutnya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di test pada hp kalian masing </a:t>
            </a:r>
            <a:r>
              <a:rPr lang="en-US" sz="1800" dirty="0" err="1"/>
              <a:t>masing</a:t>
            </a:r>
            <a:r>
              <a:rPr lang="en-US" sz="1800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35A066-3A2C-C950-70D9-1B01CD574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337" y="1843881"/>
            <a:ext cx="5267325" cy="4314825"/>
          </a:xfrm>
        </p:spPr>
      </p:pic>
    </p:spTree>
    <p:extLst>
      <p:ext uri="{BB962C8B-B14F-4D97-AF65-F5344CB8AC3E}">
        <p14:creationId xmlns:p14="http://schemas.microsoft.com/office/powerpoint/2010/main" val="87034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F096-EF8C-56B7-7B06-FFCC2723E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695"/>
            <a:ext cx="10515600" cy="5912268"/>
          </a:xfrm>
        </p:spPr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project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Maps, </a:t>
            </a:r>
            <a:r>
              <a:rPr lang="en-US" dirty="0" err="1"/>
              <a:t>lalu</a:t>
            </a:r>
            <a:r>
              <a:rPr lang="en-US" dirty="0"/>
              <a:t> drag </a:t>
            </a:r>
            <a:r>
              <a:rPr lang="en-US" dirty="0" err="1"/>
              <a:t>verticalArragment</a:t>
            </a:r>
            <a:endParaRPr lang="en-US" dirty="0"/>
          </a:p>
          <a:p>
            <a:r>
              <a:rPr lang="en-US" dirty="0" err="1"/>
              <a:t>Kamudian</a:t>
            </a:r>
            <a:r>
              <a:rPr lang="en-US" dirty="0"/>
              <a:t> kalian </a:t>
            </a:r>
            <a:r>
              <a:rPr lang="en-US" dirty="0" err="1"/>
              <a:t>ke</a:t>
            </a:r>
            <a:r>
              <a:rPr lang="en-US" dirty="0"/>
              <a:t> tools maps </a:t>
            </a:r>
            <a:r>
              <a:rPr lang="en-US" dirty="0" err="1"/>
              <a:t>lalu</a:t>
            </a:r>
            <a:r>
              <a:rPr lang="en-US" dirty="0"/>
              <a:t> drag maps </a:t>
            </a:r>
            <a:r>
              <a:rPr lang="en-US" dirty="0" err="1"/>
              <a:t>ke</a:t>
            </a:r>
            <a:r>
              <a:rPr lang="en-US" dirty="0"/>
              <a:t> screen kalian.</a:t>
            </a:r>
          </a:p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setting heigh dan weight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fill parent.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93B38-36BB-DBD5-811F-19CB6E9B7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0315"/>
            <a:ext cx="10458650" cy="426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7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86DB-D2F3-048A-177A-DB2A9FB63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632"/>
            <a:ext cx="10515600" cy="5936331"/>
          </a:xfrm>
        </p:spPr>
        <p:txBody>
          <a:bodyPr/>
          <a:lstStyle/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drag marker </a:t>
            </a:r>
            <a:r>
              <a:rPr lang="en-US" dirty="0" err="1"/>
              <a:t>sebagai</a:t>
            </a:r>
            <a:r>
              <a:rPr lang="en-US" dirty="0"/>
              <a:t> symbol </a:t>
            </a:r>
            <a:r>
              <a:rPr lang="en-US" dirty="0" err="1"/>
              <a:t>dalam</a:t>
            </a:r>
            <a:r>
              <a:rPr lang="en-US" dirty="0"/>
              <a:t> maps,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warnanya</a:t>
            </a:r>
            <a:r>
              <a:rPr lang="en-US" dirty="0"/>
              <a:t> di tools </a:t>
            </a:r>
            <a:r>
              <a:rPr lang="en-US" b="1" dirty="0" err="1"/>
              <a:t>FillColor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menjadikan</a:t>
            </a:r>
            <a:r>
              <a:rPr lang="en-US" dirty="0"/>
              <a:t> symbol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input </a:t>
            </a:r>
            <a:r>
              <a:rPr lang="en-US" b="1" dirty="0"/>
              <a:t>Image Asset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B5A6D-17DD-8741-5DE2-BBA4AA70B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721333"/>
            <a:ext cx="9661357" cy="375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3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886C8-9E7F-E80D-D386-25CA2B8AD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296"/>
            <a:ext cx="10515600" cy="5683667"/>
          </a:xfrm>
        </p:spPr>
        <p:txBody>
          <a:bodyPr/>
          <a:lstStyle/>
          <a:p>
            <a:r>
              <a:rPr lang="en-US" dirty="0"/>
              <a:t>Masih di marker </a:t>
            </a:r>
            <a:r>
              <a:rPr lang="en-US" dirty="0" err="1"/>
              <a:t>ubah</a:t>
            </a:r>
            <a:r>
              <a:rPr lang="en-US" dirty="0"/>
              <a:t> longitude &amp; latitude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0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nanti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memaasukan</a:t>
            </a:r>
            <a:r>
              <a:rPr lang="en-US" dirty="0"/>
              <a:t> sensor </a:t>
            </a:r>
            <a:r>
              <a:rPr lang="en-US" dirty="0" err="1"/>
              <a:t>gps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terkoneksi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hp kalian. </a:t>
            </a:r>
            <a:r>
              <a:rPr lang="en-US" dirty="0" err="1"/>
              <a:t>Lihat</a:t>
            </a:r>
            <a:r>
              <a:rPr lang="en-US" dirty="0"/>
              <a:t> yang garis </a:t>
            </a:r>
            <a:r>
              <a:rPr lang="en-US" dirty="0" err="1"/>
              <a:t>biru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8BB00-E1F3-9FAB-AE2A-DDE3B40BB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8772"/>
            <a:ext cx="10299031" cy="364956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F4F217-89A2-6BC0-66A8-C3D43E840031}"/>
              </a:ext>
            </a:extLst>
          </p:cNvPr>
          <p:cNvCxnSpPr/>
          <p:nvPr/>
        </p:nvCxnSpPr>
        <p:spPr>
          <a:xfrm>
            <a:off x="9432756" y="6128835"/>
            <a:ext cx="637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65B2A0-3CAC-EC67-9C52-DA151724A60C}"/>
              </a:ext>
            </a:extLst>
          </p:cNvPr>
          <p:cNvCxnSpPr/>
          <p:nvPr/>
        </p:nvCxnSpPr>
        <p:spPr>
          <a:xfrm>
            <a:off x="9422728" y="6557962"/>
            <a:ext cx="63767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99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EE21-F608-0D95-10D8-BE626DE34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743"/>
            <a:ext cx="10515600" cy="5648220"/>
          </a:xfrm>
        </p:spPr>
        <p:txBody>
          <a:bodyPr/>
          <a:lstStyle/>
          <a:p>
            <a:r>
              <a:rPr lang="en-US" dirty="0" err="1"/>
              <a:t>Kemudian</a:t>
            </a:r>
            <a:r>
              <a:rPr lang="en-US" dirty="0"/>
              <a:t> drag location sensor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097B0-6718-D99D-CA31-9EF9A934F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34" y="1319105"/>
            <a:ext cx="10418466" cy="468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C0B2F-F203-AFA8-D0AA-04740E91D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916"/>
            <a:ext cx="10515600" cy="5828047"/>
          </a:xfrm>
        </p:spPr>
        <p:txBody>
          <a:bodyPr/>
          <a:lstStyle/>
          <a:p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buka</a:t>
            </a:r>
            <a:r>
              <a:rPr lang="en-US" dirty="0"/>
              <a:t> blocks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location sensor, dan </a:t>
            </a:r>
            <a:r>
              <a:rPr lang="en-US" dirty="0" err="1"/>
              <a:t>pilih</a:t>
            </a:r>
            <a:r>
              <a:rPr lang="en-US" dirty="0"/>
              <a:t> code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F4700-76BD-BE7A-A2D8-E30035E6D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26" y="1289384"/>
            <a:ext cx="66389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7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2D3C4-D721-9BCE-0F5F-971A63204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104"/>
            <a:ext cx="10515600" cy="6196263"/>
          </a:xfrm>
        </p:spPr>
        <p:txBody>
          <a:bodyPr/>
          <a:lstStyle/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maps,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code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Lalu di </a:t>
            </a:r>
            <a:r>
              <a:rPr lang="en-US" dirty="0" err="1"/>
              <a:t>gabungkan</a:t>
            </a:r>
            <a:endParaRPr lang="en-US" dirty="0"/>
          </a:p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get latitude dan longitude, </a:t>
            </a:r>
            <a:r>
              <a:rPr lang="en-US" dirty="0" err="1"/>
              <a:t>caranya</a:t>
            </a:r>
            <a:r>
              <a:rPr lang="en-US" dirty="0"/>
              <a:t> di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3,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tulisan longitude/ latitude </a:t>
            </a:r>
            <a:r>
              <a:rPr lang="en-US" dirty="0" err="1"/>
              <a:t>lalu</a:t>
            </a:r>
            <a:r>
              <a:rPr lang="en-US" dirty="0"/>
              <a:t> di drag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03CB0-A2F3-B7BE-1E36-58D6F5F7C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40" y="2188470"/>
            <a:ext cx="4792321" cy="4391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E6E47A-1B78-1259-4A5A-D3AA7DAD29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211"/>
          <a:stretch/>
        </p:blipFill>
        <p:spPr>
          <a:xfrm>
            <a:off x="6096000" y="4494521"/>
            <a:ext cx="4810125" cy="21228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392058-B2EA-B030-6906-410B219B2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88470"/>
            <a:ext cx="3752850" cy="1981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657A80-E6B1-26B1-EDA2-D15B6ACD2E08}"/>
              </a:ext>
            </a:extLst>
          </p:cNvPr>
          <p:cNvSpPr txBox="1"/>
          <p:nvPr/>
        </p:nvSpPr>
        <p:spPr>
          <a:xfrm>
            <a:off x="1070940" y="2151553"/>
            <a:ext cx="4932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307C4-4169-7D04-34BC-F03881347E4B}"/>
              </a:ext>
            </a:extLst>
          </p:cNvPr>
          <p:cNvSpPr txBox="1"/>
          <p:nvPr/>
        </p:nvSpPr>
        <p:spPr>
          <a:xfrm>
            <a:off x="9948239" y="4494521"/>
            <a:ext cx="4932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A64714-BD49-EF6D-7C97-A78B0B30581C}"/>
              </a:ext>
            </a:extLst>
          </p:cNvPr>
          <p:cNvSpPr txBox="1"/>
          <p:nvPr/>
        </p:nvSpPr>
        <p:spPr>
          <a:xfrm>
            <a:off x="9701592" y="2065098"/>
            <a:ext cx="4932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5013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C16D1-6784-F7CD-E30C-10E70F19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726"/>
            <a:ext cx="10515600" cy="5900237"/>
          </a:xfrm>
        </p:spPr>
        <p:txBody>
          <a:bodyPr/>
          <a:lstStyle/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zoom,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maps,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b="1" dirty="0" err="1"/>
              <a:t>zoomlevel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FD146-7ACC-5562-C71B-D05AFEFCD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2037"/>
            <a:ext cx="6381750" cy="473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41249F-D253-EF56-DBCE-3B6D7AAE2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745" y="1062037"/>
            <a:ext cx="43910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0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44DB-A810-FCD3-C10F-6A7E0473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632" y="324853"/>
            <a:ext cx="4255168" cy="2730804"/>
          </a:xfrm>
        </p:spPr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location sensor yang </a:t>
            </a:r>
            <a:r>
              <a:rPr lang="en-US" dirty="0" err="1"/>
              <a:t>kedua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design,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Kembali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blocks.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0F1DD5-6C09-7766-CA24-50B8D56B1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05" y="415781"/>
            <a:ext cx="6007768" cy="2819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BF9E27-26F7-DCBD-CB1E-3FF8FA096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16" y="3711415"/>
            <a:ext cx="6007768" cy="273080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322656A-349D-9ACB-C361-335D4C4E097D}"/>
              </a:ext>
            </a:extLst>
          </p:cNvPr>
          <p:cNvSpPr txBox="1">
            <a:spLocks/>
          </p:cNvSpPr>
          <p:nvPr/>
        </p:nvSpPr>
        <p:spPr>
          <a:xfrm>
            <a:off x="517358" y="4038600"/>
            <a:ext cx="4255168" cy="2730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Selanjutlnya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code pada location sensor 2 </a:t>
            </a:r>
            <a:r>
              <a:rPr lang="en-US" dirty="0" err="1"/>
              <a:t>seperti</a:t>
            </a:r>
            <a:r>
              <a:rPr lang="en-US" dirty="0"/>
              <a:t> di </a:t>
            </a:r>
            <a:r>
              <a:rPr lang="en-US" dirty="0" err="1"/>
              <a:t>gambar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4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</TotalTime>
  <Words>240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Cara Mambuat Maps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Blocks keseluruhan, selanjutnya bisa di test pada hp kalian masing masing.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 Mambuat Maps</dc:title>
  <dc:creator>Hananing Sumaningdiah Larasati</dc:creator>
  <cp:lastModifiedBy>Hananing Sumaningdiah Larasati</cp:lastModifiedBy>
  <cp:revision>2</cp:revision>
  <dcterms:created xsi:type="dcterms:W3CDTF">2024-05-29T02:03:35Z</dcterms:created>
  <dcterms:modified xsi:type="dcterms:W3CDTF">2024-05-29T02:19:33Z</dcterms:modified>
</cp:coreProperties>
</file>