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B13D1-8E4C-4203-A8FD-8CBAAE57624C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E7C3A-0F9C-411A-AE18-E4630FBBE187}">
      <dgm:prSet/>
      <dgm:spPr/>
      <dgm:t>
        <a:bodyPr/>
        <a:lstStyle/>
        <a:p>
          <a:pPr algn="just"/>
          <a:r>
            <a:rPr lang="en-ID" b="0" i="0" dirty="0" err="1"/>
            <a:t>Tujuan</a:t>
          </a:r>
          <a:r>
            <a:rPr lang="en-ID" b="0" i="0" dirty="0"/>
            <a:t> </a:t>
          </a:r>
          <a:r>
            <a:rPr lang="en-ID" b="0" i="0" dirty="0" err="1"/>
            <a:t>utama</a:t>
          </a:r>
          <a:r>
            <a:rPr lang="en-ID" b="0" i="0" dirty="0"/>
            <a:t> </a:t>
          </a:r>
          <a:r>
            <a:rPr lang="en-ID" b="0" i="0" dirty="0" err="1"/>
            <a:t>dari</a:t>
          </a:r>
          <a:r>
            <a:rPr lang="en-ID" b="0" i="0" dirty="0"/>
            <a:t> </a:t>
          </a:r>
          <a:r>
            <a:rPr lang="en-ID" b="0" i="0" dirty="0" err="1"/>
            <a:t>pembuatan</a:t>
          </a:r>
          <a:r>
            <a:rPr lang="en-ID" b="0" i="0" dirty="0"/>
            <a:t> diagram </a:t>
          </a:r>
          <a:r>
            <a:rPr lang="en-ID" b="0" i="0" dirty="0" err="1"/>
            <a:t>urutan</a:t>
          </a:r>
          <a:r>
            <a:rPr lang="en-ID" b="0" i="0" dirty="0"/>
            <a:t> </a:t>
          </a:r>
          <a:r>
            <a:rPr lang="en-ID" b="0" i="0" dirty="0" err="1"/>
            <a:t>adalah</a:t>
          </a:r>
          <a:r>
            <a:rPr lang="en-ID" b="0" i="0" dirty="0"/>
            <a:t> </a:t>
          </a:r>
          <a:r>
            <a:rPr lang="en-ID" b="0" i="0" dirty="0" err="1"/>
            <a:t>untuk</a:t>
          </a:r>
          <a:r>
            <a:rPr lang="en-ID" b="0" i="0" dirty="0"/>
            <a:t> </a:t>
          </a:r>
          <a:r>
            <a:rPr lang="en-ID" b="0" i="0" dirty="0" err="1"/>
            <a:t>mengetahui</a:t>
          </a:r>
          <a:r>
            <a:rPr lang="en-ID" b="0" i="0" dirty="0"/>
            <a:t> </a:t>
          </a:r>
          <a:r>
            <a:rPr lang="en-ID" b="0" i="0" dirty="0" err="1"/>
            <a:t>urutan</a:t>
          </a:r>
          <a:r>
            <a:rPr lang="en-ID" b="0" i="0" dirty="0"/>
            <a:t> </a:t>
          </a:r>
          <a:r>
            <a:rPr lang="en-ID" b="0" i="0" dirty="0" err="1"/>
            <a:t>kejadian</a:t>
          </a:r>
          <a:r>
            <a:rPr lang="en-ID" b="0" i="0" dirty="0"/>
            <a:t> yang </a:t>
          </a:r>
          <a:r>
            <a:rPr lang="en-ID" b="0" i="0" dirty="0" err="1"/>
            <a:t>dapat</a:t>
          </a:r>
          <a:r>
            <a:rPr lang="en-ID" b="0" i="0" dirty="0"/>
            <a:t> </a:t>
          </a:r>
          <a:r>
            <a:rPr lang="en-ID" b="0" i="0" dirty="0" err="1"/>
            <a:t>menghasilkan</a:t>
          </a:r>
          <a:r>
            <a:rPr lang="en-ID" b="0" i="0" dirty="0"/>
            <a:t> output yang </a:t>
          </a:r>
          <a:r>
            <a:rPr lang="en-ID" b="0" i="0" dirty="0" err="1"/>
            <a:t>diinginkan</a:t>
          </a:r>
          <a:r>
            <a:rPr lang="en-ID" b="0" i="0" dirty="0"/>
            <a:t>. </a:t>
          </a:r>
          <a:r>
            <a:rPr lang="en-ID" b="0" i="0" dirty="0" err="1"/>
            <a:t>Selain</a:t>
          </a:r>
          <a:r>
            <a:rPr lang="en-ID" b="0" i="0" dirty="0"/>
            <a:t> </a:t>
          </a:r>
          <a:r>
            <a:rPr lang="en-ID" b="0" i="0" dirty="0" err="1"/>
            <a:t>itu</a:t>
          </a:r>
          <a:r>
            <a:rPr lang="en-ID" b="0" i="0" dirty="0"/>
            <a:t>, </a:t>
          </a:r>
          <a:r>
            <a:rPr lang="en-ID" b="0" i="0" dirty="0" err="1"/>
            <a:t>tujuan</a:t>
          </a:r>
          <a:r>
            <a:rPr lang="en-ID" b="0" i="0" dirty="0"/>
            <a:t> </a:t>
          </a:r>
          <a:r>
            <a:rPr lang="en-ID" b="0" i="0" dirty="0" err="1"/>
            <a:t>dari</a:t>
          </a:r>
          <a:r>
            <a:rPr lang="en-ID" b="0" i="0" dirty="0"/>
            <a:t> diagram </a:t>
          </a:r>
          <a:r>
            <a:rPr lang="en-ID" b="0" i="0" dirty="0" err="1"/>
            <a:t>urutan</a:t>
          </a:r>
          <a:r>
            <a:rPr lang="en-ID" b="0" i="0" dirty="0"/>
            <a:t> </a:t>
          </a:r>
          <a:r>
            <a:rPr lang="en-ID" b="0" i="0" dirty="0" err="1"/>
            <a:t>ini</a:t>
          </a:r>
          <a:r>
            <a:rPr lang="en-ID" b="0" i="0" dirty="0"/>
            <a:t> </a:t>
          </a:r>
          <a:r>
            <a:rPr lang="en-ID" b="0" i="0" dirty="0" err="1"/>
            <a:t>mirip</a:t>
          </a:r>
          <a:r>
            <a:rPr lang="en-ID" b="0" i="0" dirty="0"/>
            <a:t> </a:t>
          </a:r>
          <a:r>
            <a:rPr lang="en-ID" b="0" i="0" dirty="0" err="1"/>
            <a:t>dengan</a:t>
          </a:r>
          <a:r>
            <a:rPr lang="en-ID" b="0" i="0" dirty="0"/>
            <a:t> activity diagram </a:t>
          </a:r>
          <a:r>
            <a:rPr lang="en-ID" b="0" i="0" dirty="0" err="1"/>
            <a:t>loh</a:t>
          </a:r>
          <a:r>
            <a:rPr lang="en-ID" b="0" i="0" dirty="0"/>
            <a:t>, </a:t>
          </a:r>
          <a:r>
            <a:rPr lang="en-ID" b="0" i="0" dirty="0" err="1"/>
            <a:t>seperti</a:t>
          </a:r>
          <a:r>
            <a:rPr lang="en-ID" b="0" i="0" dirty="0"/>
            <a:t> </a:t>
          </a:r>
          <a:r>
            <a:rPr lang="en-ID" b="0" i="0" dirty="0" err="1"/>
            <a:t>menggambarkan</a:t>
          </a:r>
          <a:r>
            <a:rPr lang="en-ID" b="0" i="0" dirty="0"/>
            <a:t> </a:t>
          </a:r>
          <a:r>
            <a:rPr lang="en-ID" b="0" i="0" dirty="0" err="1"/>
            <a:t>alur</a:t>
          </a:r>
          <a:r>
            <a:rPr lang="en-ID" b="0" i="0" dirty="0"/>
            <a:t> </a:t>
          </a:r>
          <a:r>
            <a:rPr lang="en-ID" b="0" i="0" dirty="0" err="1"/>
            <a:t>kerja</a:t>
          </a:r>
          <a:r>
            <a:rPr lang="en-ID" b="0" i="0" dirty="0"/>
            <a:t> </a:t>
          </a:r>
          <a:r>
            <a:rPr lang="en-ID" b="0" i="0" dirty="0" err="1"/>
            <a:t>dari</a:t>
          </a:r>
          <a:r>
            <a:rPr lang="en-ID" b="0" i="0" dirty="0"/>
            <a:t> </a:t>
          </a:r>
          <a:r>
            <a:rPr lang="en-ID" b="0" i="0" dirty="0" err="1"/>
            <a:t>sebuah</a:t>
          </a:r>
          <a:r>
            <a:rPr lang="en-ID" b="0" i="0" dirty="0"/>
            <a:t> </a:t>
          </a:r>
          <a:r>
            <a:rPr lang="en-ID" b="0" i="0" dirty="0" err="1"/>
            <a:t>aktivitas</a:t>
          </a:r>
          <a:r>
            <a:rPr lang="en-ID" b="0" i="0" dirty="0"/>
            <a:t>, </a:t>
          </a:r>
          <a:r>
            <a:rPr lang="en-ID" b="0" i="0" dirty="0" err="1"/>
            <a:t>serta</a:t>
          </a:r>
          <a:r>
            <a:rPr lang="en-ID" b="0" i="0" dirty="0"/>
            <a:t> </a:t>
          </a:r>
          <a:r>
            <a:rPr lang="en-ID" b="0" i="0" dirty="0" err="1"/>
            <a:t>dapat</a:t>
          </a:r>
          <a:r>
            <a:rPr lang="en-ID" b="0" i="0" dirty="0"/>
            <a:t> </a:t>
          </a:r>
          <a:r>
            <a:rPr lang="en-ID" b="0" i="0" dirty="0" err="1"/>
            <a:t>menggambarkan</a:t>
          </a:r>
          <a:r>
            <a:rPr lang="en-ID" b="0" i="0" dirty="0"/>
            <a:t> </a:t>
          </a:r>
          <a:r>
            <a:rPr lang="en-ID" b="0" i="0" dirty="0" err="1"/>
            <a:t>aliran</a:t>
          </a:r>
          <a:r>
            <a:rPr lang="en-ID" b="0" i="0" dirty="0"/>
            <a:t> data </a:t>
          </a:r>
          <a:r>
            <a:rPr lang="en-ID" b="0" i="0" dirty="0" err="1"/>
            <a:t>dengan</a:t>
          </a:r>
          <a:r>
            <a:rPr lang="en-ID" b="0" i="0" dirty="0"/>
            <a:t> </a:t>
          </a:r>
          <a:r>
            <a:rPr lang="en-ID" b="0" i="0" dirty="0" err="1"/>
            <a:t>lebih</a:t>
          </a:r>
          <a:r>
            <a:rPr lang="en-ID" b="0" i="0" dirty="0"/>
            <a:t> detail, </a:t>
          </a:r>
          <a:r>
            <a:rPr lang="en-ID" b="0" i="0" dirty="0" err="1"/>
            <a:t>termasuk</a:t>
          </a:r>
          <a:r>
            <a:rPr lang="en-ID" b="0" i="0" dirty="0"/>
            <a:t> data </a:t>
          </a:r>
          <a:r>
            <a:rPr lang="en-ID" b="0" i="0" dirty="0" err="1"/>
            <a:t>atau</a:t>
          </a:r>
          <a:r>
            <a:rPr lang="en-ID" b="0" i="0" dirty="0"/>
            <a:t> </a:t>
          </a:r>
          <a:r>
            <a:rPr lang="en-ID" b="0" i="0" dirty="0" err="1"/>
            <a:t>perilaku</a:t>
          </a:r>
          <a:r>
            <a:rPr lang="en-ID" b="0" i="0" dirty="0"/>
            <a:t> yang </a:t>
          </a:r>
          <a:r>
            <a:rPr lang="en-ID" b="0" i="0" dirty="0" err="1"/>
            <a:t>diterima</a:t>
          </a:r>
          <a:r>
            <a:rPr lang="en-ID" b="0" i="0" dirty="0"/>
            <a:t> </a:t>
          </a:r>
          <a:r>
            <a:rPr lang="en-ID" b="0" i="0" dirty="0" err="1"/>
            <a:t>atau</a:t>
          </a:r>
          <a:r>
            <a:rPr lang="en-ID" b="0" i="0" dirty="0"/>
            <a:t> </a:t>
          </a:r>
          <a:r>
            <a:rPr lang="en-ID" b="0" i="0" dirty="0" err="1"/>
            <a:t>dikirimkan</a:t>
          </a:r>
          <a:r>
            <a:rPr lang="en-ID" b="0" i="0" dirty="0"/>
            <a:t>.</a:t>
          </a:r>
          <a:endParaRPr lang="en-US" dirty="0"/>
        </a:p>
      </dgm:t>
    </dgm:pt>
    <dgm:pt modelId="{37377E1D-68E7-4949-AFCD-634E4E565F28}" type="parTrans" cxnId="{A4507ADC-40E0-45FD-8BF1-7AB0EC245955}">
      <dgm:prSet/>
      <dgm:spPr/>
      <dgm:t>
        <a:bodyPr/>
        <a:lstStyle/>
        <a:p>
          <a:endParaRPr lang="en-US"/>
        </a:p>
      </dgm:t>
    </dgm:pt>
    <dgm:pt modelId="{E04C4866-3BA4-45E2-B2A4-8E2F4603B094}" type="sibTrans" cxnId="{A4507ADC-40E0-45FD-8BF1-7AB0EC245955}">
      <dgm:prSet/>
      <dgm:spPr/>
      <dgm:t>
        <a:bodyPr/>
        <a:lstStyle/>
        <a:p>
          <a:endParaRPr lang="en-US"/>
        </a:p>
      </dgm:t>
    </dgm:pt>
    <dgm:pt modelId="{A4F03135-155F-4666-84A7-E18ACA1474CD}" type="pres">
      <dgm:prSet presAssocID="{026B13D1-8E4C-4203-A8FD-8CBAAE57624C}" presName="vert0" presStyleCnt="0">
        <dgm:presLayoutVars>
          <dgm:dir/>
          <dgm:animOne val="branch"/>
          <dgm:animLvl val="lvl"/>
        </dgm:presLayoutVars>
      </dgm:prSet>
      <dgm:spPr/>
    </dgm:pt>
    <dgm:pt modelId="{B70C15AF-BD94-4DD1-A4CE-2728267FE062}" type="pres">
      <dgm:prSet presAssocID="{6B0E7C3A-0F9C-411A-AE18-E4630FBBE187}" presName="thickLine" presStyleLbl="alignNode1" presStyleIdx="0" presStyleCnt="1"/>
      <dgm:spPr/>
    </dgm:pt>
    <dgm:pt modelId="{347FD33C-3F23-4539-B64E-3F0F9417EBE9}" type="pres">
      <dgm:prSet presAssocID="{6B0E7C3A-0F9C-411A-AE18-E4630FBBE187}" presName="horz1" presStyleCnt="0"/>
      <dgm:spPr/>
    </dgm:pt>
    <dgm:pt modelId="{2C2F7176-0EDF-430A-96BC-92153ECC055A}" type="pres">
      <dgm:prSet presAssocID="{6B0E7C3A-0F9C-411A-AE18-E4630FBBE187}" presName="tx1" presStyleLbl="revTx" presStyleIdx="0" presStyleCnt="1"/>
      <dgm:spPr/>
    </dgm:pt>
    <dgm:pt modelId="{BB95E7E5-84B8-4516-8F2E-C0E8849BE242}" type="pres">
      <dgm:prSet presAssocID="{6B0E7C3A-0F9C-411A-AE18-E4630FBBE187}" presName="vert1" presStyleCnt="0"/>
      <dgm:spPr/>
    </dgm:pt>
  </dgm:ptLst>
  <dgm:cxnLst>
    <dgm:cxn modelId="{3741F472-0D88-459A-AEED-9DBFBF9D3224}" type="presOf" srcId="{6B0E7C3A-0F9C-411A-AE18-E4630FBBE187}" destId="{2C2F7176-0EDF-430A-96BC-92153ECC055A}" srcOrd="0" destOrd="0" presId="urn:microsoft.com/office/officeart/2008/layout/LinedList"/>
    <dgm:cxn modelId="{0B33CD9B-D9E7-464E-BC52-5C5C9A3FB25A}" type="presOf" srcId="{026B13D1-8E4C-4203-A8FD-8CBAAE57624C}" destId="{A4F03135-155F-4666-84A7-E18ACA1474CD}" srcOrd="0" destOrd="0" presId="urn:microsoft.com/office/officeart/2008/layout/LinedList"/>
    <dgm:cxn modelId="{A4507ADC-40E0-45FD-8BF1-7AB0EC245955}" srcId="{026B13D1-8E4C-4203-A8FD-8CBAAE57624C}" destId="{6B0E7C3A-0F9C-411A-AE18-E4630FBBE187}" srcOrd="0" destOrd="0" parTransId="{37377E1D-68E7-4949-AFCD-634E4E565F28}" sibTransId="{E04C4866-3BA4-45E2-B2A4-8E2F4603B094}"/>
    <dgm:cxn modelId="{7FD4D0B7-A0DF-403D-B04B-46ECD42BF628}" type="presParOf" srcId="{A4F03135-155F-4666-84A7-E18ACA1474CD}" destId="{B70C15AF-BD94-4DD1-A4CE-2728267FE062}" srcOrd="0" destOrd="0" presId="urn:microsoft.com/office/officeart/2008/layout/LinedList"/>
    <dgm:cxn modelId="{BB31F9BC-0216-4369-813F-809D06B742E4}" type="presParOf" srcId="{A4F03135-155F-4666-84A7-E18ACA1474CD}" destId="{347FD33C-3F23-4539-B64E-3F0F9417EBE9}" srcOrd="1" destOrd="0" presId="urn:microsoft.com/office/officeart/2008/layout/LinedList"/>
    <dgm:cxn modelId="{8B6BE283-970F-4459-8B25-15C2B9179C24}" type="presParOf" srcId="{347FD33C-3F23-4539-B64E-3F0F9417EBE9}" destId="{2C2F7176-0EDF-430A-96BC-92153ECC055A}" srcOrd="0" destOrd="0" presId="urn:microsoft.com/office/officeart/2008/layout/LinedList"/>
    <dgm:cxn modelId="{1C7F452E-2659-41BC-AACD-951DC1F5C115}" type="presParOf" srcId="{347FD33C-3F23-4539-B64E-3F0F9417EBE9}" destId="{BB95E7E5-84B8-4516-8F2E-C0E8849BE2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93731-9DF4-43A4-B55A-E40EF252BE53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6E7735-F21A-4493-9223-DC66964D6B7A}">
      <dgm:prSet/>
      <dgm:spPr/>
      <dgm:t>
        <a:bodyPr/>
        <a:lstStyle/>
        <a:p>
          <a:r>
            <a:rPr lang="en-ID" b="0" i="0"/>
            <a:t>Diagram Ring</a:t>
          </a:r>
          <a:endParaRPr lang="en-US"/>
        </a:p>
      </dgm:t>
    </dgm:pt>
    <dgm:pt modelId="{9043F6E7-F3C5-47EF-A0D2-48324CAFB6EB}" type="parTrans" cxnId="{E146CDF0-25B7-41BC-899C-B8CB4759A804}">
      <dgm:prSet/>
      <dgm:spPr/>
      <dgm:t>
        <a:bodyPr/>
        <a:lstStyle/>
        <a:p>
          <a:endParaRPr lang="en-US"/>
        </a:p>
      </dgm:t>
    </dgm:pt>
    <dgm:pt modelId="{EBE9CEDB-2438-4495-BA08-3F405A197ED7}" type="sibTrans" cxnId="{E146CDF0-25B7-41BC-899C-B8CB4759A804}">
      <dgm:prSet/>
      <dgm:spPr/>
      <dgm:t>
        <a:bodyPr/>
        <a:lstStyle/>
        <a:p>
          <a:endParaRPr lang="en-US"/>
        </a:p>
      </dgm:t>
    </dgm:pt>
    <dgm:pt modelId="{6E1EC588-AD00-4E82-8357-99553AE523A5}">
      <dgm:prSet/>
      <dgm:spPr/>
      <dgm:t>
        <a:bodyPr/>
        <a:lstStyle/>
        <a:p>
          <a:r>
            <a:rPr lang="en-ID" b="0" i="0"/>
            <a:t>Microsoft Visio</a:t>
          </a:r>
          <a:endParaRPr lang="en-US"/>
        </a:p>
      </dgm:t>
    </dgm:pt>
    <dgm:pt modelId="{FD6E695F-79FD-4F7E-A8D3-7CF5ECCE1D40}" type="parTrans" cxnId="{23E37EB8-4A64-4715-A4A9-1D6631C12006}">
      <dgm:prSet/>
      <dgm:spPr/>
      <dgm:t>
        <a:bodyPr/>
        <a:lstStyle/>
        <a:p>
          <a:endParaRPr lang="en-US"/>
        </a:p>
      </dgm:t>
    </dgm:pt>
    <dgm:pt modelId="{99D84C84-4CF0-4DD1-B463-B1CED2454D84}" type="sibTrans" cxnId="{23E37EB8-4A64-4715-A4A9-1D6631C12006}">
      <dgm:prSet/>
      <dgm:spPr/>
      <dgm:t>
        <a:bodyPr/>
        <a:lstStyle/>
        <a:p>
          <a:endParaRPr lang="en-US"/>
        </a:p>
      </dgm:t>
    </dgm:pt>
    <dgm:pt modelId="{3053356C-216F-49EF-A6BD-B03B15004122}">
      <dgm:prSet/>
      <dgm:spPr/>
      <dgm:t>
        <a:bodyPr/>
        <a:lstStyle/>
        <a:p>
          <a:r>
            <a:rPr lang="en-ID" b="0" i="0"/>
            <a:t>Dia Diagram Editor</a:t>
          </a:r>
          <a:endParaRPr lang="en-US"/>
        </a:p>
      </dgm:t>
    </dgm:pt>
    <dgm:pt modelId="{C61D0F80-0F74-4D7C-B4F0-62671D4EC147}" type="parTrans" cxnId="{1443F686-1E3C-4C3B-94F4-8C5A4F5C228F}">
      <dgm:prSet/>
      <dgm:spPr/>
      <dgm:t>
        <a:bodyPr/>
        <a:lstStyle/>
        <a:p>
          <a:endParaRPr lang="en-US"/>
        </a:p>
      </dgm:t>
    </dgm:pt>
    <dgm:pt modelId="{8ED28303-18DC-43F8-9DFA-4A011E4702E1}" type="sibTrans" cxnId="{1443F686-1E3C-4C3B-94F4-8C5A4F5C228F}">
      <dgm:prSet/>
      <dgm:spPr/>
      <dgm:t>
        <a:bodyPr/>
        <a:lstStyle/>
        <a:p>
          <a:endParaRPr lang="en-US"/>
        </a:p>
      </dgm:t>
    </dgm:pt>
    <dgm:pt modelId="{D434B045-F25A-4A0A-9803-49217DCD5909}">
      <dgm:prSet/>
      <dgm:spPr/>
      <dgm:t>
        <a:bodyPr/>
        <a:lstStyle/>
        <a:p>
          <a:r>
            <a:rPr lang="en-ID" b="0" i="0"/>
            <a:t>Rational Rose</a:t>
          </a:r>
          <a:endParaRPr lang="en-US"/>
        </a:p>
      </dgm:t>
    </dgm:pt>
    <dgm:pt modelId="{69ABC29D-53C2-4BFC-AA2C-FC2A0FEDF334}" type="parTrans" cxnId="{B22AD30F-C6A8-48C1-85C9-25D5311AF973}">
      <dgm:prSet/>
      <dgm:spPr/>
      <dgm:t>
        <a:bodyPr/>
        <a:lstStyle/>
        <a:p>
          <a:endParaRPr lang="en-US"/>
        </a:p>
      </dgm:t>
    </dgm:pt>
    <dgm:pt modelId="{235B1539-1B93-4A3D-AEAE-3118D2BC5815}" type="sibTrans" cxnId="{B22AD30F-C6A8-48C1-85C9-25D5311AF973}">
      <dgm:prSet/>
      <dgm:spPr/>
      <dgm:t>
        <a:bodyPr/>
        <a:lstStyle/>
        <a:p>
          <a:endParaRPr lang="en-US"/>
        </a:p>
      </dgm:t>
    </dgm:pt>
    <dgm:pt modelId="{7EBDE5A7-0F20-44B7-9190-A75CD3D88C4E}">
      <dgm:prSet/>
      <dgm:spPr/>
      <dgm:t>
        <a:bodyPr/>
        <a:lstStyle/>
        <a:p>
          <a:r>
            <a:rPr lang="en-ID" b="0" i="0"/>
            <a:t>yED Graph Editor</a:t>
          </a:r>
          <a:endParaRPr lang="en-US"/>
        </a:p>
      </dgm:t>
    </dgm:pt>
    <dgm:pt modelId="{1A15BB3C-E0F2-413C-A735-B14DA413E4A9}" type="parTrans" cxnId="{7BB693E4-6FE6-49CB-B3B2-9568065A11EB}">
      <dgm:prSet/>
      <dgm:spPr/>
      <dgm:t>
        <a:bodyPr/>
        <a:lstStyle/>
        <a:p>
          <a:endParaRPr lang="en-US"/>
        </a:p>
      </dgm:t>
    </dgm:pt>
    <dgm:pt modelId="{90CE0D38-22B9-44A6-B438-3DC45AB73D5C}" type="sibTrans" cxnId="{7BB693E4-6FE6-49CB-B3B2-9568065A11EB}">
      <dgm:prSet/>
      <dgm:spPr/>
      <dgm:t>
        <a:bodyPr/>
        <a:lstStyle/>
        <a:p>
          <a:endParaRPr lang="en-US"/>
        </a:p>
      </dgm:t>
    </dgm:pt>
    <dgm:pt modelId="{490C5590-A991-4DA3-91C8-7FE4697DC037}">
      <dgm:prSet/>
      <dgm:spPr/>
      <dgm:t>
        <a:bodyPr/>
        <a:lstStyle/>
        <a:p>
          <a:r>
            <a:rPr lang="en-ID" b="0" i="0"/>
            <a:t>ThinkComposer</a:t>
          </a:r>
          <a:endParaRPr lang="en-US"/>
        </a:p>
      </dgm:t>
    </dgm:pt>
    <dgm:pt modelId="{0EB6E1C7-5DF6-408B-B192-5B004D6C70B6}" type="parTrans" cxnId="{32B2B09B-6343-4ED2-8407-5938D9B6045A}">
      <dgm:prSet/>
      <dgm:spPr/>
      <dgm:t>
        <a:bodyPr/>
        <a:lstStyle/>
        <a:p>
          <a:endParaRPr lang="en-US"/>
        </a:p>
      </dgm:t>
    </dgm:pt>
    <dgm:pt modelId="{2EEF39BF-1F6A-4393-A0DC-C196F2A3D4AC}" type="sibTrans" cxnId="{32B2B09B-6343-4ED2-8407-5938D9B6045A}">
      <dgm:prSet/>
      <dgm:spPr/>
      <dgm:t>
        <a:bodyPr/>
        <a:lstStyle/>
        <a:p>
          <a:endParaRPr lang="en-US"/>
        </a:p>
      </dgm:t>
    </dgm:pt>
    <dgm:pt modelId="{4E0C6B75-B14D-40C0-846F-9F20919947A1}">
      <dgm:prSet/>
      <dgm:spPr/>
      <dgm:t>
        <a:bodyPr/>
        <a:lstStyle/>
        <a:p>
          <a:r>
            <a:rPr lang="en-ID" b="0" i="0"/>
            <a:t>Diagram Designer</a:t>
          </a:r>
          <a:endParaRPr lang="en-US"/>
        </a:p>
      </dgm:t>
    </dgm:pt>
    <dgm:pt modelId="{AC3BC371-7415-4CA4-8F72-4CD6050A225D}" type="parTrans" cxnId="{3EF2AA3A-98EB-4501-A650-41786FFD64E9}">
      <dgm:prSet/>
      <dgm:spPr/>
      <dgm:t>
        <a:bodyPr/>
        <a:lstStyle/>
        <a:p>
          <a:endParaRPr lang="en-US"/>
        </a:p>
      </dgm:t>
    </dgm:pt>
    <dgm:pt modelId="{DF7B693E-3F97-4861-A82B-B6C008DB31B6}" type="sibTrans" cxnId="{3EF2AA3A-98EB-4501-A650-41786FFD64E9}">
      <dgm:prSet/>
      <dgm:spPr/>
      <dgm:t>
        <a:bodyPr/>
        <a:lstStyle/>
        <a:p>
          <a:endParaRPr lang="en-US"/>
        </a:p>
      </dgm:t>
    </dgm:pt>
    <dgm:pt modelId="{63D4AC21-6E07-439B-92E9-6B38D71ED88E}">
      <dgm:prSet/>
      <dgm:spPr/>
      <dgm:t>
        <a:bodyPr/>
        <a:lstStyle/>
        <a:p>
          <a:r>
            <a:rPr lang="en-ID" b="0" i="0"/>
            <a:t>Gliffy Diagram</a:t>
          </a:r>
          <a:endParaRPr lang="en-US"/>
        </a:p>
      </dgm:t>
    </dgm:pt>
    <dgm:pt modelId="{FAA037F1-C612-41F7-9EB0-943449DF166E}" type="parTrans" cxnId="{52E9E76B-F374-4C1B-A93D-E33AABC64519}">
      <dgm:prSet/>
      <dgm:spPr/>
      <dgm:t>
        <a:bodyPr/>
        <a:lstStyle/>
        <a:p>
          <a:endParaRPr lang="en-US"/>
        </a:p>
      </dgm:t>
    </dgm:pt>
    <dgm:pt modelId="{91C67963-4B6E-4B4C-9FCC-F3E1127EB0B9}" type="sibTrans" cxnId="{52E9E76B-F374-4C1B-A93D-E33AABC64519}">
      <dgm:prSet/>
      <dgm:spPr/>
      <dgm:t>
        <a:bodyPr/>
        <a:lstStyle/>
        <a:p>
          <a:endParaRPr lang="en-US"/>
        </a:p>
      </dgm:t>
    </dgm:pt>
    <dgm:pt modelId="{99058E76-BE74-4F0F-BE9E-4D470009266C}">
      <dgm:prSet/>
      <dgm:spPr/>
      <dgm:t>
        <a:bodyPr/>
        <a:lstStyle/>
        <a:p>
          <a:r>
            <a:rPr lang="en-ID" b="0" i="0"/>
            <a:t>Pencil Project</a:t>
          </a:r>
          <a:endParaRPr lang="en-US"/>
        </a:p>
      </dgm:t>
    </dgm:pt>
    <dgm:pt modelId="{57654405-A5A5-4288-B4E0-4BE03884ED72}" type="parTrans" cxnId="{3BA5A802-F9B2-47C5-BD84-D5F0B6D7D47C}">
      <dgm:prSet/>
      <dgm:spPr/>
      <dgm:t>
        <a:bodyPr/>
        <a:lstStyle/>
        <a:p>
          <a:endParaRPr lang="en-US"/>
        </a:p>
      </dgm:t>
    </dgm:pt>
    <dgm:pt modelId="{CDAF46C2-ED47-40AE-B1DE-77849A68D3A1}" type="sibTrans" cxnId="{3BA5A802-F9B2-47C5-BD84-D5F0B6D7D47C}">
      <dgm:prSet/>
      <dgm:spPr/>
      <dgm:t>
        <a:bodyPr/>
        <a:lstStyle/>
        <a:p>
          <a:endParaRPr lang="en-US"/>
        </a:p>
      </dgm:t>
    </dgm:pt>
    <dgm:pt modelId="{C56AC234-AE60-4552-AFF7-6A15C6532E8B}">
      <dgm:prSet/>
      <dgm:spPr/>
      <dgm:t>
        <a:bodyPr/>
        <a:lstStyle/>
        <a:p>
          <a:r>
            <a:rPr lang="en-ID" b="0" i="0"/>
            <a:t>PlantUML</a:t>
          </a:r>
          <a:endParaRPr lang="en-US"/>
        </a:p>
      </dgm:t>
    </dgm:pt>
    <dgm:pt modelId="{00C3813D-0B65-4300-ADB9-F094BEFF4326}" type="parTrans" cxnId="{0E69E4B7-A45A-498A-ACDA-EFC0D38151B7}">
      <dgm:prSet/>
      <dgm:spPr/>
      <dgm:t>
        <a:bodyPr/>
        <a:lstStyle/>
        <a:p>
          <a:endParaRPr lang="en-US"/>
        </a:p>
      </dgm:t>
    </dgm:pt>
    <dgm:pt modelId="{F2F78871-2CFF-4AED-92C9-5C241A18DFAD}" type="sibTrans" cxnId="{0E69E4B7-A45A-498A-ACDA-EFC0D38151B7}">
      <dgm:prSet/>
      <dgm:spPr/>
      <dgm:t>
        <a:bodyPr/>
        <a:lstStyle/>
        <a:p>
          <a:endParaRPr lang="en-US"/>
        </a:p>
      </dgm:t>
    </dgm:pt>
    <dgm:pt modelId="{5AB6135F-63A3-4078-88DE-1628CA98AC6F}" type="pres">
      <dgm:prSet presAssocID="{A6393731-9DF4-43A4-B55A-E40EF252BE53}" presName="diagram" presStyleCnt="0">
        <dgm:presLayoutVars>
          <dgm:dir/>
          <dgm:resizeHandles val="exact"/>
        </dgm:presLayoutVars>
      </dgm:prSet>
      <dgm:spPr/>
    </dgm:pt>
    <dgm:pt modelId="{23E9172A-C4B2-4566-85EE-1B9914974601}" type="pres">
      <dgm:prSet presAssocID="{0F6E7735-F21A-4493-9223-DC66964D6B7A}" presName="node" presStyleLbl="node1" presStyleIdx="0" presStyleCnt="10">
        <dgm:presLayoutVars>
          <dgm:bulletEnabled val="1"/>
        </dgm:presLayoutVars>
      </dgm:prSet>
      <dgm:spPr/>
    </dgm:pt>
    <dgm:pt modelId="{B6937C90-D693-45BE-9567-B6422C208F44}" type="pres">
      <dgm:prSet presAssocID="{EBE9CEDB-2438-4495-BA08-3F405A197ED7}" presName="sibTrans" presStyleCnt="0"/>
      <dgm:spPr/>
    </dgm:pt>
    <dgm:pt modelId="{065E6204-F464-4DE1-A340-D339E47C7A76}" type="pres">
      <dgm:prSet presAssocID="{6E1EC588-AD00-4E82-8357-99553AE523A5}" presName="node" presStyleLbl="node1" presStyleIdx="1" presStyleCnt="10">
        <dgm:presLayoutVars>
          <dgm:bulletEnabled val="1"/>
        </dgm:presLayoutVars>
      </dgm:prSet>
      <dgm:spPr/>
    </dgm:pt>
    <dgm:pt modelId="{F9E5F2FC-510A-4697-B06D-33235599BE94}" type="pres">
      <dgm:prSet presAssocID="{99D84C84-4CF0-4DD1-B463-B1CED2454D84}" presName="sibTrans" presStyleCnt="0"/>
      <dgm:spPr/>
    </dgm:pt>
    <dgm:pt modelId="{F4362FD6-7FA9-411F-89F2-1DDCAF8235E8}" type="pres">
      <dgm:prSet presAssocID="{3053356C-216F-49EF-A6BD-B03B15004122}" presName="node" presStyleLbl="node1" presStyleIdx="2" presStyleCnt="10">
        <dgm:presLayoutVars>
          <dgm:bulletEnabled val="1"/>
        </dgm:presLayoutVars>
      </dgm:prSet>
      <dgm:spPr/>
    </dgm:pt>
    <dgm:pt modelId="{EE89A3F4-E2F5-49DA-8B4F-793C6E945AEF}" type="pres">
      <dgm:prSet presAssocID="{8ED28303-18DC-43F8-9DFA-4A011E4702E1}" presName="sibTrans" presStyleCnt="0"/>
      <dgm:spPr/>
    </dgm:pt>
    <dgm:pt modelId="{B26A7D8A-F5F7-440A-A579-F23ABEB5AD96}" type="pres">
      <dgm:prSet presAssocID="{D434B045-F25A-4A0A-9803-49217DCD5909}" presName="node" presStyleLbl="node1" presStyleIdx="3" presStyleCnt="10">
        <dgm:presLayoutVars>
          <dgm:bulletEnabled val="1"/>
        </dgm:presLayoutVars>
      </dgm:prSet>
      <dgm:spPr/>
    </dgm:pt>
    <dgm:pt modelId="{F2C306F2-1BF6-4F3C-A974-AA96B875BBC4}" type="pres">
      <dgm:prSet presAssocID="{235B1539-1B93-4A3D-AEAE-3118D2BC5815}" presName="sibTrans" presStyleCnt="0"/>
      <dgm:spPr/>
    </dgm:pt>
    <dgm:pt modelId="{116AA094-C0F9-4D6B-B199-A1F94E178DAE}" type="pres">
      <dgm:prSet presAssocID="{7EBDE5A7-0F20-44B7-9190-A75CD3D88C4E}" presName="node" presStyleLbl="node1" presStyleIdx="4" presStyleCnt="10">
        <dgm:presLayoutVars>
          <dgm:bulletEnabled val="1"/>
        </dgm:presLayoutVars>
      </dgm:prSet>
      <dgm:spPr/>
    </dgm:pt>
    <dgm:pt modelId="{1AD5B921-6AD8-4D88-ADA8-958E09B270E4}" type="pres">
      <dgm:prSet presAssocID="{90CE0D38-22B9-44A6-B438-3DC45AB73D5C}" presName="sibTrans" presStyleCnt="0"/>
      <dgm:spPr/>
    </dgm:pt>
    <dgm:pt modelId="{815E40C0-BD93-435C-880B-00F91F71EA2A}" type="pres">
      <dgm:prSet presAssocID="{490C5590-A991-4DA3-91C8-7FE4697DC037}" presName="node" presStyleLbl="node1" presStyleIdx="5" presStyleCnt="10">
        <dgm:presLayoutVars>
          <dgm:bulletEnabled val="1"/>
        </dgm:presLayoutVars>
      </dgm:prSet>
      <dgm:spPr/>
    </dgm:pt>
    <dgm:pt modelId="{F1DA22F4-2AE3-4684-B750-935A109DB832}" type="pres">
      <dgm:prSet presAssocID="{2EEF39BF-1F6A-4393-A0DC-C196F2A3D4AC}" presName="sibTrans" presStyleCnt="0"/>
      <dgm:spPr/>
    </dgm:pt>
    <dgm:pt modelId="{6B854A6E-873D-4873-9498-7ED998DF3CB9}" type="pres">
      <dgm:prSet presAssocID="{4E0C6B75-B14D-40C0-846F-9F20919947A1}" presName="node" presStyleLbl="node1" presStyleIdx="6" presStyleCnt="10">
        <dgm:presLayoutVars>
          <dgm:bulletEnabled val="1"/>
        </dgm:presLayoutVars>
      </dgm:prSet>
      <dgm:spPr/>
    </dgm:pt>
    <dgm:pt modelId="{ABB22A24-A109-4464-9C17-A3A87F91D704}" type="pres">
      <dgm:prSet presAssocID="{DF7B693E-3F97-4861-A82B-B6C008DB31B6}" presName="sibTrans" presStyleCnt="0"/>
      <dgm:spPr/>
    </dgm:pt>
    <dgm:pt modelId="{97064921-29E5-429B-85CA-8CD07E498D74}" type="pres">
      <dgm:prSet presAssocID="{63D4AC21-6E07-439B-92E9-6B38D71ED88E}" presName="node" presStyleLbl="node1" presStyleIdx="7" presStyleCnt="10">
        <dgm:presLayoutVars>
          <dgm:bulletEnabled val="1"/>
        </dgm:presLayoutVars>
      </dgm:prSet>
      <dgm:spPr/>
    </dgm:pt>
    <dgm:pt modelId="{EE01DBBD-D5E3-4B74-9F9D-4FA0173FC3A7}" type="pres">
      <dgm:prSet presAssocID="{91C67963-4B6E-4B4C-9FCC-F3E1127EB0B9}" presName="sibTrans" presStyleCnt="0"/>
      <dgm:spPr/>
    </dgm:pt>
    <dgm:pt modelId="{A26774B2-7A36-48EA-B21B-348B2DF3AA2D}" type="pres">
      <dgm:prSet presAssocID="{99058E76-BE74-4F0F-BE9E-4D470009266C}" presName="node" presStyleLbl="node1" presStyleIdx="8" presStyleCnt="10">
        <dgm:presLayoutVars>
          <dgm:bulletEnabled val="1"/>
        </dgm:presLayoutVars>
      </dgm:prSet>
      <dgm:spPr/>
    </dgm:pt>
    <dgm:pt modelId="{FEFFC98F-C04A-4DAE-9170-7F76838D081A}" type="pres">
      <dgm:prSet presAssocID="{CDAF46C2-ED47-40AE-B1DE-77849A68D3A1}" presName="sibTrans" presStyleCnt="0"/>
      <dgm:spPr/>
    </dgm:pt>
    <dgm:pt modelId="{95B9D828-AF4A-4F74-8A19-47259D9A38CA}" type="pres">
      <dgm:prSet presAssocID="{C56AC234-AE60-4552-AFF7-6A15C6532E8B}" presName="node" presStyleLbl="node1" presStyleIdx="9" presStyleCnt="10">
        <dgm:presLayoutVars>
          <dgm:bulletEnabled val="1"/>
        </dgm:presLayoutVars>
      </dgm:prSet>
      <dgm:spPr/>
    </dgm:pt>
  </dgm:ptLst>
  <dgm:cxnLst>
    <dgm:cxn modelId="{3BA5A802-F9B2-47C5-BD84-D5F0B6D7D47C}" srcId="{A6393731-9DF4-43A4-B55A-E40EF252BE53}" destId="{99058E76-BE74-4F0F-BE9E-4D470009266C}" srcOrd="8" destOrd="0" parTransId="{57654405-A5A5-4288-B4E0-4BE03884ED72}" sibTransId="{CDAF46C2-ED47-40AE-B1DE-77849A68D3A1}"/>
    <dgm:cxn modelId="{CD34D405-3C14-4D0F-9E7F-FF4063D7644E}" type="presOf" srcId="{99058E76-BE74-4F0F-BE9E-4D470009266C}" destId="{A26774B2-7A36-48EA-B21B-348B2DF3AA2D}" srcOrd="0" destOrd="0" presId="urn:microsoft.com/office/officeart/2005/8/layout/default"/>
    <dgm:cxn modelId="{B22AD30F-C6A8-48C1-85C9-25D5311AF973}" srcId="{A6393731-9DF4-43A4-B55A-E40EF252BE53}" destId="{D434B045-F25A-4A0A-9803-49217DCD5909}" srcOrd="3" destOrd="0" parTransId="{69ABC29D-53C2-4BFC-AA2C-FC2A0FEDF334}" sibTransId="{235B1539-1B93-4A3D-AEAE-3118D2BC5815}"/>
    <dgm:cxn modelId="{D91E8225-E74F-415B-A8F3-362AAB8581C4}" type="presOf" srcId="{490C5590-A991-4DA3-91C8-7FE4697DC037}" destId="{815E40C0-BD93-435C-880B-00F91F71EA2A}" srcOrd="0" destOrd="0" presId="urn:microsoft.com/office/officeart/2005/8/layout/default"/>
    <dgm:cxn modelId="{3EF2AA3A-98EB-4501-A650-41786FFD64E9}" srcId="{A6393731-9DF4-43A4-B55A-E40EF252BE53}" destId="{4E0C6B75-B14D-40C0-846F-9F20919947A1}" srcOrd="6" destOrd="0" parTransId="{AC3BC371-7415-4CA4-8F72-4CD6050A225D}" sibTransId="{DF7B693E-3F97-4861-A82B-B6C008DB31B6}"/>
    <dgm:cxn modelId="{6F32F049-7E53-49E3-B0A5-06D75370626C}" type="presOf" srcId="{63D4AC21-6E07-439B-92E9-6B38D71ED88E}" destId="{97064921-29E5-429B-85CA-8CD07E498D74}" srcOrd="0" destOrd="0" presId="urn:microsoft.com/office/officeart/2005/8/layout/default"/>
    <dgm:cxn modelId="{52E9E76B-F374-4C1B-A93D-E33AABC64519}" srcId="{A6393731-9DF4-43A4-B55A-E40EF252BE53}" destId="{63D4AC21-6E07-439B-92E9-6B38D71ED88E}" srcOrd="7" destOrd="0" parTransId="{FAA037F1-C612-41F7-9EB0-943449DF166E}" sibTransId="{91C67963-4B6E-4B4C-9FCC-F3E1127EB0B9}"/>
    <dgm:cxn modelId="{A2E1DD6F-6B70-4F89-9E79-9295F5775773}" type="presOf" srcId="{4E0C6B75-B14D-40C0-846F-9F20919947A1}" destId="{6B854A6E-873D-4873-9498-7ED998DF3CB9}" srcOrd="0" destOrd="0" presId="urn:microsoft.com/office/officeart/2005/8/layout/default"/>
    <dgm:cxn modelId="{E659A975-5D20-4491-956D-2799298F5D89}" type="presOf" srcId="{A6393731-9DF4-43A4-B55A-E40EF252BE53}" destId="{5AB6135F-63A3-4078-88DE-1628CA98AC6F}" srcOrd="0" destOrd="0" presId="urn:microsoft.com/office/officeart/2005/8/layout/default"/>
    <dgm:cxn modelId="{1443F686-1E3C-4C3B-94F4-8C5A4F5C228F}" srcId="{A6393731-9DF4-43A4-B55A-E40EF252BE53}" destId="{3053356C-216F-49EF-A6BD-B03B15004122}" srcOrd="2" destOrd="0" parTransId="{C61D0F80-0F74-4D7C-B4F0-62671D4EC147}" sibTransId="{8ED28303-18DC-43F8-9DFA-4A011E4702E1}"/>
    <dgm:cxn modelId="{DB93F289-CE9E-41E5-A26F-AD55E17790AB}" type="presOf" srcId="{0F6E7735-F21A-4493-9223-DC66964D6B7A}" destId="{23E9172A-C4B2-4566-85EE-1B9914974601}" srcOrd="0" destOrd="0" presId="urn:microsoft.com/office/officeart/2005/8/layout/default"/>
    <dgm:cxn modelId="{32B2B09B-6343-4ED2-8407-5938D9B6045A}" srcId="{A6393731-9DF4-43A4-B55A-E40EF252BE53}" destId="{490C5590-A991-4DA3-91C8-7FE4697DC037}" srcOrd="5" destOrd="0" parTransId="{0EB6E1C7-5DF6-408B-B192-5B004D6C70B6}" sibTransId="{2EEF39BF-1F6A-4393-A0DC-C196F2A3D4AC}"/>
    <dgm:cxn modelId="{5BADA5B0-9E62-47E4-8BB2-41362CE0559E}" type="presOf" srcId="{6E1EC588-AD00-4E82-8357-99553AE523A5}" destId="{065E6204-F464-4DE1-A340-D339E47C7A76}" srcOrd="0" destOrd="0" presId="urn:microsoft.com/office/officeart/2005/8/layout/default"/>
    <dgm:cxn modelId="{0E69E4B7-A45A-498A-ACDA-EFC0D38151B7}" srcId="{A6393731-9DF4-43A4-B55A-E40EF252BE53}" destId="{C56AC234-AE60-4552-AFF7-6A15C6532E8B}" srcOrd="9" destOrd="0" parTransId="{00C3813D-0B65-4300-ADB9-F094BEFF4326}" sibTransId="{F2F78871-2CFF-4AED-92C9-5C241A18DFAD}"/>
    <dgm:cxn modelId="{23E37EB8-4A64-4715-A4A9-1D6631C12006}" srcId="{A6393731-9DF4-43A4-B55A-E40EF252BE53}" destId="{6E1EC588-AD00-4E82-8357-99553AE523A5}" srcOrd="1" destOrd="0" parTransId="{FD6E695F-79FD-4F7E-A8D3-7CF5ECCE1D40}" sibTransId="{99D84C84-4CF0-4DD1-B463-B1CED2454D84}"/>
    <dgm:cxn modelId="{C8290BC1-CE8A-4030-BD18-760ADE200F74}" type="presOf" srcId="{7EBDE5A7-0F20-44B7-9190-A75CD3D88C4E}" destId="{116AA094-C0F9-4D6B-B199-A1F94E178DAE}" srcOrd="0" destOrd="0" presId="urn:microsoft.com/office/officeart/2005/8/layout/default"/>
    <dgm:cxn modelId="{73B2A4C6-6037-4DB8-92EA-953BFBA3C1EA}" type="presOf" srcId="{C56AC234-AE60-4552-AFF7-6A15C6532E8B}" destId="{95B9D828-AF4A-4F74-8A19-47259D9A38CA}" srcOrd="0" destOrd="0" presId="urn:microsoft.com/office/officeart/2005/8/layout/default"/>
    <dgm:cxn modelId="{BE4AC0D3-1896-45B9-A926-49A49CAA536B}" type="presOf" srcId="{D434B045-F25A-4A0A-9803-49217DCD5909}" destId="{B26A7D8A-F5F7-440A-A579-F23ABEB5AD96}" srcOrd="0" destOrd="0" presId="urn:microsoft.com/office/officeart/2005/8/layout/default"/>
    <dgm:cxn modelId="{7BB693E4-6FE6-49CB-B3B2-9568065A11EB}" srcId="{A6393731-9DF4-43A4-B55A-E40EF252BE53}" destId="{7EBDE5A7-0F20-44B7-9190-A75CD3D88C4E}" srcOrd="4" destOrd="0" parTransId="{1A15BB3C-E0F2-413C-A735-B14DA413E4A9}" sibTransId="{90CE0D38-22B9-44A6-B438-3DC45AB73D5C}"/>
    <dgm:cxn modelId="{7DDAABEA-09B8-4D31-A11B-46064690D84D}" type="presOf" srcId="{3053356C-216F-49EF-A6BD-B03B15004122}" destId="{F4362FD6-7FA9-411F-89F2-1DDCAF8235E8}" srcOrd="0" destOrd="0" presId="urn:microsoft.com/office/officeart/2005/8/layout/default"/>
    <dgm:cxn modelId="{E146CDF0-25B7-41BC-899C-B8CB4759A804}" srcId="{A6393731-9DF4-43A4-B55A-E40EF252BE53}" destId="{0F6E7735-F21A-4493-9223-DC66964D6B7A}" srcOrd="0" destOrd="0" parTransId="{9043F6E7-F3C5-47EF-A0D2-48324CAFB6EB}" sibTransId="{EBE9CEDB-2438-4495-BA08-3F405A197ED7}"/>
    <dgm:cxn modelId="{C1ED0A5A-2635-4BD4-9222-822FCA104252}" type="presParOf" srcId="{5AB6135F-63A3-4078-88DE-1628CA98AC6F}" destId="{23E9172A-C4B2-4566-85EE-1B9914974601}" srcOrd="0" destOrd="0" presId="urn:microsoft.com/office/officeart/2005/8/layout/default"/>
    <dgm:cxn modelId="{C4DEC390-A57F-4DDD-8B1B-5EFE52E56520}" type="presParOf" srcId="{5AB6135F-63A3-4078-88DE-1628CA98AC6F}" destId="{B6937C90-D693-45BE-9567-B6422C208F44}" srcOrd="1" destOrd="0" presId="urn:microsoft.com/office/officeart/2005/8/layout/default"/>
    <dgm:cxn modelId="{A189EF75-019F-4517-84A5-F73005BD24E6}" type="presParOf" srcId="{5AB6135F-63A3-4078-88DE-1628CA98AC6F}" destId="{065E6204-F464-4DE1-A340-D339E47C7A76}" srcOrd="2" destOrd="0" presId="urn:microsoft.com/office/officeart/2005/8/layout/default"/>
    <dgm:cxn modelId="{531B0E2D-3FD8-46D2-AD0C-A461CFA4BBFF}" type="presParOf" srcId="{5AB6135F-63A3-4078-88DE-1628CA98AC6F}" destId="{F9E5F2FC-510A-4697-B06D-33235599BE94}" srcOrd="3" destOrd="0" presId="urn:microsoft.com/office/officeart/2005/8/layout/default"/>
    <dgm:cxn modelId="{81713D23-C2CB-4C9C-9202-49EB1E952A8A}" type="presParOf" srcId="{5AB6135F-63A3-4078-88DE-1628CA98AC6F}" destId="{F4362FD6-7FA9-411F-89F2-1DDCAF8235E8}" srcOrd="4" destOrd="0" presId="urn:microsoft.com/office/officeart/2005/8/layout/default"/>
    <dgm:cxn modelId="{35F67123-92BE-4FCF-9FFF-4207B18F73D3}" type="presParOf" srcId="{5AB6135F-63A3-4078-88DE-1628CA98AC6F}" destId="{EE89A3F4-E2F5-49DA-8B4F-793C6E945AEF}" srcOrd="5" destOrd="0" presId="urn:microsoft.com/office/officeart/2005/8/layout/default"/>
    <dgm:cxn modelId="{B1612447-19A7-4E77-8B09-8010E7A58D85}" type="presParOf" srcId="{5AB6135F-63A3-4078-88DE-1628CA98AC6F}" destId="{B26A7D8A-F5F7-440A-A579-F23ABEB5AD96}" srcOrd="6" destOrd="0" presId="urn:microsoft.com/office/officeart/2005/8/layout/default"/>
    <dgm:cxn modelId="{D8FF0232-D47C-4808-B619-481E63AB440E}" type="presParOf" srcId="{5AB6135F-63A3-4078-88DE-1628CA98AC6F}" destId="{F2C306F2-1BF6-4F3C-A974-AA96B875BBC4}" srcOrd="7" destOrd="0" presId="urn:microsoft.com/office/officeart/2005/8/layout/default"/>
    <dgm:cxn modelId="{002090D0-3019-4D02-BF19-6635FA8F5F55}" type="presParOf" srcId="{5AB6135F-63A3-4078-88DE-1628CA98AC6F}" destId="{116AA094-C0F9-4D6B-B199-A1F94E178DAE}" srcOrd="8" destOrd="0" presId="urn:microsoft.com/office/officeart/2005/8/layout/default"/>
    <dgm:cxn modelId="{7BBDB94A-0D99-4CBB-A352-60093A017819}" type="presParOf" srcId="{5AB6135F-63A3-4078-88DE-1628CA98AC6F}" destId="{1AD5B921-6AD8-4D88-ADA8-958E09B270E4}" srcOrd="9" destOrd="0" presId="urn:microsoft.com/office/officeart/2005/8/layout/default"/>
    <dgm:cxn modelId="{16CF7994-86BF-4FAC-9453-B69C97FC41D4}" type="presParOf" srcId="{5AB6135F-63A3-4078-88DE-1628CA98AC6F}" destId="{815E40C0-BD93-435C-880B-00F91F71EA2A}" srcOrd="10" destOrd="0" presId="urn:microsoft.com/office/officeart/2005/8/layout/default"/>
    <dgm:cxn modelId="{BA3DEE6B-7616-4E63-A4CD-3C6D9FCEA799}" type="presParOf" srcId="{5AB6135F-63A3-4078-88DE-1628CA98AC6F}" destId="{F1DA22F4-2AE3-4684-B750-935A109DB832}" srcOrd="11" destOrd="0" presId="urn:microsoft.com/office/officeart/2005/8/layout/default"/>
    <dgm:cxn modelId="{28829917-40B7-426A-95CB-05A6D3A79583}" type="presParOf" srcId="{5AB6135F-63A3-4078-88DE-1628CA98AC6F}" destId="{6B854A6E-873D-4873-9498-7ED998DF3CB9}" srcOrd="12" destOrd="0" presId="urn:microsoft.com/office/officeart/2005/8/layout/default"/>
    <dgm:cxn modelId="{4005A2A8-010F-4E7C-8F1B-F9BBBCE556E9}" type="presParOf" srcId="{5AB6135F-63A3-4078-88DE-1628CA98AC6F}" destId="{ABB22A24-A109-4464-9C17-A3A87F91D704}" srcOrd="13" destOrd="0" presId="urn:microsoft.com/office/officeart/2005/8/layout/default"/>
    <dgm:cxn modelId="{8A169243-F1B1-41B7-B13C-644EEA1FC1B7}" type="presParOf" srcId="{5AB6135F-63A3-4078-88DE-1628CA98AC6F}" destId="{97064921-29E5-429B-85CA-8CD07E498D74}" srcOrd="14" destOrd="0" presId="urn:microsoft.com/office/officeart/2005/8/layout/default"/>
    <dgm:cxn modelId="{6EEB9242-A682-40BE-9688-00F0CCD96CC0}" type="presParOf" srcId="{5AB6135F-63A3-4078-88DE-1628CA98AC6F}" destId="{EE01DBBD-D5E3-4B74-9F9D-4FA0173FC3A7}" srcOrd="15" destOrd="0" presId="urn:microsoft.com/office/officeart/2005/8/layout/default"/>
    <dgm:cxn modelId="{96FBB31F-867C-4100-BD32-CB5213A999F1}" type="presParOf" srcId="{5AB6135F-63A3-4078-88DE-1628CA98AC6F}" destId="{A26774B2-7A36-48EA-B21B-348B2DF3AA2D}" srcOrd="16" destOrd="0" presId="urn:microsoft.com/office/officeart/2005/8/layout/default"/>
    <dgm:cxn modelId="{A77E7AFB-453B-4DE2-8048-D158F461597F}" type="presParOf" srcId="{5AB6135F-63A3-4078-88DE-1628CA98AC6F}" destId="{FEFFC98F-C04A-4DAE-9170-7F76838D081A}" srcOrd="17" destOrd="0" presId="urn:microsoft.com/office/officeart/2005/8/layout/default"/>
    <dgm:cxn modelId="{BE72BA39-5F48-4CC1-BBD0-5E4487B8A57B}" type="presParOf" srcId="{5AB6135F-63A3-4078-88DE-1628CA98AC6F}" destId="{95B9D828-AF4A-4F74-8A19-47259D9A38C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C15AF-BD94-4DD1-A4CE-2728267FE062}">
      <dsp:nvSpPr>
        <dsp:cNvPr id="0" name=""/>
        <dsp:cNvSpPr/>
      </dsp:nvSpPr>
      <dsp:spPr>
        <a:xfrm>
          <a:off x="0" y="0"/>
          <a:ext cx="839196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F7176-0EDF-430A-96BC-92153ECC055A}">
      <dsp:nvSpPr>
        <dsp:cNvPr id="0" name=""/>
        <dsp:cNvSpPr/>
      </dsp:nvSpPr>
      <dsp:spPr>
        <a:xfrm>
          <a:off x="0" y="0"/>
          <a:ext cx="8391967" cy="2806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600" b="0" i="0" kern="1200" dirty="0" err="1"/>
            <a:t>Tujuan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utama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dari</a:t>
          </a:r>
          <a:r>
            <a:rPr lang="en-ID" sz="2600" b="0" i="0" kern="1200" dirty="0"/>
            <a:t> </a:t>
          </a:r>
          <a:r>
            <a:rPr lang="en-ID" sz="2600" b="0" i="0" kern="1200" dirty="0" err="1"/>
            <a:t>pembuatan</a:t>
          </a:r>
          <a:r>
            <a:rPr lang="en-ID" sz="2600" b="0" i="0" kern="1200" dirty="0"/>
            <a:t> diagram </a:t>
          </a:r>
          <a:r>
            <a:rPr lang="en-ID" sz="2600" b="0" i="0" kern="1200" dirty="0" err="1"/>
            <a:t>urutan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adalah</a:t>
          </a:r>
          <a:r>
            <a:rPr lang="en-ID" sz="2600" b="0" i="0" kern="1200" dirty="0"/>
            <a:t> </a:t>
          </a:r>
          <a:r>
            <a:rPr lang="en-ID" sz="2600" b="0" i="0" kern="1200" dirty="0" err="1"/>
            <a:t>untuk</a:t>
          </a:r>
          <a:r>
            <a:rPr lang="en-ID" sz="2600" b="0" i="0" kern="1200" dirty="0"/>
            <a:t> </a:t>
          </a:r>
          <a:r>
            <a:rPr lang="en-ID" sz="2600" b="0" i="0" kern="1200" dirty="0" err="1"/>
            <a:t>mengetahui</a:t>
          </a:r>
          <a:r>
            <a:rPr lang="en-ID" sz="2600" b="0" i="0" kern="1200" dirty="0"/>
            <a:t> </a:t>
          </a:r>
          <a:r>
            <a:rPr lang="en-ID" sz="2600" b="0" i="0" kern="1200" dirty="0" err="1"/>
            <a:t>urutan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kejadian</a:t>
          </a:r>
          <a:r>
            <a:rPr lang="en-ID" sz="2600" b="0" i="0" kern="1200" dirty="0"/>
            <a:t> yang </a:t>
          </a:r>
          <a:r>
            <a:rPr lang="en-ID" sz="2600" b="0" i="0" kern="1200" dirty="0" err="1"/>
            <a:t>dapat</a:t>
          </a:r>
          <a:r>
            <a:rPr lang="en-ID" sz="2600" b="0" i="0" kern="1200" dirty="0"/>
            <a:t> </a:t>
          </a:r>
          <a:r>
            <a:rPr lang="en-ID" sz="2600" b="0" i="0" kern="1200" dirty="0" err="1"/>
            <a:t>menghasilkan</a:t>
          </a:r>
          <a:r>
            <a:rPr lang="en-ID" sz="2600" b="0" i="0" kern="1200" dirty="0"/>
            <a:t> output yang </a:t>
          </a:r>
          <a:r>
            <a:rPr lang="en-ID" sz="2600" b="0" i="0" kern="1200" dirty="0" err="1"/>
            <a:t>diinginkan</a:t>
          </a:r>
          <a:r>
            <a:rPr lang="en-ID" sz="2600" b="0" i="0" kern="1200" dirty="0"/>
            <a:t>. </a:t>
          </a:r>
          <a:r>
            <a:rPr lang="en-ID" sz="2600" b="0" i="0" kern="1200" dirty="0" err="1"/>
            <a:t>Selain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itu</a:t>
          </a:r>
          <a:r>
            <a:rPr lang="en-ID" sz="2600" b="0" i="0" kern="1200" dirty="0"/>
            <a:t>, </a:t>
          </a:r>
          <a:r>
            <a:rPr lang="en-ID" sz="2600" b="0" i="0" kern="1200" dirty="0" err="1"/>
            <a:t>tujuan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dari</a:t>
          </a:r>
          <a:r>
            <a:rPr lang="en-ID" sz="2600" b="0" i="0" kern="1200" dirty="0"/>
            <a:t> diagram </a:t>
          </a:r>
          <a:r>
            <a:rPr lang="en-ID" sz="2600" b="0" i="0" kern="1200" dirty="0" err="1"/>
            <a:t>urutan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ini</a:t>
          </a:r>
          <a:r>
            <a:rPr lang="en-ID" sz="2600" b="0" i="0" kern="1200" dirty="0"/>
            <a:t> </a:t>
          </a:r>
          <a:r>
            <a:rPr lang="en-ID" sz="2600" b="0" i="0" kern="1200" dirty="0" err="1"/>
            <a:t>mirip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dengan</a:t>
          </a:r>
          <a:r>
            <a:rPr lang="en-ID" sz="2600" b="0" i="0" kern="1200" dirty="0"/>
            <a:t> activity diagram </a:t>
          </a:r>
          <a:r>
            <a:rPr lang="en-ID" sz="2600" b="0" i="0" kern="1200" dirty="0" err="1"/>
            <a:t>loh</a:t>
          </a:r>
          <a:r>
            <a:rPr lang="en-ID" sz="2600" b="0" i="0" kern="1200" dirty="0"/>
            <a:t>, </a:t>
          </a:r>
          <a:r>
            <a:rPr lang="en-ID" sz="2600" b="0" i="0" kern="1200" dirty="0" err="1"/>
            <a:t>seperti</a:t>
          </a:r>
          <a:r>
            <a:rPr lang="en-ID" sz="2600" b="0" i="0" kern="1200" dirty="0"/>
            <a:t> </a:t>
          </a:r>
          <a:r>
            <a:rPr lang="en-ID" sz="2600" b="0" i="0" kern="1200" dirty="0" err="1"/>
            <a:t>menggambarkan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alur</a:t>
          </a:r>
          <a:r>
            <a:rPr lang="en-ID" sz="2600" b="0" i="0" kern="1200" dirty="0"/>
            <a:t> </a:t>
          </a:r>
          <a:r>
            <a:rPr lang="en-ID" sz="2600" b="0" i="0" kern="1200" dirty="0" err="1"/>
            <a:t>kerja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dari</a:t>
          </a:r>
          <a:r>
            <a:rPr lang="en-ID" sz="2600" b="0" i="0" kern="1200" dirty="0"/>
            <a:t> </a:t>
          </a:r>
          <a:r>
            <a:rPr lang="en-ID" sz="2600" b="0" i="0" kern="1200" dirty="0" err="1"/>
            <a:t>sebuah</a:t>
          </a:r>
          <a:r>
            <a:rPr lang="en-ID" sz="2600" b="0" i="0" kern="1200" dirty="0"/>
            <a:t> </a:t>
          </a:r>
          <a:r>
            <a:rPr lang="en-ID" sz="2600" b="0" i="0" kern="1200" dirty="0" err="1"/>
            <a:t>aktivitas</a:t>
          </a:r>
          <a:r>
            <a:rPr lang="en-ID" sz="2600" b="0" i="0" kern="1200" dirty="0"/>
            <a:t>, </a:t>
          </a:r>
          <a:r>
            <a:rPr lang="en-ID" sz="2600" b="0" i="0" kern="1200" dirty="0" err="1"/>
            <a:t>serta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dapat</a:t>
          </a:r>
          <a:r>
            <a:rPr lang="en-ID" sz="2600" b="0" i="0" kern="1200" dirty="0"/>
            <a:t> </a:t>
          </a:r>
          <a:r>
            <a:rPr lang="en-ID" sz="2600" b="0" i="0" kern="1200" dirty="0" err="1"/>
            <a:t>menggambarkan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aliran</a:t>
          </a:r>
          <a:r>
            <a:rPr lang="en-ID" sz="2600" b="0" i="0" kern="1200" dirty="0"/>
            <a:t> data </a:t>
          </a:r>
          <a:r>
            <a:rPr lang="en-ID" sz="2600" b="0" i="0" kern="1200" dirty="0" err="1"/>
            <a:t>dengan</a:t>
          </a:r>
          <a:r>
            <a:rPr lang="en-ID" sz="2600" b="0" i="0" kern="1200" dirty="0"/>
            <a:t> </a:t>
          </a:r>
          <a:r>
            <a:rPr lang="en-ID" sz="2600" b="0" i="0" kern="1200" dirty="0" err="1"/>
            <a:t>lebih</a:t>
          </a:r>
          <a:r>
            <a:rPr lang="en-ID" sz="2600" b="0" i="0" kern="1200" dirty="0"/>
            <a:t> detail, </a:t>
          </a:r>
          <a:r>
            <a:rPr lang="en-ID" sz="2600" b="0" i="0" kern="1200" dirty="0" err="1"/>
            <a:t>termasuk</a:t>
          </a:r>
          <a:r>
            <a:rPr lang="en-ID" sz="2600" b="0" i="0" kern="1200" dirty="0"/>
            <a:t> data </a:t>
          </a:r>
          <a:r>
            <a:rPr lang="en-ID" sz="2600" b="0" i="0" kern="1200" dirty="0" err="1"/>
            <a:t>atau</a:t>
          </a:r>
          <a:r>
            <a:rPr lang="en-ID" sz="2600" b="0" i="0" kern="1200" dirty="0"/>
            <a:t> </a:t>
          </a:r>
          <a:r>
            <a:rPr lang="en-ID" sz="2600" b="0" i="0" kern="1200" dirty="0" err="1"/>
            <a:t>perilaku</a:t>
          </a:r>
          <a:r>
            <a:rPr lang="en-ID" sz="2600" b="0" i="0" kern="1200" dirty="0"/>
            <a:t> yang </a:t>
          </a:r>
          <a:r>
            <a:rPr lang="en-ID" sz="2600" b="0" i="0" kern="1200" dirty="0" err="1"/>
            <a:t>diterima</a:t>
          </a:r>
          <a:r>
            <a:rPr lang="en-ID" sz="2600" b="0" i="0" kern="1200" dirty="0"/>
            <a:t> </a:t>
          </a:r>
          <a:r>
            <a:rPr lang="en-ID" sz="2600" b="0" i="0" kern="1200" dirty="0" err="1"/>
            <a:t>atau</a:t>
          </a:r>
          <a:r>
            <a:rPr lang="en-ID" sz="2600" b="0" i="0" kern="1200" dirty="0"/>
            <a:t> </a:t>
          </a:r>
          <a:r>
            <a:rPr lang="en-ID" sz="2600" b="0" i="0" kern="1200" dirty="0" err="1"/>
            <a:t>dikirimkan</a:t>
          </a:r>
          <a:r>
            <a:rPr lang="en-ID" sz="2600" b="0" i="0" kern="1200" dirty="0"/>
            <a:t>.</a:t>
          </a:r>
          <a:endParaRPr lang="en-US" sz="2600" kern="1200" dirty="0"/>
        </a:p>
      </dsp:txBody>
      <dsp:txXfrm>
        <a:off x="0" y="0"/>
        <a:ext cx="8391967" cy="2806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9172A-C4B2-4566-85EE-1B9914974601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Diagram Ring</a:t>
          </a:r>
          <a:endParaRPr lang="en-US" sz="2400" kern="1200"/>
        </a:p>
      </dsp:txBody>
      <dsp:txXfrm>
        <a:off x="582645" y="1178"/>
        <a:ext cx="2174490" cy="1304694"/>
      </dsp:txXfrm>
    </dsp:sp>
    <dsp:sp modelId="{065E6204-F464-4DE1-A340-D339E47C7A76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Microsoft Visio</a:t>
          </a:r>
          <a:endParaRPr lang="en-US" sz="2400" kern="1200"/>
        </a:p>
      </dsp:txBody>
      <dsp:txXfrm>
        <a:off x="2974584" y="1178"/>
        <a:ext cx="2174490" cy="1304694"/>
      </dsp:txXfrm>
    </dsp:sp>
    <dsp:sp modelId="{F4362FD6-7FA9-411F-89F2-1DDCAF8235E8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Dia Diagram Editor</a:t>
          </a:r>
          <a:endParaRPr lang="en-US" sz="2400" kern="1200"/>
        </a:p>
      </dsp:txBody>
      <dsp:txXfrm>
        <a:off x="5366524" y="1178"/>
        <a:ext cx="2174490" cy="1304694"/>
      </dsp:txXfrm>
    </dsp:sp>
    <dsp:sp modelId="{B26A7D8A-F5F7-440A-A579-F23ABEB5AD9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Rational Rose</a:t>
          </a:r>
          <a:endParaRPr lang="en-US" sz="2400" kern="1200"/>
        </a:p>
      </dsp:txBody>
      <dsp:txXfrm>
        <a:off x="7758464" y="1178"/>
        <a:ext cx="2174490" cy="1304694"/>
      </dsp:txXfrm>
    </dsp:sp>
    <dsp:sp modelId="{116AA094-C0F9-4D6B-B199-A1F94E178DAE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yED Graph Editor</a:t>
          </a:r>
          <a:endParaRPr lang="en-US" sz="2400" kern="1200"/>
        </a:p>
      </dsp:txBody>
      <dsp:txXfrm>
        <a:off x="582645" y="1523321"/>
        <a:ext cx="2174490" cy="1304694"/>
      </dsp:txXfrm>
    </dsp:sp>
    <dsp:sp modelId="{815E40C0-BD93-435C-880B-00F91F71EA2A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ThinkComposer</a:t>
          </a:r>
          <a:endParaRPr lang="en-US" sz="2400" kern="1200"/>
        </a:p>
      </dsp:txBody>
      <dsp:txXfrm>
        <a:off x="2974584" y="1523321"/>
        <a:ext cx="2174490" cy="1304694"/>
      </dsp:txXfrm>
    </dsp:sp>
    <dsp:sp modelId="{6B854A6E-873D-4873-9498-7ED998DF3CB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Diagram Designer</a:t>
          </a:r>
          <a:endParaRPr lang="en-US" sz="2400" kern="1200"/>
        </a:p>
      </dsp:txBody>
      <dsp:txXfrm>
        <a:off x="5366524" y="1523321"/>
        <a:ext cx="2174490" cy="1304694"/>
      </dsp:txXfrm>
    </dsp:sp>
    <dsp:sp modelId="{97064921-29E5-429B-85CA-8CD07E498D74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Gliffy Diagram</a:t>
          </a:r>
          <a:endParaRPr lang="en-US" sz="2400" kern="1200"/>
        </a:p>
      </dsp:txBody>
      <dsp:txXfrm>
        <a:off x="7758464" y="1523321"/>
        <a:ext cx="2174490" cy="1304694"/>
      </dsp:txXfrm>
    </dsp:sp>
    <dsp:sp modelId="{A26774B2-7A36-48EA-B21B-348B2DF3AA2D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Pencil Project</a:t>
          </a:r>
          <a:endParaRPr lang="en-US" sz="2400" kern="1200"/>
        </a:p>
      </dsp:txBody>
      <dsp:txXfrm>
        <a:off x="2974584" y="3045465"/>
        <a:ext cx="2174490" cy="1304694"/>
      </dsp:txXfrm>
    </dsp:sp>
    <dsp:sp modelId="{95B9D828-AF4A-4F74-8A19-47259D9A38CA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0" kern="1200"/>
            <a:t>PlantUML</a:t>
          </a:r>
          <a:endParaRPr lang="en-US" sz="2400" kern="1200"/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A38E-D4EC-618E-FA13-E815C95D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54A90-3902-2840-764F-1C23DF723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12AF-BEFE-754F-A694-853E439F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2184-09CC-405A-2B10-7168E4C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59D9-EE07-265C-8331-691F0B54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1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3992-B0F8-98F0-5847-77901BD2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5232-465E-FA45-B8AF-FDFBE64D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6927-7686-DB46-7256-6A24FA47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7744-CA3C-43EA-9AB4-8AB6C1CF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8119-8282-AFBB-0E3B-837CAFD6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8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FE89E-B9CC-A1D9-BC16-3F7E2A5B6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68112-B4F2-5964-059D-9BC36369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6C25-E635-E9BB-03BE-0E55F1CA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CD97-9902-0F57-20A9-373E812D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A4BF-BA7B-2A1A-9A0E-59C1BB25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15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0E05-BAF1-371A-759A-27AC1AEB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7197-EA2F-1ACB-AFAE-359FFF58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BBA1-EC70-7A8A-5C28-C8947564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1DF5-4735-5C6D-E860-DBAE34FC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6A64-8E06-6864-8605-50D00B40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649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33D6-56EF-6AD1-3B13-BC52381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4A1B-7972-35E1-0F9E-4E0CD94E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E8CE-D1C0-04D1-9E4C-4DBF1FA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4247-1ABA-F25C-B5EE-877ED19D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85E0-83D2-5920-44B8-EF10D8F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1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7D6D-B796-B98A-F3B3-FD55B30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0A91-30AA-72C4-925B-4709D8CD4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AAE2-F839-274D-8478-E1BA2AC4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DA9F-C3B6-5919-CA94-BE01310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521-71B2-5A43-2FB9-05021948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B0C43-5D93-8A47-5A84-62EC6850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56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6BDB-BE15-5410-5F23-B2427218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551C-AD9B-D99D-9895-A1B4D2D8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C23CB-0BFA-F216-F101-ED99BB29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E762-0F01-1F52-0CB0-36A52C62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47C38-E0DA-583E-8D4A-99C716A95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EF6EA-0475-8AE6-2E3B-E5D4DFF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41B79-9684-0D23-EE3F-1FB2861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80A44-8BD7-08C3-88B8-F4FB50D0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138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3B9E-5318-161F-B16D-B9643ADC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C340-41EE-7128-33D2-7BC6CDA0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28774-9F03-6286-744E-D8585EE9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27FD-B93B-F800-F122-5619AE5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33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9C546-7BAF-7AED-89D5-47E3F0C5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EE94A-63DF-7739-92A5-4390228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538C8-B564-8DA2-9483-454F0411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67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D3B4-7D0D-3205-E6CC-ADED4FD0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C13B-5C63-C93A-A016-1D3AF68B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889B0-D862-294A-535F-C24D3C1F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9F09-D517-BBAB-D202-A9B2F59A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B6CF-A1B0-F6E0-6F04-C8DAF585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8824F-2904-66AB-A4AE-8EE9C10D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1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7D54-E72A-27B2-E55D-29854DA2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00213-E3CF-CE26-F4E7-E3F41F40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CDE19-4318-5AF7-04BC-562B1958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2469-810B-0D11-9445-E2D2B353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D0BB-59E2-0106-1E20-15A81C90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3CFF-2474-47FD-673F-417F8435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DEED9-D468-B6A2-975B-91E625A3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463D-A263-5604-076E-519AE906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5344-4A20-5C48-BC43-2D8C9A8D1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1259-098B-4130-BFF4-DA5A8825E394}" type="datetimeFigureOut">
              <a:rPr lang="en-ID" smtClean="0"/>
              <a:t>24/04/2024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4BB2-4AF0-CAC3-9E3A-786D7FDDC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B0A7-BA5A-FD18-2114-1C2220394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EE20-FE16-49DF-96E1-D6501F26B9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3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815F-9121-A194-304A-BC8B162A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Rekayasa Perangkat Lunak</a:t>
            </a:r>
            <a:endParaRPr lang="en-ID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0CF9A-0D04-8573-80DA-FF2FA603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Pertemuan</a:t>
            </a:r>
            <a:r>
              <a:rPr lang="en-US" dirty="0"/>
              <a:t> 9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8ADC0-AEF0-FA4C-BB90-A7E71D3DB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3" r="2391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6B94B-DDB3-9BDE-B181-6CF4E709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Komponen Class Diagram</a:t>
            </a:r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B6AD-A44E-9913-B0F7-D89281DC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1" y="1808965"/>
            <a:ext cx="10618623" cy="4747192"/>
          </a:xfrm>
        </p:spPr>
        <p:txBody>
          <a:bodyPr>
            <a:normAutofit/>
          </a:bodyPr>
          <a:lstStyle/>
          <a:p>
            <a:pPr algn="just"/>
            <a:r>
              <a:rPr lang="en-ID" sz="1800" dirty="0"/>
              <a:t> Class</a:t>
            </a:r>
          </a:p>
          <a:p>
            <a:pPr marL="0" indent="0" algn="just">
              <a:buNone/>
            </a:pPr>
            <a:r>
              <a:rPr lang="en-ID" sz="1800" dirty="0"/>
              <a:t>Class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entitas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class diagram yang </a:t>
            </a:r>
            <a:r>
              <a:rPr lang="en-ID" sz="1800" dirty="0" err="1"/>
              <a:t>menggambarkan</a:t>
            </a:r>
            <a:r>
              <a:rPr lang="en-ID" sz="1800" dirty="0"/>
              <a:t> </a:t>
            </a:r>
            <a:r>
              <a:rPr lang="en-ID" sz="1800" dirty="0" err="1"/>
              <a:t>sekelompok</a:t>
            </a:r>
            <a:r>
              <a:rPr lang="en-ID" sz="1800" dirty="0"/>
              <a:t> </a:t>
            </a:r>
            <a:r>
              <a:rPr lang="en-ID" sz="1800" dirty="0" err="1"/>
              <a:t>objek</a:t>
            </a:r>
            <a:r>
              <a:rPr lang="en-ID" sz="1800" dirty="0"/>
              <a:t> yang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properti</a:t>
            </a:r>
            <a:r>
              <a:rPr lang="en-ID" sz="1800" dirty="0"/>
              <a:t> dan </a:t>
            </a:r>
            <a:r>
              <a:rPr lang="en-ID" sz="1800" dirty="0" err="1"/>
              <a:t>perilaku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. </a:t>
            </a:r>
            <a:r>
              <a:rPr lang="en-ID" sz="1800" dirty="0" err="1"/>
              <a:t>Setiap</a:t>
            </a:r>
            <a:r>
              <a:rPr lang="en-ID" sz="1800" dirty="0"/>
              <a:t> class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dan </a:t>
            </a:r>
            <a:r>
              <a:rPr lang="en-ID" sz="1800" dirty="0" err="1"/>
              <a:t>atribut</a:t>
            </a:r>
            <a:r>
              <a:rPr lang="en-ID" sz="1800" dirty="0"/>
              <a:t> yang </a:t>
            </a:r>
            <a:r>
              <a:rPr lang="en-ID" sz="1800" dirty="0" err="1"/>
              <a:t>mewakili</a:t>
            </a:r>
            <a:r>
              <a:rPr lang="en-ID" sz="1800" dirty="0"/>
              <a:t> data yang </a:t>
            </a:r>
            <a:r>
              <a:rPr lang="en-ID" sz="1800" dirty="0" err="1"/>
              <a:t>dibutuhkan</a:t>
            </a:r>
            <a:r>
              <a:rPr lang="en-ID" sz="1800" dirty="0"/>
              <a:t> oleh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 </a:t>
            </a:r>
            <a:r>
              <a:rPr lang="en-ID" sz="1800" dirty="0" err="1"/>
              <a:t>Atribut</a:t>
            </a:r>
            <a:endParaRPr lang="en-ID" sz="1800" dirty="0"/>
          </a:p>
          <a:p>
            <a:pPr marL="0" indent="0" algn="just">
              <a:buNone/>
            </a:pP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class yang </a:t>
            </a:r>
            <a:r>
              <a:rPr lang="en-ID" sz="1800" dirty="0" err="1"/>
              <a:t>menggambarkan</a:t>
            </a:r>
            <a:r>
              <a:rPr lang="en-ID" sz="1800" dirty="0"/>
              <a:t> data yang </a:t>
            </a:r>
            <a:r>
              <a:rPr lang="en-ID" sz="1800" dirty="0" err="1"/>
              <a:t>dimiliki</a:t>
            </a:r>
            <a:r>
              <a:rPr lang="en-ID" sz="1800" dirty="0"/>
              <a:t> oleh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  <a:r>
              <a:rPr lang="en-ID" sz="1800" dirty="0" err="1"/>
              <a:t>Atribut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dan </a:t>
            </a:r>
            <a:r>
              <a:rPr lang="en-ID" sz="1800" dirty="0" err="1"/>
              <a:t>tipe</a:t>
            </a:r>
            <a:r>
              <a:rPr lang="en-ID" sz="1800" dirty="0"/>
              <a:t> data dan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didefinisikan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publik</a:t>
            </a:r>
            <a:r>
              <a:rPr lang="en-ID" sz="1800" dirty="0"/>
              <a:t>, </a:t>
            </a:r>
            <a:r>
              <a:rPr lang="en-ID" sz="1800" dirty="0" err="1"/>
              <a:t>privat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proteksi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Operasi</a:t>
            </a:r>
            <a:endParaRPr lang="en-ID" sz="1800" dirty="0"/>
          </a:p>
          <a:p>
            <a:pPr marL="0" indent="0" algn="just">
              <a:buNone/>
            </a:pP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class yang </a:t>
            </a:r>
            <a:r>
              <a:rPr lang="en-ID" sz="1800" dirty="0" err="1"/>
              <a:t>menggambarkan</a:t>
            </a:r>
            <a:r>
              <a:rPr lang="en-ID" sz="1800" dirty="0"/>
              <a:t> </a:t>
            </a:r>
            <a:r>
              <a:rPr lang="en-ID" sz="1800" dirty="0" err="1"/>
              <a:t>perilaku</a:t>
            </a:r>
            <a:r>
              <a:rPr lang="en-ID" sz="1800" dirty="0"/>
              <a:t> yang </a:t>
            </a:r>
            <a:r>
              <a:rPr lang="en-ID" sz="1800" dirty="0" err="1"/>
              <a:t>dimiliki</a:t>
            </a:r>
            <a:r>
              <a:rPr lang="en-ID" sz="1800" dirty="0"/>
              <a:t> oleh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kelas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tipe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, dan parameter </a:t>
            </a:r>
            <a:r>
              <a:rPr lang="en-ID" sz="1800" dirty="0" err="1"/>
              <a:t>masukan</a:t>
            </a:r>
            <a:r>
              <a:rPr lang="en-ID" sz="1800" dirty="0"/>
              <a:t> dan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didefinisikan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publik</a:t>
            </a:r>
            <a:r>
              <a:rPr lang="en-ID" sz="1800" dirty="0"/>
              <a:t>, </a:t>
            </a:r>
            <a:r>
              <a:rPr lang="en-ID" sz="1800" dirty="0" err="1"/>
              <a:t>privat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proteksi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 </a:t>
            </a:r>
            <a:r>
              <a:rPr lang="en-ID" sz="1800" dirty="0" err="1"/>
              <a:t>Hubungan</a:t>
            </a:r>
            <a:endParaRPr lang="en-ID" sz="1800" dirty="0"/>
          </a:p>
          <a:p>
            <a:pPr marL="0" indent="0" algn="just">
              <a:buNone/>
            </a:pP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komponen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class diagram yang </a:t>
            </a:r>
            <a:r>
              <a:rPr lang="en-ID" sz="1800" dirty="0" err="1"/>
              <a:t>menggambarkan</a:t>
            </a:r>
            <a:r>
              <a:rPr lang="en-ID" sz="1800" dirty="0"/>
              <a:t> </a:t>
            </a:r>
            <a:r>
              <a:rPr lang="en-ID" sz="1800" dirty="0" err="1"/>
              <a:t>bagaimana</a:t>
            </a:r>
            <a:r>
              <a:rPr lang="en-ID" sz="1800" dirty="0"/>
              <a:t> class dan </a:t>
            </a:r>
            <a:r>
              <a:rPr lang="en-ID" sz="1800" dirty="0" err="1"/>
              <a:t>objek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terkait</a:t>
            </a:r>
            <a:r>
              <a:rPr lang="en-ID" sz="1800" dirty="0"/>
              <a:t> dan </a:t>
            </a:r>
            <a:r>
              <a:rPr lang="en-ID" sz="1800" dirty="0" err="1"/>
              <a:t>berkoordinasi</a:t>
            </a:r>
            <a:r>
              <a:rPr lang="en-ID" sz="1800" dirty="0"/>
              <a:t>.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inheritance, association, aggregation, </a:t>
            </a:r>
            <a:r>
              <a:rPr lang="en-ID" sz="1800" dirty="0" err="1"/>
              <a:t>atau</a:t>
            </a:r>
            <a:r>
              <a:rPr lang="en-ID" sz="1800" dirty="0"/>
              <a:t> composition.</a:t>
            </a:r>
          </a:p>
          <a:p>
            <a:pPr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5022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4168D5-536F-7FD8-DE63-D7DB3552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Komponen Class Diagram</a:t>
            </a:r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5B14-BA50-6210-71D6-07F790A8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1808965"/>
            <a:ext cx="10764252" cy="4172735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sz="2000" dirty="0"/>
              <a:t>Inheritance</a:t>
            </a:r>
          </a:p>
          <a:p>
            <a:pPr marL="0" indent="0" algn="just">
              <a:buNone/>
            </a:pPr>
            <a:r>
              <a:rPr lang="en-ID" sz="2000" dirty="0"/>
              <a:t>Inheritance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class </a:t>
            </a:r>
            <a:r>
              <a:rPr lang="en-ID" sz="2000" dirty="0" err="1"/>
              <a:t>mewarisi</a:t>
            </a:r>
            <a:r>
              <a:rPr lang="en-ID" sz="2000" dirty="0"/>
              <a:t> </a:t>
            </a:r>
            <a:r>
              <a:rPr lang="en-ID" sz="2000" dirty="0" err="1"/>
              <a:t>properti</a:t>
            </a:r>
            <a:r>
              <a:rPr lang="en-ID" sz="2000" dirty="0"/>
              <a:t> dan </a:t>
            </a:r>
            <a:r>
              <a:rPr lang="en-ID" sz="2000" dirty="0" err="1"/>
              <a:t>perilaku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class lain.</a:t>
            </a:r>
          </a:p>
          <a:p>
            <a:pPr algn="just"/>
            <a:r>
              <a:rPr lang="en-ID" sz="2000" dirty="0"/>
              <a:t>Association</a:t>
            </a:r>
          </a:p>
          <a:p>
            <a:pPr marL="0" indent="0" algn="just">
              <a:buNone/>
            </a:pPr>
            <a:r>
              <a:rPr lang="en-ID" sz="2000" dirty="0"/>
              <a:t>Association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class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class lain.</a:t>
            </a:r>
          </a:p>
          <a:p>
            <a:pPr algn="just"/>
            <a:r>
              <a:rPr lang="en-ID" sz="2000" dirty="0"/>
              <a:t>Aggregation</a:t>
            </a:r>
          </a:p>
          <a:p>
            <a:pPr marL="0" indent="0" algn="just">
              <a:buNone/>
            </a:pPr>
            <a:r>
              <a:rPr lang="en-ID" sz="2000" dirty="0"/>
              <a:t>Aggregation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class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bagian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class lain.</a:t>
            </a:r>
          </a:p>
          <a:p>
            <a:pPr algn="just"/>
            <a:r>
              <a:rPr lang="en-ID" sz="2000" dirty="0"/>
              <a:t>Composition</a:t>
            </a:r>
          </a:p>
          <a:p>
            <a:pPr marL="0" indent="0" algn="just">
              <a:buNone/>
            </a:pPr>
            <a:r>
              <a:rPr lang="en-ID" sz="2000" dirty="0"/>
              <a:t>Composition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yang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class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kepemilikan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class lain.</a:t>
            </a:r>
          </a:p>
        </p:txBody>
      </p:sp>
    </p:spTree>
    <p:extLst>
      <p:ext uri="{BB962C8B-B14F-4D97-AF65-F5344CB8AC3E}">
        <p14:creationId xmlns:p14="http://schemas.microsoft.com/office/powerpoint/2010/main" val="28178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895-D272-2AD9-EF11-A22DDD2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29B5-94F3-657B-174A-8E269FCA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4B9F45-61C0-B2BA-8AD9-9C76879C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12" y="365125"/>
            <a:ext cx="7145409" cy="604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4F11-3D94-836A-12D8-54CAB49F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Contoh Activity Diagram</a:t>
            </a:r>
            <a:endParaRPr lang="en-ID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62F555-2E9B-430A-CFE4-E259A436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CFA4D-B8C7-3B2D-A412-D30D1F2E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95" y="1468855"/>
            <a:ext cx="8021052" cy="53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1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A01A1-A4A3-6052-0986-AA290BD05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EFCFC-C5B3-F508-D692-411C3F7B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Aplikasi-Aplikasi untuk Membuat Diagram</a:t>
            </a:r>
            <a:endParaRPr lang="en-ID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82AC6-AA47-4A6A-8671-0CDD723F1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233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2E50-6662-16AD-12E8-5F4580CB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30228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and office supplies&#10;&#10;Description automatically generated with medium confidence">
            <a:extLst>
              <a:ext uri="{FF2B5EF4-FFF2-40B4-BE49-F238E27FC236}">
                <a16:creationId xmlns:a16="http://schemas.microsoft.com/office/drawing/2014/main" id="{3CCD4EB0-E917-792B-D203-E1D108515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2928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B038-6FC1-7677-D73F-5A1C22DF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Overview</a:t>
            </a:r>
            <a:endParaRPr lang="en-ID" sz="2800" dirty="0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680A-E49E-5773-BD21-7DF316AE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D" sz="1700" b="0" i="0" u="none" strike="noStrike" baseline="0" dirty="0" err="1">
                <a:latin typeface="Times New Roman" panose="02020603050405020304" pitchFamily="18" charset="0"/>
              </a:rPr>
              <a:t>Pengertian</a:t>
            </a:r>
            <a:r>
              <a:rPr lang="en-ID" sz="17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700" dirty="0">
                <a:latin typeface="Times New Roman" panose="02020603050405020304" pitchFamily="18" charset="0"/>
              </a:rPr>
              <a:t>Sequence</a:t>
            </a:r>
            <a:r>
              <a:rPr lang="en-ID" sz="1700" b="0" i="0" u="none" strike="noStrike" baseline="0" dirty="0">
                <a:latin typeface="Times New Roman" panose="02020603050405020304" pitchFamily="18" charset="0"/>
              </a:rPr>
              <a:t> Diagram</a:t>
            </a:r>
          </a:p>
          <a:p>
            <a:r>
              <a:rPr lang="en-ID" sz="1700" dirty="0" err="1">
                <a:latin typeface="Times New Roman" panose="02020603050405020304" pitchFamily="18" charset="0"/>
              </a:rPr>
              <a:t>Tujuan</a:t>
            </a:r>
            <a:r>
              <a:rPr lang="en-ID" sz="1700" dirty="0">
                <a:latin typeface="Times New Roman" panose="02020603050405020304" pitchFamily="18" charset="0"/>
              </a:rPr>
              <a:t> Sequence Diagram</a:t>
            </a:r>
          </a:p>
          <a:p>
            <a:r>
              <a:rPr lang="en-ID" sz="1700" b="0" i="0" u="none" strike="noStrike" baseline="0" dirty="0" err="1">
                <a:latin typeface="Times New Roman" panose="02020603050405020304" pitchFamily="18" charset="0"/>
              </a:rPr>
              <a:t>Komponen</a:t>
            </a:r>
            <a:r>
              <a:rPr lang="en-ID" sz="17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700" dirty="0">
                <a:latin typeface="Times New Roman" panose="02020603050405020304" pitchFamily="18" charset="0"/>
              </a:rPr>
              <a:t>Sequence</a:t>
            </a:r>
            <a:r>
              <a:rPr lang="en-ID" sz="1700" b="0" i="0" u="none" strike="noStrike" baseline="0" dirty="0">
                <a:latin typeface="Times New Roman" panose="02020603050405020304" pitchFamily="18" charset="0"/>
              </a:rPr>
              <a:t> Diagram</a:t>
            </a:r>
          </a:p>
          <a:p>
            <a:r>
              <a:rPr lang="en-ID" sz="1700" b="0" i="0" u="none" strike="noStrike" baseline="0" dirty="0" err="1">
                <a:latin typeface="Times New Roman" panose="02020603050405020304" pitchFamily="18" charset="0"/>
              </a:rPr>
              <a:t>Pengertian</a:t>
            </a:r>
            <a:r>
              <a:rPr lang="en-ID" sz="1700" dirty="0">
                <a:latin typeface="Times New Roman" panose="02020603050405020304" pitchFamily="18" charset="0"/>
              </a:rPr>
              <a:t> Class D</a:t>
            </a:r>
            <a:r>
              <a:rPr lang="en-ID" sz="1700" b="0" i="0" u="none" strike="noStrike" baseline="0" dirty="0">
                <a:latin typeface="Times New Roman" panose="02020603050405020304" pitchFamily="18" charset="0"/>
              </a:rPr>
              <a:t>iagram</a:t>
            </a:r>
          </a:p>
          <a:p>
            <a:r>
              <a:rPr lang="en-ID" sz="1700" dirty="0" err="1">
                <a:latin typeface="Times New Roman" panose="02020603050405020304" pitchFamily="18" charset="0"/>
              </a:rPr>
              <a:t>Fungsi</a:t>
            </a:r>
            <a:r>
              <a:rPr lang="en-ID" sz="1700" dirty="0">
                <a:latin typeface="Times New Roman" panose="02020603050405020304" pitchFamily="18" charset="0"/>
              </a:rPr>
              <a:t> Class Diagram</a:t>
            </a:r>
          </a:p>
          <a:p>
            <a:r>
              <a:rPr lang="en-ID" sz="1700" dirty="0" err="1">
                <a:latin typeface="Times New Roman" panose="02020603050405020304" pitchFamily="18" charset="0"/>
              </a:rPr>
              <a:t>Komponen</a:t>
            </a:r>
            <a:r>
              <a:rPr lang="en-ID" sz="1700" dirty="0">
                <a:latin typeface="Times New Roman" panose="02020603050405020304" pitchFamily="18" charset="0"/>
              </a:rPr>
              <a:t> Class Diagram</a:t>
            </a:r>
          </a:p>
          <a:p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56510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D5D62-2BCB-F43A-0EB4-ECD4526F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en-ID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C7BBB59-67AF-9D91-159A-2D05AE3F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	Sequence diagram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</a:t>
            </a:r>
            <a:r>
              <a:rPr lang="en-ID" dirty="0" err="1"/>
              <a:t>jenis</a:t>
            </a:r>
            <a:r>
              <a:rPr lang="en-ID" dirty="0"/>
              <a:t> diagram </a:t>
            </a:r>
            <a:r>
              <a:rPr lang="en-ID" dirty="0" err="1"/>
              <a:t>interaksi</a:t>
            </a:r>
            <a:r>
              <a:rPr lang="en-ID" dirty="0"/>
              <a:t>. Sequence diagram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berpartisipasi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use case dan </a:t>
            </a:r>
            <a:r>
              <a:rPr lang="en-ID" dirty="0" err="1"/>
              <a:t>pesan</a:t>
            </a:r>
            <a:r>
              <a:rPr lang="en-ID" dirty="0"/>
              <a:t> yang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. Sequence diagram </a:t>
            </a:r>
            <a:r>
              <a:rPr lang="en-ID" dirty="0" err="1"/>
              <a:t>adalah</a:t>
            </a:r>
            <a:r>
              <a:rPr lang="en-ID" dirty="0"/>
              <a:t> model </a:t>
            </a:r>
            <a:r>
              <a:rPr lang="en-ID" dirty="0" err="1"/>
              <a:t>dinamis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yang </a:t>
            </a:r>
            <a:r>
              <a:rPr lang="en-ID" dirty="0" err="1"/>
              <a:t>lewat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. Karena sequence diagram </a:t>
            </a:r>
            <a:r>
              <a:rPr lang="en-ID" dirty="0" err="1"/>
              <a:t>menekankan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sangat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real-time dan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5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AA5FD3-177A-4313-B5D0-2DF4B344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2696" y="-3082698"/>
            <a:ext cx="6026299" cy="12191695"/>
          </a:xfrm>
          <a:custGeom>
            <a:avLst/>
            <a:gdLst>
              <a:gd name="connsiteX0" fmla="*/ 0 w 6026299"/>
              <a:gd name="connsiteY0" fmla="*/ 12190169 h 12191695"/>
              <a:gd name="connsiteX1" fmla="*/ 0 w 6026299"/>
              <a:gd name="connsiteY1" fmla="*/ 1217 h 12191695"/>
              <a:gd name="connsiteX2" fmla="*/ 169958 w 6026299"/>
              <a:gd name="connsiteY2" fmla="*/ 1217 h 12191695"/>
              <a:gd name="connsiteX3" fmla="*/ 169958 w 6026299"/>
              <a:gd name="connsiteY3" fmla="*/ 0 h 12191695"/>
              <a:gd name="connsiteX4" fmla="*/ 413807 w 6026299"/>
              <a:gd name="connsiteY4" fmla="*/ 0 h 12191695"/>
              <a:gd name="connsiteX5" fmla="*/ 675079 w 6026299"/>
              <a:gd name="connsiteY5" fmla="*/ 0 h 12191695"/>
              <a:gd name="connsiteX6" fmla="*/ 893165 w 6026299"/>
              <a:gd name="connsiteY6" fmla="*/ 0 h 12191695"/>
              <a:gd name="connsiteX7" fmla="*/ 925786 w 6026299"/>
              <a:gd name="connsiteY7" fmla="*/ 0 h 12191695"/>
              <a:gd name="connsiteX8" fmla="*/ 1581826 w 6026299"/>
              <a:gd name="connsiteY8" fmla="*/ 0 h 12191695"/>
              <a:gd name="connsiteX9" fmla="*/ 1590992 w 6026299"/>
              <a:gd name="connsiteY9" fmla="*/ 0 h 12191695"/>
              <a:gd name="connsiteX10" fmla="*/ 1685164 w 6026299"/>
              <a:gd name="connsiteY10" fmla="*/ 0 h 12191695"/>
              <a:gd name="connsiteX11" fmla="*/ 2806109 w 6026299"/>
              <a:gd name="connsiteY11" fmla="*/ 0 h 12191695"/>
              <a:gd name="connsiteX12" fmla="*/ 4807848 w 6026299"/>
              <a:gd name="connsiteY12" fmla="*/ 0 h 12191695"/>
              <a:gd name="connsiteX13" fmla="*/ 4824457 w 6026299"/>
              <a:gd name="connsiteY13" fmla="*/ 26661 h 12191695"/>
              <a:gd name="connsiteX14" fmla="*/ 6026299 w 6026299"/>
              <a:gd name="connsiteY14" fmla="*/ 6438338 h 12191695"/>
              <a:gd name="connsiteX15" fmla="*/ 4619169 w 6026299"/>
              <a:gd name="connsiteY15" fmla="*/ 11332719 h 12191695"/>
              <a:gd name="connsiteX16" fmla="*/ 4231307 w 6026299"/>
              <a:gd name="connsiteY16" fmla="*/ 12054097 h 12191695"/>
              <a:gd name="connsiteX17" fmla="*/ 4147408 w 6026299"/>
              <a:gd name="connsiteY17" fmla="*/ 12191695 h 12191695"/>
              <a:gd name="connsiteX18" fmla="*/ 2806109 w 6026299"/>
              <a:gd name="connsiteY18" fmla="*/ 12191695 h 12191695"/>
              <a:gd name="connsiteX19" fmla="*/ 1590992 w 6026299"/>
              <a:gd name="connsiteY19" fmla="*/ 12191695 h 12191695"/>
              <a:gd name="connsiteX20" fmla="*/ 1581826 w 6026299"/>
              <a:gd name="connsiteY20" fmla="*/ 12191695 h 12191695"/>
              <a:gd name="connsiteX21" fmla="*/ 1453643 w 6026299"/>
              <a:gd name="connsiteY21" fmla="*/ 12191695 h 12191695"/>
              <a:gd name="connsiteX22" fmla="*/ 925786 w 6026299"/>
              <a:gd name="connsiteY22" fmla="*/ 12191695 h 12191695"/>
              <a:gd name="connsiteX23" fmla="*/ 893165 w 6026299"/>
              <a:gd name="connsiteY23" fmla="*/ 12191695 h 12191695"/>
              <a:gd name="connsiteX24" fmla="*/ 675079 w 6026299"/>
              <a:gd name="connsiteY24" fmla="*/ 12191695 h 12191695"/>
              <a:gd name="connsiteX25" fmla="*/ 413807 w 6026299"/>
              <a:gd name="connsiteY25" fmla="*/ 12191695 h 12191695"/>
              <a:gd name="connsiteX26" fmla="*/ 169958 w 6026299"/>
              <a:gd name="connsiteY26" fmla="*/ 12191695 h 12191695"/>
              <a:gd name="connsiteX27" fmla="*/ 169958 w 6026299"/>
              <a:gd name="connsiteY27" fmla="*/ 12190169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26299" h="12191695">
                <a:moveTo>
                  <a:pt x="0" y="12190169"/>
                </a:moveTo>
                <a:lnTo>
                  <a:pt x="0" y="1217"/>
                </a:lnTo>
                <a:lnTo>
                  <a:pt x="169958" y="1217"/>
                </a:lnTo>
                <a:lnTo>
                  <a:pt x="169958" y="0"/>
                </a:lnTo>
                <a:lnTo>
                  <a:pt x="413807" y="0"/>
                </a:lnTo>
                <a:lnTo>
                  <a:pt x="675079" y="0"/>
                </a:lnTo>
                <a:lnTo>
                  <a:pt x="893165" y="0"/>
                </a:lnTo>
                <a:lnTo>
                  <a:pt x="925786" y="0"/>
                </a:lnTo>
                <a:lnTo>
                  <a:pt x="1581826" y="0"/>
                </a:lnTo>
                <a:lnTo>
                  <a:pt x="1590992" y="0"/>
                </a:lnTo>
                <a:lnTo>
                  <a:pt x="1685164" y="0"/>
                </a:lnTo>
                <a:lnTo>
                  <a:pt x="2806109" y="0"/>
                </a:lnTo>
                <a:lnTo>
                  <a:pt x="4807848" y="0"/>
                </a:lnTo>
                <a:lnTo>
                  <a:pt x="4824457" y="26661"/>
                </a:lnTo>
                <a:cubicBezTo>
                  <a:pt x="5595579" y="1341551"/>
                  <a:pt x="6026299" y="3721137"/>
                  <a:pt x="6026299" y="6438338"/>
                </a:cubicBezTo>
                <a:cubicBezTo>
                  <a:pt x="6026299" y="8833790"/>
                  <a:pt x="5329078" y="9960353"/>
                  <a:pt x="4619169" y="11332719"/>
                </a:cubicBezTo>
                <a:cubicBezTo>
                  <a:pt x="4489892" y="11582638"/>
                  <a:pt x="4361797" y="11827452"/>
                  <a:pt x="4231307" y="12054097"/>
                </a:cubicBezTo>
                <a:lnTo>
                  <a:pt x="4147408" y="12191695"/>
                </a:lnTo>
                <a:lnTo>
                  <a:pt x="2806109" y="12191695"/>
                </a:lnTo>
                <a:lnTo>
                  <a:pt x="1590992" y="12191695"/>
                </a:lnTo>
                <a:lnTo>
                  <a:pt x="1581826" y="12191695"/>
                </a:lnTo>
                <a:lnTo>
                  <a:pt x="1453643" y="12191695"/>
                </a:lnTo>
                <a:lnTo>
                  <a:pt x="925786" y="12191695"/>
                </a:lnTo>
                <a:lnTo>
                  <a:pt x="893165" y="12191695"/>
                </a:lnTo>
                <a:lnTo>
                  <a:pt x="675079" y="12191695"/>
                </a:lnTo>
                <a:lnTo>
                  <a:pt x="413807" y="12191695"/>
                </a:lnTo>
                <a:lnTo>
                  <a:pt x="169958" y="12191695"/>
                </a:lnTo>
                <a:lnTo>
                  <a:pt x="169958" y="1219016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195A9-C5DF-0A56-D5E4-5AB08529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6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sz="3600" dirty="0" err="1"/>
              <a:t>Tujuan</a:t>
            </a:r>
            <a:r>
              <a:rPr lang="en-US" sz="3600" dirty="0"/>
              <a:t> Sequence Diagram</a:t>
            </a:r>
            <a:endParaRPr lang="en-ID" sz="36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500BC-CEE9-590B-066B-769875D50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94364"/>
              </p:ext>
            </p:extLst>
          </p:nvPr>
        </p:nvGraphicFramePr>
        <p:xfrm>
          <a:off x="1920876" y="2107096"/>
          <a:ext cx="8391967" cy="280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1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CD5C-A2FB-390F-42B1-108946A9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Sequence Diagram</a:t>
            </a:r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7344-1DBB-60BA-53DE-313093BD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737360"/>
            <a:ext cx="10381198" cy="457199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berbentuk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kotak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mewakili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class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menggambarkan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bagaimana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berperilaku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pada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boxes,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berbentuk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persegi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panjang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menggambarkan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waktu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diperlukan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menyelesaikan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tugas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Semakin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lama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waktu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diperlukan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maka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semakin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panjang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activation boxes.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Actors,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berbentuk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stick figure,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menggambarkan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seorang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berinteraksi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Lifeline,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berbentuk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garis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putus-putus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Lifeline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berisi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kotak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Fungsinya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menggambarkan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aktivitas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General,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komponen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merepresentasikan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entitas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tunggal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sequence diagram.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Entitas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memiliki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stereotype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berupa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instance (class).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Boundary,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biasanya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berupa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tepi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seperti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tampilan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tatap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muka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suatu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alat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berinteraksi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lain.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mengatur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aliran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skenario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Biasanya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mengatur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perilaku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perilaku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bisnis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Entity,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entitas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bertanggung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jawab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menyimpan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berupa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beans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object.</a:t>
            </a:r>
          </a:p>
          <a:p>
            <a:pPr algn="just"/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pesan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digunakan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berkomunikasi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antar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menggambarkan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aksi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dilakukan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Message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terjadi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antara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(client) dan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lain (supplier)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melakukan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sesuatu</a:t>
            </a:r>
            <a:r>
              <a:rPr lang="en-ID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9DAE1E-5FD8-7063-691F-2BECB902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55864"/>
            <a:ext cx="5277719" cy="62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BB8AF6-7491-A823-CBDB-CDE4B4C9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7" y="771525"/>
            <a:ext cx="7868114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993F5-387D-A25E-DF3F-24E9F36C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Class Diagram</a:t>
            </a:r>
            <a:endParaRPr lang="en-ID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4B80728-BF5E-BC0A-0C1B-F771E6C7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2000" b="0" i="0" dirty="0">
                <a:effectLst/>
                <a:latin typeface="Red Hat Display"/>
              </a:rPr>
              <a:t>Class diagram </a:t>
            </a:r>
            <a:r>
              <a:rPr lang="en-ID" sz="2000" b="0" i="0" dirty="0" err="1">
                <a:effectLst/>
                <a:latin typeface="Red Hat Display"/>
              </a:rPr>
              <a:t>adalah</a:t>
            </a:r>
            <a:r>
              <a:rPr lang="en-ID" sz="2000" b="0" i="0" dirty="0">
                <a:effectLst/>
                <a:latin typeface="Red Hat Display"/>
              </a:rPr>
              <a:t> diagram </a:t>
            </a:r>
            <a:r>
              <a:rPr lang="en-ID" sz="2000" b="0" i="0" dirty="0" err="1">
                <a:effectLst/>
                <a:latin typeface="Red Hat Display"/>
              </a:rPr>
              <a:t>tunggal</a:t>
            </a:r>
            <a:r>
              <a:rPr lang="en-ID" sz="2000" b="0" i="0" dirty="0">
                <a:effectLst/>
                <a:latin typeface="Red Hat Display"/>
              </a:rPr>
              <a:t> yang </a:t>
            </a:r>
            <a:r>
              <a:rPr lang="en-ID" sz="2000" b="0" i="0" dirty="0" err="1">
                <a:effectLst/>
                <a:latin typeface="Red Hat Display"/>
              </a:rPr>
              <a:t>berbentuk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struktur</a:t>
            </a:r>
            <a:r>
              <a:rPr lang="en-ID" sz="2000" b="0" i="0" dirty="0">
                <a:effectLst/>
                <a:latin typeface="Red Hat Display"/>
              </a:rPr>
              <a:t> model UML. Diagram </a:t>
            </a:r>
            <a:r>
              <a:rPr lang="en-ID" sz="2000" b="0" i="0" dirty="0" err="1">
                <a:effectLst/>
                <a:latin typeface="Red Hat Display"/>
              </a:rPr>
              <a:t>ini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menggambarkan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dengan</a:t>
            </a:r>
            <a:r>
              <a:rPr lang="en-ID" sz="2000" b="0" i="0" dirty="0">
                <a:effectLst/>
                <a:latin typeface="Red Hat Display"/>
              </a:rPr>
              <a:t> sangat </a:t>
            </a:r>
            <a:r>
              <a:rPr lang="en-ID" sz="2000" b="0" i="0" dirty="0" err="1">
                <a:effectLst/>
                <a:latin typeface="Red Hat Display"/>
              </a:rPr>
              <a:t>jelas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struktur</a:t>
            </a:r>
            <a:r>
              <a:rPr lang="en-ID" sz="2000" b="0" i="0" dirty="0">
                <a:effectLst/>
                <a:latin typeface="Red Hat Display"/>
              </a:rPr>
              <a:t>, </a:t>
            </a:r>
            <a:r>
              <a:rPr lang="en-ID" sz="2000" b="0" i="0" dirty="0" err="1">
                <a:effectLst/>
                <a:latin typeface="Red Hat Display"/>
              </a:rPr>
              <a:t>properti</a:t>
            </a:r>
            <a:r>
              <a:rPr lang="en-ID" sz="2000" b="0" i="0" dirty="0">
                <a:effectLst/>
                <a:latin typeface="Red Hat Display"/>
              </a:rPr>
              <a:t>, </a:t>
            </a:r>
            <a:r>
              <a:rPr lang="en-ID" sz="2000" b="0" i="0" dirty="0" err="1">
                <a:effectLst/>
                <a:latin typeface="Red Hat Display"/>
              </a:rPr>
              <a:t>kelas</a:t>
            </a:r>
            <a:r>
              <a:rPr lang="en-ID" sz="2000" b="0" i="0" dirty="0">
                <a:effectLst/>
                <a:latin typeface="Red Hat Display"/>
              </a:rPr>
              <a:t>, </a:t>
            </a:r>
            <a:r>
              <a:rPr lang="en-ID" sz="2000" b="0" i="0" dirty="0" err="1">
                <a:effectLst/>
                <a:latin typeface="Red Hat Display"/>
              </a:rPr>
              <a:t>hubungan</a:t>
            </a:r>
            <a:r>
              <a:rPr lang="en-ID" sz="2000" b="0" i="0" dirty="0">
                <a:effectLst/>
                <a:latin typeface="Red Hat Display"/>
              </a:rPr>
              <a:t>, dan </a:t>
            </a:r>
            <a:r>
              <a:rPr lang="en-ID" sz="2000" b="0" i="0" dirty="0" err="1">
                <a:effectLst/>
                <a:latin typeface="Red Hat Display"/>
              </a:rPr>
              <a:t>metode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dari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setiap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objek</a:t>
            </a:r>
            <a:r>
              <a:rPr lang="en-ID" sz="2000" b="0" i="0" dirty="0">
                <a:effectLst/>
                <a:latin typeface="Red Hat Display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2000" b="0" i="0" dirty="0">
              <a:effectLst/>
              <a:latin typeface="Red Hat Displ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0" i="0" dirty="0">
                <a:effectLst/>
                <a:latin typeface="Red Hat Display"/>
              </a:rPr>
              <a:t>Class diagram </a:t>
            </a:r>
            <a:r>
              <a:rPr lang="en-ID" sz="2000" b="0" i="0" dirty="0" err="1">
                <a:effectLst/>
                <a:latin typeface="Red Hat Display"/>
              </a:rPr>
              <a:t>adalah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representasi</a:t>
            </a:r>
            <a:r>
              <a:rPr lang="en-ID" sz="2000" b="0" i="0" dirty="0">
                <a:effectLst/>
                <a:latin typeface="Red Hat Display"/>
              </a:rPr>
              <a:t> visual </a:t>
            </a:r>
            <a:r>
              <a:rPr lang="en-ID" sz="2000" b="0" i="0" dirty="0" err="1">
                <a:effectLst/>
                <a:latin typeface="Red Hat Display"/>
              </a:rPr>
              <a:t>dari</a:t>
            </a:r>
            <a:r>
              <a:rPr lang="en-ID" sz="2000" b="0" i="0" dirty="0">
                <a:effectLst/>
                <a:latin typeface="Red Hat Display"/>
              </a:rPr>
              <a:t> model </a:t>
            </a:r>
            <a:r>
              <a:rPr lang="en-ID" sz="2000" b="0" i="0" dirty="0" err="1">
                <a:effectLst/>
                <a:latin typeface="Red Hat Display"/>
              </a:rPr>
              <a:t>objek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dalam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sistem</a:t>
            </a:r>
            <a:r>
              <a:rPr lang="en-ID" sz="2000" b="0" i="0" dirty="0">
                <a:effectLst/>
                <a:latin typeface="Red Hat Display"/>
              </a:rPr>
              <a:t> yang </a:t>
            </a:r>
            <a:r>
              <a:rPr lang="en-ID" sz="2000" b="0" i="0" dirty="0" err="1">
                <a:effectLst/>
                <a:latin typeface="Red Hat Display"/>
              </a:rPr>
              <a:t>memperlihatkan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hubungan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antara</a:t>
            </a:r>
            <a:r>
              <a:rPr lang="en-ID" sz="2000" b="0" i="0" dirty="0">
                <a:effectLst/>
                <a:latin typeface="Red Hat Display"/>
              </a:rPr>
              <a:t> class, </a:t>
            </a:r>
            <a:r>
              <a:rPr lang="en-ID" sz="2000" b="0" i="0" dirty="0" err="1">
                <a:effectLst/>
                <a:latin typeface="Red Hat Display"/>
              </a:rPr>
              <a:t>objek</a:t>
            </a:r>
            <a:r>
              <a:rPr lang="en-ID" sz="2000" b="0" i="0" dirty="0">
                <a:effectLst/>
                <a:latin typeface="Red Hat Display"/>
              </a:rPr>
              <a:t>, </a:t>
            </a:r>
            <a:r>
              <a:rPr lang="en-ID" sz="2000" b="0" i="0" dirty="0" err="1">
                <a:effectLst/>
                <a:latin typeface="Red Hat Display"/>
              </a:rPr>
              <a:t>atribut</a:t>
            </a:r>
            <a:r>
              <a:rPr lang="en-ID" sz="2000" b="0" i="0" dirty="0">
                <a:effectLst/>
                <a:latin typeface="Red Hat Display"/>
              </a:rPr>
              <a:t>, dan </a:t>
            </a:r>
            <a:r>
              <a:rPr lang="en-ID" sz="2000" b="0" i="0" dirty="0" err="1">
                <a:effectLst/>
                <a:latin typeface="Red Hat Display"/>
              </a:rPr>
              <a:t>operasi</a:t>
            </a:r>
            <a:r>
              <a:rPr lang="en-ID" sz="2000" b="0" i="0" dirty="0">
                <a:effectLst/>
                <a:latin typeface="Red Hat Display"/>
              </a:rPr>
              <a:t>. Class diagram </a:t>
            </a:r>
            <a:r>
              <a:rPr lang="en-ID" sz="2000" b="0" i="0" dirty="0" err="1">
                <a:effectLst/>
                <a:latin typeface="Red Hat Display"/>
              </a:rPr>
              <a:t>membantu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untuk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menjelaskan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struktur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sistem</a:t>
            </a:r>
            <a:r>
              <a:rPr lang="en-ID" sz="2000" b="0" i="0" dirty="0">
                <a:effectLst/>
                <a:latin typeface="Red Hat Display"/>
              </a:rPr>
              <a:t> dan </a:t>
            </a:r>
            <a:r>
              <a:rPr lang="en-ID" sz="2000" b="0" i="0" dirty="0" err="1">
                <a:effectLst/>
                <a:latin typeface="Red Hat Display"/>
              </a:rPr>
              <a:t>menunjukkan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bagaimana</a:t>
            </a:r>
            <a:r>
              <a:rPr lang="en-ID" sz="2000" b="0" i="0" dirty="0">
                <a:effectLst/>
                <a:latin typeface="Red Hat Display"/>
              </a:rPr>
              <a:t> class dan </a:t>
            </a:r>
            <a:r>
              <a:rPr lang="en-ID" sz="2000" b="0" i="0" dirty="0" err="1">
                <a:effectLst/>
                <a:latin typeface="Red Hat Display"/>
              </a:rPr>
              <a:t>objek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saling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berinteraksi</a:t>
            </a:r>
            <a:r>
              <a:rPr lang="en-ID" sz="2000" b="0" i="0" dirty="0">
                <a:effectLst/>
                <a:latin typeface="Red Hat Display"/>
              </a:rPr>
              <a:t> dan </a:t>
            </a:r>
            <a:r>
              <a:rPr lang="en-ID" sz="2000" b="0" i="0" dirty="0" err="1">
                <a:effectLst/>
                <a:latin typeface="Red Hat Display"/>
              </a:rPr>
              <a:t>berkomunikasi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satu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sama</a:t>
            </a:r>
            <a:r>
              <a:rPr lang="en-ID" sz="2000" b="0" i="0" dirty="0">
                <a:effectLst/>
                <a:latin typeface="Red Hat Display"/>
              </a:rPr>
              <a:t> lain.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2000" b="0" i="0" dirty="0">
              <a:effectLst/>
              <a:latin typeface="Red Hat Displ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2000" b="0" i="0" dirty="0">
                <a:effectLst/>
                <a:latin typeface="Red Hat Display"/>
              </a:rPr>
              <a:t>Class diagram </a:t>
            </a:r>
            <a:r>
              <a:rPr lang="en-ID" sz="2000" b="0" i="0" dirty="0" err="1">
                <a:effectLst/>
                <a:latin typeface="Red Hat Display"/>
              </a:rPr>
              <a:t>merupakan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bagian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penting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dari</a:t>
            </a:r>
            <a:r>
              <a:rPr lang="en-ID" sz="2000" b="0" i="0" dirty="0">
                <a:effectLst/>
                <a:latin typeface="Red Hat Display"/>
              </a:rPr>
              <a:t> proses </a:t>
            </a:r>
            <a:r>
              <a:rPr lang="en-ID" sz="2000" b="0" i="0" dirty="0" err="1">
                <a:effectLst/>
                <a:latin typeface="Red Hat Display"/>
              </a:rPr>
              <a:t>pemodelan</a:t>
            </a:r>
            <a:r>
              <a:rPr lang="en-ID" sz="2000" b="0" i="0" dirty="0">
                <a:effectLst/>
                <a:latin typeface="Red Hat Display"/>
              </a:rPr>
              <a:t> dan </a:t>
            </a:r>
            <a:r>
              <a:rPr lang="en-ID" sz="2000" b="0" i="0" dirty="0" err="1">
                <a:effectLst/>
                <a:latin typeface="Red Hat Display"/>
              </a:rPr>
              <a:t>biasanya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digunakan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sebagai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alat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bantu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dalam</a:t>
            </a:r>
            <a:r>
              <a:rPr lang="en-ID" sz="2000" b="0" i="0" dirty="0">
                <a:effectLst/>
                <a:latin typeface="Red Hat Display"/>
              </a:rPr>
              <a:t> proses </a:t>
            </a:r>
            <a:r>
              <a:rPr lang="en-ID" sz="2000" b="0" i="0" dirty="0" err="1">
                <a:effectLst/>
                <a:latin typeface="Red Hat Display"/>
              </a:rPr>
              <a:t>pemrograman</a:t>
            </a:r>
            <a:r>
              <a:rPr lang="en-ID" sz="2000" b="0" i="0" dirty="0">
                <a:effectLst/>
                <a:latin typeface="Red Hat Display"/>
              </a:rPr>
              <a:t>. Class diagram juga </a:t>
            </a:r>
            <a:r>
              <a:rPr lang="en-ID" sz="2000" b="0" i="0" dirty="0" err="1">
                <a:effectLst/>
                <a:latin typeface="Red Hat Display"/>
              </a:rPr>
              <a:t>menunjukkan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bagaimana</a:t>
            </a:r>
            <a:r>
              <a:rPr lang="en-ID" sz="2000" b="0" i="0" dirty="0">
                <a:effectLst/>
                <a:latin typeface="Red Hat Display"/>
              </a:rPr>
              <a:t> class </a:t>
            </a:r>
            <a:r>
              <a:rPr lang="en-ID" sz="2000" b="0" i="0" dirty="0" err="1">
                <a:effectLst/>
                <a:latin typeface="Red Hat Display"/>
              </a:rPr>
              <a:t>dalam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sistem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berhubungan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dengan</a:t>
            </a:r>
            <a:r>
              <a:rPr lang="en-ID" sz="2000" b="0" i="0" dirty="0">
                <a:effectLst/>
                <a:latin typeface="Red Hat Display"/>
              </a:rPr>
              <a:t> class lain, </a:t>
            </a:r>
            <a:r>
              <a:rPr lang="en-ID" sz="2000" b="0" i="0" dirty="0" err="1">
                <a:effectLst/>
                <a:latin typeface="Red Hat Display"/>
              </a:rPr>
              <a:t>baik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melalui</a:t>
            </a:r>
            <a:r>
              <a:rPr lang="en-ID" sz="2000" b="0" i="0" dirty="0">
                <a:effectLst/>
                <a:latin typeface="Red Hat Display"/>
              </a:rPr>
              <a:t> </a:t>
            </a:r>
            <a:r>
              <a:rPr lang="en-ID" sz="2000" b="0" i="0" dirty="0" err="1">
                <a:effectLst/>
                <a:latin typeface="Red Hat Display"/>
              </a:rPr>
              <a:t>hubungan</a:t>
            </a:r>
            <a:r>
              <a:rPr lang="en-ID" sz="2000" b="0" i="0" dirty="0">
                <a:effectLst/>
                <a:latin typeface="Red Hat Display"/>
              </a:rPr>
              <a:t> inheritance, association, aggregation, </a:t>
            </a:r>
            <a:r>
              <a:rPr lang="en-ID" sz="2000" b="0" i="0" dirty="0" err="1">
                <a:effectLst/>
                <a:latin typeface="Red Hat Display"/>
              </a:rPr>
              <a:t>atau</a:t>
            </a:r>
            <a:r>
              <a:rPr lang="en-ID" sz="2000" b="0" i="0" dirty="0">
                <a:effectLst/>
                <a:latin typeface="Red Hat Display"/>
              </a:rPr>
              <a:t> composition.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635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FD811-B5FA-1650-BD2B-85B7329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Fungsi</a:t>
            </a:r>
            <a:r>
              <a:rPr lang="en-US" dirty="0">
                <a:solidFill>
                  <a:srgbClr val="FFFFFF"/>
                </a:solidFill>
              </a:rPr>
              <a:t> Class Diagram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188A-58F0-6BBC-D506-52CEB9C4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Menunjukkan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struktur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statis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pengklasifikasi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Red Hat Display"/>
              </a:rPr>
              <a:t>Menjelaskan</a:t>
            </a:r>
            <a:r>
              <a:rPr lang="en-ID" dirty="0">
                <a:solidFill>
                  <a:srgbClr val="000000"/>
                </a:solidFill>
                <a:latin typeface="Red Hat Display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ed Hat Display"/>
              </a:rPr>
              <a:t>Hubungan</a:t>
            </a:r>
            <a:r>
              <a:rPr lang="en-ID" dirty="0">
                <a:solidFill>
                  <a:srgbClr val="000000"/>
                </a:solidFill>
                <a:latin typeface="Red Hat Display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ed Hat Display"/>
              </a:rPr>
              <a:t>antar</a:t>
            </a:r>
            <a:r>
              <a:rPr lang="en-ID" dirty="0">
                <a:solidFill>
                  <a:srgbClr val="000000"/>
                </a:solidFill>
                <a:latin typeface="Red Hat Display"/>
              </a:rPr>
              <a:t> Class</a:t>
            </a:r>
            <a:endParaRPr lang="en-ID" b="0" i="0" dirty="0">
              <a:solidFill>
                <a:srgbClr val="000000"/>
              </a:solidFill>
              <a:effectLst/>
              <a:latin typeface="Red Hat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Memberikan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notasi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dasar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diagram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struktur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lain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ditentukan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oleh UML.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business analyst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membuat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model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perspektif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ed Hat Display"/>
              </a:rPr>
              <a:t>bisnis</a:t>
            </a:r>
            <a:r>
              <a:rPr lang="en-ID" b="0" i="0" dirty="0">
                <a:solidFill>
                  <a:srgbClr val="000000"/>
                </a:solidFill>
                <a:effectLst/>
                <a:latin typeface="Red Hat Display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Red Hat Display"/>
              </a:rPr>
              <a:t>Mendokumentasikan</a:t>
            </a:r>
            <a:r>
              <a:rPr lang="en-ID" dirty="0">
                <a:solidFill>
                  <a:srgbClr val="000000"/>
                </a:solidFill>
                <a:latin typeface="Red Hat Display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ed Hat Display"/>
              </a:rPr>
              <a:t>Sistem</a:t>
            </a:r>
            <a:endParaRPr lang="en-ID" b="0" i="0" dirty="0">
              <a:solidFill>
                <a:srgbClr val="000000"/>
              </a:solidFill>
              <a:effectLst/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4200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787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Meiryo</vt:lpstr>
      <vt:lpstr>Arial</vt:lpstr>
      <vt:lpstr>Calibri</vt:lpstr>
      <vt:lpstr>Calibri Light</vt:lpstr>
      <vt:lpstr>Red Hat Display</vt:lpstr>
      <vt:lpstr>Times New Roman</vt:lpstr>
      <vt:lpstr>Office Theme</vt:lpstr>
      <vt:lpstr>Rekayasa Perangkat Lunak</vt:lpstr>
      <vt:lpstr>Overview</vt:lpstr>
      <vt:lpstr>Sequence Diagram</vt:lpstr>
      <vt:lpstr>Tujuan Sequence Diagram</vt:lpstr>
      <vt:lpstr>Komponen Sequence Diagram</vt:lpstr>
      <vt:lpstr>PowerPoint Presentation</vt:lpstr>
      <vt:lpstr>PowerPoint Presentation</vt:lpstr>
      <vt:lpstr>Class Diagram</vt:lpstr>
      <vt:lpstr>Fungsi Class Diagram</vt:lpstr>
      <vt:lpstr>Komponen Class Diagram</vt:lpstr>
      <vt:lpstr>Komponen Class Diagram</vt:lpstr>
      <vt:lpstr>PowerPoint Presentation</vt:lpstr>
      <vt:lpstr>Contoh Activity Diagram</vt:lpstr>
      <vt:lpstr>Aplikasi-Aplikasi untuk Membuat Diagram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Galuh Oka Safitri - ASD</dc:creator>
  <cp:lastModifiedBy>LENOVO</cp:lastModifiedBy>
  <cp:revision>27</cp:revision>
  <dcterms:created xsi:type="dcterms:W3CDTF">2023-08-28T03:35:37Z</dcterms:created>
  <dcterms:modified xsi:type="dcterms:W3CDTF">2024-04-24T01:43:38Z</dcterms:modified>
</cp:coreProperties>
</file>