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1"/>
    <p:sldId id="257" r:id="rId32"/>
    <p:sldId id="258" r:id="rId33"/>
    <p:sldId id="259" r:id="rId34"/>
    <p:sldId id="260" r:id="rId35"/>
    <p:sldId id="261" r:id="rId36"/>
    <p:sldId id="262" r:id="rId37"/>
    <p:sldId id="263" r:id="rId38"/>
    <p:sldId id="264" r:id="rId39"/>
    <p:sldId id="265" r:id="rId40"/>
    <p:sldId id="266" r:id="rId41"/>
    <p:sldId id="267" r:id="rId42"/>
  </p:sldIdLst>
  <p:sldSz cx="18288000" cy="10287000"/>
  <p:notesSz cx="6858000" cy="9144000"/>
  <p:embeddedFontLst>
    <p:embeddedFont>
      <p:font typeface="Sniglet" charset="1" panose="04070505030100020000"/>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Open Sans Extra Bold" charset="1" panose="020B0906030804020204"/>
      <p:regular r:id="rId11"/>
    </p:embeddedFont>
    <p:embeddedFont>
      <p:font typeface="Open Sans Extra Bold Italics" charset="1" panose="020B0906030804020204"/>
      <p:regular r:id="rId12"/>
    </p:embeddedFont>
    <p:embeddedFont>
      <p:font typeface="Dreaming Outloud All Caps" charset="1" panose="00000500000000000000"/>
      <p:regular r:id="rId13"/>
    </p:embeddedFont>
    <p:embeddedFont>
      <p:font typeface="Dreaming Outloud All Caps Italics" charset="1" panose="00000500000000000000"/>
      <p:regular r:id="rId14"/>
    </p:embeddedFont>
    <p:embeddedFont>
      <p:font typeface="Cakerolli" charset="1" panose="00000000000000000000"/>
      <p:regular r:id="rId15"/>
    </p:embeddedFont>
    <p:embeddedFont>
      <p:font typeface="Cakerolli Bold" charset="1" panose="00000000000000000000"/>
      <p:regular r:id="rId16"/>
    </p:embeddedFont>
    <p:embeddedFont>
      <p:font typeface="Cakerolli Italics" charset="1" panose="00000000000000000000"/>
      <p:regular r:id="rId17"/>
    </p:embeddedFont>
    <p:embeddedFont>
      <p:font typeface="Cakerolli Bold Italics" charset="1" panose="00000000000000000000"/>
      <p:regular r:id="rId18"/>
    </p:embeddedFont>
    <p:embeddedFont>
      <p:font typeface="Cakerolli Thin" charset="1" panose="00000000000000000000"/>
      <p:regular r:id="rId19"/>
    </p:embeddedFont>
    <p:embeddedFont>
      <p:font typeface="Cakerolli Thin Italics" charset="1" panose="00000000000000000000"/>
      <p:regular r:id="rId20"/>
    </p:embeddedFont>
    <p:embeddedFont>
      <p:font typeface="Cakerolli Light" charset="1" panose="00000000000000000000"/>
      <p:regular r:id="rId21"/>
    </p:embeddedFont>
    <p:embeddedFont>
      <p:font typeface="Cakerolli Light Italics" charset="1" panose="00000000000000000000"/>
      <p:regular r:id="rId22"/>
    </p:embeddedFont>
    <p:embeddedFont>
      <p:font typeface="Cakerolli Medium" charset="1" panose="00000000000000000000"/>
      <p:regular r:id="rId23"/>
    </p:embeddedFont>
    <p:embeddedFont>
      <p:font typeface="Cakerolli Medium Italics" charset="1" panose="00000000000000000000"/>
      <p:regular r:id="rId24"/>
    </p:embeddedFont>
    <p:embeddedFont>
      <p:font typeface="Cakerolli Semi-Bold" charset="1" panose="00000000000000000000"/>
      <p:regular r:id="rId25"/>
    </p:embeddedFont>
    <p:embeddedFont>
      <p:font typeface="Cakerolli Semi-Bold Italics" charset="1" panose="00000000000000000000"/>
      <p:regular r:id="rId26"/>
    </p:embeddedFont>
    <p:embeddedFont>
      <p:font typeface="Cakerolli Ultra-Bold" charset="1" panose="00000000000000000000"/>
      <p:regular r:id="rId27"/>
    </p:embeddedFont>
    <p:embeddedFont>
      <p:font typeface="Cakerolli Ultra-Bold Italics" charset="1" panose="00000000000000000000"/>
      <p:regular r:id="rId28"/>
    </p:embeddedFont>
    <p:embeddedFont>
      <p:font typeface="Cakerolli Heavy" charset="1" panose="00000000000000000000"/>
      <p:regular r:id="rId29"/>
    </p:embeddedFont>
    <p:embeddedFont>
      <p:font typeface="Cakerolli Heavy Italics" charset="1" panose="000000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slides/slide1.xml" Type="http://schemas.openxmlformats.org/officeDocument/2006/relationships/slide"/><Relationship Id="rId32" Target="slides/slide2.xml" Type="http://schemas.openxmlformats.org/officeDocument/2006/relationships/slide"/><Relationship Id="rId33" Target="slides/slide3.xml" Type="http://schemas.openxmlformats.org/officeDocument/2006/relationships/slide"/><Relationship Id="rId34" Target="slides/slide4.xml" Type="http://schemas.openxmlformats.org/officeDocument/2006/relationships/slide"/><Relationship Id="rId35" Target="slides/slide5.xml" Type="http://schemas.openxmlformats.org/officeDocument/2006/relationships/slide"/><Relationship Id="rId36" Target="slides/slide6.xml" Type="http://schemas.openxmlformats.org/officeDocument/2006/relationships/slide"/><Relationship Id="rId37" Target="slides/slide7.xml" Type="http://schemas.openxmlformats.org/officeDocument/2006/relationships/slide"/><Relationship Id="rId38" Target="slides/slide8.xml" Type="http://schemas.openxmlformats.org/officeDocument/2006/relationships/slide"/><Relationship Id="rId39" Target="slides/slide9.xml" Type="http://schemas.openxmlformats.org/officeDocument/2006/relationships/slide"/><Relationship Id="rId4" Target="theme/theme1.xml" Type="http://schemas.openxmlformats.org/officeDocument/2006/relationships/theme"/><Relationship Id="rId40" Target="slides/slide10.xml" Type="http://schemas.openxmlformats.org/officeDocument/2006/relationships/slide"/><Relationship Id="rId41" Target="slides/slide11.xml" Type="http://schemas.openxmlformats.org/officeDocument/2006/relationships/slide"/><Relationship Id="rId42" Target="slides/slide12.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svg" Type="http://schemas.openxmlformats.org/officeDocument/2006/relationships/image"/><Relationship Id="rId2" Target="../media/image12.png" Type="http://schemas.openxmlformats.org/officeDocument/2006/relationships/image"/><Relationship Id="rId3" Target="../media/image13.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 Id="rId8" Target="../media/image36.png" Type="http://schemas.openxmlformats.org/officeDocument/2006/relationships/image"/><Relationship Id="rId9" Target="../media/image37.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18.png" Type="http://schemas.openxmlformats.org/officeDocument/2006/relationships/image"/><Relationship Id="rId13" Target="../media/image1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 Id="rId9" Target="../media/image1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9BB98E"/>
        </a:solidFill>
      </p:bgPr>
    </p:bg>
    <p:spTree>
      <p:nvGrpSpPr>
        <p:cNvPr id="1" name=""/>
        <p:cNvGrpSpPr/>
        <p:nvPr/>
      </p:nvGrpSpPr>
      <p:grpSpPr>
        <a:xfrm>
          <a:off x="0" y="0"/>
          <a:ext cx="0" cy="0"/>
          <a:chOff x="0" y="0"/>
          <a:chExt cx="0" cy="0"/>
        </a:xfrm>
      </p:grpSpPr>
      <p:sp>
        <p:nvSpPr>
          <p:cNvPr name="Freeform 2" id="2"/>
          <p:cNvSpPr/>
          <p:nvPr/>
        </p:nvSpPr>
        <p:spPr>
          <a:xfrm flipH="false" flipV="false" rot="0">
            <a:off x="-1108929" y="-6923496"/>
            <a:ext cx="22319925" cy="22319925"/>
          </a:xfrm>
          <a:custGeom>
            <a:avLst/>
            <a:gdLst/>
            <a:ahLst/>
            <a:cxnLst/>
            <a:rect r="r" b="b" t="t" l="l"/>
            <a:pathLst>
              <a:path h="22319925" w="22319925">
                <a:moveTo>
                  <a:pt x="0" y="0"/>
                </a:moveTo>
                <a:lnTo>
                  <a:pt x="22319925" y="0"/>
                </a:lnTo>
                <a:lnTo>
                  <a:pt x="22319925" y="22319925"/>
                </a:lnTo>
                <a:lnTo>
                  <a:pt x="0" y="223199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197903" y="1247218"/>
            <a:ext cx="2786969" cy="1463920"/>
            <a:chOff x="0" y="0"/>
            <a:chExt cx="742706" cy="390123"/>
          </a:xfrm>
        </p:grpSpPr>
        <p:sp>
          <p:nvSpPr>
            <p:cNvPr name="Freeform 4" id="4"/>
            <p:cNvSpPr/>
            <p:nvPr/>
          </p:nvSpPr>
          <p:spPr>
            <a:xfrm flipH="false" flipV="false" rot="0">
              <a:off x="0" y="0"/>
              <a:ext cx="742706" cy="390123"/>
            </a:xfrm>
            <a:custGeom>
              <a:avLst/>
              <a:gdLst/>
              <a:ahLst/>
              <a:cxnLst/>
              <a:rect r="r" b="b" t="t" l="l"/>
              <a:pathLst>
                <a:path h="390123" w="742706">
                  <a:moveTo>
                    <a:pt x="141673" y="0"/>
                  </a:moveTo>
                  <a:lnTo>
                    <a:pt x="601033" y="0"/>
                  </a:lnTo>
                  <a:cubicBezTo>
                    <a:pt x="638607" y="0"/>
                    <a:pt x="674642" y="14926"/>
                    <a:pt x="701211" y="41495"/>
                  </a:cubicBezTo>
                  <a:cubicBezTo>
                    <a:pt x="727780" y="68064"/>
                    <a:pt x="742706" y="104099"/>
                    <a:pt x="742706" y="141673"/>
                  </a:cubicBezTo>
                  <a:lnTo>
                    <a:pt x="742706" y="248451"/>
                  </a:lnTo>
                  <a:cubicBezTo>
                    <a:pt x="742706" y="286025"/>
                    <a:pt x="727780" y="322060"/>
                    <a:pt x="701211" y="348628"/>
                  </a:cubicBezTo>
                  <a:cubicBezTo>
                    <a:pt x="674642" y="375197"/>
                    <a:pt x="638607" y="390123"/>
                    <a:pt x="601033" y="390123"/>
                  </a:cubicBezTo>
                  <a:lnTo>
                    <a:pt x="141673" y="390123"/>
                  </a:lnTo>
                  <a:cubicBezTo>
                    <a:pt x="104099" y="390123"/>
                    <a:pt x="68064" y="375197"/>
                    <a:pt x="41495" y="348628"/>
                  </a:cubicBezTo>
                  <a:cubicBezTo>
                    <a:pt x="14926" y="322060"/>
                    <a:pt x="0" y="286025"/>
                    <a:pt x="0" y="248451"/>
                  </a:cubicBezTo>
                  <a:lnTo>
                    <a:pt x="0" y="141673"/>
                  </a:lnTo>
                  <a:cubicBezTo>
                    <a:pt x="0" y="104099"/>
                    <a:pt x="14926" y="68064"/>
                    <a:pt x="41495" y="41495"/>
                  </a:cubicBezTo>
                  <a:cubicBezTo>
                    <a:pt x="68064" y="14926"/>
                    <a:pt x="104099" y="0"/>
                    <a:pt x="141673" y="0"/>
                  </a:cubicBezTo>
                  <a:close/>
                </a:path>
              </a:pathLst>
            </a:custGeom>
            <a:solidFill>
              <a:srgbClr val="EFA500"/>
            </a:solidFill>
          </p:spPr>
        </p:sp>
        <p:sp>
          <p:nvSpPr>
            <p:cNvPr name="TextBox 5" id="5"/>
            <p:cNvSpPr txBox="true"/>
            <p:nvPr/>
          </p:nvSpPr>
          <p:spPr>
            <a:xfrm>
              <a:off x="0" y="-38100"/>
              <a:ext cx="812800" cy="850900"/>
            </a:xfrm>
            <a:prstGeom prst="rect">
              <a:avLst/>
            </a:prstGeom>
          </p:spPr>
          <p:txBody>
            <a:bodyPr anchor="ctr" rtlCol="false" tIns="50206" lIns="50206" bIns="50206" rIns="50206"/>
            <a:lstStyle/>
            <a:p>
              <a:pPr algn="ctr">
                <a:lnSpc>
                  <a:spcPts val="2660"/>
                </a:lnSpc>
              </a:pPr>
            </a:p>
          </p:txBody>
        </p:sp>
      </p:grpSp>
      <p:grpSp>
        <p:nvGrpSpPr>
          <p:cNvPr name="Group 6" id="6"/>
          <p:cNvGrpSpPr/>
          <p:nvPr/>
        </p:nvGrpSpPr>
        <p:grpSpPr>
          <a:xfrm rot="0">
            <a:off x="14197903" y="2876706"/>
            <a:ext cx="2786969" cy="1463920"/>
            <a:chOff x="0" y="0"/>
            <a:chExt cx="742706" cy="390123"/>
          </a:xfrm>
        </p:grpSpPr>
        <p:sp>
          <p:nvSpPr>
            <p:cNvPr name="Freeform 7" id="7"/>
            <p:cNvSpPr/>
            <p:nvPr/>
          </p:nvSpPr>
          <p:spPr>
            <a:xfrm flipH="false" flipV="false" rot="0">
              <a:off x="0" y="0"/>
              <a:ext cx="742706" cy="390123"/>
            </a:xfrm>
            <a:custGeom>
              <a:avLst/>
              <a:gdLst/>
              <a:ahLst/>
              <a:cxnLst/>
              <a:rect r="r" b="b" t="t" l="l"/>
              <a:pathLst>
                <a:path h="390123" w="742706">
                  <a:moveTo>
                    <a:pt x="141673" y="0"/>
                  </a:moveTo>
                  <a:lnTo>
                    <a:pt x="601033" y="0"/>
                  </a:lnTo>
                  <a:cubicBezTo>
                    <a:pt x="638607" y="0"/>
                    <a:pt x="674642" y="14926"/>
                    <a:pt x="701211" y="41495"/>
                  </a:cubicBezTo>
                  <a:cubicBezTo>
                    <a:pt x="727780" y="68064"/>
                    <a:pt x="742706" y="104099"/>
                    <a:pt x="742706" y="141673"/>
                  </a:cubicBezTo>
                  <a:lnTo>
                    <a:pt x="742706" y="248451"/>
                  </a:lnTo>
                  <a:cubicBezTo>
                    <a:pt x="742706" y="286025"/>
                    <a:pt x="727780" y="322060"/>
                    <a:pt x="701211" y="348628"/>
                  </a:cubicBezTo>
                  <a:cubicBezTo>
                    <a:pt x="674642" y="375197"/>
                    <a:pt x="638607" y="390123"/>
                    <a:pt x="601033" y="390123"/>
                  </a:cubicBezTo>
                  <a:lnTo>
                    <a:pt x="141673" y="390123"/>
                  </a:lnTo>
                  <a:cubicBezTo>
                    <a:pt x="104099" y="390123"/>
                    <a:pt x="68064" y="375197"/>
                    <a:pt x="41495" y="348628"/>
                  </a:cubicBezTo>
                  <a:cubicBezTo>
                    <a:pt x="14926" y="322060"/>
                    <a:pt x="0" y="286025"/>
                    <a:pt x="0" y="248451"/>
                  </a:cubicBezTo>
                  <a:lnTo>
                    <a:pt x="0" y="141673"/>
                  </a:lnTo>
                  <a:cubicBezTo>
                    <a:pt x="0" y="104099"/>
                    <a:pt x="14926" y="68064"/>
                    <a:pt x="41495" y="41495"/>
                  </a:cubicBezTo>
                  <a:cubicBezTo>
                    <a:pt x="68064" y="14926"/>
                    <a:pt x="104099" y="0"/>
                    <a:pt x="141673" y="0"/>
                  </a:cubicBezTo>
                  <a:close/>
                </a:path>
              </a:pathLst>
            </a:custGeom>
            <a:solidFill>
              <a:srgbClr val="FFC952"/>
            </a:solidFill>
          </p:spPr>
        </p:sp>
        <p:sp>
          <p:nvSpPr>
            <p:cNvPr name="TextBox 8" id="8"/>
            <p:cNvSpPr txBox="true"/>
            <p:nvPr/>
          </p:nvSpPr>
          <p:spPr>
            <a:xfrm>
              <a:off x="0" y="-38100"/>
              <a:ext cx="812800" cy="850900"/>
            </a:xfrm>
            <a:prstGeom prst="rect">
              <a:avLst/>
            </a:prstGeom>
          </p:spPr>
          <p:txBody>
            <a:bodyPr anchor="ctr" rtlCol="false" tIns="50206" lIns="50206" bIns="50206" rIns="50206"/>
            <a:lstStyle/>
            <a:p>
              <a:pPr algn="ctr">
                <a:lnSpc>
                  <a:spcPts val="2660"/>
                </a:lnSpc>
              </a:pPr>
            </a:p>
          </p:txBody>
        </p:sp>
      </p:grpSp>
      <p:grpSp>
        <p:nvGrpSpPr>
          <p:cNvPr name="Group 9" id="9"/>
          <p:cNvGrpSpPr/>
          <p:nvPr/>
        </p:nvGrpSpPr>
        <p:grpSpPr>
          <a:xfrm rot="0">
            <a:off x="14197903" y="4510070"/>
            <a:ext cx="2786969" cy="1463920"/>
            <a:chOff x="0" y="0"/>
            <a:chExt cx="742706" cy="390123"/>
          </a:xfrm>
        </p:grpSpPr>
        <p:sp>
          <p:nvSpPr>
            <p:cNvPr name="Freeform 10" id="10"/>
            <p:cNvSpPr/>
            <p:nvPr/>
          </p:nvSpPr>
          <p:spPr>
            <a:xfrm flipH="false" flipV="false" rot="0">
              <a:off x="0" y="0"/>
              <a:ext cx="742706" cy="390123"/>
            </a:xfrm>
            <a:custGeom>
              <a:avLst/>
              <a:gdLst/>
              <a:ahLst/>
              <a:cxnLst/>
              <a:rect r="r" b="b" t="t" l="l"/>
              <a:pathLst>
                <a:path h="390123" w="742706">
                  <a:moveTo>
                    <a:pt x="141673" y="0"/>
                  </a:moveTo>
                  <a:lnTo>
                    <a:pt x="601033" y="0"/>
                  </a:lnTo>
                  <a:cubicBezTo>
                    <a:pt x="638607" y="0"/>
                    <a:pt x="674642" y="14926"/>
                    <a:pt x="701211" y="41495"/>
                  </a:cubicBezTo>
                  <a:cubicBezTo>
                    <a:pt x="727780" y="68064"/>
                    <a:pt x="742706" y="104099"/>
                    <a:pt x="742706" y="141673"/>
                  </a:cubicBezTo>
                  <a:lnTo>
                    <a:pt x="742706" y="248451"/>
                  </a:lnTo>
                  <a:cubicBezTo>
                    <a:pt x="742706" y="286025"/>
                    <a:pt x="727780" y="322060"/>
                    <a:pt x="701211" y="348628"/>
                  </a:cubicBezTo>
                  <a:cubicBezTo>
                    <a:pt x="674642" y="375197"/>
                    <a:pt x="638607" y="390123"/>
                    <a:pt x="601033" y="390123"/>
                  </a:cubicBezTo>
                  <a:lnTo>
                    <a:pt x="141673" y="390123"/>
                  </a:lnTo>
                  <a:cubicBezTo>
                    <a:pt x="104099" y="390123"/>
                    <a:pt x="68064" y="375197"/>
                    <a:pt x="41495" y="348628"/>
                  </a:cubicBezTo>
                  <a:cubicBezTo>
                    <a:pt x="14926" y="322060"/>
                    <a:pt x="0" y="286025"/>
                    <a:pt x="0" y="248451"/>
                  </a:cubicBezTo>
                  <a:lnTo>
                    <a:pt x="0" y="141673"/>
                  </a:lnTo>
                  <a:cubicBezTo>
                    <a:pt x="0" y="104099"/>
                    <a:pt x="14926" y="68064"/>
                    <a:pt x="41495" y="41495"/>
                  </a:cubicBezTo>
                  <a:cubicBezTo>
                    <a:pt x="68064" y="14926"/>
                    <a:pt x="104099" y="0"/>
                    <a:pt x="141673" y="0"/>
                  </a:cubicBezTo>
                  <a:close/>
                </a:path>
              </a:pathLst>
            </a:custGeom>
            <a:solidFill>
              <a:srgbClr val="FFDB8C"/>
            </a:solidFill>
          </p:spPr>
        </p:sp>
        <p:sp>
          <p:nvSpPr>
            <p:cNvPr name="TextBox 11" id="11"/>
            <p:cNvSpPr txBox="true"/>
            <p:nvPr/>
          </p:nvSpPr>
          <p:spPr>
            <a:xfrm>
              <a:off x="0" y="-38100"/>
              <a:ext cx="812800" cy="850900"/>
            </a:xfrm>
            <a:prstGeom prst="rect">
              <a:avLst/>
            </a:prstGeom>
          </p:spPr>
          <p:txBody>
            <a:bodyPr anchor="ctr" rtlCol="false" tIns="50206" lIns="50206" bIns="50206" rIns="50206"/>
            <a:lstStyle/>
            <a:p>
              <a:pPr algn="ctr">
                <a:lnSpc>
                  <a:spcPts val="2660"/>
                </a:lnSpc>
              </a:pPr>
            </a:p>
          </p:txBody>
        </p:sp>
      </p:grpSp>
      <p:grpSp>
        <p:nvGrpSpPr>
          <p:cNvPr name="Group 12" id="12"/>
          <p:cNvGrpSpPr/>
          <p:nvPr/>
        </p:nvGrpSpPr>
        <p:grpSpPr>
          <a:xfrm rot="0">
            <a:off x="1303127" y="1124982"/>
            <a:ext cx="14930422" cy="8133318"/>
            <a:chOff x="0" y="0"/>
            <a:chExt cx="3978843" cy="2167467"/>
          </a:xfrm>
        </p:grpSpPr>
        <p:sp>
          <p:nvSpPr>
            <p:cNvPr name="Freeform 13" id="13"/>
            <p:cNvSpPr/>
            <p:nvPr/>
          </p:nvSpPr>
          <p:spPr>
            <a:xfrm flipH="false" flipV="false" rot="0">
              <a:off x="0" y="0"/>
              <a:ext cx="3978843" cy="2167467"/>
            </a:xfrm>
            <a:custGeom>
              <a:avLst/>
              <a:gdLst/>
              <a:ahLst/>
              <a:cxnLst/>
              <a:rect r="r" b="b" t="t" l="l"/>
              <a:pathLst>
                <a:path h="2167467" w="3978843">
                  <a:moveTo>
                    <a:pt x="26445" y="0"/>
                  </a:moveTo>
                  <a:lnTo>
                    <a:pt x="3952398" y="0"/>
                  </a:lnTo>
                  <a:cubicBezTo>
                    <a:pt x="3967003" y="0"/>
                    <a:pt x="3978843" y="11840"/>
                    <a:pt x="3978843" y="26445"/>
                  </a:cubicBezTo>
                  <a:lnTo>
                    <a:pt x="3978843" y="2141021"/>
                  </a:lnTo>
                  <a:cubicBezTo>
                    <a:pt x="3978843" y="2155627"/>
                    <a:pt x="3967003" y="2167467"/>
                    <a:pt x="3952398" y="2167467"/>
                  </a:cubicBezTo>
                  <a:lnTo>
                    <a:pt x="26445" y="2167467"/>
                  </a:lnTo>
                  <a:cubicBezTo>
                    <a:pt x="19431" y="2167467"/>
                    <a:pt x="12705" y="2164680"/>
                    <a:pt x="7746" y="2159721"/>
                  </a:cubicBezTo>
                  <a:cubicBezTo>
                    <a:pt x="2786" y="2154762"/>
                    <a:pt x="0" y="2148035"/>
                    <a:pt x="0" y="2141021"/>
                  </a:cubicBezTo>
                  <a:lnTo>
                    <a:pt x="0" y="26445"/>
                  </a:lnTo>
                  <a:cubicBezTo>
                    <a:pt x="0" y="11840"/>
                    <a:pt x="11840" y="0"/>
                    <a:pt x="26445" y="0"/>
                  </a:cubicBezTo>
                  <a:close/>
                </a:path>
              </a:pathLst>
            </a:custGeom>
            <a:solidFill>
              <a:srgbClr val="FFFBF3"/>
            </a:solidFill>
          </p:spPr>
        </p:sp>
        <p:sp>
          <p:nvSpPr>
            <p:cNvPr name="TextBox 14" id="14"/>
            <p:cNvSpPr txBox="true"/>
            <p:nvPr/>
          </p:nvSpPr>
          <p:spPr>
            <a:xfrm>
              <a:off x="0" y="-38100"/>
              <a:ext cx="812800" cy="850900"/>
            </a:xfrm>
            <a:prstGeom prst="rect">
              <a:avLst/>
            </a:prstGeom>
          </p:spPr>
          <p:txBody>
            <a:bodyPr anchor="ctr" rtlCol="false" tIns="50206" lIns="50206" bIns="50206" rIns="50206"/>
            <a:lstStyle/>
            <a:p>
              <a:pPr algn="ctr">
                <a:lnSpc>
                  <a:spcPts val="2660"/>
                </a:lnSpc>
                <a:spcBef>
                  <a:spcPct val="0"/>
                </a:spcBef>
              </a:pPr>
            </a:p>
          </p:txBody>
        </p:sp>
      </p:grpSp>
      <p:grpSp>
        <p:nvGrpSpPr>
          <p:cNvPr name="Group 15" id="15"/>
          <p:cNvGrpSpPr/>
          <p:nvPr/>
        </p:nvGrpSpPr>
        <p:grpSpPr>
          <a:xfrm rot="0">
            <a:off x="1876570" y="1648100"/>
            <a:ext cx="801765" cy="801765"/>
            <a:chOff x="0" y="0"/>
            <a:chExt cx="812800" cy="812800"/>
          </a:xfrm>
        </p:grpSpPr>
        <p:sp>
          <p:nvSpPr>
            <p:cNvPr name="Freeform 16" id="1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BB98E"/>
            </a:solidFill>
          </p:spPr>
        </p:sp>
        <p:sp>
          <p:nvSpPr>
            <p:cNvPr name="TextBox 17" id="17"/>
            <p:cNvSpPr txBox="true"/>
            <p:nvPr/>
          </p:nvSpPr>
          <p:spPr>
            <a:xfrm>
              <a:off x="76200" y="38100"/>
              <a:ext cx="660400" cy="698500"/>
            </a:xfrm>
            <a:prstGeom prst="rect">
              <a:avLst/>
            </a:prstGeom>
          </p:spPr>
          <p:txBody>
            <a:bodyPr anchor="ctr" rtlCol="false" tIns="50206" lIns="50206" bIns="50206" rIns="50206"/>
            <a:lstStyle/>
            <a:p>
              <a:pPr algn="ctr">
                <a:lnSpc>
                  <a:spcPts val="2660"/>
                </a:lnSpc>
              </a:pPr>
            </a:p>
          </p:txBody>
        </p:sp>
      </p:grpSp>
      <p:grpSp>
        <p:nvGrpSpPr>
          <p:cNvPr name="Group 18" id="18"/>
          <p:cNvGrpSpPr/>
          <p:nvPr/>
        </p:nvGrpSpPr>
        <p:grpSpPr>
          <a:xfrm rot="0">
            <a:off x="1876570" y="2711137"/>
            <a:ext cx="801765" cy="801765"/>
            <a:chOff x="0" y="0"/>
            <a:chExt cx="812800" cy="812800"/>
          </a:xfrm>
        </p:grpSpPr>
        <p:sp>
          <p:nvSpPr>
            <p:cNvPr name="Freeform 19" id="1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BB98E"/>
            </a:solidFill>
          </p:spPr>
        </p:sp>
        <p:sp>
          <p:nvSpPr>
            <p:cNvPr name="TextBox 20" id="20"/>
            <p:cNvSpPr txBox="true"/>
            <p:nvPr/>
          </p:nvSpPr>
          <p:spPr>
            <a:xfrm>
              <a:off x="76200" y="38100"/>
              <a:ext cx="660400" cy="698500"/>
            </a:xfrm>
            <a:prstGeom prst="rect">
              <a:avLst/>
            </a:prstGeom>
          </p:spPr>
          <p:txBody>
            <a:bodyPr anchor="ctr" rtlCol="false" tIns="50206" lIns="50206" bIns="50206" rIns="50206"/>
            <a:lstStyle/>
            <a:p>
              <a:pPr algn="ctr">
                <a:lnSpc>
                  <a:spcPts val="2660"/>
                </a:lnSpc>
              </a:pPr>
            </a:p>
          </p:txBody>
        </p:sp>
      </p:grpSp>
      <p:grpSp>
        <p:nvGrpSpPr>
          <p:cNvPr name="Group 21" id="21"/>
          <p:cNvGrpSpPr/>
          <p:nvPr/>
        </p:nvGrpSpPr>
        <p:grpSpPr>
          <a:xfrm rot="0">
            <a:off x="1876570" y="3774175"/>
            <a:ext cx="801765" cy="801765"/>
            <a:chOff x="0" y="0"/>
            <a:chExt cx="812800" cy="812800"/>
          </a:xfrm>
        </p:grpSpPr>
        <p:sp>
          <p:nvSpPr>
            <p:cNvPr name="Freeform 22" id="2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BB98E"/>
            </a:solidFill>
          </p:spPr>
        </p:sp>
        <p:sp>
          <p:nvSpPr>
            <p:cNvPr name="TextBox 23" id="23"/>
            <p:cNvSpPr txBox="true"/>
            <p:nvPr/>
          </p:nvSpPr>
          <p:spPr>
            <a:xfrm>
              <a:off x="76200" y="38100"/>
              <a:ext cx="660400" cy="698500"/>
            </a:xfrm>
            <a:prstGeom prst="rect">
              <a:avLst/>
            </a:prstGeom>
          </p:spPr>
          <p:txBody>
            <a:bodyPr anchor="ctr" rtlCol="false" tIns="50206" lIns="50206" bIns="50206" rIns="50206"/>
            <a:lstStyle/>
            <a:p>
              <a:pPr algn="ctr">
                <a:lnSpc>
                  <a:spcPts val="2660"/>
                </a:lnSpc>
              </a:pPr>
            </a:p>
          </p:txBody>
        </p:sp>
      </p:grpSp>
      <p:grpSp>
        <p:nvGrpSpPr>
          <p:cNvPr name="Group 24" id="24"/>
          <p:cNvGrpSpPr/>
          <p:nvPr/>
        </p:nvGrpSpPr>
        <p:grpSpPr>
          <a:xfrm rot="0">
            <a:off x="1876570" y="4837212"/>
            <a:ext cx="801765" cy="801765"/>
            <a:chOff x="0" y="0"/>
            <a:chExt cx="812800" cy="812800"/>
          </a:xfrm>
        </p:grpSpPr>
        <p:sp>
          <p:nvSpPr>
            <p:cNvPr name="Freeform 25" id="2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BB98E"/>
            </a:solidFill>
          </p:spPr>
        </p:sp>
        <p:sp>
          <p:nvSpPr>
            <p:cNvPr name="TextBox 26" id="26"/>
            <p:cNvSpPr txBox="true"/>
            <p:nvPr/>
          </p:nvSpPr>
          <p:spPr>
            <a:xfrm>
              <a:off x="76200" y="38100"/>
              <a:ext cx="660400" cy="698500"/>
            </a:xfrm>
            <a:prstGeom prst="rect">
              <a:avLst/>
            </a:prstGeom>
          </p:spPr>
          <p:txBody>
            <a:bodyPr anchor="ctr" rtlCol="false" tIns="50206" lIns="50206" bIns="50206" rIns="50206"/>
            <a:lstStyle/>
            <a:p>
              <a:pPr algn="ctr">
                <a:lnSpc>
                  <a:spcPts val="2660"/>
                </a:lnSpc>
              </a:pPr>
            </a:p>
          </p:txBody>
        </p:sp>
      </p:grpSp>
      <p:grpSp>
        <p:nvGrpSpPr>
          <p:cNvPr name="Group 27" id="27"/>
          <p:cNvGrpSpPr/>
          <p:nvPr/>
        </p:nvGrpSpPr>
        <p:grpSpPr>
          <a:xfrm rot="0">
            <a:off x="1876570" y="5900249"/>
            <a:ext cx="801765" cy="801765"/>
            <a:chOff x="0" y="0"/>
            <a:chExt cx="812800" cy="812800"/>
          </a:xfrm>
        </p:grpSpPr>
        <p:sp>
          <p:nvSpPr>
            <p:cNvPr name="Freeform 28" id="28"/>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BB98E"/>
            </a:solidFill>
          </p:spPr>
        </p:sp>
        <p:sp>
          <p:nvSpPr>
            <p:cNvPr name="TextBox 29" id="29"/>
            <p:cNvSpPr txBox="true"/>
            <p:nvPr/>
          </p:nvSpPr>
          <p:spPr>
            <a:xfrm>
              <a:off x="76200" y="38100"/>
              <a:ext cx="660400" cy="698500"/>
            </a:xfrm>
            <a:prstGeom prst="rect">
              <a:avLst/>
            </a:prstGeom>
          </p:spPr>
          <p:txBody>
            <a:bodyPr anchor="ctr" rtlCol="false" tIns="50206" lIns="50206" bIns="50206" rIns="50206"/>
            <a:lstStyle/>
            <a:p>
              <a:pPr algn="ctr">
                <a:lnSpc>
                  <a:spcPts val="2660"/>
                </a:lnSpc>
              </a:pPr>
            </a:p>
          </p:txBody>
        </p:sp>
      </p:grpSp>
      <p:grpSp>
        <p:nvGrpSpPr>
          <p:cNvPr name="Group 30" id="30"/>
          <p:cNvGrpSpPr/>
          <p:nvPr/>
        </p:nvGrpSpPr>
        <p:grpSpPr>
          <a:xfrm rot="0">
            <a:off x="1876570" y="6963286"/>
            <a:ext cx="801765" cy="801765"/>
            <a:chOff x="0" y="0"/>
            <a:chExt cx="812800" cy="812800"/>
          </a:xfrm>
        </p:grpSpPr>
        <p:sp>
          <p:nvSpPr>
            <p:cNvPr name="Freeform 31" id="31"/>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BB98E"/>
            </a:solidFill>
          </p:spPr>
        </p:sp>
        <p:sp>
          <p:nvSpPr>
            <p:cNvPr name="TextBox 32" id="32"/>
            <p:cNvSpPr txBox="true"/>
            <p:nvPr/>
          </p:nvSpPr>
          <p:spPr>
            <a:xfrm>
              <a:off x="76200" y="38100"/>
              <a:ext cx="660400" cy="698500"/>
            </a:xfrm>
            <a:prstGeom prst="rect">
              <a:avLst/>
            </a:prstGeom>
          </p:spPr>
          <p:txBody>
            <a:bodyPr anchor="ctr" rtlCol="false" tIns="50206" lIns="50206" bIns="50206" rIns="50206"/>
            <a:lstStyle/>
            <a:p>
              <a:pPr algn="ctr">
                <a:lnSpc>
                  <a:spcPts val="2660"/>
                </a:lnSpc>
              </a:pPr>
            </a:p>
          </p:txBody>
        </p:sp>
      </p:grpSp>
      <p:grpSp>
        <p:nvGrpSpPr>
          <p:cNvPr name="Group 33" id="33"/>
          <p:cNvGrpSpPr/>
          <p:nvPr/>
        </p:nvGrpSpPr>
        <p:grpSpPr>
          <a:xfrm rot="0">
            <a:off x="1876570" y="8026323"/>
            <a:ext cx="801765" cy="801765"/>
            <a:chOff x="0" y="0"/>
            <a:chExt cx="812800" cy="812800"/>
          </a:xfrm>
        </p:grpSpPr>
        <p:sp>
          <p:nvSpPr>
            <p:cNvPr name="Freeform 34" id="34"/>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BB98E"/>
            </a:solidFill>
          </p:spPr>
        </p:sp>
        <p:sp>
          <p:nvSpPr>
            <p:cNvPr name="TextBox 35" id="35"/>
            <p:cNvSpPr txBox="true"/>
            <p:nvPr/>
          </p:nvSpPr>
          <p:spPr>
            <a:xfrm>
              <a:off x="76200" y="38100"/>
              <a:ext cx="660400" cy="698500"/>
            </a:xfrm>
            <a:prstGeom prst="rect">
              <a:avLst/>
            </a:prstGeom>
          </p:spPr>
          <p:txBody>
            <a:bodyPr anchor="ctr" rtlCol="false" tIns="50206" lIns="50206" bIns="50206" rIns="50206"/>
            <a:lstStyle/>
            <a:p>
              <a:pPr algn="ctr">
                <a:lnSpc>
                  <a:spcPts val="2660"/>
                </a:lnSpc>
              </a:pPr>
            </a:p>
          </p:txBody>
        </p:sp>
      </p:grpSp>
      <p:sp>
        <p:nvSpPr>
          <p:cNvPr name="Freeform 36" id="36"/>
          <p:cNvSpPr/>
          <p:nvPr/>
        </p:nvSpPr>
        <p:spPr>
          <a:xfrm flipH="false" flipV="false" rot="-340901">
            <a:off x="3517385" y="3244500"/>
            <a:ext cx="11096413" cy="4436148"/>
          </a:xfrm>
          <a:custGeom>
            <a:avLst/>
            <a:gdLst/>
            <a:ahLst/>
            <a:cxnLst/>
            <a:rect r="r" b="b" t="t" l="l"/>
            <a:pathLst>
              <a:path h="4436148" w="11096413">
                <a:moveTo>
                  <a:pt x="0" y="0"/>
                </a:moveTo>
                <a:lnTo>
                  <a:pt x="11096412" y="0"/>
                </a:lnTo>
                <a:lnTo>
                  <a:pt x="11096412" y="4436148"/>
                </a:lnTo>
                <a:lnTo>
                  <a:pt x="0" y="44361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7" id="37"/>
          <p:cNvSpPr/>
          <p:nvPr/>
        </p:nvSpPr>
        <p:spPr>
          <a:xfrm flipH="false" flipV="false" rot="0">
            <a:off x="3413814" y="3151687"/>
            <a:ext cx="11460372" cy="4581652"/>
          </a:xfrm>
          <a:custGeom>
            <a:avLst/>
            <a:gdLst/>
            <a:ahLst/>
            <a:cxnLst/>
            <a:rect r="r" b="b" t="t" l="l"/>
            <a:pathLst>
              <a:path h="4581652" w="11460372">
                <a:moveTo>
                  <a:pt x="0" y="0"/>
                </a:moveTo>
                <a:lnTo>
                  <a:pt x="11460372" y="0"/>
                </a:lnTo>
                <a:lnTo>
                  <a:pt x="11460372" y="4581652"/>
                </a:lnTo>
                <a:lnTo>
                  <a:pt x="0" y="45816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8" id="38"/>
          <p:cNvSpPr/>
          <p:nvPr/>
        </p:nvSpPr>
        <p:spPr>
          <a:xfrm flipH="false" flipV="false" rot="0">
            <a:off x="12388212" y="6051592"/>
            <a:ext cx="2074632" cy="2167441"/>
          </a:xfrm>
          <a:custGeom>
            <a:avLst/>
            <a:gdLst/>
            <a:ahLst/>
            <a:cxnLst/>
            <a:rect r="r" b="b" t="t" l="l"/>
            <a:pathLst>
              <a:path h="2167441" w="2074632">
                <a:moveTo>
                  <a:pt x="0" y="0"/>
                </a:moveTo>
                <a:lnTo>
                  <a:pt x="2074632" y="0"/>
                </a:lnTo>
                <a:lnTo>
                  <a:pt x="2074632" y="2167441"/>
                </a:lnTo>
                <a:lnTo>
                  <a:pt x="0" y="21674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9" id="39"/>
          <p:cNvSpPr/>
          <p:nvPr/>
        </p:nvSpPr>
        <p:spPr>
          <a:xfrm flipH="false" flipV="false" rot="0">
            <a:off x="3777520" y="2447888"/>
            <a:ext cx="1710979" cy="1787520"/>
          </a:xfrm>
          <a:custGeom>
            <a:avLst/>
            <a:gdLst/>
            <a:ahLst/>
            <a:cxnLst/>
            <a:rect r="r" b="b" t="t" l="l"/>
            <a:pathLst>
              <a:path h="1787520" w="1710979">
                <a:moveTo>
                  <a:pt x="0" y="0"/>
                </a:moveTo>
                <a:lnTo>
                  <a:pt x="1710979" y="0"/>
                </a:lnTo>
                <a:lnTo>
                  <a:pt x="1710979" y="1787520"/>
                </a:lnTo>
                <a:lnTo>
                  <a:pt x="0" y="17875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40" id="40"/>
          <p:cNvSpPr txBox="true"/>
          <p:nvPr/>
        </p:nvSpPr>
        <p:spPr>
          <a:xfrm rot="0">
            <a:off x="2455499" y="3720261"/>
            <a:ext cx="13377003" cy="1625599"/>
          </a:xfrm>
          <a:prstGeom prst="rect">
            <a:avLst/>
          </a:prstGeom>
        </p:spPr>
        <p:txBody>
          <a:bodyPr anchor="t" rtlCol="false" tIns="0" lIns="0" bIns="0" rIns="0">
            <a:spAutoFit/>
          </a:bodyPr>
          <a:lstStyle/>
          <a:p>
            <a:pPr algn="ctr">
              <a:lnSpc>
                <a:spcPts val="13300"/>
              </a:lnSpc>
            </a:pPr>
            <a:r>
              <a:rPr lang="en-US" sz="9500">
                <a:solidFill>
                  <a:srgbClr val="A85919"/>
                </a:solidFill>
                <a:latin typeface="Dreaming Outloud All Caps"/>
              </a:rPr>
              <a:t>Penulisan karya ilmiah</a:t>
            </a:r>
          </a:p>
        </p:txBody>
      </p:sp>
      <p:sp>
        <p:nvSpPr>
          <p:cNvPr name="TextBox 41" id="41"/>
          <p:cNvSpPr txBox="true"/>
          <p:nvPr/>
        </p:nvSpPr>
        <p:spPr>
          <a:xfrm rot="0">
            <a:off x="4460338" y="5232543"/>
            <a:ext cx="9367323" cy="1114425"/>
          </a:xfrm>
          <a:prstGeom prst="rect">
            <a:avLst/>
          </a:prstGeom>
        </p:spPr>
        <p:txBody>
          <a:bodyPr anchor="t" rtlCol="false" tIns="0" lIns="0" bIns="0" rIns="0">
            <a:spAutoFit/>
          </a:bodyPr>
          <a:lstStyle/>
          <a:p>
            <a:pPr algn="ctr">
              <a:lnSpc>
                <a:spcPts val="6299"/>
              </a:lnSpc>
            </a:pPr>
            <a:r>
              <a:rPr lang="en-US" sz="4500">
                <a:solidFill>
                  <a:srgbClr val="A85919"/>
                </a:solidFill>
                <a:latin typeface="Cakerolli Medium"/>
              </a:rPr>
              <a:t>Kelompok 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9BB98E"/>
        </a:solidFill>
      </p:bgPr>
    </p:bg>
    <p:spTree>
      <p:nvGrpSpPr>
        <p:cNvPr id="1" name=""/>
        <p:cNvGrpSpPr/>
        <p:nvPr/>
      </p:nvGrpSpPr>
      <p:grpSpPr>
        <a:xfrm>
          <a:off x="0" y="0"/>
          <a:ext cx="0" cy="0"/>
          <a:chOff x="0" y="0"/>
          <a:chExt cx="0" cy="0"/>
        </a:xfrm>
      </p:grpSpPr>
      <p:grpSp>
        <p:nvGrpSpPr>
          <p:cNvPr name="Group 2" id="2"/>
          <p:cNvGrpSpPr/>
          <p:nvPr/>
        </p:nvGrpSpPr>
        <p:grpSpPr>
          <a:xfrm rot="0">
            <a:off x="14588170" y="4481850"/>
            <a:ext cx="3001984" cy="1576861"/>
            <a:chOff x="0" y="0"/>
            <a:chExt cx="742706" cy="390123"/>
          </a:xfrm>
        </p:grpSpPr>
        <p:sp>
          <p:nvSpPr>
            <p:cNvPr name="Freeform 3" id="3"/>
            <p:cNvSpPr/>
            <p:nvPr/>
          </p:nvSpPr>
          <p:spPr>
            <a:xfrm flipH="false" flipV="false" rot="0">
              <a:off x="0" y="0"/>
              <a:ext cx="742706" cy="390123"/>
            </a:xfrm>
            <a:custGeom>
              <a:avLst/>
              <a:gdLst/>
              <a:ahLst/>
              <a:cxnLst/>
              <a:rect r="r" b="b" t="t" l="l"/>
              <a:pathLst>
                <a:path h="390123" w="742706">
                  <a:moveTo>
                    <a:pt x="131526" y="0"/>
                  </a:moveTo>
                  <a:lnTo>
                    <a:pt x="611180" y="0"/>
                  </a:lnTo>
                  <a:cubicBezTo>
                    <a:pt x="646063" y="0"/>
                    <a:pt x="679517" y="13857"/>
                    <a:pt x="704183" y="38523"/>
                  </a:cubicBezTo>
                  <a:cubicBezTo>
                    <a:pt x="728849" y="63189"/>
                    <a:pt x="742706" y="96643"/>
                    <a:pt x="742706" y="131526"/>
                  </a:cubicBezTo>
                  <a:lnTo>
                    <a:pt x="742706" y="258598"/>
                  </a:lnTo>
                  <a:cubicBezTo>
                    <a:pt x="742706" y="331237"/>
                    <a:pt x="683820" y="390123"/>
                    <a:pt x="611180" y="390123"/>
                  </a:cubicBezTo>
                  <a:lnTo>
                    <a:pt x="131526" y="390123"/>
                  </a:lnTo>
                  <a:cubicBezTo>
                    <a:pt x="58886" y="390123"/>
                    <a:pt x="0" y="331237"/>
                    <a:pt x="0" y="258598"/>
                  </a:cubicBezTo>
                  <a:lnTo>
                    <a:pt x="0" y="131526"/>
                  </a:lnTo>
                  <a:cubicBezTo>
                    <a:pt x="0" y="58886"/>
                    <a:pt x="58886" y="0"/>
                    <a:pt x="131526" y="0"/>
                  </a:cubicBezTo>
                  <a:close/>
                </a:path>
              </a:pathLst>
            </a:custGeom>
            <a:solidFill>
              <a:srgbClr val="FFEB9E"/>
            </a:solidFill>
          </p:spPr>
        </p:sp>
        <p:sp>
          <p:nvSpPr>
            <p:cNvPr name="TextBox 4" id="4"/>
            <p:cNvSpPr txBox="true"/>
            <p:nvPr/>
          </p:nvSpPr>
          <p:spPr>
            <a:xfrm>
              <a:off x="0" y="-38100"/>
              <a:ext cx="812800" cy="850900"/>
            </a:xfrm>
            <a:prstGeom prst="rect">
              <a:avLst/>
            </a:prstGeom>
          </p:spPr>
          <p:txBody>
            <a:bodyPr anchor="ctr" rtlCol="false" tIns="54079" lIns="54079" bIns="54079" rIns="54079"/>
            <a:lstStyle/>
            <a:p>
              <a:pPr algn="ctr">
                <a:lnSpc>
                  <a:spcPts val="2659"/>
                </a:lnSpc>
              </a:pPr>
            </a:p>
          </p:txBody>
        </p:sp>
      </p:grpSp>
      <p:grpSp>
        <p:nvGrpSpPr>
          <p:cNvPr name="Group 5" id="5"/>
          <p:cNvGrpSpPr/>
          <p:nvPr/>
        </p:nvGrpSpPr>
        <p:grpSpPr>
          <a:xfrm rot="0">
            <a:off x="697846" y="763099"/>
            <a:ext cx="16082302" cy="8760802"/>
            <a:chOff x="0" y="0"/>
            <a:chExt cx="3978843" cy="2167467"/>
          </a:xfrm>
        </p:grpSpPr>
        <p:sp>
          <p:nvSpPr>
            <p:cNvPr name="Freeform 6" id="6"/>
            <p:cNvSpPr/>
            <p:nvPr/>
          </p:nvSpPr>
          <p:spPr>
            <a:xfrm flipH="false" flipV="false" rot="0">
              <a:off x="0" y="0"/>
              <a:ext cx="3978843" cy="2167467"/>
            </a:xfrm>
            <a:custGeom>
              <a:avLst/>
              <a:gdLst/>
              <a:ahLst/>
              <a:cxnLst/>
              <a:rect r="r" b="b" t="t" l="l"/>
              <a:pathLst>
                <a:path h="2167467" w="3978843">
                  <a:moveTo>
                    <a:pt x="24551" y="0"/>
                  </a:moveTo>
                  <a:lnTo>
                    <a:pt x="3954292" y="0"/>
                  </a:lnTo>
                  <a:cubicBezTo>
                    <a:pt x="3960803" y="0"/>
                    <a:pt x="3967048" y="2587"/>
                    <a:pt x="3971652" y="7191"/>
                  </a:cubicBezTo>
                  <a:cubicBezTo>
                    <a:pt x="3976256" y="11795"/>
                    <a:pt x="3978843" y="18040"/>
                    <a:pt x="3978843" y="24551"/>
                  </a:cubicBezTo>
                  <a:lnTo>
                    <a:pt x="3978843" y="2142916"/>
                  </a:lnTo>
                  <a:cubicBezTo>
                    <a:pt x="3978843" y="2149427"/>
                    <a:pt x="3976256" y="2155672"/>
                    <a:pt x="3971652" y="2160276"/>
                  </a:cubicBezTo>
                  <a:cubicBezTo>
                    <a:pt x="3967048" y="2164880"/>
                    <a:pt x="3960803" y="2167467"/>
                    <a:pt x="3954292" y="2167467"/>
                  </a:cubicBezTo>
                  <a:lnTo>
                    <a:pt x="24551" y="2167467"/>
                  </a:lnTo>
                  <a:cubicBezTo>
                    <a:pt x="18040" y="2167467"/>
                    <a:pt x="11795" y="2164880"/>
                    <a:pt x="7191" y="2160276"/>
                  </a:cubicBezTo>
                  <a:cubicBezTo>
                    <a:pt x="2587" y="2155672"/>
                    <a:pt x="0" y="2149427"/>
                    <a:pt x="0" y="2142916"/>
                  </a:cubicBezTo>
                  <a:lnTo>
                    <a:pt x="0" y="24551"/>
                  </a:lnTo>
                  <a:cubicBezTo>
                    <a:pt x="0" y="18040"/>
                    <a:pt x="2587" y="11795"/>
                    <a:pt x="7191" y="7191"/>
                  </a:cubicBezTo>
                  <a:cubicBezTo>
                    <a:pt x="11795" y="2587"/>
                    <a:pt x="18040" y="0"/>
                    <a:pt x="24551" y="0"/>
                  </a:cubicBezTo>
                  <a:close/>
                </a:path>
              </a:pathLst>
            </a:custGeom>
            <a:solidFill>
              <a:srgbClr val="FFFBF3"/>
            </a:solidFill>
          </p:spPr>
        </p:sp>
        <p:sp>
          <p:nvSpPr>
            <p:cNvPr name="TextBox 7" id="7"/>
            <p:cNvSpPr txBox="true"/>
            <p:nvPr/>
          </p:nvSpPr>
          <p:spPr>
            <a:xfrm>
              <a:off x="0" y="-38100"/>
              <a:ext cx="812800" cy="850900"/>
            </a:xfrm>
            <a:prstGeom prst="rect">
              <a:avLst/>
            </a:prstGeom>
          </p:spPr>
          <p:txBody>
            <a:bodyPr anchor="ctr" rtlCol="false" tIns="54079" lIns="54079" bIns="54079" rIns="54079"/>
            <a:lstStyle/>
            <a:p>
              <a:pPr algn="ctr">
                <a:lnSpc>
                  <a:spcPts val="2659"/>
                </a:lnSpc>
                <a:spcBef>
                  <a:spcPct val="0"/>
                </a:spcBef>
              </a:pPr>
            </a:p>
          </p:txBody>
        </p:sp>
      </p:grpSp>
      <p:grpSp>
        <p:nvGrpSpPr>
          <p:cNvPr name="Group 8" id="8"/>
          <p:cNvGrpSpPr/>
          <p:nvPr/>
        </p:nvGrpSpPr>
        <p:grpSpPr>
          <a:xfrm rot="0">
            <a:off x="1315530" y="1326575"/>
            <a:ext cx="863621" cy="863621"/>
            <a:chOff x="0" y="0"/>
            <a:chExt cx="812800" cy="812800"/>
          </a:xfrm>
        </p:grpSpPr>
        <p:sp>
          <p:nvSpPr>
            <p:cNvPr name="Freeform 9" id="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BB98E"/>
            </a:solidFill>
          </p:spPr>
        </p:sp>
        <p:sp>
          <p:nvSpPr>
            <p:cNvPr name="TextBox 10" id="10"/>
            <p:cNvSpPr txBox="true"/>
            <p:nvPr/>
          </p:nvSpPr>
          <p:spPr>
            <a:xfrm>
              <a:off x="76200" y="38100"/>
              <a:ext cx="660400" cy="698500"/>
            </a:xfrm>
            <a:prstGeom prst="rect">
              <a:avLst/>
            </a:prstGeom>
          </p:spPr>
          <p:txBody>
            <a:bodyPr anchor="ctr" rtlCol="false" tIns="54079" lIns="54079" bIns="54079" rIns="54079"/>
            <a:lstStyle/>
            <a:p>
              <a:pPr algn="ctr">
                <a:lnSpc>
                  <a:spcPts val="2659"/>
                </a:lnSpc>
              </a:pPr>
            </a:p>
          </p:txBody>
        </p:sp>
      </p:grpSp>
      <p:grpSp>
        <p:nvGrpSpPr>
          <p:cNvPr name="Group 11" id="11"/>
          <p:cNvGrpSpPr/>
          <p:nvPr/>
        </p:nvGrpSpPr>
        <p:grpSpPr>
          <a:xfrm rot="0">
            <a:off x="1315530" y="2471626"/>
            <a:ext cx="863621" cy="863621"/>
            <a:chOff x="0" y="0"/>
            <a:chExt cx="812800" cy="812800"/>
          </a:xfrm>
        </p:grpSpPr>
        <p:sp>
          <p:nvSpPr>
            <p:cNvPr name="Freeform 12" id="1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BB98E"/>
            </a:solidFill>
          </p:spPr>
        </p:sp>
        <p:sp>
          <p:nvSpPr>
            <p:cNvPr name="TextBox 13" id="13"/>
            <p:cNvSpPr txBox="true"/>
            <p:nvPr/>
          </p:nvSpPr>
          <p:spPr>
            <a:xfrm>
              <a:off x="76200" y="38100"/>
              <a:ext cx="660400" cy="698500"/>
            </a:xfrm>
            <a:prstGeom prst="rect">
              <a:avLst/>
            </a:prstGeom>
          </p:spPr>
          <p:txBody>
            <a:bodyPr anchor="ctr" rtlCol="false" tIns="54079" lIns="54079" bIns="54079" rIns="54079"/>
            <a:lstStyle/>
            <a:p>
              <a:pPr algn="ctr">
                <a:lnSpc>
                  <a:spcPts val="2659"/>
                </a:lnSpc>
              </a:pPr>
            </a:p>
          </p:txBody>
        </p:sp>
      </p:grpSp>
      <p:grpSp>
        <p:nvGrpSpPr>
          <p:cNvPr name="Group 14" id="14"/>
          <p:cNvGrpSpPr/>
          <p:nvPr/>
        </p:nvGrpSpPr>
        <p:grpSpPr>
          <a:xfrm rot="0">
            <a:off x="1315530" y="3616676"/>
            <a:ext cx="863621" cy="863621"/>
            <a:chOff x="0" y="0"/>
            <a:chExt cx="812800" cy="812800"/>
          </a:xfrm>
        </p:grpSpPr>
        <p:sp>
          <p:nvSpPr>
            <p:cNvPr name="Freeform 15" id="1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BB98E"/>
            </a:solidFill>
          </p:spPr>
        </p:sp>
        <p:sp>
          <p:nvSpPr>
            <p:cNvPr name="TextBox 16" id="16"/>
            <p:cNvSpPr txBox="true"/>
            <p:nvPr/>
          </p:nvSpPr>
          <p:spPr>
            <a:xfrm>
              <a:off x="76200" y="38100"/>
              <a:ext cx="660400" cy="698500"/>
            </a:xfrm>
            <a:prstGeom prst="rect">
              <a:avLst/>
            </a:prstGeom>
          </p:spPr>
          <p:txBody>
            <a:bodyPr anchor="ctr" rtlCol="false" tIns="54079" lIns="54079" bIns="54079" rIns="54079"/>
            <a:lstStyle/>
            <a:p>
              <a:pPr algn="ctr">
                <a:lnSpc>
                  <a:spcPts val="2659"/>
                </a:lnSpc>
              </a:pPr>
            </a:p>
          </p:txBody>
        </p:sp>
      </p:grpSp>
      <p:grpSp>
        <p:nvGrpSpPr>
          <p:cNvPr name="Group 17" id="17"/>
          <p:cNvGrpSpPr/>
          <p:nvPr/>
        </p:nvGrpSpPr>
        <p:grpSpPr>
          <a:xfrm rot="0">
            <a:off x="1315530" y="4761726"/>
            <a:ext cx="863621" cy="863621"/>
            <a:chOff x="0" y="0"/>
            <a:chExt cx="812800" cy="812800"/>
          </a:xfrm>
        </p:grpSpPr>
        <p:sp>
          <p:nvSpPr>
            <p:cNvPr name="Freeform 18" id="18"/>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BB98E"/>
            </a:solidFill>
          </p:spPr>
        </p:sp>
        <p:sp>
          <p:nvSpPr>
            <p:cNvPr name="TextBox 19" id="19"/>
            <p:cNvSpPr txBox="true"/>
            <p:nvPr/>
          </p:nvSpPr>
          <p:spPr>
            <a:xfrm>
              <a:off x="76200" y="38100"/>
              <a:ext cx="660400" cy="698500"/>
            </a:xfrm>
            <a:prstGeom prst="rect">
              <a:avLst/>
            </a:prstGeom>
          </p:spPr>
          <p:txBody>
            <a:bodyPr anchor="ctr" rtlCol="false" tIns="54079" lIns="54079" bIns="54079" rIns="54079"/>
            <a:lstStyle/>
            <a:p>
              <a:pPr algn="ctr">
                <a:lnSpc>
                  <a:spcPts val="2659"/>
                </a:lnSpc>
              </a:pPr>
            </a:p>
          </p:txBody>
        </p:sp>
      </p:grpSp>
      <p:grpSp>
        <p:nvGrpSpPr>
          <p:cNvPr name="Group 20" id="20"/>
          <p:cNvGrpSpPr/>
          <p:nvPr/>
        </p:nvGrpSpPr>
        <p:grpSpPr>
          <a:xfrm rot="0">
            <a:off x="1315530" y="5906777"/>
            <a:ext cx="863621" cy="863621"/>
            <a:chOff x="0" y="0"/>
            <a:chExt cx="812800" cy="812800"/>
          </a:xfrm>
        </p:grpSpPr>
        <p:sp>
          <p:nvSpPr>
            <p:cNvPr name="Freeform 21" id="21"/>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BB98E"/>
            </a:solidFill>
          </p:spPr>
        </p:sp>
        <p:sp>
          <p:nvSpPr>
            <p:cNvPr name="TextBox 22" id="22"/>
            <p:cNvSpPr txBox="true"/>
            <p:nvPr/>
          </p:nvSpPr>
          <p:spPr>
            <a:xfrm>
              <a:off x="76200" y="38100"/>
              <a:ext cx="660400" cy="698500"/>
            </a:xfrm>
            <a:prstGeom prst="rect">
              <a:avLst/>
            </a:prstGeom>
          </p:spPr>
          <p:txBody>
            <a:bodyPr anchor="ctr" rtlCol="false" tIns="54079" lIns="54079" bIns="54079" rIns="54079"/>
            <a:lstStyle/>
            <a:p>
              <a:pPr algn="ctr">
                <a:lnSpc>
                  <a:spcPts val="2659"/>
                </a:lnSpc>
              </a:pPr>
            </a:p>
          </p:txBody>
        </p:sp>
      </p:grpSp>
      <p:grpSp>
        <p:nvGrpSpPr>
          <p:cNvPr name="Group 23" id="23"/>
          <p:cNvGrpSpPr/>
          <p:nvPr/>
        </p:nvGrpSpPr>
        <p:grpSpPr>
          <a:xfrm rot="0">
            <a:off x="1315530" y="7051827"/>
            <a:ext cx="863621" cy="863621"/>
            <a:chOff x="0" y="0"/>
            <a:chExt cx="812800" cy="812800"/>
          </a:xfrm>
        </p:grpSpPr>
        <p:sp>
          <p:nvSpPr>
            <p:cNvPr name="Freeform 24" id="24"/>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BB98E"/>
            </a:solidFill>
          </p:spPr>
        </p:sp>
        <p:sp>
          <p:nvSpPr>
            <p:cNvPr name="TextBox 25" id="25"/>
            <p:cNvSpPr txBox="true"/>
            <p:nvPr/>
          </p:nvSpPr>
          <p:spPr>
            <a:xfrm>
              <a:off x="76200" y="38100"/>
              <a:ext cx="660400" cy="698500"/>
            </a:xfrm>
            <a:prstGeom prst="rect">
              <a:avLst/>
            </a:prstGeom>
          </p:spPr>
          <p:txBody>
            <a:bodyPr anchor="ctr" rtlCol="false" tIns="54079" lIns="54079" bIns="54079" rIns="54079"/>
            <a:lstStyle/>
            <a:p>
              <a:pPr algn="ctr">
                <a:lnSpc>
                  <a:spcPts val="2659"/>
                </a:lnSpc>
              </a:pPr>
            </a:p>
          </p:txBody>
        </p:sp>
      </p:grpSp>
      <p:grpSp>
        <p:nvGrpSpPr>
          <p:cNvPr name="Group 26" id="26"/>
          <p:cNvGrpSpPr/>
          <p:nvPr/>
        </p:nvGrpSpPr>
        <p:grpSpPr>
          <a:xfrm rot="0">
            <a:off x="1315530" y="8196878"/>
            <a:ext cx="863621" cy="863621"/>
            <a:chOff x="0" y="0"/>
            <a:chExt cx="812800" cy="812800"/>
          </a:xfrm>
        </p:grpSpPr>
        <p:sp>
          <p:nvSpPr>
            <p:cNvPr name="Freeform 27" id="2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BB98E"/>
            </a:solidFill>
          </p:spPr>
        </p:sp>
        <p:sp>
          <p:nvSpPr>
            <p:cNvPr name="TextBox 28" id="28"/>
            <p:cNvSpPr txBox="true"/>
            <p:nvPr/>
          </p:nvSpPr>
          <p:spPr>
            <a:xfrm>
              <a:off x="76200" y="38100"/>
              <a:ext cx="660400" cy="698500"/>
            </a:xfrm>
            <a:prstGeom prst="rect">
              <a:avLst/>
            </a:prstGeom>
          </p:spPr>
          <p:txBody>
            <a:bodyPr anchor="ctr" rtlCol="false" tIns="54079" lIns="54079" bIns="54079" rIns="54079"/>
            <a:lstStyle/>
            <a:p>
              <a:pPr algn="ctr">
                <a:lnSpc>
                  <a:spcPts val="2659"/>
                </a:lnSpc>
              </a:pPr>
            </a:p>
          </p:txBody>
        </p:sp>
      </p:grpSp>
      <p:sp>
        <p:nvSpPr>
          <p:cNvPr name="TextBox 29" id="29"/>
          <p:cNvSpPr txBox="true"/>
          <p:nvPr/>
        </p:nvSpPr>
        <p:spPr>
          <a:xfrm rot="0">
            <a:off x="2717518" y="2354119"/>
            <a:ext cx="12852964" cy="4443740"/>
          </a:xfrm>
          <a:prstGeom prst="rect">
            <a:avLst/>
          </a:prstGeom>
        </p:spPr>
        <p:txBody>
          <a:bodyPr anchor="t" rtlCol="false" tIns="0" lIns="0" bIns="0" rIns="0">
            <a:spAutoFit/>
          </a:bodyPr>
          <a:lstStyle/>
          <a:p>
            <a:pPr algn="just">
              <a:lnSpc>
                <a:spcPts val="5494"/>
              </a:lnSpc>
            </a:pPr>
            <a:r>
              <a:rPr lang="en-US" sz="3924">
                <a:solidFill>
                  <a:srgbClr val="A85919"/>
                </a:solidFill>
                <a:latin typeface="Cakerolli Medium"/>
              </a:rPr>
              <a:t> karya ilmiah memberikan pemahaman tentang arti dan maksud dari sebuah karya ilmiah. Etika dalam penulisan Karya Ilmiah menghindari plagiat, melakukan pengutipan referensi yang tepat, serta memperhatikan hak cipta dan etika dalam sebuah Karya Ilmiah.</a:t>
            </a:r>
          </a:p>
          <a:p>
            <a:pPr algn="just">
              <a:lnSpc>
                <a:spcPts val="5494"/>
              </a:lnSpc>
            </a:pPr>
          </a:p>
        </p:txBody>
      </p:sp>
      <p:sp>
        <p:nvSpPr>
          <p:cNvPr name="TextBox 30" id="30"/>
          <p:cNvSpPr txBox="true"/>
          <p:nvPr/>
        </p:nvSpPr>
        <p:spPr>
          <a:xfrm rot="0">
            <a:off x="4666631" y="809625"/>
            <a:ext cx="8954738" cy="1892299"/>
          </a:xfrm>
          <a:prstGeom prst="rect">
            <a:avLst/>
          </a:prstGeom>
        </p:spPr>
        <p:txBody>
          <a:bodyPr anchor="t" rtlCol="false" tIns="0" lIns="0" bIns="0" rIns="0">
            <a:spAutoFit/>
          </a:bodyPr>
          <a:lstStyle/>
          <a:p>
            <a:pPr algn="ctr">
              <a:lnSpc>
                <a:spcPts val="15400"/>
              </a:lnSpc>
            </a:pPr>
            <a:r>
              <a:rPr lang="en-US" sz="11000">
                <a:solidFill>
                  <a:srgbClr val="A85919"/>
                </a:solidFill>
                <a:latin typeface="Dreaming Outloud All Caps"/>
              </a:rPr>
              <a:t>Kesimpulan</a:t>
            </a:r>
          </a:p>
        </p:txBody>
      </p:sp>
      <p:sp>
        <p:nvSpPr>
          <p:cNvPr name="Freeform 31" id="31"/>
          <p:cNvSpPr/>
          <p:nvPr/>
        </p:nvSpPr>
        <p:spPr>
          <a:xfrm flipH="false" flipV="false" rot="0">
            <a:off x="14676234" y="7923453"/>
            <a:ext cx="3611766" cy="3773339"/>
          </a:xfrm>
          <a:custGeom>
            <a:avLst/>
            <a:gdLst/>
            <a:ahLst/>
            <a:cxnLst/>
            <a:rect r="r" b="b" t="t" l="l"/>
            <a:pathLst>
              <a:path h="3773339" w="3611766">
                <a:moveTo>
                  <a:pt x="0" y="0"/>
                </a:moveTo>
                <a:lnTo>
                  <a:pt x="3611766" y="0"/>
                </a:lnTo>
                <a:lnTo>
                  <a:pt x="3611766" y="3773338"/>
                </a:lnTo>
                <a:lnTo>
                  <a:pt x="0" y="3773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2179151" y="-842377"/>
            <a:ext cx="2902720" cy="3032573"/>
          </a:xfrm>
          <a:custGeom>
            <a:avLst/>
            <a:gdLst/>
            <a:ahLst/>
            <a:cxnLst/>
            <a:rect r="r" b="b" t="t" l="l"/>
            <a:pathLst>
              <a:path h="3032573" w="2902720">
                <a:moveTo>
                  <a:pt x="0" y="0"/>
                </a:moveTo>
                <a:lnTo>
                  <a:pt x="2902720" y="0"/>
                </a:lnTo>
                <a:lnTo>
                  <a:pt x="2902720" y="3032574"/>
                </a:lnTo>
                <a:lnTo>
                  <a:pt x="0" y="30325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BF3"/>
        </a:solidFill>
      </p:bgPr>
    </p:bg>
    <p:spTree>
      <p:nvGrpSpPr>
        <p:cNvPr id="1" name=""/>
        <p:cNvGrpSpPr/>
        <p:nvPr/>
      </p:nvGrpSpPr>
      <p:grpSpPr>
        <a:xfrm>
          <a:off x="0" y="0"/>
          <a:ext cx="0" cy="0"/>
          <a:chOff x="0" y="0"/>
          <a:chExt cx="0" cy="0"/>
        </a:xfrm>
      </p:grpSpPr>
      <p:sp>
        <p:nvSpPr>
          <p:cNvPr name="Freeform 2" id="2"/>
          <p:cNvSpPr/>
          <p:nvPr/>
        </p:nvSpPr>
        <p:spPr>
          <a:xfrm flipH="false" flipV="false" rot="1204489">
            <a:off x="401292" y="2600295"/>
            <a:ext cx="2094141" cy="1820884"/>
          </a:xfrm>
          <a:custGeom>
            <a:avLst/>
            <a:gdLst/>
            <a:ahLst/>
            <a:cxnLst/>
            <a:rect r="r" b="b" t="t" l="l"/>
            <a:pathLst>
              <a:path h="1820884" w="2094141">
                <a:moveTo>
                  <a:pt x="0" y="0"/>
                </a:moveTo>
                <a:lnTo>
                  <a:pt x="2094141" y="0"/>
                </a:lnTo>
                <a:lnTo>
                  <a:pt x="2094141" y="1820884"/>
                </a:lnTo>
                <a:lnTo>
                  <a:pt x="0" y="18208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02371" y="8229600"/>
            <a:ext cx="6767488" cy="4114800"/>
          </a:xfrm>
          <a:custGeom>
            <a:avLst/>
            <a:gdLst/>
            <a:ahLst/>
            <a:cxnLst/>
            <a:rect r="r" b="b" t="t" l="l"/>
            <a:pathLst>
              <a:path h="4114800" w="6767488">
                <a:moveTo>
                  <a:pt x="0" y="0"/>
                </a:moveTo>
                <a:lnTo>
                  <a:pt x="6767488" y="0"/>
                </a:lnTo>
                <a:lnTo>
                  <a:pt x="67674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14993">
            <a:off x="15706679" y="-955373"/>
            <a:ext cx="4856524" cy="4114800"/>
          </a:xfrm>
          <a:custGeom>
            <a:avLst/>
            <a:gdLst/>
            <a:ahLst/>
            <a:cxnLst/>
            <a:rect r="r" b="b" t="t" l="l"/>
            <a:pathLst>
              <a:path h="4114800" w="4856524">
                <a:moveTo>
                  <a:pt x="0" y="0"/>
                </a:moveTo>
                <a:lnTo>
                  <a:pt x="4856523" y="0"/>
                </a:lnTo>
                <a:lnTo>
                  <a:pt x="485652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604679">
            <a:off x="15804968" y="121000"/>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448363" y="1025827"/>
            <a:ext cx="8663326" cy="3066217"/>
          </a:xfrm>
          <a:prstGeom prst="rect">
            <a:avLst/>
          </a:prstGeom>
        </p:spPr>
        <p:txBody>
          <a:bodyPr anchor="t" rtlCol="false" tIns="0" lIns="0" bIns="0" rIns="0">
            <a:spAutoFit/>
          </a:bodyPr>
          <a:lstStyle/>
          <a:p>
            <a:pPr algn="ctr">
              <a:lnSpc>
                <a:spcPts val="6164"/>
              </a:lnSpc>
            </a:pPr>
            <a:r>
              <a:rPr lang="en-US" sz="4403">
                <a:solidFill>
                  <a:srgbClr val="A85919"/>
                </a:solidFill>
                <a:latin typeface="Sniglet Bold"/>
              </a:rPr>
              <a:t>Selesai sudah presentasi kelompok kami hari ini, seperti kamu dan dia yang selesai tanpa pernah di mulai :))</a:t>
            </a:r>
          </a:p>
        </p:txBody>
      </p:sp>
      <p:sp>
        <p:nvSpPr>
          <p:cNvPr name="Freeform 7" id="7"/>
          <p:cNvSpPr/>
          <p:nvPr/>
        </p:nvSpPr>
        <p:spPr>
          <a:xfrm flipH="false" flipV="false" rot="0">
            <a:off x="16223545" y="8229600"/>
            <a:ext cx="3193835" cy="2881479"/>
          </a:xfrm>
          <a:custGeom>
            <a:avLst/>
            <a:gdLst/>
            <a:ahLst/>
            <a:cxnLst/>
            <a:rect r="r" b="b" t="t" l="l"/>
            <a:pathLst>
              <a:path h="2881479" w="3193835">
                <a:moveTo>
                  <a:pt x="0" y="0"/>
                </a:moveTo>
                <a:lnTo>
                  <a:pt x="3193835" y="0"/>
                </a:lnTo>
                <a:lnTo>
                  <a:pt x="3193835" y="2881479"/>
                </a:lnTo>
                <a:lnTo>
                  <a:pt x="0" y="288147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7560219" y="5163383"/>
            <a:ext cx="8663326" cy="3066217"/>
          </a:xfrm>
          <a:prstGeom prst="rect">
            <a:avLst/>
          </a:prstGeom>
        </p:spPr>
        <p:txBody>
          <a:bodyPr anchor="t" rtlCol="false" tIns="0" lIns="0" bIns="0" rIns="0">
            <a:spAutoFit/>
          </a:bodyPr>
          <a:lstStyle/>
          <a:p>
            <a:pPr algn="ctr">
              <a:lnSpc>
                <a:spcPts val="6164"/>
              </a:lnSpc>
            </a:pPr>
            <a:r>
              <a:rPr lang="en-US" sz="4403">
                <a:solidFill>
                  <a:srgbClr val="A85919"/>
                </a:solidFill>
                <a:latin typeface="Sniglet Bold"/>
              </a:rPr>
              <a:t>Sekian yang bisa saya sampaikan, saya pamit undur diri karena kalau maju dia gak peka:))</a:t>
            </a:r>
          </a:p>
          <a:p>
            <a:pPr algn="ctr">
              <a:lnSpc>
                <a:spcPts val="6164"/>
              </a:lnSpc>
            </a:pPr>
            <a:r>
              <a:rPr lang="en-US" sz="4403">
                <a:solidFill>
                  <a:srgbClr val="A85919"/>
                </a:solidFill>
                <a:latin typeface="Sniglet Bold"/>
              </a:rPr>
              <a:t>sekian terima kasih</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9BB98E"/>
        </a:solidFill>
      </p:bgPr>
    </p:bg>
    <p:spTree>
      <p:nvGrpSpPr>
        <p:cNvPr id="1" name=""/>
        <p:cNvGrpSpPr/>
        <p:nvPr/>
      </p:nvGrpSpPr>
      <p:grpSpPr>
        <a:xfrm>
          <a:off x="0" y="0"/>
          <a:ext cx="0" cy="0"/>
          <a:chOff x="0" y="0"/>
          <a:chExt cx="0" cy="0"/>
        </a:xfrm>
      </p:grpSpPr>
      <p:sp>
        <p:nvSpPr>
          <p:cNvPr name="Freeform 2" id="2"/>
          <p:cNvSpPr/>
          <p:nvPr/>
        </p:nvSpPr>
        <p:spPr>
          <a:xfrm flipH="false" flipV="false" rot="0">
            <a:off x="-956529" y="-6771096"/>
            <a:ext cx="22319925" cy="22319925"/>
          </a:xfrm>
          <a:custGeom>
            <a:avLst/>
            <a:gdLst/>
            <a:ahLst/>
            <a:cxnLst/>
            <a:rect r="r" b="b" t="t" l="l"/>
            <a:pathLst>
              <a:path h="22319925" w="22319925">
                <a:moveTo>
                  <a:pt x="0" y="0"/>
                </a:moveTo>
                <a:lnTo>
                  <a:pt x="22319925" y="0"/>
                </a:lnTo>
                <a:lnTo>
                  <a:pt x="22319925" y="22319925"/>
                </a:lnTo>
                <a:lnTo>
                  <a:pt x="0" y="223199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40901">
            <a:off x="3669785" y="3396900"/>
            <a:ext cx="11096413" cy="4436148"/>
          </a:xfrm>
          <a:custGeom>
            <a:avLst/>
            <a:gdLst/>
            <a:ahLst/>
            <a:cxnLst/>
            <a:rect r="r" b="b" t="t" l="l"/>
            <a:pathLst>
              <a:path h="4436148" w="11096413">
                <a:moveTo>
                  <a:pt x="0" y="0"/>
                </a:moveTo>
                <a:lnTo>
                  <a:pt x="11096412" y="0"/>
                </a:lnTo>
                <a:lnTo>
                  <a:pt x="11096412" y="4436148"/>
                </a:lnTo>
                <a:lnTo>
                  <a:pt x="0" y="44361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566214" y="3304087"/>
            <a:ext cx="11460372" cy="4581652"/>
          </a:xfrm>
          <a:custGeom>
            <a:avLst/>
            <a:gdLst/>
            <a:ahLst/>
            <a:cxnLst/>
            <a:rect r="r" b="b" t="t" l="l"/>
            <a:pathLst>
              <a:path h="4581652" w="11460372">
                <a:moveTo>
                  <a:pt x="0" y="0"/>
                </a:moveTo>
                <a:lnTo>
                  <a:pt x="11460372" y="0"/>
                </a:lnTo>
                <a:lnTo>
                  <a:pt x="11460372" y="4581652"/>
                </a:lnTo>
                <a:lnTo>
                  <a:pt x="0" y="45816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027997" y="4121108"/>
            <a:ext cx="12232007" cy="2314575"/>
          </a:xfrm>
          <a:prstGeom prst="rect">
            <a:avLst/>
          </a:prstGeom>
        </p:spPr>
        <p:txBody>
          <a:bodyPr anchor="t" rtlCol="false" tIns="0" lIns="0" bIns="0" rIns="0">
            <a:spAutoFit/>
          </a:bodyPr>
          <a:lstStyle/>
          <a:p>
            <a:pPr algn="ctr">
              <a:lnSpc>
                <a:spcPts val="18900"/>
              </a:lnSpc>
            </a:pPr>
            <a:r>
              <a:rPr lang="en-US" sz="13500">
                <a:solidFill>
                  <a:srgbClr val="A85919"/>
                </a:solidFill>
                <a:latin typeface="Dreaming Outloud All Caps"/>
              </a:rPr>
              <a:t>Terimakasih</a:t>
            </a:r>
          </a:p>
        </p:txBody>
      </p:sp>
      <p:sp>
        <p:nvSpPr>
          <p:cNvPr name="Freeform 6" id="6"/>
          <p:cNvSpPr/>
          <p:nvPr/>
        </p:nvSpPr>
        <p:spPr>
          <a:xfrm flipH="false" flipV="false" rot="0">
            <a:off x="12540612" y="6203992"/>
            <a:ext cx="2074632" cy="2167441"/>
          </a:xfrm>
          <a:custGeom>
            <a:avLst/>
            <a:gdLst/>
            <a:ahLst/>
            <a:cxnLst/>
            <a:rect r="r" b="b" t="t" l="l"/>
            <a:pathLst>
              <a:path h="2167441" w="2074632">
                <a:moveTo>
                  <a:pt x="0" y="0"/>
                </a:moveTo>
                <a:lnTo>
                  <a:pt x="2074632" y="0"/>
                </a:lnTo>
                <a:lnTo>
                  <a:pt x="2074632" y="2167441"/>
                </a:lnTo>
                <a:lnTo>
                  <a:pt x="0" y="21674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929920" y="2600288"/>
            <a:ext cx="1710979" cy="1787520"/>
          </a:xfrm>
          <a:custGeom>
            <a:avLst/>
            <a:gdLst/>
            <a:ahLst/>
            <a:cxnLst/>
            <a:rect r="r" b="b" t="t" l="l"/>
            <a:pathLst>
              <a:path h="1787520" w="1710979">
                <a:moveTo>
                  <a:pt x="0" y="0"/>
                </a:moveTo>
                <a:lnTo>
                  <a:pt x="1710979" y="0"/>
                </a:lnTo>
                <a:lnTo>
                  <a:pt x="1710979" y="1787520"/>
                </a:lnTo>
                <a:lnTo>
                  <a:pt x="0" y="17875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431571">
            <a:off x="0" y="6535693"/>
            <a:ext cx="2460080" cy="2139073"/>
          </a:xfrm>
          <a:custGeom>
            <a:avLst/>
            <a:gdLst/>
            <a:ahLst/>
            <a:cxnLst/>
            <a:rect r="r" b="b" t="t" l="l"/>
            <a:pathLst>
              <a:path h="2139073" w="2460080">
                <a:moveTo>
                  <a:pt x="0" y="0"/>
                </a:moveTo>
                <a:lnTo>
                  <a:pt x="2460080" y="0"/>
                </a:lnTo>
                <a:lnTo>
                  <a:pt x="2460080" y="2139074"/>
                </a:lnTo>
                <a:lnTo>
                  <a:pt x="0" y="21390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1331298">
            <a:off x="15729014" y="2495018"/>
            <a:ext cx="2387930" cy="2154392"/>
          </a:xfrm>
          <a:custGeom>
            <a:avLst/>
            <a:gdLst/>
            <a:ahLst/>
            <a:cxnLst/>
            <a:rect r="r" b="b" t="t" l="l"/>
            <a:pathLst>
              <a:path h="2154392" w="2387930">
                <a:moveTo>
                  <a:pt x="0" y="0"/>
                </a:moveTo>
                <a:lnTo>
                  <a:pt x="2387931" y="0"/>
                </a:lnTo>
                <a:lnTo>
                  <a:pt x="2387931" y="2154392"/>
                </a:lnTo>
                <a:lnTo>
                  <a:pt x="0" y="21543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9BB98E"/>
        </a:solidFill>
      </p:bgPr>
    </p:bg>
    <p:spTree>
      <p:nvGrpSpPr>
        <p:cNvPr id="1" name=""/>
        <p:cNvGrpSpPr/>
        <p:nvPr/>
      </p:nvGrpSpPr>
      <p:grpSpPr>
        <a:xfrm>
          <a:off x="0" y="0"/>
          <a:ext cx="0" cy="0"/>
          <a:chOff x="0" y="0"/>
          <a:chExt cx="0" cy="0"/>
        </a:xfrm>
      </p:grpSpPr>
      <p:sp>
        <p:nvSpPr>
          <p:cNvPr name="Freeform 2" id="2"/>
          <p:cNvSpPr/>
          <p:nvPr/>
        </p:nvSpPr>
        <p:spPr>
          <a:xfrm flipH="false" flipV="false" rot="0">
            <a:off x="-956529" y="-6771096"/>
            <a:ext cx="22319925" cy="22319925"/>
          </a:xfrm>
          <a:custGeom>
            <a:avLst/>
            <a:gdLst/>
            <a:ahLst/>
            <a:cxnLst/>
            <a:rect r="r" b="b" t="t" l="l"/>
            <a:pathLst>
              <a:path h="22319925" w="22319925">
                <a:moveTo>
                  <a:pt x="0" y="0"/>
                </a:moveTo>
                <a:lnTo>
                  <a:pt x="22319925" y="0"/>
                </a:lnTo>
                <a:lnTo>
                  <a:pt x="22319925" y="22319925"/>
                </a:lnTo>
                <a:lnTo>
                  <a:pt x="0" y="223199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156005" y="972100"/>
            <a:ext cx="11975989" cy="1735179"/>
            <a:chOff x="0" y="0"/>
            <a:chExt cx="2962920" cy="429292"/>
          </a:xfrm>
        </p:grpSpPr>
        <p:sp>
          <p:nvSpPr>
            <p:cNvPr name="Freeform 4" id="4"/>
            <p:cNvSpPr/>
            <p:nvPr/>
          </p:nvSpPr>
          <p:spPr>
            <a:xfrm flipH="false" flipV="false" rot="0">
              <a:off x="0" y="0"/>
              <a:ext cx="2962920" cy="429292"/>
            </a:xfrm>
            <a:custGeom>
              <a:avLst/>
              <a:gdLst/>
              <a:ahLst/>
              <a:cxnLst/>
              <a:rect r="r" b="b" t="t" l="l"/>
              <a:pathLst>
                <a:path h="429292" w="2962920">
                  <a:moveTo>
                    <a:pt x="32969" y="0"/>
                  </a:moveTo>
                  <a:lnTo>
                    <a:pt x="2929951" y="0"/>
                  </a:lnTo>
                  <a:cubicBezTo>
                    <a:pt x="2938695" y="0"/>
                    <a:pt x="2947081" y="3474"/>
                    <a:pt x="2953264" y="9656"/>
                  </a:cubicBezTo>
                  <a:cubicBezTo>
                    <a:pt x="2959447" y="15839"/>
                    <a:pt x="2962920" y="24225"/>
                    <a:pt x="2962920" y="32969"/>
                  </a:cubicBezTo>
                  <a:lnTo>
                    <a:pt x="2962920" y="396323"/>
                  </a:lnTo>
                  <a:cubicBezTo>
                    <a:pt x="2962920" y="414531"/>
                    <a:pt x="2948160" y="429292"/>
                    <a:pt x="2929951" y="429292"/>
                  </a:cubicBezTo>
                  <a:lnTo>
                    <a:pt x="32969" y="429292"/>
                  </a:lnTo>
                  <a:cubicBezTo>
                    <a:pt x="24225" y="429292"/>
                    <a:pt x="15839" y="425818"/>
                    <a:pt x="9656" y="419636"/>
                  </a:cubicBezTo>
                  <a:cubicBezTo>
                    <a:pt x="3474" y="413453"/>
                    <a:pt x="0" y="405067"/>
                    <a:pt x="0" y="396323"/>
                  </a:cubicBezTo>
                  <a:lnTo>
                    <a:pt x="0" y="32969"/>
                  </a:lnTo>
                  <a:cubicBezTo>
                    <a:pt x="0" y="24225"/>
                    <a:pt x="3474" y="15839"/>
                    <a:pt x="9656" y="9656"/>
                  </a:cubicBezTo>
                  <a:cubicBezTo>
                    <a:pt x="15839" y="3474"/>
                    <a:pt x="24225" y="0"/>
                    <a:pt x="32969" y="0"/>
                  </a:cubicBezTo>
                  <a:close/>
                </a:path>
              </a:pathLst>
            </a:custGeom>
            <a:solidFill>
              <a:srgbClr val="FFFBF3"/>
            </a:solidFill>
          </p:spPr>
        </p:sp>
        <p:sp>
          <p:nvSpPr>
            <p:cNvPr name="TextBox 5" id="5"/>
            <p:cNvSpPr txBox="true"/>
            <p:nvPr/>
          </p:nvSpPr>
          <p:spPr>
            <a:xfrm>
              <a:off x="0" y="-38100"/>
              <a:ext cx="812800" cy="850900"/>
            </a:xfrm>
            <a:prstGeom prst="rect">
              <a:avLst/>
            </a:prstGeom>
          </p:spPr>
          <p:txBody>
            <a:bodyPr anchor="ctr" rtlCol="false" tIns="54079" lIns="54079" bIns="54079" rIns="54079"/>
            <a:lstStyle/>
            <a:p>
              <a:pPr algn="ctr">
                <a:lnSpc>
                  <a:spcPts val="2659"/>
                </a:lnSpc>
                <a:spcBef>
                  <a:spcPct val="0"/>
                </a:spcBef>
              </a:pPr>
            </a:p>
          </p:txBody>
        </p:sp>
      </p:grpSp>
      <p:sp>
        <p:nvSpPr>
          <p:cNvPr name="Freeform 6" id="6"/>
          <p:cNvSpPr/>
          <p:nvPr/>
        </p:nvSpPr>
        <p:spPr>
          <a:xfrm flipH="false" flipV="false" rot="0">
            <a:off x="3156005" y="3368177"/>
            <a:ext cx="11370131" cy="6176567"/>
          </a:xfrm>
          <a:custGeom>
            <a:avLst/>
            <a:gdLst/>
            <a:ahLst/>
            <a:cxnLst/>
            <a:rect r="r" b="b" t="t" l="l"/>
            <a:pathLst>
              <a:path h="6176567" w="11370131">
                <a:moveTo>
                  <a:pt x="0" y="0"/>
                </a:moveTo>
                <a:lnTo>
                  <a:pt x="11370131" y="0"/>
                </a:lnTo>
                <a:lnTo>
                  <a:pt x="11370131" y="6176568"/>
                </a:lnTo>
                <a:lnTo>
                  <a:pt x="0" y="6176568"/>
                </a:lnTo>
                <a:lnTo>
                  <a:pt x="0" y="0"/>
                </a:lnTo>
                <a:close/>
              </a:path>
            </a:pathLst>
          </a:custGeom>
          <a:blipFill>
            <a:blip r:embed="rId4"/>
            <a:stretch>
              <a:fillRect l="0" t="-16583" r="0" b="-24011"/>
            </a:stretch>
          </a:blipFill>
        </p:spPr>
      </p:sp>
      <p:sp>
        <p:nvSpPr>
          <p:cNvPr name="Freeform 7" id="7"/>
          <p:cNvSpPr/>
          <p:nvPr/>
        </p:nvSpPr>
        <p:spPr>
          <a:xfrm flipH="false" flipV="false" rot="-942248">
            <a:off x="3950415" y="2955001"/>
            <a:ext cx="825972" cy="1312961"/>
          </a:xfrm>
          <a:custGeom>
            <a:avLst/>
            <a:gdLst/>
            <a:ahLst/>
            <a:cxnLst/>
            <a:rect r="r" b="b" t="t" l="l"/>
            <a:pathLst>
              <a:path h="1312961" w="825972">
                <a:moveTo>
                  <a:pt x="0" y="0"/>
                </a:moveTo>
                <a:lnTo>
                  <a:pt x="825972" y="0"/>
                </a:lnTo>
                <a:lnTo>
                  <a:pt x="825972" y="1312961"/>
                </a:lnTo>
                <a:lnTo>
                  <a:pt x="0" y="131296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877838" y="1664839"/>
            <a:ext cx="1619972" cy="1692441"/>
          </a:xfrm>
          <a:custGeom>
            <a:avLst/>
            <a:gdLst/>
            <a:ahLst/>
            <a:cxnLst/>
            <a:rect r="r" b="b" t="t" l="l"/>
            <a:pathLst>
              <a:path h="1692441" w="1619972">
                <a:moveTo>
                  <a:pt x="0" y="0"/>
                </a:moveTo>
                <a:lnTo>
                  <a:pt x="1619972" y="0"/>
                </a:lnTo>
                <a:lnTo>
                  <a:pt x="1619972" y="1692442"/>
                </a:lnTo>
                <a:lnTo>
                  <a:pt x="0" y="16924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3103345" y="7884134"/>
            <a:ext cx="1689938" cy="1765537"/>
          </a:xfrm>
          <a:custGeom>
            <a:avLst/>
            <a:gdLst/>
            <a:ahLst/>
            <a:cxnLst/>
            <a:rect r="r" b="b" t="t" l="l"/>
            <a:pathLst>
              <a:path h="1765537" w="1689938">
                <a:moveTo>
                  <a:pt x="0" y="0"/>
                </a:moveTo>
                <a:lnTo>
                  <a:pt x="1689938" y="0"/>
                </a:lnTo>
                <a:lnTo>
                  <a:pt x="1689938" y="1765538"/>
                </a:lnTo>
                <a:lnTo>
                  <a:pt x="0" y="176553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60934" y="8547990"/>
            <a:ext cx="1633809" cy="1420619"/>
          </a:xfrm>
          <a:custGeom>
            <a:avLst/>
            <a:gdLst/>
            <a:ahLst/>
            <a:cxnLst/>
            <a:rect r="r" b="b" t="t" l="l"/>
            <a:pathLst>
              <a:path h="1420619" w="1633809">
                <a:moveTo>
                  <a:pt x="0" y="0"/>
                </a:moveTo>
                <a:lnTo>
                  <a:pt x="1633809" y="0"/>
                </a:lnTo>
                <a:lnTo>
                  <a:pt x="1633809" y="1420620"/>
                </a:lnTo>
                <a:lnTo>
                  <a:pt x="0" y="14206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16403888" y="7884134"/>
            <a:ext cx="2707450" cy="1622527"/>
          </a:xfrm>
          <a:custGeom>
            <a:avLst/>
            <a:gdLst/>
            <a:ahLst/>
            <a:cxnLst/>
            <a:rect r="r" b="b" t="t" l="l"/>
            <a:pathLst>
              <a:path h="1622527" w="2707450">
                <a:moveTo>
                  <a:pt x="0" y="0"/>
                </a:moveTo>
                <a:lnTo>
                  <a:pt x="2707450" y="0"/>
                </a:lnTo>
                <a:lnTo>
                  <a:pt x="2707450" y="1622527"/>
                </a:lnTo>
                <a:lnTo>
                  <a:pt x="0" y="162252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15036900" y="3611481"/>
            <a:ext cx="950715" cy="993245"/>
          </a:xfrm>
          <a:custGeom>
            <a:avLst/>
            <a:gdLst/>
            <a:ahLst/>
            <a:cxnLst/>
            <a:rect r="r" b="b" t="t" l="l"/>
            <a:pathLst>
              <a:path h="993245" w="950715">
                <a:moveTo>
                  <a:pt x="0" y="0"/>
                </a:moveTo>
                <a:lnTo>
                  <a:pt x="950715" y="0"/>
                </a:lnTo>
                <a:lnTo>
                  <a:pt x="950715" y="993245"/>
                </a:lnTo>
                <a:lnTo>
                  <a:pt x="0" y="99324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4454876" y="4507963"/>
            <a:ext cx="8772389" cy="3544570"/>
          </a:xfrm>
          <a:prstGeom prst="rect">
            <a:avLst/>
          </a:prstGeom>
        </p:spPr>
        <p:txBody>
          <a:bodyPr anchor="t" rtlCol="false" tIns="0" lIns="0" bIns="0" rIns="0">
            <a:spAutoFit/>
          </a:bodyPr>
          <a:lstStyle/>
          <a:p>
            <a:pPr algn="ctr" marL="798829" indent="-399415" lvl="1">
              <a:lnSpc>
                <a:spcPts val="5179"/>
              </a:lnSpc>
              <a:buFont typeface="Arial"/>
              <a:buChar char="•"/>
            </a:pPr>
            <a:r>
              <a:rPr lang="en-US" sz="3699">
                <a:solidFill>
                  <a:srgbClr val="A85919"/>
                </a:solidFill>
                <a:latin typeface="Cakerolli Medium"/>
              </a:rPr>
              <a:t>Arif frima ari suwadji : 221011700443</a:t>
            </a:r>
          </a:p>
          <a:p>
            <a:pPr algn="ctr" marL="798829" indent="-399415" lvl="1">
              <a:lnSpc>
                <a:spcPts val="5179"/>
              </a:lnSpc>
              <a:buFont typeface="Arial"/>
              <a:buChar char="•"/>
            </a:pPr>
            <a:r>
              <a:rPr lang="en-US" sz="3699">
                <a:solidFill>
                  <a:srgbClr val="A85919"/>
                </a:solidFill>
                <a:latin typeface="Cakerolli Medium"/>
              </a:rPr>
              <a:t>Fitri Adelina Harahap : 221011700102</a:t>
            </a:r>
          </a:p>
          <a:p>
            <a:pPr algn="ctr" marL="798829" indent="-399415" lvl="1">
              <a:lnSpc>
                <a:spcPts val="5179"/>
              </a:lnSpc>
              <a:buFont typeface="Arial"/>
              <a:buChar char="•"/>
            </a:pPr>
            <a:r>
              <a:rPr lang="en-US" sz="3699">
                <a:solidFill>
                  <a:srgbClr val="A85919"/>
                </a:solidFill>
                <a:latin typeface="Cakerolli Medium"/>
              </a:rPr>
              <a:t>Leny Della Atika        : 221011700470</a:t>
            </a:r>
          </a:p>
          <a:p>
            <a:pPr algn="ctr" marL="798829" indent="-399415" lvl="1">
              <a:lnSpc>
                <a:spcPts val="5179"/>
              </a:lnSpc>
              <a:buFont typeface="Arial"/>
              <a:buChar char="•"/>
            </a:pPr>
            <a:r>
              <a:rPr lang="en-US" sz="3699">
                <a:solidFill>
                  <a:srgbClr val="A85919"/>
                </a:solidFill>
                <a:latin typeface="Cakerolli Medium"/>
              </a:rPr>
              <a:t>Satya Lana Wijaya    :221011700089</a:t>
            </a:r>
          </a:p>
          <a:p>
            <a:pPr algn="ctr">
              <a:lnSpc>
                <a:spcPts val="5179"/>
              </a:lnSpc>
            </a:pPr>
          </a:p>
        </p:txBody>
      </p:sp>
      <p:sp>
        <p:nvSpPr>
          <p:cNvPr name="TextBox 14" id="14"/>
          <p:cNvSpPr txBox="true"/>
          <p:nvPr/>
        </p:nvSpPr>
        <p:spPr>
          <a:xfrm rot="0">
            <a:off x="2300385" y="762550"/>
            <a:ext cx="13687231" cy="1899285"/>
          </a:xfrm>
          <a:prstGeom prst="rect">
            <a:avLst/>
          </a:prstGeom>
        </p:spPr>
        <p:txBody>
          <a:bodyPr anchor="t" rtlCol="false" tIns="0" lIns="0" bIns="0" rIns="0">
            <a:spAutoFit/>
          </a:bodyPr>
          <a:lstStyle/>
          <a:p>
            <a:pPr algn="ctr">
              <a:lnSpc>
                <a:spcPts val="15539"/>
              </a:lnSpc>
            </a:pPr>
            <a:r>
              <a:rPr lang="en-US" sz="11100">
                <a:solidFill>
                  <a:srgbClr val="A85919"/>
                </a:solidFill>
                <a:latin typeface="Dreaming Outloud All Caps"/>
              </a:rPr>
              <a:t>Anggota Kelompok</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BB98E"/>
        </a:solidFill>
      </p:bgPr>
    </p:bg>
    <p:spTree>
      <p:nvGrpSpPr>
        <p:cNvPr id="1" name=""/>
        <p:cNvGrpSpPr/>
        <p:nvPr/>
      </p:nvGrpSpPr>
      <p:grpSpPr>
        <a:xfrm>
          <a:off x="0" y="0"/>
          <a:ext cx="0" cy="0"/>
          <a:chOff x="0" y="0"/>
          <a:chExt cx="0" cy="0"/>
        </a:xfrm>
      </p:grpSpPr>
      <p:sp>
        <p:nvSpPr>
          <p:cNvPr name="Freeform 2" id="2"/>
          <p:cNvSpPr/>
          <p:nvPr/>
        </p:nvSpPr>
        <p:spPr>
          <a:xfrm flipH="false" flipV="false" rot="0">
            <a:off x="-804129" y="-6618696"/>
            <a:ext cx="22319925" cy="22319925"/>
          </a:xfrm>
          <a:custGeom>
            <a:avLst/>
            <a:gdLst/>
            <a:ahLst/>
            <a:cxnLst/>
            <a:rect r="r" b="b" t="t" l="l"/>
            <a:pathLst>
              <a:path h="22319925" w="22319925">
                <a:moveTo>
                  <a:pt x="0" y="0"/>
                </a:moveTo>
                <a:lnTo>
                  <a:pt x="22319925" y="0"/>
                </a:lnTo>
                <a:lnTo>
                  <a:pt x="22319925" y="22319925"/>
                </a:lnTo>
                <a:lnTo>
                  <a:pt x="0" y="223199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568112" y="894765"/>
            <a:ext cx="3001984" cy="1576861"/>
            <a:chOff x="0" y="0"/>
            <a:chExt cx="742706" cy="390123"/>
          </a:xfrm>
        </p:grpSpPr>
        <p:sp>
          <p:nvSpPr>
            <p:cNvPr name="Freeform 4" id="4"/>
            <p:cNvSpPr/>
            <p:nvPr/>
          </p:nvSpPr>
          <p:spPr>
            <a:xfrm flipH="false" flipV="false" rot="0">
              <a:off x="0" y="0"/>
              <a:ext cx="742706" cy="390123"/>
            </a:xfrm>
            <a:custGeom>
              <a:avLst/>
              <a:gdLst/>
              <a:ahLst/>
              <a:cxnLst/>
              <a:rect r="r" b="b" t="t" l="l"/>
              <a:pathLst>
                <a:path h="390123" w="742706">
                  <a:moveTo>
                    <a:pt x="131526" y="0"/>
                  </a:moveTo>
                  <a:lnTo>
                    <a:pt x="611180" y="0"/>
                  </a:lnTo>
                  <a:cubicBezTo>
                    <a:pt x="646063" y="0"/>
                    <a:pt x="679517" y="13857"/>
                    <a:pt x="704183" y="38523"/>
                  </a:cubicBezTo>
                  <a:cubicBezTo>
                    <a:pt x="728849" y="63189"/>
                    <a:pt x="742706" y="96643"/>
                    <a:pt x="742706" y="131526"/>
                  </a:cubicBezTo>
                  <a:lnTo>
                    <a:pt x="742706" y="258598"/>
                  </a:lnTo>
                  <a:cubicBezTo>
                    <a:pt x="742706" y="331237"/>
                    <a:pt x="683820" y="390123"/>
                    <a:pt x="611180" y="390123"/>
                  </a:cubicBezTo>
                  <a:lnTo>
                    <a:pt x="131526" y="390123"/>
                  </a:lnTo>
                  <a:cubicBezTo>
                    <a:pt x="58886" y="390123"/>
                    <a:pt x="0" y="331237"/>
                    <a:pt x="0" y="258598"/>
                  </a:cubicBezTo>
                  <a:lnTo>
                    <a:pt x="0" y="131526"/>
                  </a:lnTo>
                  <a:cubicBezTo>
                    <a:pt x="0" y="58886"/>
                    <a:pt x="58886" y="0"/>
                    <a:pt x="131526" y="0"/>
                  </a:cubicBezTo>
                  <a:close/>
                </a:path>
              </a:pathLst>
            </a:custGeom>
            <a:solidFill>
              <a:srgbClr val="EFA500"/>
            </a:solidFill>
          </p:spPr>
        </p:sp>
        <p:sp>
          <p:nvSpPr>
            <p:cNvPr name="TextBox 5" id="5"/>
            <p:cNvSpPr txBox="true"/>
            <p:nvPr/>
          </p:nvSpPr>
          <p:spPr>
            <a:xfrm>
              <a:off x="0" y="-38100"/>
              <a:ext cx="812800" cy="850900"/>
            </a:xfrm>
            <a:prstGeom prst="rect">
              <a:avLst/>
            </a:prstGeom>
          </p:spPr>
          <p:txBody>
            <a:bodyPr anchor="ctr" rtlCol="false" tIns="54079" lIns="54079" bIns="54079" rIns="54079"/>
            <a:lstStyle/>
            <a:p>
              <a:pPr algn="ctr">
                <a:lnSpc>
                  <a:spcPts val="2659"/>
                </a:lnSpc>
              </a:pPr>
            </a:p>
          </p:txBody>
        </p:sp>
      </p:grpSp>
      <p:grpSp>
        <p:nvGrpSpPr>
          <p:cNvPr name="Group 6" id="6"/>
          <p:cNvGrpSpPr/>
          <p:nvPr/>
        </p:nvGrpSpPr>
        <p:grpSpPr>
          <a:xfrm rot="0">
            <a:off x="698205" y="763099"/>
            <a:ext cx="16082302" cy="8760802"/>
            <a:chOff x="0" y="0"/>
            <a:chExt cx="3978843" cy="2167467"/>
          </a:xfrm>
        </p:grpSpPr>
        <p:sp>
          <p:nvSpPr>
            <p:cNvPr name="Freeform 7" id="7"/>
            <p:cNvSpPr/>
            <p:nvPr/>
          </p:nvSpPr>
          <p:spPr>
            <a:xfrm flipH="false" flipV="false" rot="0">
              <a:off x="0" y="0"/>
              <a:ext cx="3978843" cy="2167467"/>
            </a:xfrm>
            <a:custGeom>
              <a:avLst/>
              <a:gdLst/>
              <a:ahLst/>
              <a:cxnLst/>
              <a:rect r="r" b="b" t="t" l="l"/>
              <a:pathLst>
                <a:path h="2167467" w="3978843">
                  <a:moveTo>
                    <a:pt x="24551" y="0"/>
                  </a:moveTo>
                  <a:lnTo>
                    <a:pt x="3954292" y="0"/>
                  </a:lnTo>
                  <a:cubicBezTo>
                    <a:pt x="3960803" y="0"/>
                    <a:pt x="3967048" y="2587"/>
                    <a:pt x="3971652" y="7191"/>
                  </a:cubicBezTo>
                  <a:cubicBezTo>
                    <a:pt x="3976256" y="11795"/>
                    <a:pt x="3978843" y="18040"/>
                    <a:pt x="3978843" y="24551"/>
                  </a:cubicBezTo>
                  <a:lnTo>
                    <a:pt x="3978843" y="2142916"/>
                  </a:lnTo>
                  <a:cubicBezTo>
                    <a:pt x="3978843" y="2149427"/>
                    <a:pt x="3976256" y="2155672"/>
                    <a:pt x="3971652" y="2160276"/>
                  </a:cubicBezTo>
                  <a:cubicBezTo>
                    <a:pt x="3967048" y="2164880"/>
                    <a:pt x="3960803" y="2167467"/>
                    <a:pt x="3954292" y="2167467"/>
                  </a:cubicBezTo>
                  <a:lnTo>
                    <a:pt x="24551" y="2167467"/>
                  </a:lnTo>
                  <a:cubicBezTo>
                    <a:pt x="18040" y="2167467"/>
                    <a:pt x="11795" y="2164880"/>
                    <a:pt x="7191" y="2160276"/>
                  </a:cubicBezTo>
                  <a:cubicBezTo>
                    <a:pt x="2587" y="2155672"/>
                    <a:pt x="0" y="2149427"/>
                    <a:pt x="0" y="2142916"/>
                  </a:cubicBezTo>
                  <a:lnTo>
                    <a:pt x="0" y="24551"/>
                  </a:lnTo>
                  <a:cubicBezTo>
                    <a:pt x="0" y="18040"/>
                    <a:pt x="2587" y="11795"/>
                    <a:pt x="7191" y="7191"/>
                  </a:cubicBezTo>
                  <a:cubicBezTo>
                    <a:pt x="11795" y="2587"/>
                    <a:pt x="18040" y="0"/>
                    <a:pt x="24551" y="0"/>
                  </a:cubicBezTo>
                  <a:close/>
                </a:path>
              </a:pathLst>
            </a:custGeom>
            <a:solidFill>
              <a:srgbClr val="FFFBF3"/>
            </a:solidFill>
          </p:spPr>
        </p:sp>
        <p:sp>
          <p:nvSpPr>
            <p:cNvPr name="TextBox 8" id="8"/>
            <p:cNvSpPr txBox="true"/>
            <p:nvPr/>
          </p:nvSpPr>
          <p:spPr>
            <a:xfrm>
              <a:off x="0" y="-38100"/>
              <a:ext cx="812800" cy="850900"/>
            </a:xfrm>
            <a:prstGeom prst="rect">
              <a:avLst/>
            </a:prstGeom>
          </p:spPr>
          <p:txBody>
            <a:bodyPr anchor="ctr" rtlCol="false" tIns="54079" lIns="54079" bIns="54079" rIns="54079"/>
            <a:lstStyle/>
            <a:p>
              <a:pPr algn="ctr">
                <a:lnSpc>
                  <a:spcPts val="2659"/>
                </a:lnSpc>
                <a:spcBef>
                  <a:spcPct val="0"/>
                </a:spcBef>
              </a:pPr>
            </a:p>
          </p:txBody>
        </p:sp>
      </p:grpSp>
      <p:grpSp>
        <p:nvGrpSpPr>
          <p:cNvPr name="Group 9" id="9"/>
          <p:cNvGrpSpPr/>
          <p:nvPr/>
        </p:nvGrpSpPr>
        <p:grpSpPr>
          <a:xfrm rot="0">
            <a:off x="1315889" y="1326575"/>
            <a:ext cx="863621" cy="863621"/>
            <a:chOff x="0" y="0"/>
            <a:chExt cx="812800" cy="812800"/>
          </a:xfrm>
        </p:grpSpPr>
        <p:sp>
          <p:nvSpPr>
            <p:cNvPr name="Freeform 10" id="10"/>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BB98E"/>
            </a:solidFill>
          </p:spPr>
        </p:sp>
        <p:sp>
          <p:nvSpPr>
            <p:cNvPr name="TextBox 11" id="11"/>
            <p:cNvSpPr txBox="true"/>
            <p:nvPr/>
          </p:nvSpPr>
          <p:spPr>
            <a:xfrm>
              <a:off x="76200" y="38100"/>
              <a:ext cx="660400" cy="698500"/>
            </a:xfrm>
            <a:prstGeom prst="rect">
              <a:avLst/>
            </a:prstGeom>
          </p:spPr>
          <p:txBody>
            <a:bodyPr anchor="ctr" rtlCol="false" tIns="54079" lIns="54079" bIns="54079" rIns="54079"/>
            <a:lstStyle/>
            <a:p>
              <a:pPr algn="ctr">
                <a:lnSpc>
                  <a:spcPts val="2659"/>
                </a:lnSpc>
              </a:pPr>
            </a:p>
          </p:txBody>
        </p:sp>
      </p:grpSp>
      <p:grpSp>
        <p:nvGrpSpPr>
          <p:cNvPr name="Group 12" id="12"/>
          <p:cNvGrpSpPr/>
          <p:nvPr/>
        </p:nvGrpSpPr>
        <p:grpSpPr>
          <a:xfrm rot="0">
            <a:off x="1315889" y="2471626"/>
            <a:ext cx="863621" cy="863621"/>
            <a:chOff x="0" y="0"/>
            <a:chExt cx="812800" cy="812800"/>
          </a:xfrm>
        </p:grpSpPr>
        <p:sp>
          <p:nvSpPr>
            <p:cNvPr name="Freeform 13" id="1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BB98E"/>
            </a:solidFill>
          </p:spPr>
        </p:sp>
        <p:sp>
          <p:nvSpPr>
            <p:cNvPr name="TextBox 14" id="14"/>
            <p:cNvSpPr txBox="true"/>
            <p:nvPr/>
          </p:nvSpPr>
          <p:spPr>
            <a:xfrm>
              <a:off x="76200" y="38100"/>
              <a:ext cx="660400" cy="698500"/>
            </a:xfrm>
            <a:prstGeom prst="rect">
              <a:avLst/>
            </a:prstGeom>
          </p:spPr>
          <p:txBody>
            <a:bodyPr anchor="ctr" rtlCol="false" tIns="54079" lIns="54079" bIns="54079" rIns="54079"/>
            <a:lstStyle/>
            <a:p>
              <a:pPr algn="ctr">
                <a:lnSpc>
                  <a:spcPts val="2659"/>
                </a:lnSpc>
              </a:pPr>
            </a:p>
          </p:txBody>
        </p:sp>
      </p:grpSp>
      <p:grpSp>
        <p:nvGrpSpPr>
          <p:cNvPr name="Group 15" id="15"/>
          <p:cNvGrpSpPr/>
          <p:nvPr/>
        </p:nvGrpSpPr>
        <p:grpSpPr>
          <a:xfrm rot="0">
            <a:off x="1315889" y="3616676"/>
            <a:ext cx="863621" cy="863621"/>
            <a:chOff x="0" y="0"/>
            <a:chExt cx="812800" cy="812800"/>
          </a:xfrm>
        </p:grpSpPr>
        <p:sp>
          <p:nvSpPr>
            <p:cNvPr name="Freeform 16" id="1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BB98E"/>
            </a:solidFill>
          </p:spPr>
        </p:sp>
        <p:sp>
          <p:nvSpPr>
            <p:cNvPr name="TextBox 17" id="17"/>
            <p:cNvSpPr txBox="true"/>
            <p:nvPr/>
          </p:nvSpPr>
          <p:spPr>
            <a:xfrm>
              <a:off x="76200" y="38100"/>
              <a:ext cx="660400" cy="698500"/>
            </a:xfrm>
            <a:prstGeom prst="rect">
              <a:avLst/>
            </a:prstGeom>
          </p:spPr>
          <p:txBody>
            <a:bodyPr anchor="ctr" rtlCol="false" tIns="54079" lIns="54079" bIns="54079" rIns="54079"/>
            <a:lstStyle/>
            <a:p>
              <a:pPr algn="ctr">
                <a:lnSpc>
                  <a:spcPts val="2659"/>
                </a:lnSpc>
              </a:pPr>
            </a:p>
          </p:txBody>
        </p:sp>
      </p:grpSp>
      <p:grpSp>
        <p:nvGrpSpPr>
          <p:cNvPr name="Group 18" id="18"/>
          <p:cNvGrpSpPr/>
          <p:nvPr/>
        </p:nvGrpSpPr>
        <p:grpSpPr>
          <a:xfrm rot="0">
            <a:off x="1315889" y="4761726"/>
            <a:ext cx="863621" cy="863621"/>
            <a:chOff x="0" y="0"/>
            <a:chExt cx="812800" cy="812800"/>
          </a:xfrm>
        </p:grpSpPr>
        <p:sp>
          <p:nvSpPr>
            <p:cNvPr name="Freeform 19" id="1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BB98E"/>
            </a:solidFill>
          </p:spPr>
        </p:sp>
        <p:sp>
          <p:nvSpPr>
            <p:cNvPr name="TextBox 20" id="20"/>
            <p:cNvSpPr txBox="true"/>
            <p:nvPr/>
          </p:nvSpPr>
          <p:spPr>
            <a:xfrm>
              <a:off x="76200" y="38100"/>
              <a:ext cx="660400" cy="698500"/>
            </a:xfrm>
            <a:prstGeom prst="rect">
              <a:avLst/>
            </a:prstGeom>
          </p:spPr>
          <p:txBody>
            <a:bodyPr anchor="ctr" rtlCol="false" tIns="54079" lIns="54079" bIns="54079" rIns="54079"/>
            <a:lstStyle/>
            <a:p>
              <a:pPr algn="ctr">
                <a:lnSpc>
                  <a:spcPts val="2659"/>
                </a:lnSpc>
              </a:pPr>
            </a:p>
          </p:txBody>
        </p:sp>
      </p:grpSp>
      <p:grpSp>
        <p:nvGrpSpPr>
          <p:cNvPr name="Group 21" id="21"/>
          <p:cNvGrpSpPr/>
          <p:nvPr/>
        </p:nvGrpSpPr>
        <p:grpSpPr>
          <a:xfrm rot="0">
            <a:off x="1315889" y="5906777"/>
            <a:ext cx="863621" cy="863621"/>
            <a:chOff x="0" y="0"/>
            <a:chExt cx="812800" cy="812800"/>
          </a:xfrm>
        </p:grpSpPr>
        <p:sp>
          <p:nvSpPr>
            <p:cNvPr name="Freeform 22" id="2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BB98E"/>
            </a:solidFill>
          </p:spPr>
        </p:sp>
        <p:sp>
          <p:nvSpPr>
            <p:cNvPr name="TextBox 23" id="23"/>
            <p:cNvSpPr txBox="true"/>
            <p:nvPr/>
          </p:nvSpPr>
          <p:spPr>
            <a:xfrm>
              <a:off x="76200" y="38100"/>
              <a:ext cx="660400" cy="698500"/>
            </a:xfrm>
            <a:prstGeom prst="rect">
              <a:avLst/>
            </a:prstGeom>
          </p:spPr>
          <p:txBody>
            <a:bodyPr anchor="ctr" rtlCol="false" tIns="54079" lIns="54079" bIns="54079" rIns="54079"/>
            <a:lstStyle/>
            <a:p>
              <a:pPr algn="ctr">
                <a:lnSpc>
                  <a:spcPts val="2659"/>
                </a:lnSpc>
              </a:pPr>
            </a:p>
          </p:txBody>
        </p:sp>
      </p:grpSp>
      <p:grpSp>
        <p:nvGrpSpPr>
          <p:cNvPr name="Group 24" id="24"/>
          <p:cNvGrpSpPr/>
          <p:nvPr/>
        </p:nvGrpSpPr>
        <p:grpSpPr>
          <a:xfrm rot="0">
            <a:off x="1315889" y="7051827"/>
            <a:ext cx="863621" cy="863621"/>
            <a:chOff x="0" y="0"/>
            <a:chExt cx="812800" cy="812800"/>
          </a:xfrm>
        </p:grpSpPr>
        <p:sp>
          <p:nvSpPr>
            <p:cNvPr name="Freeform 25" id="2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BB98E"/>
            </a:solidFill>
          </p:spPr>
        </p:sp>
        <p:sp>
          <p:nvSpPr>
            <p:cNvPr name="TextBox 26" id="26"/>
            <p:cNvSpPr txBox="true"/>
            <p:nvPr/>
          </p:nvSpPr>
          <p:spPr>
            <a:xfrm>
              <a:off x="76200" y="38100"/>
              <a:ext cx="660400" cy="698500"/>
            </a:xfrm>
            <a:prstGeom prst="rect">
              <a:avLst/>
            </a:prstGeom>
          </p:spPr>
          <p:txBody>
            <a:bodyPr anchor="ctr" rtlCol="false" tIns="54079" lIns="54079" bIns="54079" rIns="54079"/>
            <a:lstStyle/>
            <a:p>
              <a:pPr algn="ctr">
                <a:lnSpc>
                  <a:spcPts val="2659"/>
                </a:lnSpc>
              </a:pPr>
            </a:p>
          </p:txBody>
        </p:sp>
      </p:grpSp>
      <p:grpSp>
        <p:nvGrpSpPr>
          <p:cNvPr name="Group 27" id="27"/>
          <p:cNvGrpSpPr/>
          <p:nvPr/>
        </p:nvGrpSpPr>
        <p:grpSpPr>
          <a:xfrm rot="0">
            <a:off x="1315889" y="8196878"/>
            <a:ext cx="863621" cy="863621"/>
            <a:chOff x="0" y="0"/>
            <a:chExt cx="812800" cy="812800"/>
          </a:xfrm>
        </p:grpSpPr>
        <p:sp>
          <p:nvSpPr>
            <p:cNvPr name="Freeform 28" id="28"/>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BB98E"/>
            </a:solidFill>
          </p:spPr>
        </p:sp>
        <p:sp>
          <p:nvSpPr>
            <p:cNvPr name="TextBox 29" id="29"/>
            <p:cNvSpPr txBox="true"/>
            <p:nvPr/>
          </p:nvSpPr>
          <p:spPr>
            <a:xfrm>
              <a:off x="76200" y="38100"/>
              <a:ext cx="660400" cy="698500"/>
            </a:xfrm>
            <a:prstGeom prst="rect">
              <a:avLst/>
            </a:prstGeom>
          </p:spPr>
          <p:txBody>
            <a:bodyPr anchor="ctr" rtlCol="false" tIns="54079" lIns="54079" bIns="54079" rIns="54079"/>
            <a:lstStyle/>
            <a:p>
              <a:pPr algn="ctr">
                <a:lnSpc>
                  <a:spcPts val="2659"/>
                </a:lnSpc>
              </a:pPr>
            </a:p>
          </p:txBody>
        </p:sp>
      </p:grpSp>
      <p:sp>
        <p:nvSpPr>
          <p:cNvPr name="TextBox 30" id="30"/>
          <p:cNvSpPr txBox="true"/>
          <p:nvPr/>
        </p:nvSpPr>
        <p:spPr>
          <a:xfrm rot="0">
            <a:off x="2642500" y="2963772"/>
            <a:ext cx="12852964" cy="5834390"/>
          </a:xfrm>
          <a:prstGeom prst="rect">
            <a:avLst/>
          </a:prstGeom>
        </p:spPr>
        <p:txBody>
          <a:bodyPr anchor="t" rtlCol="false" tIns="0" lIns="0" bIns="0" rIns="0">
            <a:spAutoFit/>
          </a:bodyPr>
          <a:lstStyle/>
          <a:p>
            <a:pPr>
              <a:lnSpc>
                <a:spcPts val="5494"/>
              </a:lnSpc>
            </a:pPr>
            <a:r>
              <a:rPr lang="en-US" sz="3924">
                <a:solidFill>
                  <a:srgbClr val="A85919"/>
                </a:solidFill>
                <a:latin typeface="Cakerolli Medium"/>
              </a:rPr>
              <a:t>Pengertian Karya Ilmiah</a:t>
            </a:r>
          </a:p>
          <a:p>
            <a:pPr algn="ctr">
              <a:lnSpc>
                <a:spcPts val="5494"/>
              </a:lnSpc>
            </a:pPr>
            <a:r>
              <a:rPr lang="en-US" sz="3924">
                <a:solidFill>
                  <a:srgbClr val="A85919"/>
                </a:solidFill>
                <a:latin typeface="Cakerolli Medium"/>
              </a:rPr>
              <a:t>Karya ilmiah adalah hasil dari proses penelitian, analisis,dan pengembangan gagasan yang dilakukan dengan menggunakan metode ilmiah. tujuan karya ilmiah adalah menyampaikan informasi yang akurat, objektif, dan dapat dipertanggungjawabkan kepada pembaca.</a:t>
            </a:r>
          </a:p>
          <a:p>
            <a:pPr algn="ctr">
              <a:lnSpc>
                <a:spcPts val="5494"/>
              </a:lnSpc>
            </a:pPr>
          </a:p>
          <a:p>
            <a:pPr algn="ctr">
              <a:lnSpc>
                <a:spcPts val="5494"/>
              </a:lnSpc>
            </a:pPr>
          </a:p>
        </p:txBody>
      </p:sp>
      <p:sp>
        <p:nvSpPr>
          <p:cNvPr name="TextBox 31" id="31"/>
          <p:cNvSpPr txBox="true"/>
          <p:nvPr/>
        </p:nvSpPr>
        <p:spPr>
          <a:xfrm rot="0">
            <a:off x="4793717" y="1011137"/>
            <a:ext cx="8700566" cy="1892299"/>
          </a:xfrm>
          <a:prstGeom prst="rect">
            <a:avLst/>
          </a:prstGeom>
        </p:spPr>
        <p:txBody>
          <a:bodyPr anchor="t" rtlCol="false" tIns="0" lIns="0" bIns="0" rIns="0">
            <a:spAutoFit/>
          </a:bodyPr>
          <a:lstStyle/>
          <a:p>
            <a:pPr algn="ctr">
              <a:lnSpc>
                <a:spcPts val="15400"/>
              </a:lnSpc>
            </a:pPr>
            <a:r>
              <a:rPr lang="en-US" sz="11000">
                <a:solidFill>
                  <a:srgbClr val="A85919"/>
                </a:solidFill>
                <a:latin typeface="Dreaming Outloud All Caps"/>
              </a:rPr>
              <a:t>pendahuluan</a:t>
            </a:r>
          </a:p>
        </p:txBody>
      </p:sp>
      <p:sp>
        <p:nvSpPr>
          <p:cNvPr name="Freeform 32" id="32"/>
          <p:cNvSpPr/>
          <p:nvPr/>
        </p:nvSpPr>
        <p:spPr>
          <a:xfrm flipH="false" flipV="false" rot="0">
            <a:off x="15495464" y="7725159"/>
            <a:ext cx="2074632" cy="2167441"/>
          </a:xfrm>
          <a:custGeom>
            <a:avLst/>
            <a:gdLst/>
            <a:ahLst/>
            <a:cxnLst/>
            <a:rect r="r" b="b" t="t" l="l"/>
            <a:pathLst>
              <a:path h="2167441" w="2074632">
                <a:moveTo>
                  <a:pt x="0" y="0"/>
                </a:moveTo>
                <a:lnTo>
                  <a:pt x="2074632" y="0"/>
                </a:lnTo>
                <a:lnTo>
                  <a:pt x="2074632" y="2167441"/>
                </a:lnTo>
                <a:lnTo>
                  <a:pt x="0" y="21674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BF3"/>
        </a:solidFill>
      </p:bgPr>
    </p:bg>
    <p:spTree>
      <p:nvGrpSpPr>
        <p:cNvPr id="1" name=""/>
        <p:cNvGrpSpPr/>
        <p:nvPr/>
      </p:nvGrpSpPr>
      <p:grpSpPr>
        <a:xfrm>
          <a:off x="0" y="0"/>
          <a:ext cx="0" cy="0"/>
          <a:chOff x="0" y="0"/>
          <a:chExt cx="0" cy="0"/>
        </a:xfrm>
      </p:grpSpPr>
      <p:sp>
        <p:nvSpPr>
          <p:cNvPr name="TextBox 2" id="2"/>
          <p:cNvSpPr txBox="true"/>
          <p:nvPr/>
        </p:nvSpPr>
        <p:spPr>
          <a:xfrm rot="0">
            <a:off x="1920142" y="1357741"/>
            <a:ext cx="14724611" cy="7225040"/>
          </a:xfrm>
          <a:prstGeom prst="rect">
            <a:avLst/>
          </a:prstGeom>
        </p:spPr>
        <p:txBody>
          <a:bodyPr anchor="t" rtlCol="false" tIns="0" lIns="0" bIns="0" rIns="0">
            <a:spAutoFit/>
          </a:bodyPr>
          <a:lstStyle/>
          <a:p>
            <a:pPr>
              <a:lnSpc>
                <a:spcPts val="5494"/>
              </a:lnSpc>
            </a:pPr>
            <a:r>
              <a:rPr lang="en-US" sz="3924">
                <a:solidFill>
                  <a:srgbClr val="A85919"/>
                </a:solidFill>
                <a:latin typeface="Cakerolli Medium"/>
              </a:rPr>
              <a:t>Penulisan Karya Ilmiah memperkenalkan penelitian, kontribusi penulis terhadap pengetahuan yang ada, dan memberikan wawasan baru bagi pembaca. penulisan karya ilmiah memiliki beberapa tujuan yang dapat dijabarkan sebagai berikut:</a:t>
            </a:r>
          </a:p>
          <a:p>
            <a:pPr marL="847326" indent="-423663" lvl="1">
              <a:lnSpc>
                <a:spcPts val="5494"/>
              </a:lnSpc>
              <a:buFont typeface="Arial"/>
              <a:buChar char="•"/>
            </a:pPr>
            <a:r>
              <a:rPr lang="en-US" sz="3924">
                <a:solidFill>
                  <a:srgbClr val="A85919"/>
                </a:solidFill>
                <a:latin typeface="Cakerolli Medium"/>
              </a:rPr>
              <a:t>Membangun dan menyebarkan pengetahuan</a:t>
            </a:r>
          </a:p>
          <a:p>
            <a:pPr marL="847326" indent="-423663" lvl="1">
              <a:lnSpc>
                <a:spcPts val="5494"/>
              </a:lnSpc>
              <a:buFont typeface="Arial"/>
              <a:buChar char="•"/>
            </a:pPr>
            <a:r>
              <a:rPr lang="en-US" sz="3924">
                <a:solidFill>
                  <a:srgbClr val="A85919"/>
                </a:solidFill>
                <a:latin typeface="Cakerolli Medium"/>
              </a:rPr>
              <a:t>Menyampaikan hasil penelitian</a:t>
            </a:r>
          </a:p>
          <a:p>
            <a:pPr marL="847326" indent="-423663" lvl="1">
              <a:lnSpc>
                <a:spcPts val="5494"/>
              </a:lnSpc>
              <a:buFont typeface="Arial"/>
              <a:buChar char="•"/>
            </a:pPr>
            <a:r>
              <a:rPr lang="en-US" sz="3924">
                <a:solidFill>
                  <a:srgbClr val="A85919"/>
                </a:solidFill>
                <a:latin typeface="Cakerolli Medium"/>
              </a:rPr>
              <a:t>Mendorong perdebatan dan diskusi</a:t>
            </a:r>
          </a:p>
          <a:p>
            <a:pPr marL="847326" indent="-423663" lvl="1">
              <a:lnSpc>
                <a:spcPts val="5494"/>
              </a:lnSpc>
              <a:buFont typeface="Arial"/>
              <a:buChar char="•"/>
            </a:pPr>
            <a:r>
              <a:rPr lang="en-US" sz="3924">
                <a:solidFill>
                  <a:srgbClr val="A85919"/>
                </a:solidFill>
                <a:latin typeface="Cakerolli Medium"/>
              </a:rPr>
              <a:t>Memberikan referensi dan sumber informasi</a:t>
            </a:r>
          </a:p>
          <a:p>
            <a:pPr marL="847326" indent="-423663" lvl="1">
              <a:lnSpc>
                <a:spcPts val="5494"/>
              </a:lnSpc>
              <a:buFont typeface="Arial"/>
              <a:buChar char="•"/>
            </a:pPr>
            <a:r>
              <a:rPr lang="en-US" sz="3924">
                <a:solidFill>
                  <a:srgbClr val="A85919"/>
                </a:solidFill>
                <a:latin typeface="Cakerolli Medium"/>
              </a:rPr>
              <a:t>Membangun reputasi akademik</a:t>
            </a:r>
          </a:p>
          <a:p>
            <a:pPr algn="ctr">
              <a:lnSpc>
                <a:spcPts val="5494"/>
              </a:lnSpc>
            </a:pPr>
          </a:p>
        </p:txBody>
      </p:sp>
      <p:sp>
        <p:nvSpPr>
          <p:cNvPr name="Freeform 3" id="3"/>
          <p:cNvSpPr/>
          <p:nvPr/>
        </p:nvSpPr>
        <p:spPr>
          <a:xfrm flipH="false" flipV="false" rot="0">
            <a:off x="-1772264" y="8229600"/>
            <a:ext cx="6767488" cy="4114800"/>
          </a:xfrm>
          <a:custGeom>
            <a:avLst/>
            <a:gdLst/>
            <a:ahLst/>
            <a:cxnLst/>
            <a:rect r="r" b="b" t="t" l="l"/>
            <a:pathLst>
              <a:path h="4114800" w="6767488">
                <a:moveTo>
                  <a:pt x="0" y="0"/>
                </a:moveTo>
                <a:lnTo>
                  <a:pt x="6767489" y="0"/>
                </a:lnTo>
                <a:lnTo>
                  <a:pt x="676748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261009" y="8229600"/>
            <a:ext cx="6767488" cy="4114800"/>
          </a:xfrm>
          <a:custGeom>
            <a:avLst/>
            <a:gdLst/>
            <a:ahLst/>
            <a:cxnLst/>
            <a:rect r="r" b="b" t="t" l="l"/>
            <a:pathLst>
              <a:path h="4114800" w="6767488">
                <a:moveTo>
                  <a:pt x="0" y="0"/>
                </a:moveTo>
                <a:lnTo>
                  <a:pt x="6767488" y="0"/>
                </a:lnTo>
                <a:lnTo>
                  <a:pt x="676748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204489">
            <a:off x="-128227" y="2309860"/>
            <a:ext cx="1982013" cy="1723387"/>
          </a:xfrm>
          <a:custGeom>
            <a:avLst/>
            <a:gdLst/>
            <a:ahLst/>
            <a:cxnLst/>
            <a:rect r="r" b="b" t="t" l="l"/>
            <a:pathLst>
              <a:path h="1723387" w="1982013">
                <a:moveTo>
                  <a:pt x="0" y="0"/>
                </a:moveTo>
                <a:lnTo>
                  <a:pt x="1982013" y="0"/>
                </a:lnTo>
                <a:lnTo>
                  <a:pt x="1982013" y="1723387"/>
                </a:lnTo>
                <a:lnTo>
                  <a:pt x="0" y="17233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231225" y="5155999"/>
            <a:ext cx="2056149" cy="1855059"/>
          </a:xfrm>
          <a:custGeom>
            <a:avLst/>
            <a:gdLst/>
            <a:ahLst/>
            <a:cxnLst/>
            <a:rect r="r" b="b" t="t" l="l"/>
            <a:pathLst>
              <a:path h="1855059" w="2056149">
                <a:moveTo>
                  <a:pt x="0" y="0"/>
                </a:moveTo>
                <a:lnTo>
                  <a:pt x="2056150" y="0"/>
                </a:lnTo>
                <a:lnTo>
                  <a:pt x="2056150" y="1855059"/>
                </a:lnTo>
                <a:lnTo>
                  <a:pt x="0" y="18550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377217">
            <a:off x="15250347" y="-132302"/>
            <a:ext cx="2008953" cy="2057400"/>
          </a:xfrm>
          <a:custGeom>
            <a:avLst/>
            <a:gdLst/>
            <a:ahLst/>
            <a:cxnLst/>
            <a:rect r="r" b="b" t="t" l="l"/>
            <a:pathLst>
              <a:path h="2057400" w="2008953">
                <a:moveTo>
                  <a:pt x="0" y="0"/>
                </a:moveTo>
                <a:lnTo>
                  <a:pt x="2008953" y="0"/>
                </a:lnTo>
                <a:lnTo>
                  <a:pt x="2008953" y="2057400"/>
                </a:lnTo>
                <a:lnTo>
                  <a:pt x="0" y="20574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BF3"/>
        </a:solidFill>
      </p:bgPr>
    </p:bg>
    <p:spTree>
      <p:nvGrpSpPr>
        <p:cNvPr id="1" name=""/>
        <p:cNvGrpSpPr/>
        <p:nvPr/>
      </p:nvGrpSpPr>
      <p:grpSpPr>
        <a:xfrm>
          <a:off x="0" y="0"/>
          <a:ext cx="0" cy="0"/>
          <a:chOff x="0" y="0"/>
          <a:chExt cx="0" cy="0"/>
        </a:xfrm>
      </p:grpSpPr>
      <p:sp>
        <p:nvSpPr>
          <p:cNvPr name="TextBox 2" id="2"/>
          <p:cNvSpPr txBox="true"/>
          <p:nvPr/>
        </p:nvSpPr>
        <p:spPr>
          <a:xfrm rot="0">
            <a:off x="2600941" y="2484029"/>
            <a:ext cx="7548613" cy="6406515"/>
          </a:xfrm>
          <a:prstGeom prst="rect">
            <a:avLst/>
          </a:prstGeom>
        </p:spPr>
        <p:txBody>
          <a:bodyPr anchor="t" rtlCol="false" tIns="0" lIns="0" bIns="0" rIns="0">
            <a:spAutoFit/>
          </a:bodyPr>
          <a:lstStyle/>
          <a:p>
            <a:pPr algn="just" marL="777240" indent="-388620" lvl="1">
              <a:lnSpc>
                <a:spcPts val="5400"/>
              </a:lnSpc>
              <a:buFont typeface="Arial"/>
              <a:buChar char="•"/>
            </a:pPr>
            <a:r>
              <a:rPr lang="en-US" sz="3600">
                <a:solidFill>
                  <a:srgbClr val="A85919"/>
                </a:solidFill>
                <a:latin typeface="Cakerolli Medium"/>
              </a:rPr>
              <a:t>Memilih Topik Penelitian</a:t>
            </a:r>
          </a:p>
          <a:p>
            <a:pPr algn="just" marL="777240" indent="-388620" lvl="1">
              <a:lnSpc>
                <a:spcPts val="5400"/>
              </a:lnSpc>
              <a:buFont typeface="Arial"/>
              <a:buChar char="•"/>
            </a:pPr>
            <a:r>
              <a:rPr lang="en-US" sz="3600">
                <a:solidFill>
                  <a:srgbClr val="A85919"/>
                </a:solidFill>
                <a:latin typeface="Cakerolli Medium"/>
              </a:rPr>
              <a:t>Merumuskan Rumusan Masalah</a:t>
            </a:r>
          </a:p>
          <a:p>
            <a:pPr algn="just" marL="777240" indent="-388620" lvl="1">
              <a:lnSpc>
                <a:spcPts val="5400"/>
              </a:lnSpc>
              <a:buFont typeface="Arial"/>
              <a:buChar char="•"/>
            </a:pPr>
            <a:r>
              <a:rPr lang="en-US" sz="3600">
                <a:solidFill>
                  <a:srgbClr val="A85919"/>
                </a:solidFill>
                <a:latin typeface="Cakerolli Medium"/>
              </a:rPr>
              <a:t>Menentukan Tujuan Penelitian</a:t>
            </a:r>
          </a:p>
          <a:p>
            <a:pPr algn="just" marL="777240" indent="-388620" lvl="1">
              <a:lnSpc>
                <a:spcPts val="5400"/>
              </a:lnSpc>
              <a:buFont typeface="Arial"/>
              <a:buChar char="•"/>
            </a:pPr>
            <a:r>
              <a:rPr lang="en-US" sz="3600">
                <a:solidFill>
                  <a:srgbClr val="A85919"/>
                </a:solidFill>
                <a:latin typeface="Cakerolli Medium"/>
              </a:rPr>
              <a:t>Melakukan Studi Literatur </a:t>
            </a:r>
          </a:p>
          <a:p>
            <a:pPr algn="just" marL="777240" indent="-388620" lvl="1">
              <a:lnSpc>
                <a:spcPts val="5400"/>
              </a:lnSpc>
              <a:buFont typeface="Arial"/>
              <a:buChar char="•"/>
            </a:pPr>
            <a:r>
              <a:rPr lang="en-US" sz="3600">
                <a:solidFill>
                  <a:srgbClr val="A85919"/>
                </a:solidFill>
                <a:latin typeface="Cakerolli Medium"/>
              </a:rPr>
              <a:t>Menyusun Kerangka Teoritis </a:t>
            </a:r>
          </a:p>
          <a:p>
            <a:pPr algn="just" marL="777240" indent="-388620" lvl="1">
              <a:lnSpc>
                <a:spcPts val="5400"/>
              </a:lnSpc>
              <a:buFont typeface="Arial"/>
              <a:buChar char="•"/>
            </a:pPr>
            <a:r>
              <a:rPr lang="en-US" sz="3600">
                <a:solidFill>
                  <a:srgbClr val="A85919"/>
                </a:solidFill>
                <a:latin typeface="Cakerolli Medium"/>
              </a:rPr>
              <a:t>Menentukan Metode Penelitian</a:t>
            </a:r>
          </a:p>
          <a:p>
            <a:pPr algn="just" marL="777240" indent="-388620" lvl="1">
              <a:lnSpc>
                <a:spcPts val="5400"/>
              </a:lnSpc>
              <a:buFont typeface="Arial"/>
              <a:buChar char="•"/>
            </a:pPr>
            <a:r>
              <a:rPr lang="en-US" sz="3600">
                <a:solidFill>
                  <a:srgbClr val="A85919"/>
                </a:solidFill>
                <a:latin typeface="Cakerolli Medium"/>
              </a:rPr>
              <a:t>Mengumpulkan Data </a:t>
            </a:r>
          </a:p>
          <a:p>
            <a:pPr algn="just" marL="777240" indent="-388620" lvl="1">
              <a:lnSpc>
                <a:spcPts val="5400"/>
              </a:lnSpc>
              <a:buFont typeface="Arial"/>
              <a:buChar char="•"/>
            </a:pPr>
            <a:r>
              <a:rPr lang="en-US" sz="3600">
                <a:solidFill>
                  <a:srgbClr val="A85919"/>
                </a:solidFill>
                <a:latin typeface="Cakerolli Medium"/>
              </a:rPr>
              <a:t>Menganalisis Data  </a:t>
            </a:r>
          </a:p>
          <a:p>
            <a:pPr algn="just">
              <a:lnSpc>
                <a:spcPts val="5400"/>
              </a:lnSpc>
            </a:pPr>
            <a:r>
              <a:rPr lang="en-US" sz="3600">
                <a:solidFill>
                  <a:srgbClr val="A85919"/>
                </a:solidFill>
                <a:latin typeface="Cakerolli Medium"/>
              </a:rPr>
              <a:t> </a:t>
            </a:r>
          </a:p>
        </p:txBody>
      </p:sp>
      <p:sp>
        <p:nvSpPr>
          <p:cNvPr name="Freeform 3" id="3"/>
          <p:cNvSpPr/>
          <p:nvPr/>
        </p:nvSpPr>
        <p:spPr>
          <a:xfrm flipH="false" flipV="false" rot="-2281562">
            <a:off x="-171933" y="2817788"/>
            <a:ext cx="2896810" cy="2693250"/>
          </a:xfrm>
          <a:custGeom>
            <a:avLst/>
            <a:gdLst/>
            <a:ahLst/>
            <a:cxnLst/>
            <a:rect r="r" b="b" t="t" l="l"/>
            <a:pathLst>
              <a:path h="2693250" w="2896810">
                <a:moveTo>
                  <a:pt x="0" y="0"/>
                </a:moveTo>
                <a:lnTo>
                  <a:pt x="2896809" y="0"/>
                </a:lnTo>
                <a:lnTo>
                  <a:pt x="2896809" y="2693250"/>
                </a:lnTo>
                <a:lnTo>
                  <a:pt x="0" y="26932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107646" y="7271345"/>
            <a:ext cx="5150349" cy="5069584"/>
          </a:xfrm>
          <a:custGeom>
            <a:avLst/>
            <a:gdLst/>
            <a:ahLst/>
            <a:cxnLst/>
            <a:rect r="r" b="b" t="t" l="l"/>
            <a:pathLst>
              <a:path h="5069584" w="5150349">
                <a:moveTo>
                  <a:pt x="0" y="0"/>
                </a:moveTo>
                <a:lnTo>
                  <a:pt x="5150349" y="0"/>
                </a:lnTo>
                <a:lnTo>
                  <a:pt x="5150349" y="5069584"/>
                </a:lnTo>
                <a:lnTo>
                  <a:pt x="0" y="50695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995365" y="1017589"/>
            <a:ext cx="14914003" cy="1193800"/>
          </a:xfrm>
          <a:prstGeom prst="rect">
            <a:avLst/>
          </a:prstGeom>
        </p:spPr>
        <p:txBody>
          <a:bodyPr anchor="t" rtlCol="false" tIns="0" lIns="0" bIns="0" rIns="0">
            <a:spAutoFit/>
          </a:bodyPr>
          <a:lstStyle/>
          <a:p>
            <a:pPr>
              <a:lnSpc>
                <a:spcPts val="9799"/>
              </a:lnSpc>
            </a:pPr>
            <a:r>
              <a:rPr lang="en-US" sz="6999">
                <a:solidFill>
                  <a:srgbClr val="A85919"/>
                </a:solidFill>
                <a:latin typeface="Dreaming Outloud All Caps"/>
              </a:rPr>
              <a:t>langakah-langkah menulis karya ilmiah </a:t>
            </a:r>
          </a:p>
        </p:txBody>
      </p:sp>
      <p:sp>
        <p:nvSpPr>
          <p:cNvPr name="TextBox 6" id="6"/>
          <p:cNvSpPr txBox="true"/>
          <p:nvPr/>
        </p:nvSpPr>
        <p:spPr>
          <a:xfrm rot="0">
            <a:off x="10149554" y="2484029"/>
            <a:ext cx="7548613" cy="4349115"/>
          </a:xfrm>
          <a:prstGeom prst="rect">
            <a:avLst/>
          </a:prstGeom>
        </p:spPr>
        <p:txBody>
          <a:bodyPr anchor="t" rtlCol="false" tIns="0" lIns="0" bIns="0" rIns="0">
            <a:spAutoFit/>
          </a:bodyPr>
          <a:lstStyle/>
          <a:p>
            <a:pPr algn="just" marL="777240" indent="-388620" lvl="1">
              <a:lnSpc>
                <a:spcPts val="5400"/>
              </a:lnSpc>
              <a:buFont typeface="Arial"/>
              <a:buChar char="•"/>
            </a:pPr>
            <a:r>
              <a:rPr lang="en-US" sz="3600">
                <a:solidFill>
                  <a:srgbClr val="A85919"/>
                </a:solidFill>
                <a:latin typeface="Cakerolli Medium"/>
              </a:rPr>
              <a:t>Menyajikan Hasil Penelitian</a:t>
            </a:r>
            <a:r>
              <a:rPr lang="en-US" sz="3600">
                <a:solidFill>
                  <a:srgbClr val="A85919"/>
                </a:solidFill>
                <a:latin typeface="Cakerolli Medium"/>
              </a:rPr>
              <a:t> </a:t>
            </a:r>
          </a:p>
          <a:p>
            <a:pPr algn="just" marL="777240" indent="-388620" lvl="1">
              <a:lnSpc>
                <a:spcPts val="5400"/>
              </a:lnSpc>
              <a:buFont typeface="Arial"/>
              <a:buChar char="•"/>
            </a:pPr>
            <a:r>
              <a:rPr lang="en-US" sz="3600">
                <a:solidFill>
                  <a:srgbClr val="A85919"/>
                </a:solidFill>
                <a:latin typeface="Cakerolli Medium"/>
              </a:rPr>
              <a:t>Menarik Kesimpulan</a:t>
            </a:r>
            <a:r>
              <a:rPr lang="en-US" sz="3600">
                <a:solidFill>
                  <a:srgbClr val="A85919"/>
                </a:solidFill>
                <a:latin typeface="Cakerolli Medium"/>
              </a:rPr>
              <a:t> </a:t>
            </a:r>
          </a:p>
          <a:p>
            <a:pPr algn="just" marL="777240" indent="-388620" lvl="1">
              <a:lnSpc>
                <a:spcPts val="5400"/>
              </a:lnSpc>
              <a:buFont typeface="Arial"/>
              <a:buChar char="•"/>
            </a:pPr>
            <a:r>
              <a:rPr lang="en-US" sz="3600">
                <a:solidFill>
                  <a:srgbClr val="A85919"/>
                </a:solidFill>
                <a:latin typeface="Cakerolli Medium"/>
              </a:rPr>
              <a:t>Memberikan Rekomendasi</a:t>
            </a:r>
            <a:r>
              <a:rPr lang="en-US" sz="3600">
                <a:solidFill>
                  <a:srgbClr val="A85919"/>
                </a:solidFill>
                <a:latin typeface="Cakerolli Medium"/>
              </a:rPr>
              <a:t> </a:t>
            </a:r>
          </a:p>
          <a:p>
            <a:pPr algn="just" marL="777240" indent="-388620" lvl="1">
              <a:lnSpc>
                <a:spcPts val="5400"/>
              </a:lnSpc>
              <a:buFont typeface="Arial"/>
              <a:buChar char="•"/>
            </a:pPr>
            <a:r>
              <a:rPr lang="en-US" sz="3600">
                <a:solidFill>
                  <a:srgbClr val="A85919"/>
                </a:solidFill>
                <a:latin typeface="Cakerolli Medium"/>
              </a:rPr>
              <a:t>Menyusun Daftar Pustaka </a:t>
            </a:r>
          </a:p>
          <a:p>
            <a:pPr algn="just">
              <a:lnSpc>
                <a:spcPts val="5400"/>
              </a:lnSpc>
            </a:pPr>
          </a:p>
          <a:p>
            <a:pPr algn="just">
              <a:lnSpc>
                <a:spcPts val="54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BF3"/>
        </a:solidFill>
      </p:bgPr>
    </p:bg>
    <p:spTree>
      <p:nvGrpSpPr>
        <p:cNvPr id="1" name=""/>
        <p:cNvGrpSpPr/>
        <p:nvPr/>
      </p:nvGrpSpPr>
      <p:grpSpPr>
        <a:xfrm>
          <a:off x="0" y="0"/>
          <a:ext cx="0" cy="0"/>
          <a:chOff x="0" y="0"/>
          <a:chExt cx="0" cy="0"/>
        </a:xfrm>
      </p:grpSpPr>
      <p:sp>
        <p:nvSpPr>
          <p:cNvPr name="TextBox 2" id="2"/>
          <p:cNvSpPr txBox="true"/>
          <p:nvPr/>
        </p:nvSpPr>
        <p:spPr>
          <a:xfrm rot="0">
            <a:off x="2089395" y="2387835"/>
            <a:ext cx="7393743" cy="6622415"/>
          </a:xfrm>
          <a:prstGeom prst="rect">
            <a:avLst/>
          </a:prstGeom>
        </p:spPr>
        <p:txBody>
          <a:bodyPr anchor="t" rtlCol="false" tIns="0" lIns="0" bIns="0" rIns="0">
            <a:spAutoFit/>
          </a:bodyPr>
          <a:lstStyle/>
          <a:p>
            <a:pPr>
              <a:lnSpc>
                <a:spcPts val="6160"/>
              </a:lnSpc>
            </a:pPr>
          </a:p>
          <a:p>
            <a:pPr marL="949961" indent="-474980" lvl="1">
              <a:lnSpc>
                <a:spcPts val="6160"/>
              </a:lnSpc>
              <a:buFont typeface="Arial"/>
              <a:buChar char="•"/>
            </a:pPr>
            <a:r>
              <a:rPr lang="en-US" sz="4400">
                <a:solidFill>
                  <a:srgbClr val="A85919"/>
                </a:solidFill>
                <a:latin typeface="Cakerolli"/>
              </a:rPr>
              <a:t>Judul</a:t>
            </a:r>
          </a:p>
          <a:p>
            <a:pPr marL="949961" indent="-474980" lvl="1">
              <a:lnSpc>
                <a:spcPts val="6160"/>
              </a:lnSpc>
              <a:buFont typeface="Arial"/>
              <a:buChar char="•"/>
            </a:pPr>
            <a:r>
              <a:rPr lang="en-US" sz="4400">
                <a:solidFill>
                  <a:srgbClr val="A85919"/>
                </a:solidFill>
                <a:latin typeface="Cakerolli"/>
              </a:rPr>
              <a:t>Abstrak </a:t>
            </a:r>
          </a:p>
          <a:p>
            <a:pPr marL="949961" indent="-474980" lvl="1">
              <a:lnSpc>
                <a:spcPts val="6160"/>
              </a:lnSpc>
              <a:buFont typeface="Arial"/>
              <a:buChar char="•"/>
            </a:pPr>
            <a:r>
              <a:rPr lang="en-US" sz="4400">
                <a:solidFill>
                  <a:srgbClr val="A85919"/>
                </a:solidFill>
                <a:latin typeface="Cakerolli"/>
              </a:rPr>
              <a:t>Pendahuluan</a:t>
            </a:r>
          </a:p>
          <a:p>
            <a:pPr marL="993139" indent="-496570" lvl="1">
              <a:lnSpc>
                <a:spcPts val="6439"/>
              </a:lnSpc>
              <a:buFont typeface="Arial"/>
              <a:buChar char="•"/>
            </a:pPr>
            <a:r>
              <a:rPr lang="en-US" sz="4599">
                <a:solidFill>
                  <a:srgbClr val="A85919"/>
                </a:solidFill>
                <a:latin typeface="Cakerolli"/>
              </a:rPr>
              <a:t>Tinjauan Pustaka</a:t>
            </a:r>
          </a:p>
          <a:p>
            <a:pPr marL="949961" indent="-474980" lvl="1">
              <a:lnSpc>
                <a:spcPts val="6160"/>
              </a:lnSpc>
              <a:buFont typeface="Arial"/>
              <a:buChar char="•"/>
            </a:pPr>
            <a:r>
              <a:rPr lang="en-US" sz="4400">
                <a:solidFill>
                  <a:srgbClr val="A85919"/>
                </a:solidFill>
                <a:latin typeface="Cakerolli"/>
              </a:rPr>
              <a:t>Metode Penelitian </a:t>
            </a:r>
          </a:p>
          <a:p>
            <a:pPr>
              <a:lnSpc>
                <a:spcPts val="6439"/>
              </a:lnSpc>
            </a:pPr>
          </a:p>
          <a:p>
            <a:pPr>
              <a:lnSpc>
                <a:spcPts val="6160"/>
              </a:lnSpc>
            </a:pPr>
          </a:p>
        </p:txBody>
      </p:sp>
      <p:sp>
        <p:nvSpPr>
          <p:cNvPr name="Freeform 3" id="3"/>
          <p:cNvSpPr/>
          <p:nvPr/>
        </p:nvSpPr>
        <p:spPr>
          <a:xfrm flipH="false" flipV="false" rot="0">
            <a:off x="-358237" y="7200900"/>
            <a:ext cx="2773875" cy="4114800"/>
          </a:xfrm>
          <a:custGeom>
            <a:avLst/>
            <a:gdLst/>
            <a:ahLst/>
            <a:cxnLst/>
            <a:rect r="r" b="b" t="t" l="l"/>
            <a:pathLst>
              <a:path h="4114800" w="2773875">
                <a:moveTo>
                  <a:pt x="0" y="0"/>
                </a:moveTo>
                <a:lnTo>
                  <a:pt x="2773874" y="0"/>
                </a:lnTo>
                <a:lnTo>
                  <a:pt x="277387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66946">
            <a:off x="15397055" y="-2094043"/>
            <a:ext cx="3724489" cy="4114800"/>
          </a:xfrm>
          <a:custGeom>
            <a:avLst/>
            <a:gdLst/>
            <a:ahLst/>
            <a:cxnLst/>
            <a:rect r="r" b="b" t="t" l="l"/>
            <a:pathLst>
              <a:path h="4114800" w="3724489">
                <a:moveTo>
                  <a:pt x="0" y="0"/>
                </a:moveTo>
                <a:lnTo>
                  <a:pt x="3724490" y="0"/>
                </a:lnTo>
                <a:lnTo>
                  <a:pt x="372449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584266" y="1406928"/>
            <a:ext cx="14593209" cy="4009161"/>
          </a:xfrm>
          <a:prstGeom prst="rect">
            <a:avLst/>
          </a:prstGeom>
        </p:spPr>
        <p:txBody>
          <a:bodyPr anchor="t" rtlCol="false" tIns="0" lIns="0" bIns="0" rIns="0">
            <a:spAutoFit/>
          </a:bodyPr>
          <a:lstStyle/>
          <a:p>
            <a:pPr algn="ctr">
              <a:lnSpc>
                <a:spcPts val="11200"/>
              </a:lnSpc>
            </a:pPr>
            <a:r>
              <a:rPr lang="en-US" sz="8000">
                <a:solidFill>
                  <a:srgbClr val="A85919"/>
                </a:solidFill>
                <a:latin typeface="Dreaming Outloud All Caps"/>
              </a:rPr>
              <a:t>STRUKTUR PENULISAN KARYA ILMIAH</a:t>
            </a:r>
          </a:p>
          <a:p>
            <a:pPr algn="ctr">
              <a:lnSpc>
                <a:spcPts val="10919"/>
              </a:lnSpc>
            </a:pPr>
          </a:p>
          <a:p>
            <a:pPr>
              <a:lnSpc>
                <a:spcPts val="9895"/>
              </a:lnSpc>
            </a:pPr>
          </a:p>
        </p:txBody>
      </p:sp>
      <p:sp>
        <p:nvSpPr>
          <p:cNvPr name="Freeform 6" id="6"/>
          <p:cNvSpPr/>
          <p:nvPr/>
        </p:nvSpPr>
        <p:spPr>
          <a:xfrm flipH="false" flipV="false" rot="0">
            <a:off x="16348906" y="7200900"/>
            <a:ext cx="1404916" cy="1467765"/>
          </a:xfrm>
          <a:custGeom>
            <a:avLst/>
            <a:gdLst/>
            <a:ahLst/>
            <a:cxnLst/>
            <a:rect r="r" b="b" t="t" l="l"/>
            <a:pathLst>
              <a:path h="1467765" w="1404916">
                <a:moveTo>
                  <a:pt x="0" y="0"/>
                </a:moveTo>
                <a:lnTo>
                  <a:pt x="1404916" y="0"/>
                </a:lnTo>
                <a:lnTo>
                  <a:pt x="1404916" y="1467765"/>
                </a:lnTo>
                <a:lnTo>
                  <a:pt x="0" y="14677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0" y="1028700"/>
            <a:ext cx="2089395" cy="2182865"/>
          </a:xfrm>
          <a:custGeom>
            <a:avLst/>
            <a:gdLst/>
            <a:ahLst/>
            <a:cxnLst/>
            <a:rect r="r" b="b" t="t" l="l"/>
            <a:pathLst>
              <a:path h="2182865" w="2089395">
                <a:moveTo>
                  <a:pt x="0" y="0"/>
                </a:moveTo>
                <a:lnTo>
                  <a:pt x="2089395" y="0"/>
                </a:lnTo>
                <a:lnTo>
                  <a:pt x="2089395" y="2182865"/>
                </a:lnTo>
                <a:lnTo>
                  <a:pt x="0" y="21828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8530778" y="2548312"/>
            <a:ext cx="6981178" cy="4799851"/>
          </a:xfrm>
          <a:prstGeom prst="rect">
            <a:avLst/>
          </a:prstGeom>
        </p:spPr>
        <p:txBody>
          <a:bodyPr anchor="t" rtlCol="false" tIns="0" lIns="0" bIns="0" rIns="0">
            <a:spAutoFit/>
          </a:bodyPr>
          <a:lstStyle/>
          <a:p>
            <a:pPr>
              <a:lnSpc>
                <a:spcPts val="5816"/>
              </a:lnSpc>
            </a:pPr>
          </a:p>
          <a:p>
            <a:pPr marL="896953" indent="-448476" lvl="1">
              <a:lnSpc>
                <a:spcPts val="5816"/>
              </a:lnSpc>
              <a:buFont typeface="Arial"/>
              <a:buChar char="•"/>
            </a:pPr>
            <a:r>
              <a:rPr lang="en-US" sz="4154">
                <a:solidFill>
                  <a:srgbClr val="A85919"/>
                </a:solidFill>
                <a:latin typeface="Cakerolli"/>
              </a:rPr>
              <a:t>Daftar Pustaka </a:t>
            </a:r>
          </a:p>
          <a:p>
            <a:pPr marL="896953" indent="-448476" lvl="1">
              <a:lnSpc>
                <a:spcPts val="5816"/>
              </a:lnSpc>
              <a:buFont typeface="Arial"/>
              <a:buChar char="•"/>
            </a:pPr>
            <a:r>
              <a:rPr lang="en-US" sz="4154">
                <a:solidFill>
                  <a:srgbClr val="A85919"/>
                </a:solidFill>
                <a:latin typeface="Cakerolli"/>
              </a:rPr>
              <a:t>Pembahasan</a:t>
            </a:r>
          </a:p>
          <a:p>
            <a:pPr marL="993139" indent="-496570" lvl="1">
              <a:lnSpc>
                <a:spcPts val="6439"/>
              </a:lnSpc>
              <a:buFont typeface="Arial"/>
              <a:buChar char="•"/>
            </a:pPr>
            <a:r>
              <a:rPr lang="en-US" sz="4599">
                <a:solidFill>
                  <a:srgbClr val="A85919"/>
                </a:solidFill>
                <a:latin typeface="Cakerolli"/>
              </a:rPr>
              <a:t>Kesimpulan dan Saran</a:t>
            </a:r>
          </a:p>
          <a:p>
            <a:pPr marL="937722" indent="-468861" lvl="1">
              <a:lnSpc>
                <a:spcPts val="6080"/>
              </a:lnSpc>
              <a:buFont typeface="Arial"/>
              <a:buChar char="•"/>
            </a:pPr>
            <a:r>
              <a:rPr lang="en-US" sz="4343">
                <a:solidFill>
                  <a:srgbClr val="A85919"/>
                </a:solidFill>
                <a:latin typeface="Cakerolli"/>
              </a:rPr>
              <a:t>Daftar Pustaka </a:t>
            </a:r>
          </a:p>
          <a:p>
            <a:pPr>
              <a:lnSpc>
                <a:spcPts val="5816"/>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BF3"/>
        </a:solidFill>
      </p:bgPr>
    </p:bg>
    <p:spTree>
      <p:nvGrpSpPr>
        <p:cNvPr id="1" name=""/>
        <p:cNvGrpSpPr/>
        <p:nvPr/>
      </p:nvGrpSpPr>
      <p:grpSpPr>
        <a:xfrm>
          <a:off x="0" y="0"/>
          <a:ext cx="0" cy="0"/>
          <a:chOff x="0" y="0"/>
          <a:chExt cx="0" cy="0"/>
        </a:xfrm>
      </p:grpSpPr>
      <p:sp>
        <p:nvSpPr>
          <p:cNvPr name="TextBox 2" id="2"/>
          <p:cNvSpPr txBox="true"/>
          <p:nvPr/>
        </p:nvSpPr>
        <p:spPr>
          <a:xfrm rot="0">
            <a:off x="1744515" y="2983242"/>
            <a:ext cx="14409812" cy="5989320"/>
          </a:xfrm>
          <a:prstGeom prst="rect">
            <a:avLst/>
          </a:prstGeom>
        </p:spPr>
        <p:txBody>
          <a:bodyPr anchor="t" rtlCol="false" tIns="0" lIns="0" bIns="0" rIns="0">
            <a:spAutoFit/>
          </a:bodyPr>
          <a:lstStyle/>
          <a:p>
            <a:pPr algn="just" marL="863599" indent="-431800" lvl="1">
              <a:lnSpc>
                <a:spcPts val="5599"/>
              </a:lnSpc>
              <a:buFont typeface="Arial"/>
              <a:buChar char="•"/>
            </a:pPr>
            <a:r>
              <a:rPr lang="en-US" sz="3999">
                <a:solidFill>
                  <a:srgbClr val="A85919"/>
                </a:solidFill>
                <a:latin typeface="Cakerolli"/>
              </a:rPr>
              <a:t>Menghindari Plagiarisme adalah tindakan mengambil ide, tulisan, atau karya orang lain tanpa memberikan pengakuan yang sesuai. </a:t>
            </a:r>
          </a:p>
          <a:p>
            <a:pPr algn="just" marL="863599" indent="-431800" lvl="1">
              <a:lnSpc>
                <a:spcPts val="5599"/>
              </a:lnSpc>
              <a:buFont typeface="Arial"/>
              <a:buChar char="•"/>
            </a:pPr>
            <a:r>
              <a:rPr lang="en-US" sz="3999">
                <a:solidFill>
                  <a:srgbClr val="A85919"/>
                </a:solidFill>
                <a:latin typeface="Cakerolli"/>
              </a:rPr>
              <a:t>Pengutipan dan Referensi yang Tepat adalah bagian penting dari penulisan karya ilmiah. </a:t>
            </a:r>
          </a:p>
          <a:p>
            <a:pPr algn="just" marL="863599" indent="-431800" lvl="1">
              <a:lnSpc>
                <a:spcPts val="5599"/>
              </a:lnSpc>
              <a:buFont typeface="Arial"/>
              <a:buChar char="•"/>
            </a:pPr>
            <a:r>
              <a:rPr lang="en-US" sz="3999">
                <a:solidFill>
                  <a:srgbClr val="A85919"/>
                </a:solidFill>
                <a:latin typeface="Cakerolli"/>
              </a:rPr>
              <a:t>Hak Cipta dan Etika Penulis dalam penulisan karya ilmiah penting untuk memahami hak cipta memathi etika penulisan.</a:t>
            </a:r>
          </a:p>
          <a:p>
            <a:pPr algn="just">
              <a:lnSpc>
                <a:spcPts val="6160"/>
              </a:lnSpc>
            </a:pPr>
          </a:p>
        </p:txBody>
      </p:sp>
      <p:sp>
        <p:nvSpPr>
          <p:cNvPr name="Freeform 3" id="3"/>
          <p:cNvSpPr/>
          <p:nvPr/>
        </p:nvSpPr>
        <p:spPr>
          <a:xfrm flipH="false" flipV="false" rot="-1523702">
            <a:off x="256511" y="320433"/>
            <a:ext cx="1544378" cy="2850362"/>
          </a:xfrm>
          <a:custGeom>
            <a:avLst/>
            <a:gdLst/>
            <a:ahLst/>
            <a:cxnLst/>
            <a:rect r="r" b="b" t="t" l="l"/>
            <a:pathLst>
              <a:path h="2850362" w="1544378">
                <a:moveTo>
                  <a:pt x="0" y="0"/>
                </a:moveTo>
                <a:lnTo>
                  <a:pt x="1544378" y="0"/>
                </a:lnTo>
                <a:lnTo>
                  <a:pt x="1544378" y="2850362"/>
                </a:lnTo>
                <a:lnTo>
                  <a:pt x="0" y="28503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211480" y="1212794"/>
            <a:ext cx="15580606" cy="2867025"/>
          </a:xfrm>
          <a:prstGeom prst="rect">
            <a:avLst/>
          </a:prstGeom>
        </p:spPr>
        <p:txBody>
          <a:bodyPr anchor="t" rtlCol="false" tIns="0" lIns="0" bIns="0" rIns="0">
            <a:spAutoFit/>
          </a:bodyPr>
          <a:lstStyle/>
          <a:p>
            <a:pPr algn="ctr">
              <a:lnSpc>
                <a:spcPts val="11200"/>
              </a:lnSpc>
            </a:pPr>
            <a:r>
              <a:rPr lang="en-US" sz="8000">
                <a:solidFill>
                  <a:srgbClr val="A85919"/>
                </a:solidFill>
                <a:latin typeface="Dreaming Outloud All Caps"/>
              </a:rPr>
              <a:t>ETIKA DALAM PENULISAN KARYA ILMIAH</a:t>
            </a:r>
          </a:p>
          <a:p>
            <a:pPr algn="ctr">
              <a:lnSpc>
                <a:spcPts val="11899"/>
              </a:lnSpc>
            </a:pPr>
          </a:p>
        </p:txBody>
      </p:sp>
      <p:sp>
        <p:nvSpPr>
          <p:cNvPr name="Freeform 5" id="5"/>
          <p:cNvSpPr/>
          <p:nvPr/>
        </p:nvSpPr>
        <p:spPr>
          <a:xfrm flipH="false" flipV="false" rot="0">
            <a:off x="14253241" y="7871167"/>
            <a:ext cx="6767488" cy="4114800"/>
          </a:xfrm>
          <a:custGeom>
            <a:avLst/>
            <a:gdLst/>
            <a:ahLst/>
            <a:cxnLst/>
            <a:rect r="r" b="b" t="t" l="l"/>
            <a:pathLst>
              <a:path h="4114800" w="6767488">
                <a:moveTo>
                  <a:pt x="0" y="0"/>
                </a:moveTo>
                <a:lnTo>
                  <a:pt x="6767489" y="0"/>
                </a:lnTo>
                <a:lnTo>
                  <a:pt x="67674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377217">
            <a:off x="16513939" y="595485"/>
            <a:ext cx="2246092" cy="2300258"/>
          </a:xfrm>
          <a:custGeom>
            <a:avLst/>
            <a:gdLst/>
            <a:ahLst/>
            <a:cxnLst/>
            <a:rect r="r" b="b" t="t" l="l"/>
            <a:pathLst>
              <a:path h="2300258" w="2246092">
                <a:moveTo>
                  <a:pt x="0" y="0"/>
                </a:moveTo>
                <a:lnTo>
                  <a:pt x="2246093" y="0"/>
                </a:lnTo>
                <a:lnTo>
                  <a:pt x="2246093" y="2300258"/>
                </a:lnTo>
                <a:lnTo>
                  <a:pt x="0" y="23002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BF3"/>
        </a:solidFill>
      </p:bgPr>
    </p:bg>
    <p:spTree>
      <p:nvGrpSpPr>
        <p:cNvPr id="1" name=""/>
        <p:cNvGrpSpPr/>
        <p:nvPr/>
      </p:nvGrpSpPr>
      <p:grpSpPr>
        <a:xfrm>
          <a:off x="0" y="0"/>
          <a:ext cx="0" cy="0"/>
          <a:chOff x="0" y="0"/>
          <a:chExt cx="0" cy="0"/>
        </a:xfrm>
      </p:grpSpPr>
      <p:sp>
        <p:nvSpPr>
          <p:cNvPr name="TextBox 2" id="2"/>
          <p:cNvSpPr txBox="true"/>
          <p:nvPr/>
        </p:nvSpPr>
        <p:spPr>
          <a:xfrm rot="0">
            <a:off x="3322778" y="2898104"/>
            <a:ext cx="10759667" cy="5337810"/>
          </a:xfrm>
          <a:prstGeom prst="rect">
            <a:avLst/>
          </a:prstGeom>
        </p:spPr>
        <p:txBody>
          <a:bodyPr anchor="t" rtlCol="false" tIns="0" lIns="0" bIns="0" rIns="0">
            <a:spAutoFit/>
          </a:bodyPr>
          <a:lstStyle/>
          <a:p>
            <a:pPr marL="949961" indent="-474980" lvl="1">
              <a:lnSpc>
                <a:spcPts val="6600"/>
              </a:lnSpc>
              <a:buFont typeface="Arial"/>
              <a:buChar char="•"/>
            </a:pPr>
            <a:r>
              <a:rPr lang="en-US" sz="4400">
                <a:solidFill>
                  <a:srgbClr val="A85919"/>
                </a:solidFill>
                <a:latin typeface="Cakerolli"/>
              </a:rPr>
              <a:t>Tata Bahasa dan Ejaan yang Benar</a:t>
            </a:r>
          </a:p>
          <a:p>
            <a:pPr marL="949961" indent="-474980" lvl="1">
              <a:lnSpc>
                <a:spcPts val="6600"/>
              </a:lnSpc>
              <a:buFont typeface="Arial"/>
              <a:buChar char="•"/>
            </a:pPr>
            <a:r>
              <a:rPr lang="en-US" sz="4400">
                <a:solidFill>
                  <a:srgbClr val="A85919"/>
                </a:solidFill>
                <a:latin typeface="Cakerolli"/>
              </a:rPr>
              <a:t>Penggunaan Gaya Penulisan yang Konsisten </a:t>
            </a:r>
          </a:p>
          <a:p>
            <a:pPr marL="949961" indent="-474980" lvl="1">
              <a:lnSpc>
                <a:spcPts val="6600"/>
              </a:lnSpc>
              <a:buFont typeface="Arial"/>
              <a:buChar char="•"/>
            </a:pPr>
            <a:r>
              <a:rPr lang="en-US" sz="4400">
                <a:solidFill>
                  <a:srgbClr val="A85919"/>
                </a:solidFill>
                <a:latin typeface="Cakerolli"/>
              </a:rPr>
              <a:t>Penulisan yang Jelas dan Padat </a:t>
            </a:r>
          </a:p>
          <a:p>
            <a:pPr>
              <a:lnSpc>
                <a:spcPts val="6600"/>
              </a:lnSpc>
            </a:pPr>
          </a:p>
          <a:p>
            <a:pPr algn="l">
              <a:lnSpc>
                <a:spcPts val="6600"/>
              </a:lnSpc>
            </a:pPr>
          </a:p>
        </p:txBody>
      </p:sp>
      <p:sp>
        <p:nvSpPr>
          <p:cNvPr name="Freeform 3" id="3"/>
          <p:cNvSpPr/>
          <p:nvPr/>
        </p:nvSpPr>
        <p:spPr>
          <a:xfrm flipH="false" flipV="false" rot="-5375839">
            <a:off x="-1399562" y="-1798137"/>
            <a:ext cx="4856524" cy="4114800"/>
          </a:xfrm>
          <a:custGeom>
            <a:avLst/>
            <a:gdLst/>
            <a:ahLst/>
            <a:cxnLst/>
            <a:rect r="r" b="b" t="t" l="l"/>
            <a:pathLst>
              <a:path h="4114800" w="4856524">
                <a:moveTo>
                  <a:pt x="0" y="0"/>
                </a:moveTo>
                <a:lnTo>
                  <a:pt x="4856524" y="0"/>
                </a:lnTo>
                <a:lnTo>
                  <a:pt x="485652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604679">
            <a:off x="-1161202" y="-589150"/>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585519" y="876300"/>
            <a:ext cx="14673781" cy="2787649"/>
          </a:xfrm>
          <a:prstGeom prst="rect">
            <a:avLst/>
          </a:prstGeom>
        </p:spPr>
        <p:txBody>
          <a:bodyPr anchor="t" rtlCol="false" tIns="0" lIns="0" bIns="0" rIns="0">
            <a:spAutoFit/>
          </a:bodyPr>
          <a:lstStyle/>
          <a:p>
            <a:pPr algn="ctr">
              <a:lnSpc>
                <a:spcPts val="11200"/>
              </a:lnSpc>
            </a:pPr>
            <a:r>
              <a:rPr lang="en-US" sz="8000">
                <a:solidFill>
                  <a:srgbClr val="A85919"/>
                </a:solidFill>
                <a:latin typeface="Dreaming Outloud All Caps"/>
              </a:rPr>
              <a:t>GAYA PENULISAN DALAM KARYA ILMIAH</a:t>
            </a:r>
          </a:p>
          <a:p>
            <a:pPr algn="ctr">
              <a:lnSpc>
                <a:spcPts val="112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BF3"/>
        </a:solidFill>
      </p:bgPr>
    </p:bg>
    <p:spTree>
      <p:nvGrpSpPr>
        <p:cNvPr id="1" name=""/>
        <p:cNvGrpSpPr/>
        <p:nvPr/>
      </p:nvGrpSpPr>
      <p:grpSpPr>
        <a:xfrm>
          <a:off x="0" y="0"/>
          <a:ext cx="0" cy="0"/>
          <a:chOff x="0" y="0"/>
          <a:chExt cx="0" cy="0"/>
        </a:xfrm>
      </p:grpSpPr>
      <p:sp>
        <p:nvSpPr>
          <p:cNvPr name="TextBox 2" id="2"/>
          <p:cNvSpPr txBox="true"/>
          <p:nvPr/>
        </p:nvSpPr>
        <p:spPr>
          <a:xfrm rot="0">
            <a:off x="2613382" y="3493586"/>
            <a:ext cx="10759667" cy="5337810"/>
          </a:xfrm>
          <a:prstGeom prst="rect">
            <a:avLst/>
          </a:prstGeom>
        </p:spPr>
        <p:txBody>
          <a:bodyPr anchor="t" rtlCol="false" tIns="0" lIns="0" bIns="0" rIns="0">
            <a:spAutoFit/>
          </a:bodyPr>
          <a:lstStyle/>
          <a:p>
            <a:pPr marL="949961" indent="-474980" lvl="1">
              <a:lnSpc>
                <a:spcPts val="6600"/>
              </a:lnSpc>
              <a:buFont typeface="Arial"/>
              <a:buChar char="•"/>
            </a:pPr>
            <a:r>
              <a:rPr lang="en-US" sz="4400">
                <a:solidFill>
                  <a:srgbClr val="A85919"/>
                </a:solidFill>
                <a:latin typeface="Cakerolli"/>
              </a:rPr>
              <a:t>Mengorganisir Waktu Dengan Baik</a:t>
            </a:r>
          </a:p>
          <a:p>
            <a:pPr marL="949961" indent="-474980" lvl="1">
              <a:lnSpc>
                <a:spcPts val="6600"/>
              </a:lnSpc>
              <a:buFont typeface="Arial"/>
              <a:buChar char="•"/>
            </a:pPr>
            <a:r>
              <a:rPr lang="en-US" sz="4400">
                <a:solidFill>
                  <a:srgbClr val="A85919"/>
                </a:solidFill>
                <a:latin typeface="Cakerolli"/>
              </a:rPr>
              <a:t>Menulis Secara Teratur Dan Konsisten</a:t>
            </a:r>
          </a:p>
          <a:p>
            <a:pPr marL="949961" indent="-474980" lvl="1">
              <a:lnSpc>
                <a:spcPts val="6600"/>
              </a:lnSpc>
              <a:buFont typeface="Arial"/>
              <a:buChar char="•"/>
            </a:pPr>
            <a:r>
              <a:rPr lang="en-US" sz="4400">
                <a:solidFill>
                  <a:srgbClr val="A85919"/>
                </a:solidFill>
                <a:latin typeface="Cakerolli"/>
              </a:rPr>
              <a:t>Menerima Masukkan Dan Umpan Balik</a:t>
            </a:r>
          </a:p>
          <a:p>
            <a:pPr marL="949961" indent="-474980" lvl="1">
              <a:lnSpc>
                <a:spcPts val="6600"/>
              </a:lnSpc>
              <a:buFont typeface="Arial"/>
              <a:buChar char="•"/>
            </a:pPr>
            <a:r>
              <a:rPr lang="en-US" sz="4400">
                <a:solidFill>
                  <a:srgbClr val="A85919"/>
                </a:solidFill>
                <a:latin typeface="Cakerolli"/>
              </a:rPr>
              <a:t>Melakukan Revisi Yang Cermat</a:t>
            </a:r>
          </a:p>
          <a:p>
            <a:pPr>
              <a:lnSpc>
                <a:spcPts val="6600"/>
              </a:lnSpc>
            </a:pPr>
          </a:p>
          <a:p>
            <a:pPr algn="l">
              <a:lnSpc>
                <a:spcPts val="6600"/>
              </a:lnSpc>
            </a:pPr>
          </a:p>
        </p:txBody>
      </p:sp>
      <p:sp>
        <p:nvSpPr>
          <p:cNvPr name="Freeform 3" id="3"/>
          <p:cNvSpPr/>
          <p:nvPr/>
        </p:nvSpPr>
        <p:spPr>
          <a:xfrm flipH="false" flipV="false" rot="-5375839">
            <a:off x="-1399562" y="-1798137"/>
            <a:ext cx="4856524" cy="4114800"/>
          </a:xfrm>
          <a:custGeom>
            <a:avLst/>
            <a:gdLst/>
            <a:ahLst/>
            <a:cxnLst/>
            <a:rect r="r" b="b" t="t" l="l"/>
            <a:pathLst>
              <a:path h="4114800" w="4856524">
                <a:moveTo>
                  <a:pt x="0" y="0"/>
                </a:moveTo>
                <a:lnTo>
                  <a:pt x="4856524" y="0"/>
                </a:lnTo>
                <a:lnTo>
                  <a:pt x="485652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604679">
            <a:off x="-1161202" y="-589150"/>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613382" y="222920"/>
            <a:ext cx="13061237" cy="2479004"/>
          </a:xfrm>
          <a:prstGeom prst="rect">
            <a:avLst/>
          </a:prstGeom>
        </p:spPr>
        <p:txBody>
          <a:bodyPr anchor="t" rtlCol="false" tIns="0" lIns="0" bIns="0" rIns="0">
            <a:spAutoFit/>
          </a:bodyPr>
          <a:lstStyle/>
          <a:p>
            <a:pPr algn="ctr">
              <a:lnSpc>
                <a:spcPts val="9969"/>
              </a:lnSpc>
            </a:pPr>
            <a:r>
              <a:rPr lang="en-US" sz="7120">
                <a:solidFill>
                  <a:srgbClr val="A85919"/>
                </a:solidFill>
                <a:latin typeface="Dreaming Outloud All Caps"/>
              </a:rPr>
              <a:t>TIPS UNTUK PENULISAN KARYA </a:t>
            </a:r>
          </a:p>
          <a:p>
            <a:pPr algn="ctr">
              <a:lnSpc>
                <a:spcPts val="9969"/>
              </a:lnSpc>
            </a:pPr>
            <a:r>
              <a:rPr lang="en-US" sz="7120">
                <a:solidFill>
                  <a:srgbClr val="A85919"/>
                </a:solidFill>
                <a:latin typeface="Dreaming Outloud All Caps"/>
              </a:rPr>
              <a:t>ILMIAH YANG EFEKTIF</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DAFnS9V4Xag</dc:identifier>
  <dcterms:modified xsi:type="dcterms:W3CDTF">2011-08-01T06:04:30Z</dcterms:modified>
  <cp:revision>1</cp:revision>
  <dc:title>Hijau Krem Coklat Imut Estetik Tugas Kelompok Presentasi</dc:title>
</cp:coreProperties>
</file>