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302" r:id="rId2"/>
    <p:sldId id="322" r:id="rId3"/>
    <p:sldId id="325" r:id="rId4"/>
    <p:sldId id="320" r:id="rId5"/>
    <p:sldId id="324" r:id="rId6"/>
  </p:sldIdLst>
  <p:sldSz cx="9144000" cy="5143500" type="screen16x9"/>
  <p:notesSz cx="6858000" cy="9144000"/>
  <p:embeddedFontLst>
    <p:embeddedFont>
      <p:font typeface="Walter Turncoat" panose="020B0604020202020204" charset="0"/>
      <p:regular r:id="rId8"/>
    </p:embeddedFon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Snigle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7359E-C5ED-424F-8473-087A74CDA48F}">
  <a:tblStyle styleId="{4067359E-C5ED-424F-8473-087A74CDA48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>
        <p:scale>
          <a:sx n="82" d="100"/>
          <a:sy n="82" d="100"/>
        </p:scale>
        <p:origin x="-972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6153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77792" y="233733"/>
            <a:ext cx="8692588" cy="4572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000" dirty="0" smtClean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endParaRPr lang="en-US" sz="3000" dirty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endParaRPr lang="en-US" sz="3000" dirty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endParaRPr lang="en-US" sz="3000" dirty="0" smtClean="0">
              <a:solidFill>
                <a:schemeClr val="bg1"/>
              </a:solidFill>
              <a:latin typeface="Walter Turncoat" charset="0"/>
              <a:ea typeface="Walter Turncoat" charset="0"/>
            </a:endParaRPr>
          </a:p>
          <a:p>
            <a:r>
              <a:rPr lang="en-US" sz="3000" dirty="0" smtClean="0">
                <a:solidFill>
                  <a:schemeClr val="bg1"/>
                </a:solidFill>
                <a:latin typeface="Walter Turncoat" charset="0"/>
                <a:ea typeface="Walter Turncoat" charset="0"/>
              </a:rPr>
              <a:t>	</a:t>
            </a:r>
          </a:p>
        </p:txBody>
      </p:sp>
      <p:sp>
        <p:nvSpPr>
          <p:cNvPr id="3" name="Shape 300"/>
          <p:cNvSpPr/>
          <p:nvPr/>
        </p:nvSpPr>
        <p:spPr>
          <a:xfrm>
            <a:off x="4061544" y="249876"/>
            <a:ext cx="665225" cy="836964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660064" y="1225736"/>
            <a:ext cx="6133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Ketentuan</a:t>
            </a:r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tugas</a:t>
            </a:r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mata</a:t>
            </a:r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kuliah</a:t>
            </a:r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</a:t>
            </a: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bahasa</a:t>
            </a:r>
            <a:r>
              <a:rPr lang="en-US" sz="3200" dirty="0" smtClean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Indonesia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458" y="371147"/>
            <a:ext cx="62445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Ketentuan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Makalah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Presentasi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BAB I (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latar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belakang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rumusan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masalah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BAB II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Kajian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Teori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teori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mendukung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topik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pembahasan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BAB  III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Pembahasan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BAB IV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penutup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(saran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kesimpulan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Daftar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pustaka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🔆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Makalah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10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lembar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🔆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Membuat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PPT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maksimal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6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Slide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Saat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presentasi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makalah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ppt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diprint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1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7093"/>
              </p:ext>
            </p:extLst>
          </p:nvPr>
        </p:nvGraphicFramePr>
        <p:xfrm>
          <a:off x="671332" y="134637"/>
          <a:ext cx="7454095" cy="2956560"/>
        </p:xfrm>
        <a:graphic>
          <a:graphicData uri="http://schemas.openxmlformats.org/drawingml/2006/table">
            <a:tbl>
              <a:tblPr firstRow="1" bandRow="1">
                <a:tableStyleId>{4067359E-C5ED-424F-8473-087A74CDA48F}</a:tableStyleId>
              </a:tblPr>
              <a:tblGrid>
                <a:gridCol w="514239"/>
                <a:gridCol w="2137153"/>
                <a:gridCol w="2212650"/>
                <a:gridCol w="1268345"/>
                <a:gridCol w="1321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Topik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Pembahasan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Modul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bisa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dilihat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Pada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E-Learning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presentasi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Keterangan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Wacana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Makna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Membaca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Menulis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Berbicara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Penulisan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Karya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Ilmiah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Pertemuan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Kelompok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 txBox="1">
            <a:spLocks/>
          </p:cNvSpPr>
          <p:nvPr/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500" dirty="0" err="1" smtClean="0"/>
              <a:t>Tugas</a:t>
            </a:r>
            <a:r>
              <a:rPr lang="en-US" sz="3500" dirty="0" smtClean="0"/>
              <a:t> UAS</a:t>
            </a:r>
            <a:endParaRPr lang="en" sz="3500" dirty="0"/>
          </a:p>
        </p:txBody>
      </p:sp>
      <p:sp>
        <p:nvSpPr>
          <p:cNvPr id="3" name="Shape 65"/>
          <p:cNvSpPr/>
          <p:nvPr/>
        </p:nvSpPr>
        <p:spPr>
          <a:xfrm>
            <a:off x="4132013" y="3116446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300"/>
          <p:cNvSpPr/>
          <p:nvPr/>
        </p:nvSpPr>
        <p:spPr>
          <a:xfrm>
            <a:off x="4188028" y="457476"/>
            <a:ext cx="665225" cy="836964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8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643" y="216018"/>
            <a:ext cx="871573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Ketentuan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Tugas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UAS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Tema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konten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Video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berhubungan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materi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Bahasa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indonesia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tema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harus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kelompok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lain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Durasi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maksimal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15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menit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Semua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anggota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kelompok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harus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dalamnya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Video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diberi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judul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dosen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pengampu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, logo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unpam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deskripsi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video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kelompok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dalamnya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5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Diperbolehkan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mengedit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sekreative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mungkin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Silahkan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upload di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 (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kirim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link-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nya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via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wa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nomer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saya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silahkan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kirim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sehari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sebelum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uas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dilaksanakan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pengumpulan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tugas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susulan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buatlah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kelompok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ketua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wajib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melaporkan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nama-nama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kelompok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tersebut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Jika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yg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belum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jelas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boleh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ditanyakan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kepada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saya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10. Video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bukan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rekaman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presentasi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tapi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berupa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liputan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fakta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lapangan</a:t>
            </a:r>
            <a:endParaRPr lang="en-US" dirty="0" smtClean="0">
              <a:solidFill>
                <a:schemeClr val="bg1"/>
              </a:solidFill>
              <a:latin typeface="Arial Narrow" panose="020B0606020202030204" pitchFamily="34" charset="0"/>
              <a:ea typeface="Walter Turnco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Saya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infokan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sekarang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agar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dipersiapkan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semaksimal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mungkin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Demikian</a:t>
            </a:r>
            <a:r>
              <a:rPr lang="en-US" dirty="0" smtClean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selamat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mengerjakan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bahagia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semoga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 Allah </a:t>
            </a:r>
            <a:r>
              <a:rPr lang="en-US" dirty="0" err="1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ea typeface="Walter Turncoat" panose="020B0604020202020204" charset="0"/>
              </a:rPr>
              <a:t>✊🏻.</a:t>
            </a:r>
          </a:p>
        </p:txBody>
      </p:sp>
    </p:spTree>
    <p:extLst>
      <p:ext uri="{BB962C8B-B14F-4D97-AF65-F5344CB8AC3E}">
        <p14:creationId xmlns:p14="http://schemas.microsoft.com/office/powerpoint/2010/main" val="3418027912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63</Words>
  <Application>Microsoft Office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Walter Turncoat</vt:lpstr>
      <vt:lpstr>Arial Narrow</vt:lpstr>
      <vt:lpstr>Sniglet</vt:lpstr>
      <vt:lpstr>Ursula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HP</cp:lastModifiedBy>
  <cp:revision>117</cp:revision>
  <dcterms:modified xsi:type="dcterms:W3CDTF">2023-05-22T02:12:21Z</dcterms:modified>
</cp:coreProperties>
</file>