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2" r:id="rId4"/>
    <p:sldId id="342" r:id="rId5"/>
    <p:sldId id="261" r:id="rId6"/>
    <p:sldId id="340" r:id="rId7"/>
    <p:sldId id="341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152B-9BC5-4C94-B1A4-782FC45A07AA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714CA-7B60-4D34-9C37-71709FC186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1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g11a1ccd9bf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2" name="Google Shape;4362;g11a1ccd9bf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7" name="Google Shape;4717;g11fea237f49_1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8" name="Google Shape;4718;g11fea237f49_1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4" name="Google Shape;4994;g11a02e45136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5" name="Google Shape;4995;g11a02e45136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0" name="Google Shape;4810;g119ec1dc325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1" name="Google Shape;4811;g119ec1dc325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0" name="Google Shape;4810;g119ec1dc325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1" name="Google Shape;4811;g119ec1dc325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65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0" name="Google Shape;4810;g119ec1dc325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1" name="Google Shape;4811;g119ec1dc325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57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830BE0-8C7B-A2B4-4C10-2591E4A2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3E331A0-4FF2-9531-7A1F-BEF5AB454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018D1DD-4BBF-3753-05CF-99C11396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3516A21-E8E2-5B9E-2623-58635FA7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8034EAC-1899-D0BE-0A68-10AEDC4D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73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BCB544-046A-1F6B-CA11-0ECFF7CF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C74B1EA-253D-BAF5-5FCC-B3CEB2975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FB1E56-B52F-A1C8-ACD8-6F7F970C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E143D7E-5CC4-D286-371F-E2972A3F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D2F3E81-DAEE-53A2-4B74-61C74FB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186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320BF561-8314-05E0-EA3A-DE310BB49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FF41818-589D-B189-B239-70CE33EDE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0E8FF15-4412-D5DB-263E-EFE61F5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B4F94DD-B581-CF52-B287-9F30B933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E2B2956-6294-0ADB-1882-1C19F4BE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268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0"/>
          <p:cNvSpPr txBox="1">
            <a:spLocks noGrp="1"/>
          </p:cNvSpPr>
          <p:nvPr>
            <p:ph type="subTitle" idx="1"/>
          </p:nvPr>
        </p:nvSpPr>
        <p:spPr>
          <a:xfrm>
            <a:off x="2847633" y="4544067"/>
            <a:ext cx="6496800" cy="9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8" name="Google Shape;1398;p20"/>
          <p:cNvSpPr/>
          <p:nvPr/>
        </p:nvSpPr>
        <p:spPr>
          <a:xfrm>
            <a:off x="-267" y="6144669"/>
            <a:ext cx="12192029" cy="758705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9" name="Google Shape;1399;p20"/>
          <p:cNvSpPr/>
          <p:nvPr/>
        </p:nvSpPr>
        <p:spPr>
          <a:xfrm flipH="1">
            <a:off x="-38283" y="6482533"/>
            <a:ext cx="12230000" cy="420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0" name="Google Shape;1400;p20"/>
          <p:cNvSpPr/>
          <p:nvPr/>
        </p:nvSpPr>
        <p:spPr>
          <a:xfrm>
            <a:off x="-233" y="0"/>
            <a:ext cx="12191972" cy="593331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401" name="Google Shape;1401;p20"/>
          <p:cNvGrpSpPr/>
          <p:nvPr/>
        </p:nvGrpSpPr>
        <p:grpSpPr>
          <a:xfrm>
            <a:off x="3915393" y="-439395"/>
            <a:ext cx="3912311" cy="944411"/>
            <a:chOff x="2375925" y="3297600"/>
            <a:chExt cx="735950" cy="177650"/>
          </a:xfrm>
        </p:grpSpPr>
        <p:sp>
          <p:nvSpPr>
            <p:cNvPr id="1402" name="Google Shape;1402;p20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8" name="Google Shape;1408;p20"/>
          <p:cNvSpPr txBox="1">
            <a:spLocks noGrp="1"/>
          </p:cNvSpPr>
          <p:nvPr>
            <p:ph type="title"/>
          </p:nvPr>
        </p:nvSpPr>
        <p:spPr>
          <a:xfrm>
            <a:off x="2847691" y="2040051"/>
            <a:ext cx="6496800" cy="15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4666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09" name="Google Shape;1409;p20"/>
          <p:cNvGrpSpPr/>
          <p:nvPr/>
        </p:nvGrpSpPr>
        <p:grpSpPr>
          <a:xfrm>
            <a:off x="9915783" y="1546878"/>
            <a:ext cx="4634728" cy="4911708"/>
            <a:chOff x="7079785" y="908822"/>
            <a:chExt cx="3491058" cy="3699690"/>
          </a:xfrm>
        </p:grpSpPr>
        <p:sp>
          <p:nvSpPr>
            <p:cNvPr id="1410" name="Google Shape;1410;p20"/>
            <p:cNvSpPr/>
            <p:nvPr/>
          </p:nvSpPr>
          <p:spPr>
            <a:xfrm>
              <a:off x="7079785" y="4349880"/>
              <a:ext cx="3491058" cy="258632"/>
            </a:xfrm>
            <a:custGeom>
              <a:avLst/>
              <a:gdLst/>
              <a:ahLst/>
              <a:cxnLst/>
              <a:rect l="l" t="t" r="r" b="b"/>
              <a:pathLst>
                <a:path w="37132" h="2933" extrusionOk="0">
                  <a:moveTo>
                    <a:pt x="37086" y="2096"/>
                  </a:moveTo>
                  <a:cubicBezTo>
                    <a:pt x="37109" y="2102"/>
                    <a:pt x="37123" y="2105"/>
                    <a:pt x="37128" y="2105"/>
                  </a:cubicBezTo>
                  <a:cubicBezTo>
                    <a:pt x="37131" y="2105"/>
                    <a:pt x="37130" y="2103"/>
                    <a:pt x="37124" y="2100"/>
                  </a:cubicBezTo>
                  <a:cubicBezTo>
                    <a:pt x="37121" y="2098"/>
                    <a:pt x="37108" y="2097"/>
                    <a:pt x="37086" y="2096"/>
                  </a:cubicBezTo>
                  <a:close/>
                  <a:moveTo>
                    <a:pt x="29993" y="0"/>
                  </a:moveTo>
                  <a:cubicBezTo>
                    <a:pt x="29372" y="0"/>
                    <a:pt x="1" y="529"/>
                    <a:pt x="1" y="529"/>
                  </a:cubicBezTo>
                  <a:lnTo>
                    <a:pt x="6802" y="2932"/>
                  </a:lnTo>
                  <a:cubicBezTo>
                    <a:pt x="6802" y="2932"/>
                    <a:pt x="33787" y="2092"/>
                    <a:pt x="36845" y="2092"/>
                  </a:cubicBezTo>
                  <a:cubicBezTo>
                    <a:pt x="36960" y="2092"/>
                    <a:pt x="37041" y="2093"/>
                    <a:pt x="37086" y="2096"/>
                  </a:cubicBezTo>
                  <a:lnTo>
                    <a:pt x="37086" y="2096"/>
                  </a:lnTo>
                  <a:cubicBezTo>
                    <a:pt x="36514" y="1945"/>
                    <a:pt x="30574" y="0"/>
                    <a:pt x="29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20"/>
            <p:cNvSpPr/>
            <p:nvPr/>
          </p:nvSpPr>
          <p:spPr>
            <a:xfrm flipH="1">
              <a:off x="7451909" y="908822"/>
              <a:ext cx="1478916" cy="3430361"/>
            </a:xfrm>
            <a:custGeom>
              <a:avLst/>
              <a:gdLst/>
              <a:ahLst/>
              <a:cxnLst/>
              <a:rect l="l" t="t" r="r" b="b"/>
              <a:pathLst>
                <a:path w="53122" h="123217" extrusionOk="0">
                  <a:moveTo>
                    <a:pt x="6049" y="1"/>
                  </a:moveTo>
                  <a:cubicBezTo>
                    <a:pt x="2713" y="1"/>
                    <a:pt x="1" y="2677"/>
                    <a:pt x="1" y="6013"/>
                  </a:cubicBezTo>
                  <a:lnTo>
                    <a:pt x="1" y="117204"/>
                  </a:lnTo>
                  <a:cubicBezTo>
                    <a:pt x="1" y="120540"/>
                    <a:pt x="2713" y="123216"/>
                    <a:pt x="6049" y="123216"/>
                  </a:cubicBezTo>
                  <a:lnTo>
                    <a:pt x="47109" y="123216"/>
                  </a:lnTo>
                  <a:cubicBezTo>
                    <a:pt x="50445" y="123216"/>
                    <a:pt x="53121" y="120540"/>
                    <a:pt x="53121" y="117204"/>
                  </a:cubicBezTo>
                  <a:lnTo>
                    <a:pt x="53121" y="6013"/>
                  </a:lnTo>
                  <a:cubicBezTo>
                    <a:pt x="53121" y="2677"/>
                    <a:pt x="50445" y="1"/>
                    <a:pt x="47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0"/>
            <p:cNvSpPr/>
            <p:nvPr/>
          </p:nvSpPr>
          <p:spPr>
            <a:xfrm flipH="1">
              <a:off x="7162067" y="908822"/>
              <a:ext cx="1478889" cy="3430361"/>
            </a:xfrm>
            <a:custGeom>
              <a:avLst/>
              <a:gdLst/>
              <a:ahLst/>
              <a:cxnLst/>
              <a:rect l="l" t="t" r="r" b="b"/>
              <a:pathLst>
                <a:path w="53121" h="123217" extrusionOk="0">
                  <a:moveTo>
                    <a:pt x="6012" y="1"/>
                  </a:moveTo>
                  <a:cubicBezTo>
                    <a:pt x="2676" y="1"/>
                    <a:pt x="0" y="2677"/>
                    <a:pt x="0" y="6013"/>
                  </a:cubicBezTo>
                  <a:lnTo>
                    <a:pt x="0" y="117204"/>
                  </a:lnTo>
                  <a:cubicBezTo>
                    <a:pt x="0" y="120540"/>
                    <a:pt x="2676" y="123216"/>
                    <a:pt x="6012" y="123216"/>
                  </a:cubicBezTo>
                  <a:lnTo>
                    <a:pt x="47072" y="123216"/>
                  </a:lnTo>
                  <a:cubicBezTo>
                    <a:pt x="50408" y="123216"/>
                    <a:pt x="53121" y="120540"/>
                    <a:pt x="53121" y="117204"/>
                  </a:cubicBezTo>
                  <a:lnTo>
                    <a:pt x="53121" y="6013"/>
                  </a:lnTo>
                  <a:cubicBezTo>
                    <a:pt x="53121" y="2677"/>
                    <a:pt x="50408" y="1"/>
                    <a:pt x="47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20"/>
            <p:cNvSpPr/>
            <p:nvPr/>
          </p:nvSpPr>
          <p:spPr>
            <a:xfrm flipH="1">
              <a:off x="7213098" y="959852"/>
              <a:ext cx="1376827" cy="3328300"/>
            </a:xfrm>
            <a:custGeom>
              <a:avLst/>
              <a:gdLst/>
              <a:ahLst/>
              <a:cxnLst/>
              <a:rect l="l" t="t" r="r" b="b"/>
              <a:pathLst>
                <a:path w="49455" h="119551" extrusionOk="0">
                  <a:moveTo>
                    <a:pt x="4179" y="1"/>
                  </a:moveTo>
                  <a:cubicBezTo>
                    <a:pt x="1870" y="1"/>
                    <a:pt x="0" y="1871"/>
                    <a:pt x="0" y="4180"/>
                  </a:cubicBezTo>
                  <a:lnTo>
                    <a:pt x="0" y="115371"/>
                  </a:lnTo>
                  <a:cubicBezTo>
                    <a:pt x="0" y="117680"/>
                    <a:pt x="1870" y="119550"/>
                    <a:pt x="4179" y="119550"/>
                  </a:cubicBezTo>
                  <a:lnTo>
                    <a:pt x="45239" y="119550"/>
                  </a:lnTo>
                  <a:cubicBezTo>
                    <a:pt x="47585" y="119550"/>
                    <a:pt x="49455" y="117680"/>
                    <a:pt x="49455" y="115371"/>
                  </a:cubicBezTo>
                  <a:lnTo>
                    <a:pt x="49455" y="4180"/>
                  </a:lnTo>
                  <a:cubicBezTo>
                    <a:pt x="49455" y="1871"/>
                    <a:pt x="47585" y="1"/>
                    <a:pt x="45239" y="1"/>
                  </a:cubicBezTo>
                  <a:close/>
                </a:path>
              </a:pathLst>
            </a:custGeom>
            <a:solidFill>
              <a:srgbClr val="D6C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20"/>
            <p:cNvSpPr/>
            <p:nvPr/>
          </p:nvSpPr>
          <p:spPr>
            <a:xfrm flipH="1">
              <a:off x="7213098" y="959852"/>
              <a:ext cx="1376827" cy="3328300"/>
            </a:xfrm>
            <a:custGeom>
              <a:avLst/>
              <a:gdLst/>
              <a:ahLst/>
              <a:cxnLst/>
              <a:rect l="l" t="t" r="r" b="b"/>
              <a:pathLst>
                <a:path w="49455" h="119551" extrusionOk="0">
                  <a:moveTo>
                    <a:pt x="4179" y="1"/>
                  </a:moveTo>
                  <a:cubicBezTo>
                    <a:pt x="1870" y="1"/>
                    <a:pt x="0" y="1871"/>
                    <a:pt x="0" y="4180"/>
                  </a:cubicBezTo>
                  <a:lnTo>
                    <a:pt x="0" y="115371"/>
                  </a:lnTo>
                  <a:cubicBezTo>
                    <a:pt x="0" y="117680"/>
                    <a:pt x="1870" y="119550"/>
                    <a:pt x="4179" y="119550"/>
                  </a:cubicBezTo>
                  <a:lnTo>
                    <a:pt x="45239" y="119550"/>
                  </a:lnTo>
                  <a:cubicBezTo>
                    <a:pt x="47585" y="119550"/>
                    <a:pt x="49455" y="117680"/>
                    <a:pt x="49455" y="115371"/>
                  </a:cubicBezTo>
                  <a:lnTo>
                    <a:pt x="49455" y="4180"/>
                  </a:lnTo>
                  <a:cubicBezTo>
                    <a:pt x="49455" y="1871"/>
                    <a:pt x="47585" y="1"/>
                    <a:pt x="4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20"/>
            <p:cNvSpPr/>
            <p:nvPr/>
          </p:nvSpPr>
          <p:spPr>
            <a:xfrm flipH="1">
              <a:off x="7213098" y="959852"/>
              <a:ext cx="406241" cy="3328300"/>
            </a:xfrm>
            <a:custGeom>
              <a:avLst/>
              <a:gdLst/>
              <a:ahLst/>
              <a:cxnLst/>
              <a:rect l="l" t="t" r="r" b="b"/>
              <a:pathLst>
                <a:path w="14592" h="119551" extrusionOk="0">
                  <a:moveTo>
                    <a:pt x="1" y="1"/>
                  </a:moveTo>
                  <a:cubicBezTo>
                    <a:pt x="2310" y="1"/>
                    <a:pt x="4180" y="1871"/>
                    <a:pt x="4180" y="4180"/>
                  </a:cubicBezTo>
                  <a:lnTo>
                    <a:pt x="4180" y="115371"/>
                  </a:lnTo>
                  <a:cubicBezTo>
                    <a:pt x="4180" y="117680"/>
                    <a:pt x="2310" y="119550"/>
                    <a:pt x="1" y="119550"/>
                  </a:cubicBezTo>
                  <a:lnTo>
                    <a:pt x="10376" y="119550"/>
                  </a:lnTo>
                  <a:cubicBezTo>
                    <a:pt x="12685" y="119550"/>
                    <a:pt x="14592" y="117680"/>
                    <a:pt x="14592" y="115371"/>
                  </a:cubicBezTo>
                  <a:lnTo>
                    <a:pt x="14592" y="4180"/>
                  </a:lnTo>
                  <a:cubicBezTo>
                    <a:pt x="14592" y="1871"/>
                    <a:pt x="12685" y="1"/>
                    <a:pt x="10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20"/>
            <p:cNvSpPr/>
            <p:nvPr/>
          </p:nvSpPr>
          <p:spPr>
            <a:xfrm flipH="1">
              <a:off x="7246784" y="1525283"/>
              <a:ext cx="1343141" cy="37807"/>
            </a:xfrm>
            <a:custGeom>
              <a:avLst/>
              <a:gdLst/>
              <a:ahLst/>
              <a:cxnLst/>
              <a:rect l="l" t="t" r="r" b="b"/>
              <a:pathLst>
                <a:path w="48245" h="1358" extrusionOk="0">
                  <a:moveTo>
                    <a:pt x="0" y="1"/>
                  </a:moveTo>
                  <a:lnTo>
                    <a:pt x="0" y="1357"/>
                  </a:lnTo>
                  <a:lnTo>
                    <a:pt x="48245" y="1357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20"/>
            <p:cNvSpPr/>
            <p:nvPr/>
          </p:nvSpPr>
          <p:spPr>
            <a:xfrm flipH="1">
              <a:off x="7246784" y="1563062"/>
              <a:ext cx="256184" cy="153120"/>
            </a:xfrm>
            <a:custGeom>
              <a:avLst/>
              <a:gdLst/>
              <a:ahLst/>
              <a:cxnLst/>
              <a:rect l="l" t="t" r="r" b="b"/>
              <a:pathLst>
                <a:path w="9202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9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20"/>
            <p:cNvSpPr/>
            <p:nvPr/>
          </p:nvSpPr>
          <p:spPr>
            <a:xfrm flipH="1">
              <a:off x="7502940" y="1563062"/>
              <a:ext cx="1086985" cy="153120"/>
            </a:xfrm>
            <a:custGeom>
              <a:avLst/>
              <a:gdLst/>
              <a:ahLst/>
              <a:cxnLst/>
              <a:rect l="l" t="t" r="r" b="b"/>
              <a:pathLst>
                <a:path w="39044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39043" y="5499"/>
                  </a:lnTo>
                  <a:lnTo>
                    <a:pt x="39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20"/>
            <p:cNvSpPr/>
            <p:nvPr/>
          </p:nvSpPr>
          <p:spPr>
            <a:xfrm flipH="1">
              <a:off x="7246784" y="2936799"/>
              <a:ext cx="1343141" cy="37807"/>
            </a:xfrm>
            <a:custGeom>
              <a:avLst/>
              <a:gdLst/>
              <a:ahLst/>
              <a:cxnLst/>
              <a:rect l="l" t="t" r="r" b="b"/>
              <a:pathLst>
                <a:path w="48245" h="1358" extrusionOk="0">
                  <a:moveTo>
                    <a:pt x="0" y="1"/>
                  </a:moveTo>
                  <a:lnTo>
                    <a:pt x="0" y="1357"/>
                  </a:lnTo>
                  <a:lnTo>
                    <a:pt x="48245" y="1357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20"/>
            <p:cNvSpPr/>
            <p:nvPr/>
          </p:nvSpPr>
          <p:spPr>
            <a:xfrm flipH="1">
              <a:off x="7246784" y="2975580"/>
              <a:ext cx="256184" cy="153120"/>
            </a:xfrm>
            <a:custGeom>
              <a:avLst/>
              <a:gdLst/>
              <a:ahLst/>
              <a:cxnLst/>
              <a:rect l="l" t="t" r="r" b="b"/>
              <a:pathLst>
                <a:path w="9202" h="5500" extrusionOk="0">
                  <a:moveTo>
                    <a:pt x="0" y="1"/>
                  </a:moveTo>
                  <a:lnTo>
                    <a:pt x="0" y="5500"/>
                  </a:lnTo>
                  <a:lnTo>
                    <a:pt x="9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20"/>
            <p:cNvSpPr/>
            <p:nvPr/>
          </p:nvSpPr>
          <p:spPr>
            <a:xfrm flipH="1">
              <a:off x="7502940" y="2974578"/>
              <a:ext cx="1086985" cy="153120"/>
            </a:xfrm>
            <a:custGeom>
              <a:avLst/>
              <a:gdLst/>
              <a:ahLst/>
              <a:cxnLst/>
              <a:rect l="l" t="t" r="r" b="b"/>
              <a:pathLst>
                <a:path w="39044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39043" y="5499"/>
                  </a:lnTo>
                  <a:lnTo>
                    <a:pt x="39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20"/>
            <p:cNvSpPr/>
            <p:nvPr/>
          </p:nvSpPr>
          <p:spPr>
            <a:xfrm flipH="1">
              <a:off x="7246784" y="3457323"/>
              <a:ext cx="1343141" cy="830829"/>
            </a:xfrm>
            <a:custGeom>
              <a:avLst/>
              <a:gdLst/>
              <a:ahLst/>
              <a:cxnLst/>
              <a:rect l="l" t="t" r="r" b="b"/>
              <a:pathLst>
                <a:path w="48245" h="29843" extrusionOk="0">
                  <a:moveTo>
                    <a:pt x="0" y="1"/>
                  </a:moveTo>
                  <a:lnTo>
                    <a:pt x="0" y="25736"/>
                  </a:lnTo>
                  <a:cubicBezTo>
                    <a:pt x="0" y="28009"/>
                    <a:pt x="1833" y="29842"/>
                    <a:pt x="4106" y="29842"/>
                  </a:cubicBezTo>
                  <a:lnTo>
                    <a:pt x="44139" y="29842"/>
                  </a:lnTo>
                  <a:cubicBezTo>
                    <a:pt x="46412" y="29842"/>
                    <a:pt x="48245" y="28009"/>
                    <a:pt x="48245" y="25736"/>
                  </a:cubicBezTo>
                  <a:lnTo>
                    <a:pt x="482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20"/>
            <p:cNvSpPr/>
            <p:nvPr/>
          </p:nvSpPr>
          <p:spPr>
            <a:xfrm flipH="1">
              <a:off x="7246784" y="3457323"/>
              <a:ext cx="1343141" cy="38809"/>
            </a:xfrm>
            <a:custGeom>
              <a:avLst/>
              <a:gdLst/>
              <a:ahLst/>
              <a:cxnLst/>
              <a:rect l="l" t="t" r="r" b="b"/>
              <a:pathLst>
                <a:path w="48245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48245" y="1394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20"/>
            <p:cNvSpPr/>
            <p:nvPr/>
          </p:nvSpPr>
          <p:spPr>
            <a:xfrm flipH="1">
              <a:off x="7246784" y="3496104"/>
              <a:ext cx="1343141" cy="17372"/>
            </a:xfrm>
            <a:custGeom>
              <a:avLst/>
              <a:gdLst/>
              <a:ahLst/>
              <a:cxnLst/>
              <a:rect l="l" t="t" r="r" b="b"/>
              <a:pathLst>
                <a:path w="48245" h="624" extrusionOk="0">
                  <a:moveTo>
                    <a:pt x="0" y="1"/>
                  </a:moveTo>
                  <a:lnTo>
                    <a:pt x="0" y="624"/>
                  </a:lnTo>
                  <a:lnTo>
                    <a:pt x="48245" y="624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20"/>
            <p:cNvSpPr/>
            <p:nvPr/>
          </p:nvSpPr>
          <p:spPr>
            <a:xfrm flipH="1">
              <a:off x="7918341" y="3496132"/>
              <a:ext cx="1141" cy="785938"/>
            </a:xfrm>
            <a:custGeom>
              <a:avLst/>
              <a:gdLst/>
              <a:ahLst/>
              <a:cxnLst/>
              <a:rect l="l" t="t" r="r" b="b"/>
              <a:pathLst>
                <a:path w="1" h="27937" fill="none" extrusionOk="0">
                  <a:moveTo>
                    <a:pt x="0" y="27936"/>
                  </a:moveTo>
                  <a:lnTo>
                    <a:pt x="0" y="1"/>
                  </a:lnTo>
                </a:path>
              </a:pathLst>
            </a:custGeom>
            <a:noFill/>
            <a:ln w="11925" cap="flat" cmpd="sng">
              <a:solidFill>
                <a:schemeClr val="accent5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20"/>
            <p:cNvSpPr/>
            <p:nvPr/>
          </p:nvSpPr>
          <p:spPr>
            <a:xfrm flipH="1">
              <a:off x="7855060" y="3768602"/>
              <a:ext cx="25557" cy="233772"/>
            </a:xfrm>
            <a:custGeom>
              <a:avLst/>
              <a:gdLst/>
              <a:ahLst/>
              <a:cxnLst/>
              <a:rect l="l" t="t" r="r" b="b"/>
              <a:pathLst>
                <a:path w="918" h="8397" extrusionOk="0">
                  <a:moveTo>
                    <a:pt x="441" y="1"/>
                  </a:moveTo>
                  <a:cubicBezTo>
                    <a:pt x="184" y="1"/>
                    <a:pt x="1" y="221"/>
                    <a:pt x="1" y="478"/>
                  </a:cubicBezTo>
                  <a:lnTo>
                    <a:pt x="1" y="7956"/>
                  </a:lnTo>
                  <a:cubicBezTo>
                    <a:pt x="1" y="8213"/>
                    <a:pt x="184" y="8396"/>
                    <a:pt x="441" y="8396"/>
                  </a:cubicBezTo>
                  <a:cubicBezTo>
                    <a:pt x="697" y="8396"/>
                    <a:pt x="917" y="8213"/>
                    <a:pt x="917" y="7956"/>
                  </a:cubicBezTo>
                  <a:lnTo>
                    <a:pt x="917" y="478"/>
                  </a:lnTo>
                  <a:cubicBezTo>
                    <a:pt x="917" y="221"/>
                    <a:pt x="697" y="1"/>
                    <a:pt x="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20"/>
            <p:cNvSpPr/>
            <p:nvPr/>
          </p:nvSpPr>
          <p:spPr>
            <a:xfrm flipH="1">
              <a:off x="7981621" y="3768602"/>
              <a:ext cx="25529" cy="233772"/>
            </a:xfrm>
            <a:custGeom>
              <a:avLst/>
              <a:gdLst/>
              <a:ahLst/>
              <a:cxnLst/>
              <a:rect l="l" t="t" r="r" b="b"/>
              <a:pathLst>
                <a:path w="917" h="8397" extrusionOk="0">
                  <a:moveTo>
                    <a:pt x="477" y="1"/>
                  </a:moveTo>
                  <a:cubicBezTo>
                    <a:pt x="220" y="1"/>
                    <a:pt x="0" y="221"/>
                    <a:pt x="0" y="478"/>
                  </a:cubicBezTo>
                  <a:lnTo>
                    <a:pt x="0" y="7956"/>
                  </a:lnTo>
                  <a:cubicBezTo>
                    <a:pt x="0" y="8213"/>
                    <a:pt x="220" y="8396"/>
                    <a:pt x="477" y="8396"/>
                  </a:cubicBezTo>
                  <a:cubicBezTo>
                    <a:pt x="733" y="8396"/>
                    <a:pt x="917" y="8213"/>
                    <a:pt x="917" y="7956"/>
                  </a:cubicBezTo>
                  <a:lnTo>
                    <a:pt x="917" y="478"/>
                  </a:lnTo>
                  <a:cubicBezTo>
                    <a:pt x="917" y="221"/>
                    <a:pt x="733" y="1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20"/>
            <p:cNvSpPr/>
            <p:nvPr/>
          </p:nvSpPr>
          <p:spPr>
            <a:xfrm flipH="1">
              <a:off x="7842811" y="3756380"/>
              <a:ext cx="25557" cy="233745"/>
            </a:xfrm>
            <a:custGeom>
              <a:avLst/>
              <a:gdLst/>
              <a:ahLst/>
              <a:cxnLst/>
              <a:rect l="l" t="t" r="r" b="b"/>
              <a:pathLst>
                <a:path w="918" h="8396" extrusionOk="0">
                  <a:moveTo>
                    <a:pt x="477" y="0"/>
                  </a:moveTo>
                  <a:cubicBezTo>
                    <a:pt x="221" y="0"/>
                    <a:pt x="1" y="183"/>
                    <a:pt x="1" y="440"/>
                  </a:cubicBezTo>
                  <a:lnTo>
                    <a:pt x="1" y="7919"/>
                  </a:lnTo>
                  <a:cubicBezTo>
                    <a:pt x="1" y="8175"/>
                    <a:pt x="221" y="8395"/>
                    <a:pt x="477" y="8395"/>
                  </a:cubicBezTo>
                  <a:cubicBezTo>
                    <a:pt x="697" y="8395"/>
                    <a:pt x="917" y="8175"/>
                    <a:pt x="917" y="7919"/>
                  </a:cubicBezTo>
                  <a:lnTo>
                    <a:pt x="917" y="440"/>
                  </a:lnTo>
                  <a:cubicBezTo>
                    <a:pt x="917" y="183"/>
                    <a:pt x="697" y="0"/>
                    <a:pt x="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20"/>
            <p:cNvSpPr/>
            <p:nvPr/>
          </p:nvSpPr>
          <p:spPr>
            <a:xfrm flipH="1">
              <a:off x="7968341" y="3756380"/>
              <a:ext cx="25557" cy="233745"/>
            </a:xfrm>
            <a:custGeom>
              <a:avLst/>
              <a:gdLst/>
              <a:ahLst/>
              <a:cxnLst/>
              <a:rect l="l" t="t" r="r" b="b"/>
              <a:pathLst>
                <a:path w="918" h="8396" extrusionOk="0">
                  <a:moveTo>
                    <a:pt x="441" y="0"/>
                  </a:moveTo>
                  <a:cubicBezTo>
                    <a:pt x="184" y="0"/>
                    <a:pt x="1" y="183"/>
                    <a:pt x="1" y="440"/>
                  </a:cubicBezTo>
                  <a:lnTo>
                    <a:pt x="1" y="7919"/>
                  </a:lnTo>
                  <a:cubicBezTo>
                    <a:pt x="1" y="8175"/>
                    <a:pt x="184" y="8395"/>
                    <a:pt x="441" y="8395"/>
                  </a:cubicBezTo>
                  <a:cubicBezTo>
                    <a:pt x="697" y="8395"/>
                    <a:pt x="917" y="8175"/>
                    <a:pt x="917" y="7919"/>
                  </a:cubicBezTo>
                  <a:lnTo>
                    <a:pt x="917" y="440"/>
                  </a:lnTo>
                  <a:cubicBezTo>
                    <a:pt x="917" y="183"/>
                    <a:pt x="697" y="0"/>
                    <a:pt x="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20"/>
            <p:cNvSpPr/>
            <p:nvPr/>
          </p:nvSpPr>
          <p:spPr>
            <a:xfrm flipH="1">
              <a:off x="7312097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0" y="0"/>
                  </a:moveTo>
                  <a:lnTo>
                    <a:pt x="3079" y="5022"/>
                  </a:lnTo>
                  <a:lnTo>
                    <a:pt x="6086" y="5022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20"/>
            <p:cNvSpPr/>
            <p:nvPr/>
          </p:nvSpPr>
          <p:spPr>
            <a:xfrm flipH="1">
              <a:off x="7600937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0" y="0"/>
                  </a:moveTo>
                  <a:lnTo>
                    <a:pt x="3043" y="5022"/>
                  </a:lnTo>
                  <a:lnTo>
                    <a:pt x="6086" y="5022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20"/>
            <p:cNvSpPr/>
            <p:nvPr/>
          </p:nvSpPr>
          <p:spPr>
            <a:xfrm flipH="1">
              <a:off x="7340661" y="4339155"/>
              <a:ext cx="140870" cy="51059"/>
            </a:xfrm>
            <a:custGeom>
              <a:avLst/>
              <a:gdLst/>
              <a:ahLst/>
              <a:cxnLst/>
              <a:rect l="l" t="t" r="r" b="b"/>
              <a:pathLst>
                <a:path w="5060" h="1834" extrusionOk="0">
                  <a:moveTo>
                    <a:pt x="0" y="0"/>
                  </a:moveTo>
                  <a:lnTo>
                    <a:pt x="1100" y="1833"/>
                  </a:lnTo>
                  <a:lnTo>
                    <a:pt x="5059" y="1833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20"/>
            <p:cNvSpPr/>
            <p:nvPr/>
          </p:nvSpPr>
          <p:spPr>
            <a:xfrm flipH="1">
              <a:off x="8322522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1650" y="0"/>
                  </a:moveTo>
                  <a:lnTo>
                    <a:pt x="0" y="5022"/>
                  </a:lnTo>
                  <a:lnTo>
                    <a:pt x="3043" y="5022"/>
                  </a:lnTo>
                  <a:lnTo>
                    <a:pt x="6086" y="0"/>
                  </a:lnTo>
                  <a:close/>
                </a:path>
              </a:pathLst>
            </a:custGeom>
            <a:solidFill>
              <a:srgbClr val="EEC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20"/>
            <p:cNvSpPr/>
            <p:nvPr/>
          </p:nvSpPr>
          <p:spPr>
            <a:xfrm flipH="1">
              <a:off x="8322522" y="4339155"/>
              <a:ext cx="140870" cy="51059"/>
            </a:xfrm>
            <a:custGeom>
              <a:avLst/>
              <a:gdLst/>
              <a:ahLst/>
              <a:cxnLst/>
              <a:rect l="l" t="t" r="r" b="b"/>
              <a:pathLst>
                <a:path w="5060" h="1834" extrusionOk="0">
                  <a:moveTo>
                    <a:pt x="624" y="0"/>
                  </a:moveTo>
                  <a:lnTo>
                    <a:pt x="1" y="1833"/>
                  </a:lnTo>
                  <a:lnTo>
                    <a:pt x="3960" y="1833"/>
                  </a:lnTo>
                  <a:lnTo>
                    <a:pt x="5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20"/>
            <p:cNvSpPr/>
            <p:nvPr/>
          </p:nvSpPr>
          <p:spPr>
            <a:xfrm flipH="1">
              <a:off x="8322522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1650" y="0"/>
                  </a:moveTo>
                  <a:lnTo>
                    <a:pt x="0" y="5022"/>
                  </a:lnTo>
                  <a:lnTo>
                    <a:pt x="3043" y="5022"/>
                  </a:lnTo>
                  <a:lnTo>
                    <a:pt x="6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20"/>
            <p:cNvSpPr/>
            <p:nvPr/>
          </p:nvSpPr>
          <p:spPr>
            <a:xfrm flipH="1">
              <a:off x="8322522" y="4339155"/>
              <a:ext cx="140870" cy="51059"/>
            </a:xfrm>
            <a:custGeom>
              <a:avLst/>
              <a:gdLst/>
              <a:ahLst/>
              <a:cxnLst/>
              <a:rect l="l" t="t" r="r" b="b"/>
              <a:pathLst>
                <a:path w="5060" h="1834" extrusionOk="0">
                  <a:moveTo>
                    <a:pt x="624" y="0"/>
                  </a:moveTo>
                  <a:lnTo>
                    <a:pt x="1" y="1833"/>
                  </a:lnTo>
                  <a:lnTo>
                    <a:pt x="3960" y="1833"/>
                  </a:lnTo>
                  <a:lnTo>
                    <a:pt x="5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20"/>
            <p:cNvSpPr/>
            <p:nvPr/>
          </p:nvSpPr>
          <p:spPr>
            <a:xfrm flipH="1">
              <a:off x="8611334" y="4339155"/>
              <a:ext cx="169462" cy="139840"/>
            </a:xfrm>
            <a:custGeom>
              <a:avLst/>
              <a:gdLst/>
              <a:ahLst/>
              <a:cxnLst/>
              <a:rect l="l" t="t" r="r" b="b"/>
              <a:pathLst>
                <a:path w="6087" h="5023" extrusionOk="0">
                  <a:moveTo>
                    <a:pt x="1614" y="0"/>
                  </a:moveTo>
                  <a:lnTo>
                    <a:pt x="1" y="5022"/>
                  </a:lnTo>
                  <a:lnTo>
                    <a:pt x="3007" y="5022"/>
                  </a:lnTo>
                  <a:lnTo>
                    <a:pt x="60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38" name="Google Shape;1438;p20"/>
            <p:cNvGrpSpPr/>
            <p:nvPr/>
          </p:nvGrpSpPr>
          <p:grpSpPr>
            <a:xfrm flipH="1">
              <a:off x="7399420" y="1088976"/>
              <a:ext cx="1190312" cy="437061"/>
              <a:chOff x="7183950" y="745675"/>
              <a:chExt cx="836775" cy="450950"/>
            </a:xfrm>
          </p:grpSpPr>
          <p:sp>
            <p:nvSpPr>
              <p:cNvPr id="1439" name="Google Shape;1439;p20"/>
              <p:cNvSpPr/>
              <p:nvPr/>
            </p:nvSpPr>
            <p:spPr>
              <a:xfrm>
                <a:off x="7644950" y="745675"/>
                <a:ext cx="285975" cy="4509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18038" extrusionOk="0">
                    <a:moveTo>
                      <a:pt x="3813" y="1"/>
                    </a:moveTo>
                    <a:lnTo>
                      <a:pt x="0" y="807"/>
                    </a:lnTo>
                    <a:lnTo>
                      <a:pt x="3630" y="18038"/>
                    </a:lnTo>
                    <a:lnTo>
                      <a:pt x="11218" y="18038"/>
                    </a:lnTo>
                    <a:lnTo>
                      <a:pt x="114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0" name="Google Shape;1440;p20"/>
              <p:cNvSpPr/>
              <p:nvPr/>
            </p:nvSpPr>
            <p:spPr>
              <a:xfrm>
                <a:off x="7578950" y="756675"/>
                <a:ext cx="183325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37" y="1"/>
                    </a:moveTo>
                    <a:lnTo>
                      <a:pt x="1" y="17598"/>
                    </a:lnTo>
                    <a:lnTo>
                      <a:pt x="6380" y="17598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0"/>
              <p:cNvSpPr/>
              <p:nvPr/>
            </p:nvSpPr>
            <p:spPr>
              <a:xfrm>
                <a:off x="7264600" y="756675"/>
                <a:ext cx="183325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6379" y="17598"/>
                    </a:lnTo>
                    <a:lnTo>
                      <a:pt x="73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0"/>
              <p:cNvSpPr/>
              <p:nvPr/>
            </p:nvSpPr>
            <p:spPr>
              <a:xfrm>
                <a:off x="7183950" y="820825"/>
                <a:ext cx="193400" cy="375800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15032" extrusionOk="0">
                    <a:moveTo>
                      <a:pt x="0" y="1"/>
                    </a:moveTo>
                    <a:lnTo>
                      <a:pt x="0" y="15032"/>
                    </a:lnTo>
                    <a:lnTo>
                      <a:pt x="7296" y="15032"/>
                    </a:lnTo>
                    <a:lnTo>
                      <a:pt x="7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0"/>
              <p:cNvSpPr/>
              <p:nvPr/>
            </p:nvSpPr>
            <p:spPr>
              <a:xfrm>
                <a:off x="7366325" y="820825"/>
                <a:ext cx="57775" cy="3758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5032" extrusionOk="0">
                    <a:moveTo>
                      <a:pt x="1" y="1"/>
                    </a:moveTo>
                    <a:lnTo>
                      <a:pt x="1" y="15032"/>
                    </a:lnTo>
                    <a:lnTo>
                      <a:pt x="2310" y="15032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0"/>
              <p:cNvSpPr/>
              <p:nvPr/>
            </p:nvSpPr>
            <p:spPr>
              <a:xfrm>
                <a:off x="7366325" y="956475"/>
                <a:ext cx="57775" cy="2007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8030" extrusionOk="0">
                    <a:moveTo>
                      <a:pt x="1" y="1"/>
                    </a:moveTo>
                    <a:lnTo>
                      <a:pt x="1" y="8029"/>
                    </a:lnTo>
                    <a:lnTo>
                      <a:pt x="2310" y="8029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0"/>
              <p:cNvSpPr/>
              <p:nvPr/>
            </p:nvSpPr>
            <p:spPr>
              <a:xfrm>
                <a:off x="7424075" y="756675"/>
                <a:ext cx="88925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3556" y="17598"/>
                    </a:lnTo>
                    <a:lnTo>
                      <a:pt x="35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6" name="Google Shape;1446;p20"/>
              <p:cNvSpPr/>
              <p:nvPr/>
            </p:nvSpPr>
            <p:spPr>
              <a:xfrm>
                <a:off x="7424075" y="795175"/>
                <a:ext cx="8892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027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556" y="1027"/>
                    </a:lnTo>
                    <a:lnTo>
                      <a:pt x="35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7" name="Google Shape;1447;p20"/>
              <p:cNvSpPr/>
              <p:nvPr/>
            </p:nvSpPr>
            <p:spPr>
              <a:xfrm>
                <a:off x="7424075" y="1132450"/>
                <a:ext cx="8892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027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556" y="1027"/>
                    </a:lnTo>
                    <a:lnTo>
                      <a:pt x="35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0"/>
              <p:cNvSpPr/>
              <p:nvPr/>
            </p:nvSpPr>
            <p:spPr>
              <a:xfrm>
                <a:off x="7446975" y="876750"/>
                <a:ext cx="43100" cy="20072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029" extrusionOk="0">
                    <a:moveTo>
                      <a:pt x="1" y="0"/>
                    </a:moveTo>
                    <a:lnTo>
                      <a:pt x="1" y="8029"/>
                    </a:lnTo>
                    <a:lnTo>
                      <a:pt x="1724" y="8029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0"/>
              <p:cNvSpPr/>
              <p:nvPr/>
            </p:nvSpPr>
            <p:spPr>
              <a:xfrm>
                <a:off x="7608275" y="804350"/>
                <a:ext cx="62350" cy="39227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691" extrusionOk="0">
                    <a:moveTo>
                      <a:pt x="1" y="0"/>
                    </a:moveTo>
                    <a:lnTo>
                      <a:pt x="1" y="15691"/>
                    </a:lnTo>
                    <a:lnTo>
                      <a:pt x="2494" y="15691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0"/>
              <p:cNvSpPr/>
              <p:nvPr/>
            </p:nvSpPr>
            <p:spPr>
              <a:xfrm>
                <a:off x="7608275" y="909750"/>
                <a:ext cx="62350" cy="17690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076" extrusionOk="0">
                    <a:moveTo>
                      <a:pt x="1" y="0"/>
                    </a:moveTo>
                    <a:lnTo>
                      <a:pt x="1" y="7075"/>
                    </a:lnTo>
                    <a:lnTo>
                      <a:pt x="2494" y="7075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1" name="Google Shape;1451;p20"/>
              <p:cNvSpPr/>
              <p:nvPr/>
            </p:nvSpPr>
            <p:spPr>
              <a:xfrm>
                <a:off x="7512975" y="783250"/>
                <a:ext cx="98075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6535" extrusionOk="0">
                    <a:moveTo>
                      <a:pt x="0" y="1"/>
                    </a:moveTo>
                    <a:lnTo>
                      <a:pt x="0" y="16535"/>
                    </a:lnTo>
                    <a:lnTo>
                      <a:pt x="3923" y="16535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2" name="Google Shape;1452;p20"/>
              <p:cNvSpPr/>
              <p:nvPr/>
            </p:nvSpPr>
            <p:spPr>
              <a:xfrm>
                <a:off x="7512975" y="837325"/>
                <a:ext cx="980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028" extrusionOk="0">
                    <a:moveTo>
                      <a:pt x="0" y="1"/>
                    </a:moveTo>
                    <a:lnTo>
                      <a:pt x="0" y="1027"/>
                    </a:lnTo>
                    <a:lnTo>
                      <a:pt x="3923" y="1027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0"/>
              <p:cNvSpPr/>
              <p:nvPr/>
            </p:nvSpPr>
            <p:spPr>
              <a:xfrm>
                <a:off x="7737500" y="756675"/>
                <a:ext cx="98100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7598" extrusionOk="0">
                    <a:moveTo>
                      <a:pt x="1" y="1"/>
                    </a:moveTo>
                    <a:lnTo>
                      <a:pt x="1" y="17598"/>
                    </a:lnTo>
                    <a:lnTo>
                      <a:pt x="3924" y="17598"/>
                    </a:lnTo>
                    <a:lnTo>
                      <a:pt x="39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0"/>
              <p:cNvSpPr/>
              <p:nvPr/>
            </p:nvSpPr>
            <p:spPr>
              <a:xfrm>
                <a:off x="7738425" y="795175"/>
                <a:ext cx="971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887" y="1027"/>
                    </a:lnTo>
                    <a:lnTo>
                      <a:pt x="38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0"/>
              <p:cNvSpPr/>
              <p:nvPr/>
            </p:nvSpPr>
            <p:spPr>
              <a:xfrm>
                <a:off x="7737500" y="1132450"/>
                <a:ext cx="981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924" y="1027"/>
                    </a:lnTo>
                    <a:lnTo>
                      <a:pt x="39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6" name="Google Shape;1456;p20"/>
              <p:cNvSpPr/>
              <p:nvPr/>
            </p:nvSpPr>
            <p:spPr>
              <a:xfrm>
                <a:off x="7761350" y="876750"/>
                <a:ext cx="51350" cy="2007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8029" extrusionOk="0">
                    <a:moveTo>
                      <a:pt x="0" y="0"/>
                    </a:moveTo>
                    <a:lnTo>
                      <a:pt x="0" y="8029"/>
                    </a:lnTo>
                    <a:lnTo>
                      <a:pt x="2053" y="8029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7" name="Google Shape;1457;p20"/>
              <p:cNvSpPr/>
              <p:nvPr/>
            </p:nvSpPr>
            <p:spPr>
              <a:xfrm>
                <a:off x="7835575" y="745675"/>
                <a:ext cx="185150" cy="450950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18038" extrusionOk="0">
                    <a:moveTo>
                      <a:pt x="3813" y="1"/>
                    </a:moveTo>
                    <a:lnTo>
                      <a:pt x="1" y="807"/>
                    </a:lnTo>
                    <a:lnTo>
                      <a:pt x="3593" y="18038"/>
                    </a:lnTo>
                    <a:lnTo>
                      <a:pt x="7406" y="17231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0"/>
              <p:cNvSpPr/>
              <p:nvPr/>
            </p:nvSpPr>
            <p:spPr>
              <a:xfrm>
                <a:off x="7843825" y="784175"/>
                <a:ext cx="100850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1797" extrusionOk="0">
                    <a:moveTo>
                      <a:pt x="3813" y="1"/>
                    </a:moveTo>
                    <a:lnTo>
                      <a:pt x="1" y="770"/>
                    </a:lnTo>
                    <a:lnTo>
                      <a:pt x="184" y="1797"/>
                    </a:lnTo>
                    <a:lnTo>
                      <a:pt x="4033" y="990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0"/>
              <p:cNvSpPr/>
              <p:nvPr/>
            </p:nvSpPr>
            <p:spPr>
              <a:xfrm>
                <a:off x="7912575" y="1114125"/>
                <a:ext cx="1008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797" extrusionOk="0">
                    <a:moveTo>
                      <a:pt x="3813" y="0"/>
                    </a:moveTo>
                    <a:lnTo>
                      <a:pt x="0" y="807"/>
                    </a:lnTo>
                    <a:lnTo>
                      <a:pt x="220" y="1797"/>
                    </a:lnTo>
                    <a:lnTo>
                      <a:pt x="4033" y="990"/>
                    </a:lnTo>
                    <a:lnTo>
                      <a:pt x="3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0" name="Google Shape;1460;p20"/>
              <p:cNvSpPr/>
              <p:nvPr/>
            </p:nvSpPr>
            <p:spPr>
              <a:xfrm>
                <a:off x="7882325" y="868500"/>
                <a:ext cx="91675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8286" extrusionOk="0">
                    <a:moveTo>
                      <a:pt x="2017" y="0"/>
                    </a:moveTo>
                    <a:lnTo>
                      <a:pt x="0" y="404"/>
                    </a:lnTo>
                    <a:lnTo>
                      <a:pt x="1650" y="8286"/>
                    </a:lnTo>
                    <a:lnTo>
                      <a:pt x="3666" y="7846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1" name="Google Shape;1461;p20"/>
              <p:cNvSpPr/>
              <p:nvPr/>
            </p:nvSpPr>
            <p:spPr>
              <a:xfrm>
                <a:off x="7678863" y="882250"/>
                <a:ext cx="67850" cy="314375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2575" extrusionOk="0">
                    <a:moveTo>
                      <a:pt x="1" y="0"/>
                    </a:moveTo>
                    <a:lnTo>
                      <a:pt x="1" y="12575"/>
                    </a:lnTo>
                    <a:lnTo>
                      <a:pt x="2714" y="12575"/>
                    </a:lnTo>
                    <a:lnTo>
                      <a:pt x="27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62" name="Google Shape;1462;p20"/>
            <p:cNvSpPr/>
            <p:nvPr/>
          </p:nvSpPr>
          <p:spPr>
            <a:xfrm flipH="1">
              <a:off x="8248005" y="2189524"/>
              <a:ext cx="82185" cy="194567"/>
            </a:xfrm>
            <a:custGeom>
              <a:avLst/>
              <a:gdLst/>
              <a:ahLst/>
              <a:cxnLst/>
              <a:rect l="l" t="t" r="r" b="b"/>
              <a:pathLst>
                <a:path w="2311" h="8030" extrusionOk="0">
                  <a:moveTo>
                    <a:pt x="1" y="1"/>
                  </a:moveTo>
                  <a:lnTo>
                    <a:pt x="1" y="8029"/>
                  </a:lnTo>
                  <a:lnTo>
                    <a:pt x="2310" y="8029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20"/>
            <p:cNvSpPr/>
            <p:nvPr/>
          </p:nvSpPr>
          <p:spPr>
            <a:xfrm flipH="1">
              <a:off x="8121545" y="2360079"/>
              <a:ext cx="126496" cy="24884"/>
            </a:xfrm>
            <a:custGeom>
              <a:avLst/>
              <a:gdLst/>
              <a:ahLst/>
              <a:cxnLst/>
              <a:rect l="l" t="t" r="r" b="b"/>
              <a:pathLst>
                <a:path w="3557" h="1027" extrusionOk="0">
                  <a:moveTo>
                    <a:pt x="0" y="0"/>
                  </a:moveTo>
                  <a:lnTo>
                    <a:pt x="0" y="1027"/>
                  </a:lnTo>
                  <a:lnTo>
                    <a:pt x="3556" y="1027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20"/>
            <p:cNvSpPr/>
            <p:nvPr/>
          </p:nvSpPr>
          <p:spPr>
            <a:xfrm flipH="1">
              <a:off x="7507487" y="2022531"/>
              <a:ext cx="143459" cy="43541"/>
            </a:xfrm>
            <a:custGeom>
              <a:avLst/>
              <a:gdLst/>
              <a:ahLst/>
              <a:cxnLst/>
              <a:rect l="l" t="t" r="r" b="b"/>
              <a:pathLst>
                <a:path w="4034" h="1797" extrusionOk="0">
                  <a:moveTo>
                    <a:pt x="3813" y="1"/>
                  </a:moveTo>
                  <a:lnTo>
                    <a:pt x="1" y="770"/>
                  </a:lnTo>
                  <a:lnTo>
                    <a:pt x="184" y="1797"/>
                  </a:lnTo>
                  <a:lnTo>
                    <a:pt x="4033" y="990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5" name="Google Shape;1465;p20"/>
            <p:cNvGrpSpPr/>
            <p:nvPr/>
          </p:nvGrpSpPr>
          <p:grpSpPr>
            <a:xfrm>
              <a:off x="7430969" y="2591991"/>
              <a:ext cx="984368" cy="344707"/>
              <a:chOff x="937650" y="3222250"/>
              <a:chExt cx="895450" cy="355625"/>
            </a:xfrm>
          </p:grpSpPr>
          <p:sp>
            <p:nvSpPr>
              <p:cNvPr id="1466" name="Google Shape;1466;p20"/>
              <p:cNvSpPr/>
              <p:nvPr/>
            </p:nvSpPr>
            <p:spPr>
              <a:xfrm>
                <a:off x="1077875" y="3235100"/>
                <a:ext cx="220000" cy="342775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13711" extrusionOk="0">
                    <a:moveTo>
                      <a:pt x="4363" y="0"/>
                    </a:moveTo>
                    <a:lnTo>
                      <a:pt x="1541" y="37"/>
                    </a:lnTo>
                    <a:cubicBezTo>
                      <a:pt x="1467" y="37"/>
                      <a:pt x="1431" y="110"/>
                      <a:pt x="1431" y="183"/>
                    </a:cubicBezTo>
                    <a:lnTo>
                      <a:pt x="1431" y="293"/>
                    </a:lnTo>
                    <a:cubicBezTo>
                      <a:pt x="1101" y="477"/>
                      <a:pt x="1467" y="697"/>
                      <a:pt x="1467" y="697"/>
                    </a:cubicBezTo>
                    <a:lnTo>
                      <a:pt x="1467" y="1173"/>
                    </a:lnTo>
                    <a:cubicBezTo>
                      <a:pt x="1137" y="1320"/>
                      <a:pt x="1137" y="1796"/>
                      <a:pt x="1467" y="1980"/>
                    </a:cubicBezTo>
                    <a:cubicBezTo>
                      <a:pt x="551" y="2713"/>
                      <a:pt x="1" y="3849"/>
                      <a:pt x="38" y="5059"/>
                    </a:cubicBezTo>
                    <a:cubicBezTo>
                      <a:pt x="38" y="6929"/>
                      <a:pt x="258" y="12208"/>
                      <a:pt x="441" y="13711"/>
                    </a:cubicBezTo>
                    <a:lnTo>
                      <a:pt x="8506" y="13711"/>
                    </a:lnTo>
                    <a:cubicBezTo>
                      <a:pt x="8653" y="12355"/>
                      <a:pt x="8799" y="6892"/>
                      <a:pt x="8763" y="4986"/>
                    </a:cubicBezTo>
                    <a:cubicBezTo>
                      <a:pt x="8763" y="3776"/>
                      <a:pt x="8249" y="2640"/>
                      <a:pt x="7296" y="1906"/>
                    </a:cubicBezTo>
                    <a:cubicBezTo>
                      <a:pt x="7626" y="1760"/>
                      <a:pt x="7626" y="1283"/>
                      <a:pt x="7296" y="1100"/>
                    </a:cubicBezTo>
                    <a:lnTo>
                      <a:pt x="7296" y="660"/>
                    </a:lnTo>
                    <a:cubicBezTo>
                      <a:pt x="7296" y="660"/>
                      <a:pt x="7626" y="440"/>
                      <a:pt x="7333" y="220"/>
                    </a:cubicBezTo>
                    <a:lnTo>
                      <a:pt x="7333" y="110"/>
                    </a:lnTo>
                    <a:cubicBezTo>
                      <a:pt x="7333" y="37"/>
                      <a:pt x="7260" y="0"/>
                      <a:pt x="7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0"/>
              <p:cNvSpPr/>
              <p:nvPr/>
            </p:nvSpPr>
            <p:spPr>
              <a:xfrm>
                <a:off x="1098975" y="3222250"/>
                <a:ext cx="176900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21" extrusionOk="0">
                    <a:moveTo>
                      <a:pt x="257" y="1"/>
                    </a:moveTo>
                    <a:lnTo>
                      <a:pt x="0" y="1321"/>
                    </a:lnTo>
                    <a:lnTo>
                      <a:pt x="7076" y="1321"/>
                    </a:lnTo>
                    <a:lnTo>
                      <a:pt x="68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8" name="Google Shape;1468;p20"/>
              <p:cNvSpPr/>
              <p:nvPr/>
            </p:nvSpPr>
            <p:spPr>
              <a:xfrm>
                <a:off x="937650" y="3313000"/>
                <a:ext cx="219075" cy="264875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10595" extrusionOk="0">
                    <a:moveTo>
                      <a:pt x="7150" y="0"/>
                    </a:moveTo>
                    <a:lnTo>
                      <a:pt x="4363" y="37"/>
                    </a:lnTo>
                    <a:lnTo>
                      <a:pt x="1541" y="37"/>
                    </a:lnTo>
                    <a:cubicBezTo>
                      <a:pt x="1467" y="37"/>
                      <a:pt x="1394" y="110"/>
                      <a:pt x="1394" y="183"/>
                    </a:cubicBezTo>
                    <a:lnTo>
                      <a:pt x="1394" y="293"/>
                    </a:lnTo>
                    <a:cubicBezTo>
                      <a:pt x="1101" y="477"/>
                      <a:pt x="1431" y="697"/>
                      <a:pt x="1431" y="697"/>
                    </a:cubicBezTo>
                    <a:lnTo>
                      <a:pt x="1431" y="1137"/>
                    </a:lnTo>
                    <a:cubicBezTo>
                      <a:pt x="1101" y="1320"/>
                      <a:pt x="1101" y="1797"/>
                      <a:pt x="1431" y="1980"/>
                    </a:cubicBezTo>
                    <a:cubicBezTo>
                      <a:pt x="514" y="2713"/>
                      <a:pt x="1" y="3849"/>
                      <a:pt x="1" y="5059"/>
                    </a:cubicBezTo>
                    <a:cubicBezTo>
                      <a:pt x="1" y="6929"/>
                      <a:pt x="1504" y="9092"/>
                      <a:pt x="1651" y="10595"/>
                    </a:cubicBezTo>
                    <a:lnTo>
                      <a:pt x="6930" y="10595"/>
                    </a:lnTo>
                    <a:cubicBezTo>
                      <a:pt x="7076" y="9239"/>
                      <a:pt x="8763" y="6892"/>
                      <a:pt x="8726" y="4986"/>
                    </a:cubicBezTo>
                    <a:cubicBezTo>
                      <a:pt x="8763" y="3776"/>
                      <a:pt x="8213" y="2676"/>
                      <a:pt x="7260" y="1906"/>
                    </a:cubicBezTo>
                    <a:cubicBezTo>
                      <a:pt x="7590" y="1760"/>
                      <a:pt x="7590" y="1283"/>
                      <a:pt x="7260" y="1100"/>
                    </a:cubicBezTo>
                    <a:lnTo>
                      <a:pt x="7260" y="660"/>
                    </a:lnTo>
                    <a:cubicBezTo>
                      <a:pt x="7260" y="660"/>
                      <a:pt x="7626" y="440"/>
                      <a:pt x="7296" y="257"/>
                    </a:cubicBezTo>
                    <a:lnTo>
                      <a:pt x="7296" y="110"/>
                    </a:lnTo>
                    <a:cubicBezTo>
                      <a:pt x="7296" y="37"/>
                      <a:pt x="7223" y="0"/>
                      <a:pt x="7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9" name="Google Shape;1469;p20"/>
              <p:cNvSpPr/>
              <p:nvPr/>
            </p:nvSpPr>
            <p:spPr>
              <a:xfrm>
                <a:off x="957825" y="3300150"/>
                <a:ext cx="17690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58" extrusionOk="0">
                    <a:moveTo>
                      <a:pt x="257" y="1"/>
                    </a:moveTo>
                    <a:lnTo>
                      <a:pt x="0" y="1357"/>
                    </a:lnTo>
                    <a:lnTo>
                      <a:pt x="7076" y="1357"/>
                    </a:lnTo>
                    <a:lnTo>
                      <a:pt x="6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0"/>
              <p:cNvSpPr/>
              <p:nvPr/>
            </p:nvSpPr>
            <p:spPr>
              <a:xfrm>
                <a:off x="1390425" y="3280000"/>
                <a:ext cx="191575" cy="297875"/>
              </a:xfrm>
              <a:custGeom>
                <a:avLst/>
                <a:gdLst/>
                <a:ahLst/>
                <a:cxnLst/>
                <a:rect l="l" t="t" r="r" b="b"/>
                <a:pathLst>
                  <a:path w="7663" h="11915" extrusionOk="0">
                    <a:moveTo>
                      <a:pt x="6232" y="0"/>
                    </a:moveTo>
                    <a:lnTo>
                      <a:pt x="3776" y="37"/>
                    </a:lnTo>
                    <a:lnTo>
                      <a:pt x="1320" y="37"/>
                    </a:lnTo>
                    <a:cubicBezTo>
                      <a:pt x="1283" y="37"/>
                      <a:pt x="1210" y="74"/>
                      <a:pt x="1210" y="147"/>
                    </a:cubicBezTo>
                    <a:lnTo>
                      <a:pt x="1210" y="257"/>
                    </a:lnTo>
                    <a:cubicBezTo>
                      <a:pt x="953" y="440"/>
                      <a:pt x="1246" y="624"/>
                      <a:pt x="1246" y="624"/>
                    </a:cubicBezTo>
                    <a:lnTo>
                      <a:pt x="1246" y="990"/>
                    </a:lnTo>
                    <a:cubicBezTo>
                      <a:pt x="953" y="1100"/>
                      <a:pt x="953" y="1577"/>
                      <a:pt x="1246" y="1687"/>
                    </a:cubicBezTo>
                    <a:cubicBezTo>
                      <a:pt x="440" y="2347"/>
                      <a:pt x="0" y="3373"/>
                      <a:pt x="37" y="4400"/>
                    </a:cubicBezTo>
                    <a:cubicBezTo>
                      <a:pt x="37" y="6013"/>
                      <a:pt x="257" y="10632"/>
                      <a:pt x="403" y="11915"/>
                    </a:cubicBezTo>
                    <a:lnTo>
                      <a:pt x="7405" y="11915"/>
                    </a:lnTo>
                    <a:cubicBezTo>
                      <a:pt x="7515" y="10705"/>
                      <a:pt x="7662" y="5976"/>
                      <a:pt x="7625" y="4326"/>
                    </a:cubicBezTo>
                    <a:cubicBezTo>
                      <a:pt x="7625" y="3300"/>
                      <a:pt x="7149" y="2310"/>
                      <a:pt x="6342" y="1687"/>
                    </a:cubicBezTo>
                    <a:cubicBezTo>
                      <a:pt x="6636" y="1540"/>
                      <a:pt x="6636" y="1100"/>
                      <a:pt x="6342" y="954"/>
                    </a:cubicBezTo>
                    <a:lnTo>
                      <a:pt x="6342" y="587"/>
                    </a:lnTo>
                    <a:cubicBezTo>
                      <a:pt x="6342" y="587"/>
                      <a:pt x="6636" y="404"/>
                      <a:pt x="6342" y="220"/>
                    </a:cubicBezTo>
                    <a:lnTo>
                      <a:pt x="6342" y="110"/>
                    </a:lnTo>
                    <a:cubicBezTo>
                      <a:pt x="6342" y="74"/>
                      <a:pt x="6306" y="0"/>
                      <a:pt x="6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0"/>
              <p:cNvSpPr/>
              <p:nvPr/>
            </p:nvSpPr>
            <p:spPr>
              <a:xfrm>
                <a:off x="1408750" y="3269000"/>
                <a:ext cx="15307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1174" extrusionOk="0">
                    <a:moveTo>
                      <a:pt x="220" y="0"/>
                    </a:moveTo>
                    <a:lnTo>
                      <a:pt x="0" y="1174"/>
                    </a:lnTo>
                    <a:lnTo>
                      <a:pt x="6123" y="1174"/>
                    </a:lnTo>
                    <a:lnTo>
                      <a:pt x="59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2" name="Google Shape;1472;p20"/>
              <p:cNvSpPr/>
              <p:nvPr/>
            </p:nvSpPr>
            <p:spPr>
              <a:xfrm>
                <a:off x="1250200" y="3390900"/>
                <a:ext cx="220900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7479" extrusionOk="0">
                    <a:moveTo>
                      <a:pt x="7185" y="0"/>
                    </a:moveTo>
                    <a:lnTo>
                      <a:pt x="4363" y="37"/>
                    </a:lnTo>
                    <a:lnTo>
                      <a:pt x="1540" y="37"/>
                    </a:lnTo>
                    <a:cubicBezTo>
                      <a:pt x="1466" y="74"/>
                      <a:pt x="1430" y="110"/>
                      <a:pt x="1430" y="184"/>
                    </a:cubicBezTo>
                    <a:lnTo>
                      <a:pt x="1430" y="294"/>
                    </a:lnTo>
                    <a:cubicBezTo>
                      <a:pt x="1100" y="514"/>
                      <a:pt x="1466" y="697"/>
                      <a:pt x="1466" y="697"/>
                    </a:cubicBezTo>
                    <a:lnTo>
                      <a:pt x="1466" y="1173"/>
                    </a:lnTo>
                    <a:cubicBezTo>
                      <a:pt x="1137" y="1357"/>
                      <a:pt x="1137" y="1797"/>
                      <a:pt x="1466" y="1980"/>
                    </a:cubicBezTo>
                    <a:cubicBezTo>
                      <a:pt x="513" y="2750"/>
                      <a:pt x="0" y="3886"/>
                      <a:pt x="37" y="5059"/>
                    </a:cubicBezTo>
                    <a:cubicBezTo>
                      <a:pt x="37" y="6929"/>
                      <a:pt x="257" y="5976"/>
                      <a:pt x="440" y="7479"/>
                    </a:cubicBezTo>
                    <a:lnTo>
                      <a:pt x="8542" y="7479"/>
                    </a:lnTo>
                    <a:cubicBezTo>
                      <a:pt x="8652" y="6123"/>
                      <a:pt x="8835" y="6892"/>
                      <a:pt x="8762" y="4986"/>
                    </a:cubicBezTo>
                    <a:cubicBezTo>
                      <a:pt x="8762" y="3813"/>
                      <a:pt x="8249" y="2676"/>
                      <a:pt x="7295" y="1943"/>
                    </a:cubicBezTo>
                    <a:cubicBezTo>
                      <a:pt x="7625" y="1760"/>
                      <a:pt x="7625" y="1283"/>
                      <a:pt x="7295" y="1137"/>
                    </a:cubicBezTo>
                    <a:lnTo>
                      <a:pt x="7295" y="660"/>
                    </a:lnTo>
                    <a:cubicBezTo>
                      <a:pt x="7295" y="660"/>
                      <a:pt x="7662" y="440"/>
                      <a:pt x="7332" y="257"/>
                    </a:cubicBezTo>
                    <a:lnTo>
                      <a:pt x="7332" y="147"/>
                    </a:lnTo>
                    <a:cubicBezTo>
                      <a:pt x="7332" y="74"/>
                      <a:pt x="7259" y="0"/>
                      <a:pt x="71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3" name="Google Shape;1473;p20"/>
              <p:cNvSpPr/>
              <p:nvPr/>
            </p:nvSpPr>
            <p:spPr>
              <a:xfrm>
                <a:off x="1271275" y="3378075"/>
                <a:ext cx="17690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57" extrusionOk="0">
                    <a:moveTo>
                      <a:pt x="257" y="0"/>
                    </a:moveTo>
                    <a:lnTo>
                      <a:pt x="0" y="1356"/>
                    </a:lnTo>
                    <a:lnTo>
                      <a:pt x="7076" y="1356"/>
                    </a:lnTo>
                    <a:lnTo>
                      <a:pt x="68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4" name="Google Shape;1474;p20"/>
              <p:cNvSpPr/>
              <p:nvPr/>
            </p:nvSpPr>
            <p:spPr>
              <a:xfrm>
                <a:off x="1613125" y="3390900"/>
                <a:ext cx="219975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7479" extrusionOk="0">
                    <a:moveTo>
                      <a:pt x="7149" y="0"/>
                    </a:moveTo>
                    <a:lnTo>
                      <a:pt x="4363" y="37"/>
                    </a:lnTo>
                    <a:lnTo>
                      <a:pt x="1540" y="37"/>
                    </a:lnTo>
                    <a:cubicBezTo>
                      <a:pt x="1467" y="74"/>
                      <a:pt x="1394" y="110"/>
                      <a:pt x="1394" y="184"/>
                    </a:cubicBezTo>
                    <a:lnTo>
                      <a:pt x="1394" y="294"/>
                    </a:lnTo>
                    <a:cubicBezTo>
                      <a:pt x="1064" y="514"/>
                      <a:pt x="1430" y="697"/>
                      <a:pt x="1430" y="697"/>
                    </a:cubicBezTo>
                    <a:lnTo>
                      <a:pt x="1430" y="1173"/>
                    </a:lnTo>
                    <a:cubicBezTo>
                      <a:pt x="1100" y="1357"/>
                      <a:pt x="1100" y="1797"/>
                      <a:pt x="1430" y="1980"/>
                    </a:cubicBezTo>
                    <a:cubicBezTo>
                      <a:pt x="514" y="2750"/>
                      <a:pt x="0" y="3886"/>
                      <a:pt x="37" y="5059"/>
                    </a:cubicBezTo>
                    <a:cubicBezTo>
                      <a:pt x="37" y="6929"/>
                      <a:pt x="257" y="5976"/>
                      <a:pt x="404" y="7479"/>
                    </a:cubicBezTo>
                    <a:lnTo>
                      <a:pt x="8506" y="7479"/>
                    </a:lnTo>
                    <a:cubicBezTo>
                      <a:pt x="8652" y="6123"/>
                      <a:pt x="8799" y="6892"/>
                      <a:pt x="8726" y="4986"/>
                    </a:cubicBezTo>
                    <a:cubicBezTo>
                      <a:pt x="8762" y="3813"/>
                      <a:pt x="8212" y="2676"/>
                      <a:pt x="7259" y="1943"/>
                    </a:cubicBezTo>
                    <a:cubicBezTo>
                      <a:pt x="7589" y="1760"/>
                      <a:pt x="7589" y="1283"/>
                      <a:pt x="7259" y="1137"/>
                    </a:cubicBezTo>
                    <a:lnTo>
                      <a:pt x="7259" y="660"/>
                    </a:lnTo>
                    <a:cubicBezTo>
                      <a:pt x="7259" y="660"/>
                      <a:pt x="7626" y="440"/>
                      <a:pt x="7296" y="257"/>
                    </a:cubicBezTo>
                    <a:lnTo>
                      <a:pt x="7296" y="147"/>
                    </a:lnTo>
                    <a:cubicBezTo>
                      <a:pt x="7296" y="74"/>
                      <a:pt x="7223" y="0"/>
                      <a:pt x="7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5" name="Google Shape;1475;p20"/>
              <p:cNvSpPr/>
              <p:nvPr/>
            </p:nvSpPr>
            <p:spPr>
              <a:xfrm>
                <a:off x="1633300" y="3378075"/>
                <a:ext cx="17690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57" extrusionOk="0">
                    <a:moveTo>
                      <a:pt x="257" y="0"/>
                    </a:moveTo>
                    <a:lnTo>
                      <a:pt x="0" y="1356"/>
                    </a:lnTo>
                    <a:lnTo>
                      <a:pt x="7075" y="1356"/>
                    </a:lnTo>
                    <a:lnTo>
                      <a:pt x="68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6" name="Google Shape;1476;p20"/>
              <p:cNvSpPr/>
              <p:nvPr/>
            </p:nvSpPr>
            <p:spPr>
              <a:xfrm>
                <a:off x="1503150" y="3337725"/>
                <a:ext cx="199825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7993" h="9606" extrusionOk="0">
                    <a:moveTo>
                      <a:pt x="6489" y="1"/>
                    </a:moveTo>
                    <a:lnTo>
                      <a:pt x="3960" y="38"/>
                    </a:lnTo>
                    <a:lnTo>
                      <a:pt x="1393" y="74"/>
                    </a:lnTo>
                    <a:cubicBezTo>
                      <a:pt x="1320" y="74"/>
                      <a:pt x="1283" y="111"/>
                      <a:pt x="1283" y="184"/>
                    </a:cubicBezTo>
                    <a:lnTo>
                      <a:pt x="1283" y="294"/>
                    </a:lnTo>
                    <a:cubicBezTo>
                      <a:pt x="990" y="441"/>
                      <a:pt x="1320" y="661"/>
                      <a:pt x="1320" y="661"/>
                    </a:cubicBezTo>
                    <a:lnTo>
                      <a:pt x="1320" y="1064"/>
                    </a:lnTo>
                    <a:cubicBezTo>
                      <a:pt x="953" y="1174"/>
                      <a:pt x="953" y="1651"/>
                      <a:pt x="1320" y="1797"/>
                    </a:cubicBezTo>
                    <a:cubicBezTo>
                      <a:pt x="477" y="2494"/>
                      <a:pt x="0" y="3520"/>
                      <a:pt x="37" y="4584"/>
                    </a:cubicBezTo>
                    <a:cubicBezTo>
                      <a:pt x="37" y="6270"/>
                      <a:pt x="1357" y="8250"/>
                      <a:pt x="1503" y="9606"/>
                    </a:cubicBezTo>
                    <a:lnTo>
                      <a:pt x="6306" y="9606"/>
                    </a:lnTo>
                    <a:cubicBezTo>
                      <a:pt x="6452" y="8360"/>
                      <a:pt x="7992" y="6233"/>
                      <a:pt x="7956" y="4510"/>
                    </a:cubicBezTo>
                    <a:cubicBezTo>
                      <a:pt x="7956" y="3447"/>
                      <a:pt x="7479" y="2421"/>
                      <a:pt x="6636" y="1761"/>
                    </a:cubicBezTo>
                    <a:cubicBezTo>
                      <a:pt x="6966" y="1614"/>
                      <a:pt x="6966" y="1137"/>
                      <a:pt x="6636" y="991"/>
                    </a:cubicBezTo>
                    <a:lnTo>
                      <a:pt x="6636" y="588"/>
                    </a:lnTo>
                    <a:cubicBezTo>
                      <a:pt x="6636" y="588"/>
                      <a:pt x="6929" y="404"/>
                      <a:pt x="6636" y="221"/>
                    </a:cubicBezTo>
                    <a:lnTo>
                      <a:pt x="6636" y="111"/>
                    </a:lnTo>
                    <a:cubicBezTo>
                      <a:pt x="6636" y="74"/>
                      <a:pt x="6562" y="1"/>
                      <a:pt x="6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7" name="Google Shape;1477;p20"/>
              <p:cNvSpPr/>
              <p:nvPr/>
            </p:nvSpPr>
            <p:spPr>
              <a:xfrm>
                <a:off x="1522400" y="3325825"/>
                <a:ext cx="16040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1211" extrusionOk="0">
                    <a:moveTo>
                      <a:pt x="257" y="0"/>
                    </a:moveTo>
                    <a:lnTo>
                      <a:pt x="0" y="1210"/>
                    </a:lnTo>
                    <a:lnTo>
                      <a:pt x="6416" y="1210"/>
                    </a:lnTo>
                    <a:lnTo>
                      <a:pt x="61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78" name="Google Shape;1478;p20"/>
            <p:cNvGrpSpPr/>
            <p:nvPr/>
          </p:nvGrpSpPr>
          <p:grpSpPr>
            <a:xfrm>
              <a:off x="7620410" y="3258750"/>
              <a:ext cx="605526" cy="208200"/>
              <a:chOff x="7138068" y="2592629"/>
              <a:chExt cx="701246" cy="232678"/>
            </a:xfrm>
          </p:grpSpPr>
          <p:sp>
            <p:nvSpPr>
              <p:cNvPr id="1479" name="Google Shape;1479;p20"/>
              <p:cNvSpPr/>
              <p:nvPr/>
            </p:nvSpPr>
            <p:spPr>
              <a:xfrm>
                <a:off x="7185238" y="2709332"/>
                <a:ext cx="653262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2707" extrusionOk="0">
                    <a:moveTo>
                      <a:pt x="1" y="1"/>
                    </a:moveTo>
                    <a:lnTo>
                      <a:pt x="1" y="2397"/>
                    </a:lnTo>
                    <a:lnTo>
                      <a:pt x="8194" y="2706"/>
                    </a:lnTo>
                    <a:lnTo>
                      <a:pt x="15247" y="2706"/>
                    </a:lnTo>
                    <a:lnTo>
                      <a:pt x="152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0" name="Google Shape;1480;p20"/>
              <p:cNvSpPr/>
              <p:nvPr/>
            </p:nvSpPr>
            <p:spPr>
              <a:xfrm>
                <a:off x="7185238" y="2702734"/>
                <a:ext cx="351094" cy="12257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2861" extrusionOk="0">
                    <a:moveTo>
                      <a:pt x="1" y="0"/>
                    </a:moveTo>
                    <a:lnTo>
                      <a:pt x="1" y="2551"/>
                    </a:lnTo>
                    <a:lnTo>
                      <a:pt x="8194" y="2860"/>
                    </a:lnTo>
                    <a:lnTo>
                      <a:pt x="8194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1" name="Google Shape;1481;p20"/>
              <p:cNvSpPr/>
              <p:nvPr/>
            </p:nvSpPr>
            <p:spPr>
              <a:xfrm>
                <a:off x="7565251" y="2721756"/>
                <a:ext cx="273249" cy="92797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6" extrusionOk="0">
                    <a:moveTo>
                      <a:pt x="0" y="1"/>
                    </a:moveTo>
                    <a:lnTo>
                      <a:pt x="0" y="2049"/>
                    </a:lnTo>
                    <a:lnTo>
                      <a:pt x="6377" y="2165"/>
                    </a:lnTo>
                    <a:lnTo>
                      <a:pt x="6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2" name="Google Shape;1482;p20"/>
              <p:cNvSpPr/>
              <p:nvPr/>
            </p:nvSpPr>
            <p:spPr>
              <a:xfrm>
                <a:off x="7599182" y="2737480"/>
                <a:ext cx="239318" cy="1083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253" extrusionOk="0">
                    <a:moveTo>
                      <a:pt x="5585" y="1"/>
                    </a:moveTo>
                    <a:lnTo>
                      <a:pt x="1" y="117"/>
                    </a:lnTo>
                    <a:lnTo>
                      <a:pt x="5585" y="252"/>
                    </a:lnTo>
                    <a:lnTo>
                      <a:pt x="55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3" name="Google Shape;1483;p20"/>
              <p:cNvSpPr/>
              <p:nvPr/>
            </p:nvSpPr>
            <p:spPr>
              <a:xfrm>
                <a:off x="7675356" y="2776423"/>
                <a:ext cx="163958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3" extrusionOk="0">
                    <a:moveTo>
                      <a:pt x="1" y="0"/>
                    </a:moveTo>
                    <a:lnTo>
                      <a:pt x="3807" y="232"/>
                    </a:lnTo>
                    <a:lnTo>
                      <a:pt x="38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4" name="Google Shape;1484;p20"/>
              <p:cNvSpPr/>
              <p:nvPr/>
            </p:nvSpPr>
            <p:spPr>
              <a:xfrm>
                <a:off x="7138068" y="2592629"/>
                <a:ext cx="653220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2725" extrusionOk="0">
                    <a:moveTo>
                      <a:pt x="0" y="0"/>
                    </a:moveTo>
                    <a:lnTo>
                      <a:pt x="0" y="2416"/>
                    </a:lnTo>
                    <a:lnTo>
                      <a:pt x="8194" y="2725"/>
                    </a:lnTo>
                    <a:lnTo>
                      <a:pt x="15247" y="2725"/>
                    </a:lnTo>
                    <a:lnTo>
                      <a:pt x="1524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5" name="Google Shape;1485;p20"/>
              <p:cNvSpPr/>
              <p:nvPr/>
            </p:nvSpPr>
            <p:spPr>
              <a:xfrm>
                <a:off x="7138068" y="2592629"/>
                <a:ext cx="351051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8194" h="2725" extrusionOk="0">
                    <a:moveTo>
                      <a:pt x="0" y="0"/>
                    </a:moveTo>
                    <a:lnTo>
                      <a:pt x="0" y="2570"/>
                    </a:lnTo>
                    <a:lnTo>
                      <a:pt x="8194" y="2725"/>
                    </a:lnTo>
                    <a:lnTo>
                      <a:pt x="8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20"/>
              <p:cNvSpPr/>
              <p:nvPr/>
            </p:nvSpPr>
            <p:spPr>
              <a:xfrm>
                <a:off x="7518038" y="2605053"/>
                <a:ext cx="273249" cy="92754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5" extrusionOk="0">
                    <a:moveTo>
                      <a:pt x="1" y="0"/>
                    </a:moveTo>
                    <a:lnTo>
                      <a:pt x="1" y="2048"/>
                    </a:lnTo>
                    <a:lnTo>
                      <a:pt x="6378" y="2164"/>
                    </a:lnTo>
                    <a:lnTo>
                      <a:pt x="63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20"/>
              <p:cNvSpPr/>
              <p:nvPr/>
            </p:nvSpPr>
            <p:spPr>
              <a:xfrm>
                <a:off x="7551155" y="2621591"/>
                <a:ext cx="240132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233" extrusionOk="0">
                    <a:moveTo>
                      <a:pt x="5605" y="1"/>
                    </a:moveTo>
                    <a:lnTo>
                      <a:pt x="1" y="116"/>
                    </a:lnTo>
                    <a:lnTo>
                      <a:pt x="5605" y="23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20"/>
              <p:cNvSpPr/>
              <p:nvPr/>
            </p:nvSpPr>
            <p:spPr>
              <a:xfrm>
                <a:off x="7627329" y="2659678"/>
                <a:ext cx="164815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52" extrusionOk="0">
                    <a:moveTo>
                      <a:pt x="3846" y="0"/>
                    </a:moveTo>
                    <a:lnTo>
                      <a:pt x="1" y="20"/>
                    </a:lnTo>
                    <a:lnTo>
                      <a:pt x="3827" y="252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9" name="Google Shape;1489;p20"/>
            <p:cNvGrpSpPr/>
            <p:nvPr/>
          </p:nvGrpSpPr>
          <p:grpSpPr>
            <a:xfrm>
              <a:off x="7246784" y="1909017"/>
              <a:ext cx="1343141" cy="628234"/>
              <a:chOff x="7246784" y="1909017"/>
              <a:chExt cx="1343141" cy="628234"/>
            </a:xfrm>
          </p:grpSpPr>
          <p:sp>
            <p:nvSpPr>
              <p:cNvPr id="1490" name="Google Shape;1490;p20"/>
              <p:cNvSpPr/>
              <p:nvPr/>
            </p:nvSpPr>
            <p:spPr>
              <a:xfrm flipH="1">
                <a:off x="7246784" y="2346227"/>
                <a:ext cx="1343141" cy="37779"/>
              </a:xfrm>
              <a:custGeom>
                <a:avLst/>
                <a:gdLst/>
                <a:ahLst/>
                <a:cxnLst/>
                <a:rect l="l" t="t" r="r" b="b"/>
                <a:pathLst>
                  <a:path w="48245" h="1357" extrusionOk="0">
                    <a:moveTo>
                      <a:pt x="0" y="0"/>
                    </a:moveTo>
                    <a:lnTo>
                      <a:pt x="0" y="1357"/>
                    </a:lnTo>
                    <a:lnTo>
                      <a:pt x="48245" y="1357"/>
                    </a:lnTo>
                    <a:lnTo>
                      <a:pt x="482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1" name="Google Shape;1491;p20"/>
              <p:cNvSpPr/>
              <p:nvPr/>
            </p:nvSpPr>
            <p:spPr>
              <a:xfrm flipH="1">
                <a:off x="7502940" y="2383978"/>
                <a:ext cx="1086985" cy="153120"/>
              </a:xfrm>
              <a:custGeom>
                <a:avLst/>
                <a:gdLst/>
                <a:ahLst/>
                <a:cxnLst/>
                <a:rect l="l" t="t" r="r" b="b"/>
                <a:pathLst>
                  <a:path w="39044" h="5500" extrusionOk="0">
                    <a:moveTo>
                      <a:pt x="0" y="1"/>
                    </a:moveTo>
                    <a:lnTo>
                      <a:pt x="0" y="5500"/>
                    </a:lnTo>
                    <a:lnTo>
                      <a:pt x="39043" y="5500"/>
                    </a:lnTo>
                    <a:lnTo>
                      <a:pt x="390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2" name="Google Shape;1492;p20"/>
              <p:cNvSpPr/>
              <p:nvPr/>
            </p:nvSpPr>
            <p:spPr>
              <a:xfrm flipH="1">
                <a:off x="7246784" y="2384131"/>
                <a:ext cx="256184" cy="153120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5500" extrusionOk="0">
                    <a:moveTo>
                      <a:pt x="0" y="0"/>
                    </a:moveTo>
                    <a:lnTo>
                      <a:pt x="0" y="5499"/>
                    </a:lnTo>
                    <a:lnTo>
                      <a:pt x="92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20"/>
              <p:cNvSpPr/>
              <p:nvPr/>
            </p:nvSpPr>
            <p:spPr>
              <a:xfrm flipH="1">
                <a:off x="7527046" y="1909017"/>
                <a:ext cx="406799" cy="43706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18038" extrusionOk="0">
                    <a:moveTo>
                      <a:pt x="3813" y="1"/>
                    </a:moveTo>
                    <a:lnTo>
                      <a:pt x="0" y="807"/>
                    </a:lnTo>
                    <a:lnTo>
                      <a:pt x="3630" y="18038"/>
                    </a:lnTo>
                    <a:lnTo>
                      <a:pt x="11218" y="18038"/>
                    </a:lnTo>
                    <a:lnTo>
                      <a:pt x="114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20"/>
              <p:cNvSpPr/>
              <p:nvPr/>
            </p:nvSpPr>
            <p:spPr>
              <a:xfrm flipH="1">
                <a:off x="7766951" y="1919678"/>
                <a:ext cx="260780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37" y="1"/>
                    </a:moveTo>
                    <a:lnTo>
                      <a:pt x="1" y="17598"/>
                    </a:lnTo>
                    <a:lnTo>
                      <a:pt x="6380" y="17598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20"/>
              <p:cNvSpPr/>
              <p:nvPr/>
            </p:nvSpPr>
            <p:spPr>
              <a:xfrm flipH="1">
                <a:off x="8214114" y="1919678"/>
                <a:ext cx="260780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6379" y="17598"/>
                    </a:lnTo>
                    <a:lnTo>
                      <a:pt x="73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6" name="Google Shape;1496;p20"/>
              <p:cNvSpPr/>
              <p:nvPr/>
            </p:nvSpPr>
            <p:spPr>
              <a:xfrm flipH="1">
                <a:off x="8314507" y="1981852"/>
                <a:ext cx="275112" cy="364225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15032" extrusionOk="0">
                    <a:moveTo>
                      <a:pt x="0" y="1"/>
                    </a:moveTo>
                    <a:lnTo>
                      <a:pt x="0" y="15032"/>
                    </a:lnTo>
                    <a:lnTo>
                      <a:pt x="7296" y="15032"/>
                    </a:lnTo>
                    <a:lnTo>
                      <a:pt x="77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7" name="Google Shape;1497;p20"/>
              <p:cNvSpPr/>
              <p:nvPr/>
            </p:nvSpPr>
            <p:spPr>
              <a:xfrm flipH="1">
                <a:off x="8248005" y="1981852"/>
                <a:ext cx="82185" cy="3642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5032" extrusionOk="0">
                    <a:moveTo>
                      <a:pt x="1" y="1"/>
                    </a:moveTo>
                    <a:lnTo>
                      <a:pt x="1" y="15032"/>
                    </a:lnTo>
                    <a:lnTo>
                      <a:pt x="2310" y="15032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20"/>
              <p:cNvSpPr/>
              <p:nvPr/>
            </p:nvSpPr>
            <p:spPr>
              <a:xfrm flipH="1">
                <a:off x="8121545" y="1919678"/>
                <a:ext cx="126496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3556" y="17598"/>
                    </a:lnTo>
                    <a:lnTo>
                      <a:pt x="35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20"/>
              <p:cNvSpPr/>
              <p:nvPr/>
            </p:nvSpPr>
            <p:spPr>
              <a:xfrm flipH="1">
                <a:off x="8121545" y="1956992"/>
                <a:ext cx="126496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027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556" y="1027"/>
                    </a:lnTo>
                    <a:lnTo>
                      <a:pt x="35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20"/>
              <p:cNvSpPr/>
              <p:nvPr/>
            </p:nvSpPr>
            <p:spPr>
              <a:xfrm flipH="1">
                <a:off x="8154155" y="2036055"/>
                <a:ext cx="61310" cy="19454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029" extrusionOk="0">
                    <a:moveTo>
                      <a:pt x="1" y="0"/>
                    </a:moveTo>
                    <a:lnTo>
                      <a:pt x="1" y="8029"/>
                    </a:lnTo>
                    <a:lnTo>
                      <a:pt x="1724" y="8029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1" name="Google Shape;1501;p20"/>
              <p:cNvSpPr/>
              <p:nvPr/>
            </p:nvSpPr>
            <p:spPr>
              <a:xfrm flipH="1">
                <a:off x="7897323" y="1965885"/>
                <a:ext cx="88693" cy="380193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691" extrusionOk="0">
                    <a:moveTo>
                      <a:pt x="1" y="0"/>
                    </a:moveTo>
                    <a:lnTo>
                      <a:pt x="1" y="15691"/>
                    </a:lnTo>
                    <a:lnTo>
                      <a:pt x="2494" y="15691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2" name="Google Shape;1502;p20"/>
              <p:cNvSpPr/>
              <p:nvPr/>
            </p:nvSpPr>
            <p:spPr>
              <a:xfrm flipH="1">
                <a:off x="7897323" y="2068038"/>
                <a:ext cx="88693" cy="171451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076" extrusionOk="0">
                    <a:moveTo>
                      <a:pt x="1" y="0"/>
                    </a:moveTo>
                    <a:lnTo>
                      <a:pt x="1" y="7075"/>
                    </a:lnTo>
                    <a:lnTo>
                      <a:pt x="2494" y="7075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20"/>
              <p:cNvSpPr/>
              <p:nvPr/>
            </p:nvSpPr>
            <p:spPr>
              <a:xfrm flipH="1">
                <a:off x="7982068" y="1945435"/>
                <a:ext cx="139512" cy="400643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6535" extrusionOk="0">
                    <a:moveTo>
                      <a:pt x="0" y="1"/>
                    </a:moveTo>
                    <a:lnTo>
                      <a:pt x="0" y="16535"/>
                    </a:lnTo>
                    <a:lnTo>
                      <a:pt x="3923" y="16535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20"/>
              <p:cNvSpPr/>
              <p:nvPr/>
            </p:nvSpPr>
            <p:spPr>
              <a:xfrm flipH="1">
                <a:off x="7982068" y="1997844"/>
                <a:ext cx="139512" cy="24908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028" extrusionOk="0">
                    <a:moveTo>
                      <a:pt x="0" y="1"/>
                    </a:moveTo>
                    <a:lnTo>
                      <a:pt x="0" y="1027"/>
                    </a:lnTo>
                    <a:lnTo>
                      <a:pt x="3923" y="1027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20"/>
              <p:cNvSpPr/>
              <p:nvPr/>
            </p:nvSpPr>
            <p:spPr>
              <a:xfrm flipH="1">
                <a:off x="7662646" y="1919678"/>
                <a:ext cx="139547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7598" extrusionOk="0">
                    <a:moveTo>
                      <a:pt x="1" y="1"/>
                    </a:moveTo>
                    <a:lnTo>
                      <a:pt x="1" y="17598"/>
                    </a:lnTo>
                    <a:lnTo>
                      <a:pt x="3924" y="17598"/>
                    </a:lnTo>
                    <a:lnTo>
                      <a:pt x="39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20"/>
              <p:cNvSpPr/>
              <p:nvPr/>
            </p:nvSpPr>
            <p:spPr>
              <a:xfrm flipH="1">
                <a:off x="7662646" y="1956992"/>
                <a:ext cx="138231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887" y="1027"/>
                    </a:lnTo>
                    <a:lnTo>
                      <a:pt x="38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20"/>
              <p:cNvSpPr/>
              <p:nvPr/>
            </p:nvSpPr>
            <p:spPr>
              <a:xfrm flipH="1">
                <a:off x="7662646" y="2283879"/>
                <a:ext cx="139547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924" y="1027"/>
                    </a:lnTo>
                    <a:lnTo>
                      <a:pt x="39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8" name="Google Shape;1508;p20"/>
              <p:cNvSpPr/>
              <p:nvPr/>
            </p:nvSpPr>
            <p:spPr>
              <a:xfrm flipH="1">
                <a:off x="7695221" y="2036055"/>
                <a:ext cx="73045" cy="19454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8029" extrusionOk="0">
                    <a:moveTo>
                      <a:pt x="0" y="0"/>
                    </a:moveTo>
                    <a:lnTo>
                      <a:pt x="0" y="8029"/>
                    </a:lnTo>
                    <a:lnTo>
                      <a:pt x="2053" y="8029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9" name="Google Shape;1509;p20"/>
              <p:cNvSpPr/>
              <p:nvPr/>
            </p:nvSpPr>
            <p:spPr>
              <a:xfrm flipH="1">
                <a:off x="7399306" y="1909017"/>
                <a:ext cx="263376" cy="437061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18038" extrusionOk="0">
                    <a:moveTo>
                      <a:pt x="3813" y="1"/>
                    </a:moveTo>
                    <a:lnTo>
                      <a:pt x="1" y="807"/>
                    </a:lnTo>
                    <a:lnTo>
                      <a:pt x="3593" y="18038"/>
                    </a:lnTo>
                    <a:lnTo>
                      <a:pt x="7406" y="17231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20"/>
              <p:cNvSpPr/>
              <p:nvPr/>
            </p:nvSpPr>
            <p:spPr>
              <a:xfrm flipH="1">
                <a:off x="7409726" y="2266119"/>
                <a:ext cx="143424" cy="43541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797" extrusionOk="0">
                    <a:moveTo>
                      <a:pt x="3813" y="0"/>
                    </a:moveTo>
                    <a:lnTo>
                      <a:pt x="0" y="807"/>
                    </a:lnTo>
                    <a:lnTo>
                      <a:pt x="220" y="1797"/>
                    </a:lnTo>
                    <a:lnTo>
                      <a:pt x="4033" y="990"/>
                    </a:lnTo>
                    <a:lnTo>
                      <a:pt x="38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20"/>
              <p:cNvSpPr/>
              <p:nvPr/>
            </p:nvSpPr>
            <p:spPr>
              <a:xfrm flipH="1">
                <a:off x="7465772" y="2028059"/>
                <a:ext cx="130408" cy="20077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8286" extrusionOk="0">
                    <a:moveTo>
                      <a:pt x="2017" y="0"/>
                    </a:moveTo>
                    <a:lnTo>
                      <a:pt x="0" y="404"/>
                    </a:lnTo>
                    <a:lnTo>
                      <a:pt x="1650" y="8286"/>
                    </a:lnTo>
                    <a:lnTo>
                      <a:pt x="3666" y="7846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2" name="Google Shape;1512;p20"/>
              <p:cNvSpPr/>
              <p:nvPr/>
            </p:nvSpPr>
            <p:spPr>
              <a:xfrm flipH="1">
                <a:off x="7789089" y="2041385"/>
                <a:ext cx="96517" cy="304692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2575" extrusionOk="0">
                    <a:moveTo>
                      <a:pt x="1" y="0"/>
                    </a:moveTo>
                    <a:lnTo>
                      <a:pt x="1" y="12575"/>
                    </a:lnTo>
                    <a:lnTo>
                      <a:pt x="2714" y="12575"/>
                    </a:lnTo>
                    <a:lnTo>
                      <a:pt x="27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49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"/>
          <p:cNvSpPr/>
          <p:nvPr/>
        </p:nvSpPr>
        <p:spPr>
          <a:xfrm>
            <a:off x="-267" y="6144669"/>
            <a:ext cx="12192029" cy="758705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9"/>
          <p:cNvSpPr/>
          <p:nvPr/>
        </p:nvSpPr>
        <p:spPr>
          <a:xfrm flipH="1">
            <a:off x="-38283" y="6482533"/>
            <a:ext cx="12230000" cy="420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9"/>
          <p:cNvSpPr/>
          <p:nvPr/>
        </p:nvSpPr>
        <p:spPr>
          <a:xfrm>
            <a:off x="-233" y="0"/>
            <a:ext cx="12191972" cy="593331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599" name="Google Shape;599;p9"/>
          <p:cNvGrpSpPr/>
          <p:nvPr/>
        </p:nvGrpSpPr>
        <p:grpSpPr>
          <a:xfrm>
            <a:off x="3915393" y="-439395"/>
            <a:ext cx="3912311" cy="944411"/>
            <a:chOff x="2375925" y="3297600"/>
            <a:chExt cx="735950" cy="177650"/>
          </a:xfrm>
        </p:grpSpPr>
        <p:sp>
          <p:nvSpPr>
            <p:cNvPr id="600" name="Google Shape;600;p9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6" name="Google Shape;606;p9"/>
          <p:cNvSpPr txBox="1">
            <a:spLocks noGrp="1"/>
          </p:cNvSpPr>
          <p:nvPr>
            <p:ph type="title"/>
          </p:nvPr>
        </p:nvSpPr>
        <p:spPr>
          <a:xfrm>
            <a:off x="1032267" y="2059300"/>
            <a:ext cx="49372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9"/>
          <p:cNvSpPr txBox="1">
            <a:spLocks noGrp="1"/>
          </p:cNvSpPr>
          <p:nvPr>
            <p:ph type="subTitle" idx="1"/>
          </p:nvPr>
        </p:nvSpPr>
        <p:spPr>
          <a:xfrm>
            <a:off x="1032267" y="2777633"/>
            <a:ext cx="4937200" cy="16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576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11161546" y="1638527"/>
            <a:ext cx="1510057" cy="3822519"/>
            <a:chOff x="-221497" y="1179358"/>
            <a:chExt cx="1179732" cy="2866889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-221497" y="1179358"/>
              <a:ext cx="1179732" cy="2866889"/>
              <a:chOff x="-221497" y="1179358"/>
              <a:chExt cx="1179732" cy="2866889"/>
            </a:xfrm>
          </p:grpSpPr>
          <p:grpSp>
            <p:nvGrpSpPr>
              <p:cNvPr id="95" name="Google Shape;95;p3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96" name="Google Shape;96;p3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4" name="Google Shape;104;p3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-93016" y="3230957"/>
              <a:ext cx="501676" cy="471172"/>
              <a:chOff x="-93016" y="3230957"/>
              <a:chExt cx="501676" cy="471172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-9301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-18219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3058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05383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" name="Google Shape;110;p3"/>
            <p:cNvGrpSpPr/>
            <p:nvPr/>
          </p:nvGrpSpPr>
          <p:grpSpPr>
            <a:xfrm>
              <a:off x="-84300" y="2373940"/>
              <a:ext cx="506786" cy="503866"/>
              <a:chOff x="-84300" y="1516940"/>
              <a:chExt cx="506786" cy="503866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46397" y="1548872"/>
                <a:ext cx="74797" cy="47192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2562" extrusionOk="0">
                    <a:moveTo>
                      <a:pt x="0" y="1"/>
                    </a:moveTo>
                    <a:lnTo>
                      <a:pt x="0" y="12561"/>
                    </a:lnTo>
                    <a:lnTo>
                      <a:pt x="1990" y="12561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21156" y="1548872"/>
                <a:ext cx="203315" cy="471923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2562" extrusionOk="0">
                    <a:moveTo>
                      <a:pt x="0" y="1"/>
                    </a:moveTo>
                    <a:lnTo>
                      <a:pt x="0" y="12561"/>
                    </a:lnTo>
                    <a:lnTo>
                      <a:pt x="5411" y="12561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94488" y="1633098"/>
                <a:ext cx="61723" cy="387697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320" extrusionOk="0">
                    <a:moveTo>
                      <a:pt x="0" y="0"/>
                    </a:moveTo>
                    <a:lnTo>
                      <a:pt x="0" y="10319"/>
                    </a:lnTo>
                    <a:lnTo>
                      <a:pt x="1643" y="1031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56174" y="1633098"/>
                <a:ext cx="166311" cy="387697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10320" extrusionOk="0">
                    <a:moveTo>
                      <a:pt x="1" y="0"/>
                    </a:moveTo>
                    <a:lnTo>
                      <a:pt x="1" y="10319"/>
                    </a:lnTo>
                    <a:lnTo>
                      <a:pt x="4426" y="10319"/>
                    </a:lnTo>
                    <a:lnTo>
                      <a:pt x="442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5" name="Google Shape;115;p3"/>
              <p:cNvGrpSpPr/>
              <p:nvPr/>
            </p:nvGrpSpPr>
            <p:grpSpPr>
              <a:xfrm>
                <a:off x="-84300" y="1516940"/>
                <a:ext cx="130702" cy="503866"/>
                <a:chOff x="-84300" y="1516940"/>
                <a:chExt cx="130702" cy="503866"/>
              </a:xfrm>
            </p:grpSpPr>
            <p:sp>
              <p:nvSpPr>
                <p:cNvPr id="116" name="Google Shape;116;p3"/>
                <p:cNvSpPr/>
                <p:nvPr/>
              </p:nvSpPr>
              <p:spPr>
                <a:xfrm>
                  <a:off x="-84300" y="1516940"/>
                  <a:ext cx="79906" cy="503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3412" extrusionOk="0">
                      <a:moveTo>
                        <a:pt x="1" y="0"/>
                      </a:moveTo>
                      <a:lnTo>
                        <a:pt x="1" y="13411"/>
                      </a:lnTo>
                      <a:lnTo>
                        <a:pt x="2126" y="13411"/>
                      </a:lnTo>
                      <a:lnTo>
                        <a:pt x="21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-5625" y="1516950"/>
                  <a:ext cx="52026" cy="503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3412" extrusionOk="0">
                      <a:moveTo>
                        <a:pt x="1" y="0"/>
                      </a:moveTo>
                      <a:lnTo>
                        <a:pt x="1" y="13411"/>
                      </a:lnTo>
                      <a:lnTo>
                        <a:pt x="2126" y="13411"/>
                      </a:lnTo>
                      <a:lnTo>
                        <a:pt x="2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18" name="Google Shape;118;p3"/>
            <p:cNvGrpSpPr/>
            <p:nvPr/>
          </p:nvGrpSpPr>
          <p:grpSpPr>
            <a:xfrm>
              <a:off x="-93016" y="1549632"/>
              <a:ext cx="501676" cy="471172"/>
              <a:chOff x="-93016" y="3230957"/>
              <a:chExt cx="501676" cy="471172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-9301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-18219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3058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205383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3" name="Google Shape;123;p3"/>
          <p:cNvSpPr/>
          <p:nvPr/>
        </p:nvSpPr>
        <p:spPr>
          <a:xfrm>
            <a:off x="434" y="5385867"/>
            <a:ext cx="12267205" cy="1517592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3"/>
          <p:cNvSpPr/>
          <p:nvPr/>
        </p:nvSpPr>
        <p:spPr>
          <a:xfrm>
            <a:off x="-233" y="0"/>
            <a:ext cx="12191972" cy="1203267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3915393" y="-439395"/>
            <a:ext cx="3912311" cy="944411"/>
            <a:chOff x="2375925" y="3297600"/>
            <a:chExt cx="735950" cy="177650"/>
          </a:xfrm>
        </p:grpSpPr>
        <p:sp>
          <p:nvSpPr>
            <p:cNvPr id="126" name="Google Shape;126;p3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4502684" y="2801184"/>
            <a:ext cx="31868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title" idx="2" hasCustomPrompt="1"/>
          </p:nvPr>
        </p:nvSpPr>
        <p:spPr>
          <a:xfrm>
            <a:off x="4196433" y="1638533"/>
            <a:ext cx="3799200" cy="9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4" name="Google Shape;134;p3"/>
          <p:cNvSpPr txBox="1">
            <a:spLocks noGrp="1"/>
          </p:cNvSpPr>
          <p:nvPr>
            <p:ph type="subTitle" idx="1"/>
          </p:nvPr>
        </p:nvSpPr>
        <p:spPr>
          <a:xfrm>
            <a:off x="4196433" y="4409384"/>
            <a:ext cx="3799200" cy="6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"/>
          <p:cNvSpPr/>
          <p:nvPr/>
        </p:nvSpPr>
        <p:spPr>
          <a:xfrm flipH="1">
            <a:off x="367" y="6231867"/>
            <a:ext cx="12267200" cy="671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" name="Google Shape;136;p3"/>
          <p:cNvGrpSpPr/>
          <p:nvPr/>
        </p:nvGrpSpPr>
        <p:grpSpPr>
          <a:xfrm>
            <a:off x="38942" y="2932675"/>
            <a:ext cx="1829071" cy="2607992"/>
            <a:chOff x="29206" y="2199506"/>
            <a:chExt cx="1371803" cy="1955994"/>
          </a:xfrm>
        </p:grpSpPr>
        <p:sp>
          <p:nvSpPr>
            <p:cNvPr id="137" name="Google Shape;137;p3"/>
            <p:cNvSpPr/>
            <p:nvPr/>
          </p:nvSpPr>
          <p:spPr>
            <a:xfrm>
              <a:off x="411425" y="40421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29206" y="2199506"/>
              <a:ext cx="1371803" cy="1916250"/>
              <a:chOff x="173975" y="1846850"/>
              <a:chExt cx="1630575" cy="227772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593225" y="1846850"/>
                <a:ext cx="549625" cy="700300"/>
              </a:xfrm>
              <a:custGeom>
                <a:avLst/>
                <a:gdLst/>
                <a:ahLst/>
                <a:cxnLst/>
                <a:rect l="l" t="t" r="r" b="b"/>
                <a:pathLst>
                  <a:path w="21985" h="28012" extrusionOk="0">
                    <a:moveTo>
                      <a:pt x="7413" y="1"/>
                    </a:moveTo>
                    <a:cubicBezTo>
                      <a:pt x="7250" y="1"/>
                      <a:pt x="7087" y="9"/>
                      <a:pt x="6925" y="25"/>
                    </a:cubicBezTo>
                    <a:cubicBezTo>
                      <a:pt x="5965" y="129"/>
                      <a:pt x="5048" y="463"/>
                      <a:pt x="4255" y="1005"/>
                    </a:cubicBezTo>
                    <a:cubicBezTo>
                      <a:pt x="939" y="3195"/>
                      <a:pt x="0" y="7888"/>
                      <a:pt x="1126" y="11684"/>
                    </a:cubicBezTo>
                    <a:cubicBezTo>
                      <a:pt x="2065" y="14792"/>
                      <a:pt x="3942" y="17629"/>
                      <a:pt x="5778" y="20236"/>
                    </a:cubicBezTo>
                    <a:cubicBezTo>
                      <a:pt x="7154" y="22197"/>
                      <a:pt x="8906" y="23865"/>
                      <a:pt x="10950" y="25137"/>
                    </a:cubicBezTo>
                    <a:cubicBezTo>
                      <a:pt x="11463" y="25441"/>
                      <a:pt x="16387" y="28011"/>
                      <a:pt x="17483" y="28011"/>
                    </a:cubicBezTo>
                    <a:cubicBezTo>
                      <a:pt x="17591" y="28011"/>
                      <a:pt x="17661" y="27986"/>
                      <a:pt x="17687" y="27932"/>
                    </a:cubicBezTo>
                    <a:cubicBezTo>
                      <a:pt x="21984" y="18880"/>
                      <a:pt x="20920" y="5135"/>
                      <a:pt x="10575" y="755"/>
                    </a:cubicBezTo>
                    <a:cubicBezTo>
                      <a:pt x="9561" y="339"/>
                      <a:pt x="8484" y="1"/>
                      <a:pt x="7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733475" y="1878750"/>
                <a:ext cx="7825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9220" extrusionOk="0">
                    <a:moveTo>
                      <a:pt x="168" y="0"/>
                    </a:moveTo>
                    <a:cubicBezTo>
                      <a:pt x="168" y="42"/>
                      <a:pt x="22" y="84"/>
                      <a:pt x="22" y="126"/>
                    </a:cubicBezTo>
                    <a:cubicBezTo>
                      <a:pt x="1" y="1419"/>
                      <a:pt x="168" y="2691"/>
                      <a:pt x="501" y="3922"/>
                    </a:cubicBezTo>
                    <a:cubicBezTo>
                      <a:pt x="793" y="5152"/>
                      <a:pt x="1273" y="6320"/>
                      <a:pt x="1857" y="7447"/>
                    </a:cubicBezTo>
                    <a:cubicBezTo>
                      <a:pt x="2212" y="8072"/>
                      <a:pt x="2608" y="8656"/>
                      <a:pt x="3046" y="9220"/>
                    </a:cubicBezTo>
                    <a:cubicBezTo>
                      <a:pt x="3046" y="9220"/>
                      <a:pt x="3129" y="9178"/>
                      <a:pt x="3109" y="9157"/>
                    </a:cubicBezTo>
                    <a:lnTo>
                      <a:pt x="3129" y="9157"/>
                    </a:lnTo>
                    <a:cubicBezTo>
                      <a:pt x="1690" y="7071"/>
                      <a:pt x="731" y="4673"/>
                      <a:pt x="335" y="2149"/>
                    </a:cubicBezTo>
                    <a:cubicBezTo>
                      <a:pt x="230" y="1440"/>
                      <a:pt x="189" y="731"/>
                      <a:pt x="1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811175" y="1883375"/>
                <a:ext cx="47475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1297" extrusionOk="0">
                    <a:moveTo>
                      <a:pt x="1776" y="0"/>
                    </a:moveTo>
                    <a:cubicBezTo>
                      <a:pt x="1774" y="0"/>
                      <a:pt x="1773" y="1"/>
                      <a:pt x="1773" y="3"/>
                    </a:cubicBezTo>
                    <a:cubicBezTo>
                      <a:pt x="1356" y="3028"/>
                      <a:pt x="1" y="5989"/>
                      <a:pt x="418" y="9118"/>
                    </a:cubicBezTo>
                    <a:cubicBezTo>
                      <a:pt x="501" y="9848"/>
                      <a:pt x="751" y="10557"/>
                      <a:pt x="1127" y="11204"/>
                    </a:cubicBezTo>
                    <a:cubicBezTo>
                      <a:pt x="1127" y="11221"/>
                      <a:pt x="1214" y="11297"/>
                      <a:pt x="1219" y="11297"/>
                    </a:cubicBezTo>
                    <a:cubicBezTo>
                      <a:pt x="1220" y="11297"/>
                      <a:pt x="1217" y="11294"/>
                      <a:pt x="1210" y="11287"/>
                    </a:cubicBezTo>
                    <a:lnTo>
                      <a:pt x="1210" y="11266"/>
                    </a:lnTo>
                    <a:cubicBezTo>
                      <a:pt x="501" y="10077"/>
                      <a:pt x="418" y="8617"/>
                      <a:pt x="501" y="7262"/>
                    </a:cubicBezTo>
                    <a:cubicBezTo>
                      <a:pt x="605" y="5739"/>
                      <a:pt x="981" y="4258"/>
                      <a:pt x="1356" y="2798"/>
                    </a:cubicBezTo>
                    <a:cubicBezTo>
                      <a:pt x="1586" y="1922"/>
                      <a:pt x="1753" y="1025"/>
                      <a:pt x="1899" y="128"/>
                    </a:cubicBezTo>
                    <a:cubicBezTo>
                      <a:pt x="1899" y="90"/>
                      <a:pt x="1795" y="0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861450" y="1973650"/>
                <a:ext cx="1374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9992" extrusionOk="0">
                    <a:moveTo>
                      <a:pt x="5436" y="1"/>
                    </a:moveTo>
                    <a:cubicBezTo>
                      <a:pt x="5436" y="1"/>
                      <a:pt x="5373" y="21"/>
                      <a:pt x="5373" y="42"/>
                    </a:cubicBezTo>
                    <a:cubicBezTo>
                      <a:pt x="5290" y="418"/>
                      <a:pt x="5206" y="814"/>
                      <a:pt x="5081" y="1169"/>
                    </a:cubicBezTo>
                    <a:cubicBezTo>
                      <a:pt x="4956" y="1481"/>
                      <a:pt x="4789" y="1794"/>
                      <a:pt x="4622" y="2065"/>
                    </a:cubicBezTo>
                    <a:cubicBezTo>
                      <a:pt x="4205" y="2649"/>
                      <a:pt x="3725" y="3192"/>
                      <a:pt x="3204" y="3692"/>
                    </a:cubicBezTo>
                    <a:cubicBezTo>
                      <a:pt x="2119" y="4798"/>
                      <a:pt x="993" y="5966"/>
                      <a:pt x="451" y="7468"/>
                    </a:cubicBezTo>
                    <a:cubicBezTo>
                      <a:pt x="117" y="8281"/>
                      <a:pt x="96" y="9178"/>
                      <a:pt x="367" y="9991"/>
                    </a:cubicBezTo>
                    <a:cubicBezTo>
                      <a:pt x="367" y="9991"/>
                      <a:pt x="455" y="9947"/>
                      <a:pt x="484" y="9921"/>
                    </a:cubicBezTo>
                    <a:lnTo>
                      <a:pt x="484" y="9921"/>
                    </a:lnTo>
                    <a:cubicBezTo>
                      <a:pt x="487" y="9930"/>
                      <a:pt x="489" y="9940"/>
                      <a:pt x="492" y="9950"/>
                    </a:cubicBezTo>
                    <a:lnTo>
                      <a:pt x="492" y="9908"/>
                    </a:lnTo>
                    <a:cubicBezTo>
                      <a:pt x="492" y="9911"/>
                      <a:pt x="489" y="9916"/>
                      <a:pt x="484" y="9921"/>
                    </a:cubicBezTo>
                    <a:lnTo>
                      <a:pt x="484" y="9921"/>
                    </a:lnTo>
                    <a:cubicBezTo>
                      <a:pt x="1" y="8345"/>
                      <a:pt x="728" y="6772"/>
                      <a:pt x="1661" y="5507"/>
                    </a:cubicBezTo>
                    <a:cubicBezTo>
                      <a:pt x="2140" y="4860"/>
                      <a:pt x="2683" y="4276"/>
                      <a:pt x="3246" y="3713"/>
                    </a:cubicBezTo>
                    <a:cubicBezTo>
                      <a:pt x="3767" y="3233"/>
                      <a:pt x="4226" y="2691"/>
                      <a:pt x="4643" y="2149"/>
                    </a:cubicBezTo>
                    <a:cubicBezTo>
                      <a:pt x="5081" y="1544"/>
                      <a:pt x="5498" y="751"/>
                      <a:pt x="54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919125" y="2106625"/>
                <a:ext cx="11785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906" extrusionOk="0">
                    <a:moveTo>
                      <a:pt x="4693" y="0"/>
                    </a:moveTo>
                    <a:cubicBezTo>
                      <a:pt x="4693" y="0"/>
                      <a:pt x="4589" y="21"/>
                      <a:pt x="4589" y="42"/>
                    </a:cubicBezTo>
                    <a:cubicBezTo>
                      <a:pt x="4485" y="334"/>
                      <a:pt x="4443" y="647"/>
                      <a:pt x="4359" y="939"/>
                    </a:cubicBezTo>
                    <a:cubicBezTo>
                      <a:pt x="4297" y="1231"/>
                      <a:pt x="4193" y="1544"/>
                      <a:pt x="4067" y="1836"/>
                    </a:cubicBezTo>
                    <a:cubicBezTo>
                      <a:pt x="3817" y="2378"/>
                      <a:pt x="3525" y="2899"/>
                      <a:pt x="3150" y="3379"/>
                    </a:cubicBezTo>
                    <a:cubicBezTo>
                      <a:pt x="2753" y="3859"/>
                      <a:pt x="2294" y="4297"/>
                      <a:pt x="1794" y="4672"/>
                    </a:cubicBezTo>
                    <a:cubicBezTo>
                      <a:pt x="1293" y="5048"/>
                      <a:pt x="876" y="5486"/>
                      <a:pt x="542" y="6007"/>
                    </a:cubicBezTo>
                    <a:cubicBezTo>
                      <a:pt x="188" y="6591"/>
                      <a:pt x="0" y="7238"/>
                      <a:pt x="0" y="7905"/>
                    </a:cubicBezTo>
                    <a:cubicBezTo>
                      <a:pt x="0" y="7905"/>
                      <a:pt x="125" y="7884"/>
                      <a:pt x="125" y="7863"/>
                    </a:cubicBezTo>
                    <a:lnTo>
                      <a:pt x="146" y="7863"/>
                    </a:lnTo>
                    <a:cubicBezTo>
                      <a:pt x="167" y="7217"/>
                      <a:pt x="355" y="6591"/>
                      <a:pt x="688" y="6049"/>
                    </a:cubicBezTo>
                    <a:cubicBezTo>
                      <a:pt x="1022" y="5486"/>
                      <a:pt x="1460" y="5006"/>
                      <a:pt x="1982" y="4610"/>
                    </a:cubicBezTo>
                    <a:cubicBezTo>
                      <a:pt x="2461" y="4255"/>
                      <a:pt x="2899" y="3838"/>
                      <a:pt x="3296" y="3379"/>
                    </a:cubicBezTo>
                    <a:cubicBezTo>
                      <a:pt x="3671" y="2920"/>
                      <a:pt x="3984" y="2420"/>
                      <a:pt x="4213" y="1877"/>
                    </a:cubicBezTo>
                    <a:cubicBezTo>
                      <a:pt x="4339" y="1585"/>
                      <a:pt x="4443" y="1293"/>
                      <a:pt x="4547" y="981"/>
                    </a:cubicBezTo>
                    <a:cubicBezTo>
                      <a:pt x="4651" y="668"/>
                      <a:pt x="4714" y="334"/>
                      <a:pt x="4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984825" y="2283900"/>
                <a:ext cx="5737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5174" extrusionOk="0">
                    <a:moveTo>
                      <a:pt x="2295" y="1"/>
                    </a:moveTo>
                    <a:cubicBezTo>
                      <a:pt x="2253" y="1"/>
                      <a:pt x="2190" y="22"/>
                      <a:pt x="2149" y="42"/>
                    </a:cubicBezTo>
                    <a:cubicBezTo>
                      <a:pt x="1857" y="418"/>
                      <a:pt x="1585" y="814"/>
                      <a:pt x="1377" y="1231"/>
                    </a:cubicBezTo>
                    <a:cubicBezTo>
                      <a:pt x="1147" y="1649"/>
                      <a:pt x="939" y="2066"/>
                      <a:pt x="751" y="2504"/>
                    </a:cubicBezTo>
                    <a:cubicBezTo>
                      <a:pt x="396" y="3359"/>
                      <a:pt x="146" y="4256"/>
                      <a:pt x="0" y="5173"/>
                    </a:cubicBezTo>
                    <a:cubicBezTo>
                      <a:pt x="0" y="5173"/>
                      <a:pt x="146" y="5153"/>
                      <a:pt x="167" y="5111"/>
                    </a:cubicBezTo>
                    <a:lnTo>
                      <a:pt x="146" y="5111"/>
                    </a:lnTo>
                    <a:cubicBezTo>
                      <a:pt x="313" y="4172"/>
                      <a:pt x="584" y="3275"/>
                      <a:pt x="960" y="2399"/>
                    </a:cubicBezTo>
                    <a:cubicBezTo>
                      <a:pt x="1126" y="1982"/>
                      <a:pt x="1335" y="1565"/>
                      <a:pt x="1565" y="1190"/>
                    </a:cubicBezTo>
                    <a:cubicBezTo>
                      <a:pt x="1669" y="981"/>
                      <a:pt x="1794" y="793"/>
                      <a:pt x="1919" y="606"/>
                    </a:cubicBezTo>
                    <a:cubicBezTo>
                      <a:pt x="2023" y="397"/>
                      <a:pt x="2190" y="209"/>
                      <a:pt x="2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57350" y="1935575"/>
                <a:ext cx="1564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7326" extrusionOk="0">
                    <a:moveTo>
                      <a:pt x="6257" y="7279"/>
                    </a:moveTo>
                    <a:cubicBezTo>
                      <a:pt x="6257" y="7280"/>
                      <a:pt x="6257" y="7280"/>
                      <a:pt x="6258" y="7280"/>
                    </a:cubicBezTo>
                    <a:cubicBezTo>
                      <a:pt x="6257" y="7280"/>
                      <a:pt x="6257" y="7280"/>
                      <a:pt x="6257" y="7279"/>
                    </a:cubicBezTo>
                    <a:close/>
                    <a:moveTo>
                      <a:pt x="188" y="1"/>
                    </a:moveTo>
                    <a:cubicBezTo>
                      <a:pt x="188" y="1"/>
                      <a:pt x="1" y="22"/>
                      <a:pt x="1" y="43"/>
                    </a:cubicBezTo>
                    <a:cubicBezTo>
                      <a:pt x="21" y="794"/>
                      <a:pt x="293" y="1503"/>
                      <a:pt x="731" y="2087"/>
                    </a:cubicBezTo>
                    <a:cubicBezTo>
                      <a:pt x="1148" y="2629"/>
                      <a:pt x="1607" y="3109"/>
                      <a:pt x="2149" y="3547"/>
                    </a:cubicBezTo>
                    <a:cubicBezTo>
                      <a:pt x="3046" y="4339"/>
                      <a:pt x="3880" y="5236"/>
                      <a:pt x="4756" y="6091"/>
                    </a:cubicBezTo>
                    <a:cubicBezTo>
                      <a:pt x="5173" y="6508"/>
                      <a:pt x="5611" y="6926"/>
                      <a:pt x="6070" y="7322"/>
                    </a:cubicBezTo>
                    <a:cubicBezTo>
                      <a:pt x="6075" y="7324"/>
                      <a:pt x="6081" y="7325"/>
                      <a:pt x="6087" y="7325"/>
                    </a:cubicBezTo>
                    <a:cubicBezTo>
                      <a:pt x="6132" y="7325"/>
                      <a:pt x="6215" y="7277"/>
                      <a:pt x="6247" y="7277"/>
                    </a:cubicBezTo>
                    <a:cubicBezTo>
                      <a:pt x="6251" y="7277"/>
                      <a:pt x="6254" y="7278"/>
                      <a:pt x="6257" y="7279"/>
                    </a:cubicBezTo>
                    <a:lnTo>
                      <a:pt x="6257" y="7279"/>
                    </a:lnTo>
                    <a:cubicBezTo>
                      <a:pt x="5360" y="6529"/>
                      <a:pt x="4568" y="5653"/>
                      <a:pt x="3734" y="4819"/>
                    </a:cubicBezTo>
                    <a:cubicBezTo>
                      <a:pt x="3317" y="4402"/>
                      <a:pt x="2900" y="3985"/>
                      <a:pt x="2483" y="3588"/>
                    </a:cubicBezTo>
                    <a:cubicBezTo>
                      <a:pt x="1982" y="3192"/>
                      <a:pt x="1523" y="2754"/>
                      <a:pt x="1106" y="2274"/>
                    </a:cubicBezTo>
                    <a:cubicBezTo>
                      <a:pt x="605" y="1628"/>
                      <a:pt x="272" y="835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33200" y="2113450"/>
                <a:ext cx="2656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10624" h="6673" extrusionOk="0">
                    <a:moveTo>
                      <a:pt x="9" y="1"/>
                    </a:moveTo>
                    <a:cubicBezTo>
                      <a:pt x="2" y="1"/>
                      <a:pt x="0" y="5"/>
                      <a:pt x="7" y="19"/>
                    </a:cubicBezTo>
                    <a:cubicBezTo>
                      <a:pt x="800" y="645"/>
                      <a:pt x="1571" y="1271"/>
                      <a:pt x="2364" y="1896"/>
                    </a:cubicBezTo>
                    <a:cubicBezTo>
                      <a:pt x="3094" y="2501"/>
                      <a:pt x="3803" y="3106"/>
                      <a:pt x="4575" y="3648"/>
                    </a:cubicBezTo>
                    <a:cubicBezTo>
                      <a:pt x="5159" y="4086"/>
                      <a:pt x="5806" y="4420"/>
                      <a:pt x="6515" y="4650"/>
                    </a:cubicBezTo>
                    <a:cubicBezTo>
                      <a:pt x="7182" y="4858"/>
                      <a:pt x="7850" y="5025"/>
                      <a:pt x="8517" y="5234"/>
                    </a:cubicBezTo>
                    <a:cubicBezTo>
                      <a:pt x="9330" y="5505"/>
                      <a:pt x="10081" y="5880"/>
                      <a:pt x="10561" y="6631"/>
                    </a:cubicBezTo>
                    <a:cubicBezTo>
                      <a:pt x="10561" y="6645"/>
                      <a:pt x="10590" y="6650"/>
                      <a:pt x="10609" y="6658"/>
                    </a:cubicBezTo>
                    <a:lnTo>
                      <a:pt x="10609" y="6658"/>
                    </a:lnTo>
                    <a:lnTo>
                      <a:pt x="10603" y="6652"/>
                    </a:lnTo>
                    <a:cubicBezTo>
                      <a:pt x="9935" y="5546"/>
                      <a:pt x="8580" y="5171"/>
                      <a:pt x="7412" y="4837"/>
                    </a:cubicBezTo>
                    <a:cubicBezTo>
                      <a:pt x="6702" y="4670"/>
                      <a:pt x="6014" y="4420"/>
                      <a:pt x="5368" y="4128"/>
                    </a:cubicBezTo>
                    <a:cubicBezTo>
                      <a:pt x="4888" y="3857"/>
                      <a:pt x="4429" y="3544"/>
                      <a:pt x="4012" y="3190"/>
                    </a:cubicBezTo>
                    <a:cubicBezTo>
                      <a:pt x="3615" y="2877"/>
                      <a:pt x="3240" y="2564"/>
                      <a:pt x="2823" y="2230"/>
                    </a:cubicBezTo>
                    <a:cubicBezTo>
                      <a:pt x="1926" y="1521"/>
                      <a:pt x="1050" y="791"/>
                      <a:pt x="132" y="82"/>
                    </a:cubicBezTo>
                    <a:cubicBezTo>
                      <a:pt x="111" y="40"/>
                      <a:pt x="70" y="19"/>
                      <a:pt x="49" y="19"/>
                    </a:cubicBezTo>
                    <a:cubicBezTo>
                      <a:pt x="49" y="19"/>
                      <a:pt x="21" y="1"/>
                      <a:pt x="9" y="1"/>
                    </a:cubicBezTo>
                    <a:close/>
                    <a:moveTo>
                      <a:pt x="10609" y="6658"/>
                    </a:moveTo>
                    <a:lnTo>
                      <a:pt x="10624" y="6673"/>
                    </a:lnTo>
                    <a:cubicBezTo>
                      <a:pt x="10624" y="6666"/>
                      <a:pt x="10617" y="6662"/>
                      <a:pt x="10609" y="66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703850" y="2282625"/>
                <a:ext cx="260125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3619" extrusionOk="0">
                    <a:moveTo>
                      <a:pt x="196" y="0"/>
                    </a:moveTo>
                    <a:cubicBezTo>
                      <a:pt x="129" y="0"/>
                      <a:pt x="0" y="76"/>
                      <a:pt x="18" y="93"/>
                    </a:cubicBezTo>
                    <a:cubicBezTo>
                      <a:pt x="748" y="1095"/>
                      <a:pt x="2124" y="1345"/>
                      <a:pt x="3251" y="1679"/>
                    </a:cubicBezTo>
                    <a:cubicBezTo>
                      <a:pt x="4752" y="2096"/>
                      <a:pt x="6233" y="2513"/>
                      <a:pt x="7735" y="2930"/>
                    </a:cubicBezTo>
                    <a:cubicBezTo>
                      <a:pt x="8590" y="3160"/>
                      <a:pt x="9445" y="3389"/>
                      <a:pt x="10301" y="3618"/>
                    </a:cubicBezTo>
                    <a:cubicBezTo>
                      <a:pt x="10342" y="3618"/>
                      <a:pt x="10363" y="3598"/>
                      <a:pt x="10405" y="3577"/>
                    </a:cubicBezTo>
                    <a:lnTo>
                      <a:pt x="10384" y="3577"/>
                    </a:lnTo>
                    <a:cubicBezTo>
                      <a:pt x="8924" y="3139"/>
                      <a:pt x="7464" y="2722"/>
                      <a:pt x="6004" y="2304"/>
                    </a:cubicBezTo>
                    <a:lnTo>
                      <a:pt x="3793" y="1679"/>
                    </a:lnTo>
                    <a:cubicBezTo>
                      <a:pt x="3146" y="1491"/>
                      <a:pt x="2500" y="1345"/>
                      <a:pt x="1874" y="1115"/>
                    </a:cubicBezTo>
                    <a:cubicBezTo>
                      <a:pt x="1227" y="907"/>
                      <a:pt x="664" y="531"/>
                      <a:pt x="226" y="10"/>
                    </a:cubicBezTo>
                    <a:cubicBezTo>
                      <a:pt x="219" y="3"/>
                      <a:pt x="209" y="0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876350" y="2445550"/>
                <a:ext cx="1319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029" extrusionOk="0">
                    <a:moveTo>
                      <a:pt x="1" y="1"/>
                    </a:moveTo>
                    <a:cubicBezTo>
                      <a:pt x="63" y="84"/>
                      <a:pt x="147" y="126"/>
                      <a:pt x="230" y="167"/>
                    </a:cubicBezTo>
                    <a:cubicBezTo>
                      <a:pt x="355" y="230"/>
                      <a:pt x="460" y="293"/>
                      <a:pt x="585" y="334"/>
                    </a:cubicBezTo>
                    <a:cubicBezTo>
                      <a:pt x="814" y="439"/>
                      <a:pt x="1044" y="522"/>
                      <a:pt x="1273" y="605"/>
                    </a:cubicBezTo>
                    <a:cubicBezTo>
                      <a:pt x="1732" y="751"/>
                      <a:pt x="2191" y="877"/>
                      <a:pt x="2671" y="939"/>
                    </a:cubicBezTo>
                    <a:cubicBezTo>
                      <a:pt x="3077" y="997"/>
                      <a:pt x="3484" y="1028"/>
                      <a:pt x="3888" y="1028"/>
                    </a:cubicBezTo>
                    <a:cubicBezTo>
                      <a:pt x="4355" y="1028"/>
                      <a:pt x="4819" y="987"/>
                      <a:pt x="5278" y="897"/>
                    </a:cubicBezTo>
                    <a:lnTo>
                      <a:pt x="5236" y="897"/>
                    </a:lnTo>
                    <a:cubicBezTo>
                      <a:pt x="4808" y="974"/>
                      <a:pt x="4380" y="1011"/>
                      <a:pt x="3952" y="1011"/>
                    </a:cubicBezTo>
                    <a:cubicBezTo>
                      <a:pt x="3441" y="1011"/>
                      <a:pt x="2931" y="958"/>
                      <a:pt x="2420" y="856"/>
                    </a:cubicBezTo>
                    <a:cubicBezTo>
                      <a:pt x="2045" y="772"/>
                      <a:pt x="1669" y="668"/>
                      <a:pt x="1294" y="522"/>
                    </a:cubicBezTo>
                    <a:cubicBezTo>
                      <a:pt x="898" y="376"/>
                      <a:pt x="522" y="147"/>
                      <a:pt x="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173975" y="3082125"/>
                <a:ext cx="780625" cy="334425"/>
              </a:xfrm>
              <a:custGeom>
                <a:avLst/>
                <a:gdLst/>
                <a:ahLst/>
                <a:cxnLst/>
                <a:rect l="l" t="t" r="r" b="b"/>
                <a:pathLst>
                  <a:path w="31225" h="13377" extrusionOk="0">
                    <a:moveTo>
                      <a:pt x="31221" y="9950"/>
                    </a:moveTo>
                    <a:cubicBezTo>
                      <a:pt x="31222" y="9951"/>
                      <a:pt x="31223" y="9952"/>
                      <a:pt x="31224" y="9954"/>
                    </a:cubicBezTo>
                    <a:cubicBezTo>
                      <a:pt x="31223" y="9952"/>
                      <a:pt x="31222" y="9951"/>
                      <a:pt x="31221" y="9950"/>
                    </a:cubicBezTo>
                    <a:close/>
                    <a:moveTo>
                      <a:pt x="12160" y="1"/>
                    </a:moveTo>
                    <a:cubicBezTo>
                      <a:pt x="11118" y="1"/>
                      <a:pt x="10079" y="96"/>
                      <a:pt x="9053" y="297"/>
                    </a:cubicBezTo>
                    <a:cubicBezTo>
                      <a:pt x="7405" y="630"/>
                      <a:pt x="5757" y="1235"/>
                      <a:pt x="4506" y="2361"/>
                    </a:cubicBezTo>
                    <a:cubicBezTo>
                      <a:pt x="1" y="6387"/>
                      <a:pt x="4109" y="12039"/>
                      <a:pt x="8886" y="12769"/>
                    </a:cubicBezTo>
                    <a:cubicBezTo>
                      <a:pt x="11250" y="13140"/>
                      <a:pt x="13650" y="13376"/>
                      <a:pt x="16034" y="13376"/>
                    </a:cubicBezTo>
                    <a:cubicBezTo>
                      <a:pt x="19960" y="13376"/>
                      <a:pt x="23842" y="12735"/>
                      <a:pt x="27449" y="10996"/>
                    </a:cubicBezTo>
                    <a:cubicBezTo>
                      <a:pt x="27861" y="10791"/>
                      <a:pt x="29823" y="9796"/>
                      <a:pt x="30774" y="9796"/>
                    </a:cubicBezTo>
                    <a:cubicBezTo>
                      <a:pt x="30978" y="9796"/>
                      <a:pt x="31135" y="9841"/>
                      <a:pt x="31221" y="9950"/>
                    </a:cubicBezTo>
                    <a:lnTo>
                      <a:pt x="31221" y="9950"/>
                    </a:lnTo>
                    <a:cubicBezTo>
                      <a:pt x="29824" y="8158"/>
                      <a:pt x="27761" y="6761"/>
                      <a:pt x="25989" y="5344"/>
                    </a:cubicBezTo>
                    <a:cubicBezTo>
                      <a:pt x="24362" y="4051"/>
                      <a:pt x="22631" y="2945"/>
                      <a:pt x="20775" y="2049"/>
                    </a:cubicBezTo>
                    <a:cubicBezTo>
                      <a:pt x="18090" y="768"/>
                      <a:pt x="15120" y="1"/>
                      <a:pt x="12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78200" y="3273075"/>
                <a:ext cx="1731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4569" extrusionOk="0">
                    <a:moveTo>
                      <a:pt x="6905" y="0"/>
                    </a:moveTo>
                    <a:cubicBezTo>
                      <a:pt x="5799" y="167"/>
                      <a:pt x="4736" y="522"/>
                      <a:pt x="3776" y="1043"/>
                    </a:cubicBezTo>
                    <a:cubicBezTo>
                      <a:pt x="2775" y="1586"/>
                      <a:pt x="1878" y="2274"/>
                      <a:pt x="1106" y="3087"/>
                    </a:cubicBezTo>
                    <a:cubicBezTo>
                      <a:pt x="877" y="3317"/>
                      <a:pt x="668" y="3546"/>
                      <a:pt x="481" y="3796"/>
                    </a:cubicBezTo>
                    <a:cubicBezTo>
                      <a:pt x="293" y="4026"/>
                      <a:pt x="126" y="4297"/>
                      <a:pt x="1" y="4568"/>
                    </a:cubicBezTo>
                    <a:cubicBezTo>
                      <a:pt x="43" y="4547"/>
                      <a:pt x="84" y="4547"/>
                      <a:pt x="105" y="4527"/>
                    </a:cubicBezTo>
                    <a:cubicBezTo>
                      <a:pt x="439" y="4088"/>
                      <a:pt x="752" y="3650"/>
                      <a:pt x="1106" y="3254"/>
                    </a:cubicBezTo>
                    <a:cubicBezTo>
                      <a:pt x="1461" y="2858"/>
                      <a:pt x="1836" y="2482"/>
                      <a:pt x="2253" y="2149"/>
                    </a:cubicBezTo>
                    <a:cubicBezTo>
                      <a:pt x="3067" y="1481"/>
                      <a:pt x="4006" y="960"/>
                      <a:pt x="4986" y="584"/>
                    </a:cubicBezTo>
                    <a:cubicBezTo>
                      <a:pt x="5570" y="376"/>
                      <a:pt x="6196" y="209"/>
                      <a:pt x="6800" y="84"/>
                    </a:cubicBezTo>
                    <a:cubicBezTo>
                      <a:pt x="6821" y="84"/>
                      <a:pt x="6926" y="21"/>
                      <a:pt x="6905" y="21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396625" y="3216525"/>
                <a:ext cx="30612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7018" extrusionOk="0">
                    <a:moveTo>
                      <a:pt x="11739" y="1"/>
                    </a:moveTo>
                    <a:cubicBezTo>
                      <a:pt x="10996" y="1"/>
                      <a:pt x="10282" y="318"/>
                      <a:pt x="9720" y="761"/>
                    </a:cubicBezTo>
                    <a:cubicBezTo>
                      <a:pt x="8865" y="1449"/>
                      <a:pt x="8281" y="2388"/>
                      <a:pt x="7509" y="3138"/>
                    </a:cubicBezTo>
                    <a:cubicBezTo>
                      <a:pt x="6133" y="4473"/>
                      <a:pt x="4214" y="4828"/>
                      <a:pt x="2483" y="5474"/>
                    </a:cubicBezTo>
                    <a:cubicBezTo>
                      <a:pt x="2003" y="5641"/>
                      <a:pt x="1544" y="5850"/>
                      <a:pt x="1106" y="6121"/>
                    </a:cubicBezTo>
                    <a:cubicBezTo>
                      <a:pt x="898" y="6225"/>
                      <a:pt x="710" y="6350"/>
                      <a:pt x="522" y="6496"/>
                    </a:cubicBezTo>
                    <a:cubicBezTo>
                      <a:pt x="355" y="6622"/>
                      <a:pt x="105" y="6789"/>
                      <a:pt x="1" y="7018"/>
                    </a:cubicBezTo>
                    <a:lnTo>
                      <a:pt x="230" y="7018"/>
                    </a:lnTo>
                    <a:cubicBezTo>
                      <a:pt x="418" y="6872"/>
                      <a:pt x="585" y="6747"/>
                      <a:pt x="752" y="6601"/>
                    </a:cubicBezTo>
                    <a:cubicBezTo>
                      <a:pt x="918" y="6455"/>
                      <a:pt x="1085" y="6330"/>
                      <a:pt x="1273" y="6225"/>
                    </a:cubicBezTo>
                    <a:cubicBezTo>
                      <a:pt x="1628" y="5996"/>
                      <a:pt x="2003" y="5808"/>
                      <a:pt x="2399" y="5662"/>
                    </a:cubicBezTo>
                    <a:cubicBezTo>
                      <a:pt x="3171" y="5328"/>
                      <a:pt x="4005" y="5099"/>
                      <a:pt x="4798" y="4828"/>
                    </a:cubicBezTo>
                    <a:cubicBezTo>
                      <a:pt x="5591" y="4578"/>
                      <a:pt x="6362" y="4223"/>
                      <a:pt x="7071" y="3764"/>
                    </a:cubicBezTo>
                    <a:cubicBezTo>
                      <a:pt x="7885" y="3201"/>
                      <a:pt x="8448" y="2408"/>
                      <a:pt x="9074" y="1678"/>
                    </a:cubicBezTo>
                    <a:cubicBezTo>
                      <a:pt x="9745" y="895"/>
                      <a:pt x="10683" y="12"/>
                      <a:pt x="11768" y="12"/>
                    </a:cubicBezTo>
                    <a:cubicBezTo>
                      <a:pt x="11897" y="12"/>
                      <a:pt x="12028" y="25"/>
                      <a:pt x="12161" y="52"/>
                    </a:cubicBezTo>
                    <a:lnTo>
                      <a:pt x="12244" y="52"/>
                    </a:lnTo>
                    <a:cubicBezTo>
                      <a:pt x="12075" y="17"/>
                      <a:pt x="11906" y="1"/>
                      <a:pt x="1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268875" y="3199025"/>
                <a:ext cx="2518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4383" extrusionOk="0">
                    <a:moveTo>
                      <a:pt x="10033" y="1"/>
                    </a:moveTo>
                    <a:cubicBezTo>
                      <a:pt x="8698" y="564"/>
                      <a:pt x="7447" y="1294"/>
                      <a:pt x="6300" y="2149"/>
                    </a:cubicBezTo>
                    <a:cubicBezTo>
                      <a:pt x="5716" y="2608"/>
                      <a:pt x="5111" y="3025"/>
                      <a:pt x="4464" y="3400"/>
                    </a:cubicBezTo>
                    <a:cubicBezTo>
                      <a:pt x="3838" y="3713"/>
                      <a:pt x="3171" y="3943"/>
                      <a:pt x="2483" y="4068"/>
                    </a:cubicBezTo>
                    <a:cubicBezTo>
                      <a:pt x="2049" y="4115"/>
                      <a:pt x="1616" y="4142"/>
                      <a:pt x="1183" y="4142"/>
                    </a:cubicBezTo>
                    <a:cubicBezTo>
                      <a:pt x="844" y="4142"/>
                      <a:pt x="506" y="4125"/>
                      <a:pt x="167" y="4089"/>
                    </a:cubicBezTo>
                    <a:cubicBezTo>
                      <a:pt x="126" y="4089"/>
                      <a:pt x="1" y="4214"/>
                      <a:pt x="42" y="4235"/>
                    </a:cubicBezTo>
                    <a:cubicBezTo>
                      <a:pt x="188" y="4276"/>
                      <a:pt x="334" y="4318"/>
                      <a:pt x="480" y="4339"/>
                    </a:cubicBezTo>
                    <a:cubicBezTo>
                      <a:pt x="668" y="4360"/>
                      <a:pt x="835" y="4381"/>
                      <a:pt x="1043" y="4381"/>
                    </a:cubicBezTo>
                    <a:cubicBezTo>
                      <a:pt x="1086" y="4382"/>
                      <a:pt x="1129" y="4382"/>
                      <a:pt x="1172" y="4382"/>
                    </a:cubicBezTo>
                    <a:cubicBezTo>
                      <a:pt x="2151" y="4382"/>
                      <a:pt x="3128" y="4154"/>
                      <a:pt x="4047" y="3734"/>
                    </a:cubicBezTo>
                    <a:cubicBezTo>
                      <a:pt x="4673" y="3421"/>
                      <a:pt x="5257" y="3046"/>
                      <a:pt x="5820" y="2608"/>
                    </a:cubicBezTo>
                    <a:cubicBezTo>
                      <a:pt x="6404" y="2149"/>
                      <a:pt x="7050" y="1711"/>
                      <a:pt x="7697" y="1336"/>
                    </a:cubicBezTo>
                    <a:cubicBezTo>
                      <a:pt x="8427" y="877"/>
                      <a:pt x="9199" y="480"/>
                      <a:pt x="9971" y="105"/>
                    </a:cubicBezTo>
                    <a:cubicBezTo>
                      <a:pt x="9991" y="105"/>
                      <a:pt x="10075" y="1"/>
                      <a:pt x="100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249575" y="3178175"/>
                <a:ext cx="1559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565" extrusionOk="0">
                    <a:moveTo>
                      <a:pt x="1711" y="0"/>
                    </a:moveTo>
                    <a:cubicBezTo>
                      <a:pt x="1440" y="0"/>
                      <a:pt x="1169" y="0"/>
                      <a:pt x="898" y="42"/>
                    </a:cubicBezTo>
                    <a:cubicBezTo>
                      <a:pt x="627" y="42"/>
                      <a:pt x="355" y="84"/>
                      <a:pt x="105" y="188"/>
                    </a:cubicBezTo>
                    <a:cubicBezTo>
                      <a:pt x="105" y="188"/>
                      <a:pt x="1" y="272"/>
                      <a:pt x="22" y="272"/>
                    </a:cubicBezTo>
                    <a:cubicBezTo>
                      <a:pt x="58" y="278"/>
                      <a:pt x="97" y="280"/>
                      <a:pt x="136" y="280"/>
                    </a:cubicBezTo>
                    <a:cubicBezTo>
                      <a:pt x="231" y="280"/>
                      <a:pt x="330" y="265"/>
                      <a:pt x="418" y="251"/>
                    </a:cubicBezTo>
                    <a:cubicBezTo>
                      <a:pt x="543" y="230"/>
                      <a:pt x="689" y="209"/>
                      <a:pt x="793" y="209"/>
                    </a:cubicBezTo>
                    <a:cubicBezTo>
                      <a:pt x="1065" y="188"/>
                      <a:pt x="1336" y="167"/>
                      <a:pt x="1607" y="167"/>
                    </a:cubicBezTo>
                    <a:cubicBezTo>
                      <a:pt x="2128" y="188"/>
                      <a:pt x="2671" y="230"/>
                      <a:pt x="3192" y="355"/>
                    </a:cubicBezTo>
                    <a:cubicBezTo>
                      <a:pt x="3734" y="459"/>
                      <a:pt x="4256" y="626"/>
                      <a:pt x="4756" y="835"/>
                    </a:cubicBezTo>
                    <a:cubicBezTo>
                      <a:pt x="5007" y="939"/>
                      <a:pt x="5257" y="1064"/>
                      <a:pt x="5486" y="1189"/>
                    </a:cubicBezTo>
                    <a:cubicBezTo>
                      <a:pt x="5716" y="1335"/>
                      <a:pt x="5945" y="1440"/>
                      <a:pt x="6175" y="1565"/>
                    </a:cubicBezTo>
                    <a:cubicBezTo>
                      <a:pt x="6196" y="1565"/>
                      <a:pt x="6237" y="1502"/>
                      <a:pt x="6237" y="1502"/>
                    </a:cubicBezTo>
                    <a:lnTo>
                      <a:pt x="6216" y="1502"/>
                    </a:lnTo>
                    <a:cubicBezTo>
                      <a:pt x="6029" y="1294"/>
                      <a:pt x="5799" y="1127"/>
                      <a:pt x="5549" y="1022"/>
                    </a:cubicBezTo>
                    <a:cubicBezTo>
                      <a:pt x="5299" y="876"/>
                      <a:pt x="5069" y="772"/>
                      <a:pt x="4819" y="668"/>
                    </a:cubicBezTo>
                    <a:cubicBezTo>
                      <a:pt x="4318" y="459"/>
                      <a:pt x="3818" y="292"/>
                      <a:pt x="3317" y="188"/>
                    </a:cubicBezTo>
                    <a:cubicBezTo>
                      <a:pt x="2775" y="63"/>
                      <a:pt x="2253" y="21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52825" y="3106725"/>
                <a:ext cx="19557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3505" extrusionOk="0">
                    <a:moveTo>
                      <a:pt x="1" y="1"/>
                    </a:moveTo>
                    <a:cubicBezTo>
                      <a:pt x="2" y="1"/>
                      <a:pt x="4" y="1"/>
                      <a:pt x="5" y="1"/>
                    </a:cubicBezTo>
                    <a:lnTo>
                      <a:pt x="5" y="1"/>
                    </a:lnTo>
                    <a:cubicBezTo>
                      <a:pt x="4" y="1"/>
                      <a:pt x="2" y="1"/>
                      <a:pt x="1" y="1"/>
                    </a:cubicBezTo>
                    <a:close/>
                    <a:moveTo>
                      <a:pt x="5" y="1"/>
                    </a:moveTo>
                    <a:cubicBezTo>
                      <a:pt x="27" y="7"/>
                      <a:pt x="66" y="43"/>
                      <a:pt x="105" y="43"/>
                    </a:cubicBezTo>
                    <a:cubicBezTo>
                      <a:pt x="731" y="251"/>
                      <a:pt x="1377" y="376"/>
                      <a:pt x="2024" y="564"/>
                    </a:cubicBezTo>
                    <a:cubicBezTo>
                      <a:pt x="2650" y="752"/>
                      <a:pt x="3234" y="856"/>
                      <a:pt x="3818" y="1023"/>
                    </a:cubicBezTo>
                    <a:cubicBezTo>
                      <a:pt x="4131" y="1085"/>
                      <a:pt x="4402" y="1211"/>
                      <a:pt x="4652" y="1398"/>
                    </a:cubicBezTo>
                    <a:cubicBezTo>
                      <a:pt x="4881" y="1586"/>
                      <a:pt x="5069" y="1795"/>
                      <a:pt x="5278" y="1982"/>
                    </a:cubicBezTo>
                    <a:cubicBezTo>
                      <a:pt x="5653" y="2337"/>
                      <a:pt x="6070" y="2650"/>
                      <a:pt x="6529" y="2921"/>
                    </a:cubicBezTo>
                    <a:cubicBezTo>
                      <a:pt x="6911" y="3142"/>
                      <a:pt x="7331" y="3343"/>
                      <a:pt x="7771" y="3488"/>
                    </a:cubicBezTo>
                    <a:lnTo>
                      <a:pt x="7771" y="3488"/>
                    </a:lnTo>
                    <a:cubicBezTo>
                      <a:pt x="7747" y="3474"/>
                      <a:pt x="7722" y="3455"/>
                      <a:pt x="7697" y="3442"/>
                    </a:cubicBezTo>
                    <a:cubicBezTo>
                      <a:pt x="7092" y="3234"/>
                      <a:pt x="6529" y="2942"/>
                      <a:pt x="6029" y="2566"/>
                    </a:cubicBezTo>
                    <a:cubicBezTo>
                      <a:pt x="5611" y="2233"/>
                      <a:pt x="5257" y="1815"/>
                      <a:pt x="4840" y="1482"/>
                    </a:cubicBezTo>
                    <a:cubicBezTo>
                      <a:pt x="4506" y="1231"/>
                      <a:pt x="4151" y="1065"/>
                      <a:pt x="3755" y="960"/>
                    </a:cubicBezTo>
                    <a:cubicBezTo>
                      <a:pt x="3171" y="793"/>
                      <a:pt x="2566" y="647"/>
                      <a:pt x="1982" y="501"/>
                    </a:cubicBezTo>
                    <a:lnTo>
                      <a:pt x="1002" y="230"/>
                    </a:lnTo>
                    <a:cubicBezTo>
                      <a:pt x="670" y="127"/>
                      <a:pt x="338" y="43"/>
                      <a:pt x="5" y="1"/>
                    </a:cubicBezTo>
                    <a:close/>
                    <a:moveTo>
                      <a:pt x="7771" y="3488"/>
                    </a:moveTo>
                    <a:lnTo>
                      <a:pt x="7771" y="3488"/>
                    </a:lnTo>
                    <a:cubicBezTo>
                      <a:pt x="7788" y="3498"/>
                      <a:pt x="7805" y="3505"/>
                      <a:pt x="7822" y="3505"/>
                    </a:cubicBezTo>
                    <a:cubicBezTo>
                      <a:pt x="7805" y="3500"/>
                      <a:pt x="7788" y="3494"/>
                      <a:pt x="7771" y="3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557225" y="3117175"/>
                <a:ext cx="14805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4216" extrusionOk="0">
                    <a:moveTo>
                      <a:pt x="126" y="0"/>
                    </a:moveTo>
                    <a:cubicBezTo>
                      <a:pt x="105" y="0"/>
                      <a:pt x="1" y="104"/>
                      <a:pt x="22" y="104"/>
                    </a:cubicBezTo>
                    <a:cubicBezTo>
                      <a:pt x="293" y="229"/>
                      <a:pt x="564" y="355"/>
                      <a:pt x="835" y="438"/>
                    </a:cubicBezTo>
                    <a:cubicBezTo>
                      <a:pt x="1106" y="542"/>
                      <a:pt x="1357" y="647"/>
                      <a:pt x="1628" y="772"/>
                    </a:cubicBezTo>
                    <a:cubicBezTo>
                      <a:pt x="2149" y="1022"/>
                      <a:pt x="2650" y="1335"/>
                      <a:pt x="3109" y="1669"/>
                    </a:cubicBezTo>
                    <a:cubicBezTo>
                      <a:pt x="3609" y="2044"/>
                      <a:pt x="4068" y="2440"/>
                      <a:pt x="4485" y="2878"/>
                    </a:cubicBezTo>
                    <a:cubicBezTo>
                      <a:pt x="4923" y="3316"/>
                      <a:pt x="5320" y="3775"/>
                      <a:pt x="5758" y="4213"/>
                    </a:cubicBezTo>
                    <a:cubicBezTo>
                      <a:pt x="5761" y="4215"/>
                      <a:pt x="5764" y="4216"/>
                      <a:pt x="5769" y="4216"/>
                    </a:cubicBezTo>
                    <a:cubicBezTo>
                      <a:pt x="5817" y="4216"/>
                      <a:pt x="5921" y="4107"/>
                      <a:pt x="5883" y="4088"/>
                    </a:cubicBezTo>
                    <a:lnTo>
                      <a:pt x="5883" y="4067"/>
                    </a:lnTo>
                    <a:cubicBezTo>
                      <a:pt x="5486" y="3588"/>
                      <a:pt x="5069" y="3129"/>
                      <a:pt x="4631" y="2691"/>
                    </a:cubicBezTo>
                    <a:cubicBezTo>
                      <a:pt x="4214" y="2253"/>
                      <a:pt x="3734" y="1835"/>
                      <a:pt x="3255" y="1481"/>
                    </a:cubicBezTo>
                    <a:cubicBezTo>
                      <a:pt x="2775" y="1147"/>
                      <a:pt x="2274" y="834"/>
                      <a:pt x="1774" y="584"/>
                    </a:cubicBezTo>
                    <a:cubicBezTo>
                      <a:pt x="1252" y="292"/>
                      <a:pt x="689" y="104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744425" y="3167225"/>
                <a:ext cx="67300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17" extrusionOk="0">
                    <a:moveTo>
                      <a:pt x="84" y="0"/>
                    </a:moveTo>
                    <a:cubicBezTo>
                      <a:pt x="63" y="21"/>
                      <a:pt x="22" y="63"/>
                      <a:pt x="1" y="84"/>
                    </a:cubicBezTo>
                    <a:cubicBezTo>
                      <a:pt x="230" y="334"/>
                      <a:pt x="481" y="584"/>
                      <a:pt x="752" y="814"/>
                    </a:cubicBezTo>
                    <a:cubicBezTo>
                      <a:pt x="1002" y="1064"/>
                      <a:pt x="1231" y="1314"/>
                      <a:pt x="1440" y="1586"/>
                    </a:cubicBezTo>
                    <a:cubicBezTo>
                      <a:pt x="1878" y="2128"/>
                      <a:pt x="2274" y="2712"/>
                      <a:pt x="2587" y="3317"/>
                    </a:cubicBezTo>
                    <a:cubicBezTo>
                      <a:pt x="2587" y="3317"/>
                      <a:pt x="2691" y="3254"/>
                      <a:pt x="2671" y="3233"/>
                    </a:cubicBezTo>
                    <a:lnTo>
                      <a:pt x="2671" y="3212"/>
                    </a:lnTo>
                    <a:cubicBezTo>
                      <a:pt x="2379" y="2566"/>
                      <a:pt x="2024" y="1961"/>
                      <a:pt x="1586" y="1419"/>
                    </a:cubicBezTo>
                    <a:cubicBezTo>
                      <a:pt x="1377" y="1168"/>
                      <a:pt x="1148" y="897"/>
                      <a:pt x="919" y="668"/>
                    </a:cubicBezTo>
                    <a:cubicBezTo>
                      <a:pt x="668" y="397"/>
                      <a:pt x="397" y="188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1094325" y="3098000"/>
                <a:ext cx="659125" cy="352250"/>
              </a:xfrm>
              <a:custGeom>
                <a:avLst/>
                <a:gdLst/>
                <a:ahLst/>
                <a:cxnLst/>
                <a:rect l="l" t="t" r="r" b="b"/>
                <a:pathLst>
                  <a:path w="26365" h="14090" extrusionOk="0">
                    <a:moveTo>
                      <a:pt x="16734" y="0"/>
                    </a:moveTo>
                    <a:cubicBezTo>
                      <a:pt x="15615" y="0"/>
                      <a:pt x="14487" y="176"/>
                      <a:pt x="13391" y="538"/>
                    </a:cubicBezTo>
                    <a:cubicBezTo>
                      <a:pt x="12077" y="976"/>
                      <a:pt x="10888" y="1685"/>
                      <a:pt x="9720" y="2373"/>
                    </a:cubicBezTo>
                    <a:cubicBezTo>
                      <a:pt x="8030" y="3291"/>
                      <a:pt x="6424" y="4355"/>
                      <a:pt x="4902" y="5502"/>
                    </a:cubicBezTo>
                    <a:cubicBezTo>
                      <a:pt x="2962" y="6962"/>
                      <a:pt x="1419" y="8526"/>
                      <a:pt x="251" y="10653"/>
                    </a:cubicBezTo>
                    <a:cubicBezTo>
                      <a:pt x="105" y="10862"/>
                      <a:pt x="21" y="11112"/>
                      <a:pt x="0" y="11363"/>
                    </a:cubicBezTo>
                    <a:cubicBezTo>
                      <a:pt x="1669" y="11404"/>
                      <a:pt x="3171" y="12009"/>
                      <a:pt x="4714" y="12572"/>
                    </a:cubicBezTo>
                    <a:cubicBezTo>
                      <a:pt x="6737" y="13323"/>
                      <a:pt x="8865" y="13782"/>
                      <a:pt x="11013" y="13991"/>
                    </a:cubicBezTo>
                    <a:cubicBezTo>
                      <a:pt x="11778" y="14057"/>
                      <a:pt x="12547" y="14090"/>
                      <a:pt x="13317" y="14090"/>
                    </a:cubicBezTo>
                    <a:cubicBezTo>
                      <a:pt x="14962" y="14090"/>
                      <a:pt x="16610" y="13941"/>
                      <a:pt x="18230" y="13657"/>
                    </a:cubicBezTo>
                    <a:cubicBezTo>
                      <a:pt x="20191" y="13302"/>
                      <a:pt x="22172" y="12718"/>
                      <a:pt x="23736" y="11467"/>
                    </a:cubicBezTo>
                    <a:cubicBezTo>
                      <a:pt x="25301" y="10236"/>
                      <a:pt x="26364" y="8213"/>
                      <a:pt x="26031" y="6253"/>
                    </a:cubicBezTo>
                    <a:cubicBezTo>
                      <a:pt x="25822" y="4959"/>
                      <a:pt x="25029" y="3833"/>
                      <a:pt x="24091" y="2936"/>
                    </a:cubicBezTo>
                    <a:cubicBezTo>
                      <a:pt x="22072" y="1021"/>
                      <a:pt x="19429" y="0"/>
                      <a:pt x="16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1199650" y="3165650"/>
                <a:ext cx="133000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071" extrusionOk="0">
                    <a:moveTo>
                      <a:pt x="5257" y="1"/>
                    </a:moveTo>
                    <a:cubicBezTo>
                      <a:pt x="4819" y="230"/>
                      <a:pt x="4422" y="543"/>
                      <a:pt x="4089" y="898"/>
                    </a:cubicBezTo>
                    <a:cubicBezTo>
                      <a:pt x="3713" y="1294"/>
                      <a:pt x="3379" y="1711"/>
                      <a:pt x="3087" y="2170"/>
                    </a:cubicBezTo>
                    <a:cubicBezTo>
                      <a:pt x="2816" y="2608"/>
                      <a:pt x="2670" y="3088"/>
                      <a:pt x="2462" y="3526"/>
                    </a:cubicBezTo>
                    <a:cubicBezTo>
                      <a:pt x="2211" y="4026"/>
                      <a:pt x="1878" y="4485"/>
                      <a:pt x="1502" y="4881"/>
                    </a:cubicBezTo>
                    <a:cubicBezTo>
                      <a:pt x="1064" y="5340"/>
                      <a:pt x="564" y="5716"/>
                      <a:pt x="1" y="6008"/>
                    </a:cubicBezTo>
                    <a:cubicBezTo>
                      <a:pt x="1" y="6008"/>
                      <a:pt x="42" y="6070"/>
                      <a:pt x="63" y="6070"/>
                    </a:cubicBezTo>
                    <a:cubicBezTo>
                      <a:pt x="1085" y="5570"/>
                      <a:pt x="1919" y="4777"/>
                      <a:pt x="2462" y="3797"/>
                    </a:cubicBezTo>
                    <a:cubicBezTo>
                      <a:pt x="2712" y="3338"/>
                      <a:pt x="2837" y="2858"/>
                      <a:pt x="3108" y="2420"/>
                    </a:cubicBezTo>
                    <a:cubicBezTo>
                      <a:pt x="3359" y="1961"/>
                      <a:pt x="3692" y="1523"/>
                      <a:pt x="4047" y="1148"/>
                    </a:cubicBezTo>
                    <a:cubicBezTo>
                      <a:pt x="4422" y="731"/>
                      <a:pt x="4860" y="355"/>
                      <a:pt x="5319" y="63"/>
                    </a:cubicBezTo>
                    <a:cubicBezTo>
                      <a:pt x="5319" y="63"/>
                      <a:pt x="5278" y="1"/>
                      <a:pt x="5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1335400" y="3109650"/>
                <a:ext cx="135800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6494" extrusionOk="0">
                    <a:moveTo>
                      <a:pt x="5413" y="0"/>
                    </a:moveTo>
                    <a:cubicBezTo>
                      <a:pt x="5408" y="0"/>
                      <a:pt x="5402" y="3"/>
                      <a:pt x="5396" y="9"/>
                    </a:cubicBezTo>
                    <a:cubicBezTo>
                      <a:pt x="4311" y="405"/>
                      <a:pt x="3393" y="1135"/>
                      <a:pt x="2726" y="2074"/>
                    </a:cubicBezTo>
                    <a:cubicBezTo>
                      <a:pt x="2079" y="2971"/>
                      <a:pt x="1704" y="4014"/>
                      <a:pt x="1162" y="4973"/>
                    </a:cubicBezTo>
                    <a:cubicBezTo>
                      <a:pt x="870" y="5536"/>
                      <a:pt x="473" y="6058"/>
                      <a:pt x="14" y="6475"/>
                    </a:cubicBezTo>
                    <a:cubicBezTo>
                      <a:pt x="0" y="6489"/>
                      <a:pt x="0" y="6493"/>
                      <a:pt x="7" y="6493"/>
                    </a:cubicBezTo>
                    <a:cubicBezTo>
                      <a:pt x="21" y="6493"/>
                      <a:pt x="63" y="6475"/>
                      <a:pt x="77" y="6475"/>
                    </a:cubicBezTo>
                    <a:cubicBezTo>
                      <a:pt x="890" y="5787"/>
                      <a:pt x="1370" y="4848"/>
                      <a:pt x="1850" y="3889"/>
                    </a:cubicBezTo>
                    <a:cubicBezTo>
                      <a:pt x="2350" y="2867"/>
                      <a:pt x="2872" y="1865"/>
                      <a:pt x="3727" y="1094"/>
                    </a:cubicBezTo>
                    <a:cubicBezTo>
                      <a:pt x="4228" y="656"/>
                      <a:pt x="4791" y="301"/>
                      <a:pt x="5417" y="30"/>
                    </a:cubicBezTo>
                    <a:cubicBezTo>
                      <a:pt x="5431" y="15"/>
                      <a:pt x="5425" y="0"/>
                      <a:pt x="5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1443300" y="3120300"/>
                <a:ext cx="16987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5528" extrusionOk="0">
                    <a:moveTo>
                      <a:pt x="6670" y="0"/>
                    </a:moveTo>
                    <a:cubicBezTo>
                      <a:pt x="6378" y="63"/>
                      <a:pt x="6086" y="146"/>
                      <a:pt x="5793" y="250"/>
                    </a:cubicBezTo>
                    <a:cubicBezTo>
                      <a:pt x="5543" y="334"/>
                      <a:pt x="5272" y="417"/>
                      <a:pt x="5022" y="522"/>
                    </a:cubicBezTo>
                    <a:cubicBezTo>
                      <a:pt x="4500" y="688"/>
                      <a:pt x="4000" y="960"/>
                      <a:pt x="3562" y="1293"/>
                    </a:cubicBezTo>
                    <a:cubicBezTo>
                      <a:pt x="2581" y="2086"/>
                      <a:pt x="2206" y="3275"/>
                      <a:pt x="1518" y="4255"/>
                    </a:cubicBezTo>
                    <a:cubicBezTo>
                      <a:pt x="1163" y="4818"/>
                      <a:pt x="642" y="5256"/>
                      <a:pt x="37" y="5507"/>
                    </a:cubicBezTo>
                    <a:cubicBezTo>
                      <a:pt x="0" y="5507"/>
                      <a:pt x="76" y="5523"/>
                      <a:pt x="123" y="5527"/>
                    </a:cubicBezTo>
                    <a:lnTo>
                      <a:pt x="123" y="5527"/>
                    </a:lnTo>
                    <a:cubicBezTo>
                      <a:pt x="1268" y="5150"/>
                      <a:pt x="1873" y="4046"/>
                      <a:pt x="2415" y="3066"/>
                    </a:cubicBezTo>
                    <a:cubicBezTo>
                      <a:pt x="2707" y="2482"/>
                      <a:pt x="3082" y="1961"/>
                      <a:pt x="3541" y="1502"/>
                    </a:cubicBezTo>
                    <a:cubicBezTo>
                      <a:pt x="3958" y="1126"/>
                      <a:pt x="4438" y="834"/>
                      <a:pt x="4959" y="647"/>
                    </a:cubicBezTo>
                    <a:cubicBezTo>
                      <a:pt x="5251" y="522"/>
                      <a:pt x="5564" y="417"/>
                      <a:pt x="5898" y="313"/>
                    </a:cubicBezTo>
                    <a:cubicBezTo>
                      <a:pt x="6190" y="250"/>
                      <a:pt x="6503" y="146"/>
                      <a:pt x="6795" y="21"/>
                    </a:cubicBezTo>
                    <a:cubicBezTo>
                      <a:pt x="6753" y="0"/>
                      <a:pt x="6711" y="0"/>
                      <a:pt x="6670" y="0"/>
                    </a:cubicBezTo>
                    <a:close/>
                    <a:moveTo>
                      <a:pt x="123" y="5527"/>
                    </a:moveTo>
                    <a:lnTo>
                      <a:pt x="123" y="5527"/>
                    </a:lnTo>
                    <a:cubicBezTo>
                      <a:pt x="122" y="5527"/>
                      <a:pt x="121" y="5527"/>
                      <a:pt x="120" y="5527"/>
                    </a:cubicBezTo>
                    <a:lnTo>
                      <a:pt x="141" y="5527"/>
                    </a:lnTo>
                    <a:cubicBezTo>
                      <a:pt x="136" y="5527"/>
                      <a:pt x="130" y="5527"/>
                      <a:pt x="123" y="5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1519300" y="3258475"/>
                <a:ext cx="174175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730" extrusionOk="0">
                    <a:moveTo>
                      <a:pt x="125" y="0"/>
                    </a:moveTo>
                    <a:cubicBezTo>
                      <a:pt x="84" y="0"/>
                      <a:pt x="21" y="63"/>
                      <a:pt x="0" y="63"/>
                    </a:cubicBezTo>
                    <a:cubicBezTo>
                      <a:pt x="1168" y="84"/>
                      <a:pt x="2128" y="939"/>
                      <a:pt x="2858" y="1752"/>
                    </a:cubicBezTo>
                    <a:cubicBezTo>
                      <a:pt x="3588" y="2587"/>
                      <a:pt x="4172" y="3588"/>
                      <a:pt x="5110" y="4193"/>
                    </a:cubicBezTo>
                    <a:cubicBezTo>
                      <a:pt x="5531" y="4485"/>
                      <a:pt x="6095" y="4729"/>
                      <a:pt x="6607" y="4729"/>
                    </a:cubicBezTo>
                    <a:cubicBezTo>
                      <a:pt x="6680" y="4729"/>
                      <a:pt x="6751" y="4725"/>
                      <a:pt x="6821" y="4714"/>
                    </a:cubicBezTo>
                    <a:cubicBezTo>
                      <a:pt x="6883" y="4693"/>
                      <a:pt x="6925" y="4672"/>
                      <a:pt x="6967" y="4631"/>
                    </a:cubicBezTo>
                    <a:cubicBezTo>
                      <a:pt x="6862" y="4589"/>
                      <a:pt x="6758" y="4568"/>
                      <a:pt x="6654" y="4568"/>
                    </a:cubicBezTo>
                    <a:cubicBezTo>
                      <a:pt x="6487" y="4547"/>
                      <a:pt x="6341" y="4526"/>
                      <a:pt x="6174" y="4464"/>
                    </a:cubicBezTo>
                    <a:cubicBezTo>
                      <a:pt x="5945" y="4380"/>
                      <a:pt x="5715" y="4276"/>
                      <a:pt x="5507" y="4151"/>
                    </a:cubicBezTo>
                    <a:cubicBezTo>
                      <a:pt x="5048" y="3859"/>
                      <a:pt x="4652" y="3504"/>
                      <a:pt x="4318" y="3087"/>
                    </a:cubicBezTo>
                    <a:cubicBezTo>
                      <a:pt x="3546" y="2211"/>
                      <a:pt x="2899" y="1210"/>
                      <a:pt x="1919" y="543"/>
                    </a:cubicBezTo>
                    <a:cubicBezTo>
                      <a:pt x="1398" y="188"/>
                      <a:pt x="751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1402025" y="3268300"/>
                <a:ext cx="16945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761" extrusionOk="0">
                    <a:moveTo>
                      <a:pt x="128" y="0"/>
                    </a:moveTo>
                    <a:cubicBezTo>
                      <a:pt x="81" y="0"/>
                      <a:pt x="1" y="66"/>
                      <a:pt x="19" y="66"/>
                    </a:cubicBezTo>
                    <a:lnTo>
                      <a:pt x="19" y="87"/>
                    </a:lnTo>
                    <a:cubicBezTo>
                      <a:pt x="2188" y="1130"/>
                      <a:pt x="3044" y="3633"/>
                      <a:pt x="4921" y="5010"/>
                    </a:cubicBezTo>
                    <a:cubicBezTo>
                      <a:pt x="5421" y="5406"/>
                      <a:pt x="6026" y="5656"/>
                      <a:pt x="6673" y="5760"/>
                    </a:cubicBezTo>
                    <a:cubicBezTo>
                      <a:pt x="6714" y="5740"/>
                      <a:pt x="6756" y="5719"/>
                      <a:pt x="6777" y="5677"/>
                    </a:cubicBezTo>
                    <a:cubicBezTo>
                      <a:pt x="6235" y="5552"/>
                      <a:pt x="5713" y="5322"/>
                      <a:pt x="5234" y="5010"/>
                    </a:cubicBezTo>
                    <a:cubicBezTo>
                      <a:pt x="4754" y="4676"/>
                      <a:pt x="4316" y="4279"/>
                      <a:pt x="3940" y="3821"/>
                    </a:cubicBezTo>
                    <a:cubicBezTo>
                      <a:pt x="3148" y="2945"/>
                      <a:pt x="2543" y="1943"/>
                      <a:pt x="1709" y="1109"/>
                    </a:cubicBezTo>
                    <a:cubicBezTo>
                      <a:pt x="1250" y="650"/>
                      <a:pt x="728" y="275"/>
                      <a:pt x="144" y="4"/>
                    </a:cubicBezTo>
                    <a:cubicBezTo>
                      <a:pt x="140" y="1"/>
                      <a:pt x="134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285175" y="3296200"/>
                <a:ext cx="1418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580" extrusionOk="0">
                    <a:moveTo>
                      <a:pt x="11" y="0"/>
                    </a:moveTo>
                    <a:cubicBezTo>
                      <a:pt x="1" y="0"/>
                      <a:pt x="14" y="10"/>
                      <a:pt x="63" y="35"/>
                    </a:cubicBezTo>
                    <a:lnTo>
                      <a:pt x="63" y="14"/>
                    </a:lnTo>
                    <a:cubicBezTo>
                      <a:pt x="37" y="5"/>
                      <a:pt x="18" y="0"/>
                      <a:pt x="11" y="0"/>
                    </a:cubicBezTo>
                    <a:close/>
                    <a:moveTo>
                      <a:pt x="63" y="14"/>
                    </a:moveTo>
                    <a:cubicBezTo>
                      <a:pt x="82" y="22"/>
                      <a:pt x="101" y="29"/>
                      <a:pt x="120" y="37"/>
                    </a:cubicBezTo>
                    <a:lnTo>
                      <a:pt x="120" y="37"/>
                    </a:lnTo>
                    <a:cubicBezTo>
                      <a:pt x="101" y="29"/>
                      <a:pt x="82" y="21"/>
                      <a:pt x="63" y="14"/>
                    </a:cubicBezTo>
                    <a:close/>
                    <a:moveTo>
                      <a:pt x="120" y="37"/>
                    </a:moveTo>
                    <a:cubicBezTo>
                      <a:pt x="1168" y="473"/>
                      <a:pt x="1740" y="1638"/>
                      <a:pt x="2211" y="2621"/>
                    </a:cubicBezTo>
                    <a:cubicBezTo>
                      <a:pt x="2670" y="3602"/>
                      <a:pt x="3191" y="4686"/>
                      <a:pt x="4213" y="5228"/>
                    </a:cubicBezTo>
                    <a:cubicBezTo>
                      <a:pt x="4553" y="5466"/>
                      <a:pt x="4962" y="5580"/>
                      <a:pt x="5384" y="5580"/>
                    </a:cubicBezTo>
                    <a:cubicBezTo>
                      <a:pt x="5480" y="5580"/>
                      <a:pt x="5577" y="5574"/>
                      <a:pt x="5673" y="5562"/>
                    </a:cubicBezTo>
                    <a:cubicBezTo>
                      <a:pt x="5673" y="5562"/>
                      <a:pt x="5597" y="5516"/>
                      <a:pt x="5562" y="5516"/>
                    </a:cubicBezTo>
                    <a:cubicBezTo>
                      <a:pt x="5556" y="5516"/>
                      <a:pt x="5551" y="5517"/>
                      <a:pt x="5548" y="5520"/>
                    </a:cubicBezTo>
                    <a:cubicBezTo>
                      <a:pt x="5496" y="5524"/>
                      <a:pt x="5444" y="5526"/>
                      <a:pt x="5392" y="5526"/>
                    </a:cubicBezTo>
                    <a:cubicBezTo>
                      <a:pt x="5132" y="5526"/>
                      <a:pt x="4874" y="5482"/>
                      <a:pt x="4631" y="5395"/>
                    </a:cubicBezTo>
                    <a:cubicBezTo>
                      <a:pt x="4339" y="5291"/>
                      <a:pt x="4088" y="5124"/>
                      <a:pt x="3880" y="4936"/>
                    </a:cubicBezTo>
                    <a:cubicBezTo>
                      <a:pt x="3463" y="4561"/>
                      <a:pt x="3129" y="4123"/>
                      <a:pt x="2879" y="3622"/>
                    </a:cubicBezTo>
                    <a:cubicBezTo>
                      <a:pt x="2378" y="2705"/>
                      <a:pt x="2023" y="1662"/>
                      <a:pt x="1293" y="869"/>
                    </a:cubicBezTo>
                    <a:cubicBezTo>
                      <a:pt x="973" y="489"/>
                      <a:pt x="576" y="224"/>
                      <a:pt x="120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1173575" y="3328875"/>
                <a:ext cx="109525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3421" extrusionOk="0">
                    <a:moveTo>
                      <a:pt x="84" y="0"/>
                    </a:moveTo>
                    <a:lnTo>
                      <a:pt x="1" y="104"/>
                    </a:lnTo>
                    <a:cubicBezTo>
                      <a:pt x="710" y="647"/>
                      <a:pt x="1440" y="1189"/>
                      <a:pt x="2149" y="1752"/>
                    </a:cubicBezTo>
                    <a:cubicBezTo>
                      <a:pt x="2504" y="2023"/>
                      <a:pt x="2858" y="2295"/>
                      <a:pt x="3213" y="2566"/>
                    </a:cubicBezTo>
                    <a:lnTo>
                      <a:pt x="3734" y="3004"/>
                    </a:lnTo>
                    <a:cubicBezTo>
                      <a:pt x="3901" y="3150"/>
                      <a:pt x="4089" y="3296"/>
                      <a:pt x="4276" y="3421"/>
                    </a:cubicBezTo>
                    <a:cubicBezTo>
                      <a:pt x="4276" y="3421"/>
                      <a:pt x="4381" y="3317"/>
                      <a:pt x="4381" y="3296"/>
                    </a:cubicBezTo>
                    <a:cubicBezTo>
                      <a:pt x="4235" y="3129"/>
                      <a:pt x="4068" y="2983"/>
                      <a:pt x="3880" y="2837"/>
                    </a:cubicBezTo>
                    <a:cubicBezTo>
                      <a:pt x="3692" y="2691"/>
                      <a:pt x="3526" y="2545"/>
                      <a:pt x="3338" y="2420"/>
                    </a:cubicBezTo>
                    <a:cubicBezTo>
                      <a:pt x="3004" y="2128"/>
                      <a:pt x="2650" y="1856"/>
                      <a:pt x="2295" y="1585"/>
                    </a:cubicBezTo>
                    <a:cubicBezTo>
                      <a:pt x="1586" y="1043"/>
                      <a:pt x="835" y="501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911825" y="4045850"/>
                <a:ext cx="330600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3224" h="3149" extrusionOk="0">
                    <a:moveTo>
                      <a:pt x="13099" y="0"/>
                    </a:moveTo>
                    <a:lnTo>
                      <a:pt x="125" y="438"/>
                    </a:lnTo>
                    <a:cubicBezTo>
                      <a:pt x="146" y="1127"/>
                      <a:pt x="0" y="1711"/>
                      <a:pt x="146" y="2399"/>
                    </a:cubicBezTo>
                    <a:cubicBezTo>
                      <a:pt x="209" y="2628"/>
                      <a:pt x="2169" y="2879"/>
                      <a:pt x="2440" y="2920"/>
                    </a:cubicBezTo>
                    <a:cubicBezTo>
                      <a:pt x="3275" y="3045"/>
                      <a:pt x="4130" y="3129"/>
                      <a:pt x="4985" y="3129"/>
                    </a:cubicBezTo>
                    <a:cubicBezTo>
                      <a:pt x="5626" y="3139"/>
                      <a:pt x="6266" y="3148"/>
                      <a:pt x="6906" y="3148"/>
                    </a:cubicBezTo>
                    <a:cubicBezTo>
                      <a:pt x="8869" y="3148"/>
                      <a:pt x="10825" y="3063"/>
                      <a:pt x="12744" y="2670"/>
                    </a:cubicBezTo>
                    <a:cubicBezTo>
                      <a:pt x="13224" y="2587"/>
                      <a:pt x="13057" y="2128"/>
                      <a:pt x="13057" y="1752"/>
                    </a:cubicBezTo>
                    <a:cubicBezTo>
                      <a:pt x="13078" y="1168"/>
                      <a:pt x="13099" y="584"/>
                      <a:pt x="1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53700" y="3549450"/>
                <a:ext cx="850500" cy="551275"/>
              </a:xfrm>
              <a:custGeom>
                <a:avLst/>
                <a:gdLst/>
                <a:ahLst/>
                <a:cxnLst/>
                <a:rect l="l" t="t" r="r" b="b"/>
                <a:pathLst>
                  <a:path w="34020" h="22051" extrusionOk="0">
                    <a:moveTo>
                      <a:pt x="29583" y="0"/>
                    </a:moveTo>
                    <a:cubicBezTo>
                      <a:pt x="28943" y="0"/>
                      <a:pt x="28276" y="104"/>
                      <a:pt x="27720" y="104"/>
                    </a:cubicBezTo>
                    <a:lnTo>
                      <a:pt x="4589" y="125"/>
                    </a:lnTo>
                    <a:cubicBezTo>
                      <a:pt x="3943" y="125"/>
                      <a:pt x="3254" y="146"/>
                      <a:pt x="2754" y="542"/>
                    </a:cubicBezTo>
                    <a:cubicBezTo>
                      <a:pt x="1356" y="1668"/>
                      <a:pt x="3672" y="2315"/>
                      <a:pt x="3567" y="3379"/>
                    </a:cubicBezTo>
                    <a:cubicBezTo>
                      <a:pt x="3505" y="3921"/>
                      <a:pt x="2274" y="4922"/>
                      <a:pt x="1940" y="5423"/>
                    </a:cubicBezTo>
                    <a:cubicBezTo>
                      <a:pt x="918" y="6945"/>
                      <a:pt x="313" y="8697"/>
                      <a:pt x="167" y="10533"/>
                    </a:cubicBezTo>
                    <a:cubicBezTo>
                      <a:pt x="147" y="10637"/>
                      <a:pt x="147" y="10742"/>
                      <a:pt x="147" y="10846"/>
                    </a:cubicBezTo>
                    <a:cubicBezTo>
                      <a:pt x="1" y="15163"/>
                      <a:pt x="3004" y="18438"/>
                      <a:pt x="6821" y="20127"/>
                    </a:cubicBezTo>
                    <a:cubicBezTo>
                      <a:pt x="9866" y="21483"/>
                      <a:pt x="13349" y="22005"/>
                      <a:pt x="16666" y="22046"/>
                    </a:cubicBezTo>
                    <a:cubicBezTo>
                      <a:pt x="16841" y="22049"/>
                      <a:pt x="17018" y="22050"/>
                      <a:pt x="17199" y="22050"/>
                    </a:cubicBezTo>
                    <a:cubicBezTo>
                      <a:pt x="19840" y="22050"/>
                      <a:pt x="23061" y="21753"/>
                      <a:pt x="25989" y="20816"/>
                    </a:cubicBezTo>
                    <a:cubicBezTo>
                      <a:pt x="29639" y="19669"/>
                      <a:pt x="32810" y="17478"/>
                      <a:pt x="33748" y="13662"/>
                    </a:cubicBezTo>
                    <a:cubicBezTo>
                      <a:pt x="33936" y="12890"/>
                      <a:pt x="34019" y="12076"/>
                      <a:pt x="34019" y="11284"/>
                    </a:cubicBezTo>
                    <a:cubicBezTo>
                      <a:pt x="34019" y="9386"/>
                      <a:pt x="33498" y="7529"/>
                      <a:pt x="32518" y="5903"/>
                    </a:cubicBezTo>
                    <a:cubicBezTo>
                      <a:pt x="32121" y="5256"/>
                      <a:pt x="30390" y="3525"/>
                      <a:pt x="30640" y="2753"/>
                    </a:cubicBezTo>
                    <a:cubicBezTo>
                      <a:pt x="30912" y="1981"/>
                      <a:pt x="31934" y="2127"/>
                      <a:pt x="31746" y="1126"/>
                    </a:cubicBezTo>
                    <a:cubicBezTo>
                      <a:pt x="31662" y="542"/>
                      <a:pt x="31183" y="375"/>
                      <a:pt x="30703" y="167"/>
                    </a:cubicBezTo>
                    <a:cubicBezTo>
                      <a:pt x="30361" y="40"/>
                      <a:pt x="29977" y="0"/>
                      <a:pt x="29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656825" y="3549450"/>
                <a:ext cx="847375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33895" h="15525" extrusionOk="0">
                    <a:moveTo>
                      <a:pt x="29453" y="0"/>
                    </a:moveTo>
                    <a:cubicBezTo>
                      <a:pt x="28808" y="0"/>
                      <a:pt x="28138" y="104"/>
                      <a:pt x="27595" y="104"/>
                    </a:cubicBezTo>
                    <a:lnTo>
                      <a:pt x="4443" y="125"/>
                    </a:lnTo>
                    <a:cubicBezTo>
                      <a:pt x="3818" y="125"/>
                      <a:pt x="3129" y="146"/>
                      <a:pt x="2629" y="542"/>
                    </a:cubicBezTo>
                    <a:cubicBezTo>
                      <a:pt x="1210" y="1668"/>
                      <a:pt x="3547" y="2315"/>
                      <a:pt x="3421" y="3379"/>
                    </a:cubicBezTo>
                    <a:cubicBezTo>
                      <a:pt x="3380" y="3921"/>
                      <a:pt x="2149" y="4922"/>
                      <a:pt x="1815" y="5423"/>
                    </a:cubicBezTo>
                    <a:cubicBezTo>
                      <a:pt x="772" y="6945"/>
                      <a:pt x="168" y="8697"/>
                      <a:pt x="22" y="10533"/>
                    </a:cubicBezTo>
                    <a:cubicBezTo>
                      <a:pt x="1" y="10637"/>
                      <a:pt x="1" y="10742"/>
                      <a:pt x="1" y="10846"/>
                    </a:cubicBezTo>
                    <a:cubicBezTo>
                      <a:pt x="1148" y="11722"/>
                      <a:pt x="2378" y="12473"/>
                      <a:pt x="3693" y="13036"/>
                    </a:cubicBezTo>
                    <a:cubicBezTo>
                      <a:pt x="7655" y="14788"/>
                      <a:pt x="12119" y="15455"/>
                      <a:pt x="16416" y="15518"/>
                    </a:cubicBezTo>
                    <a:cubicBezTo>
                      <a:pt x="16667" y="15522"/>
                      <a:pt x="16924" y="15525"/>
                      <a:pt x="17185" y="15525"/>
                    </a:cubicBezTo>
                    <a:cubicBezTo>
                      <a:pt x="20561" y="15525"/>
                      <a:pt x="24693" y="15133"/>
                      <a:pt x="28430" y="13933"/>
                    </a:cubicBezTo>
                    <a:cubicBezTo>
                      <a:pt x="30369" y="13349"/>
                      <a:pt x="32226" y="12452"/>
                      <a:pt x="33894" y="11284"/>
                    </a:cubicBezTo>
                    <a:cubicBezTo>
                      <a:pt x="33894" y="9386"/>
                      <a:pt x="33373" y="7529"/>
                      <a:pt x="32393" y="5903"/>
                    </a:cubicBezTo>
                    <a:cubicBezTo>
                      <a:pt x="31996" y="5256"/>
                      <a:pt x="30244" y="3525"/>
                      <a:pt x="30515" y="2753"/>
                    </a:cubicBezTo>
                    <a:cubicBezTo>
                      <a:pt x="30766" y="1981"/>
                      <a:pt x="31788" y="2127"/>
                      <a:pt x="31621" y="1126"/>
                    </a:cubicBezTo>
                    <a:cubicBezTo>
                      <a:pt x="31517" y="542"/>
                      <a:pt x="31058" y="375"/>
                      <a:pt x="30578" y="167"/>
                    </a:cubicBezTo>
                    <a:cubicBezTo>
                      <a:pt x="30236" y="40"/>
                      <a:pt x="29849" y="0"/>
                      <a:pt x="29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690725" y="3549575"/>
                <a:ext cx="822325" cy="551150"/>
              </a:xfrm>
              <a:custGeom>
                <a:avLst/>
                <a:gdLst/>
                <a:ahLst/>
                <a:cxnLst/>
                <a:rect l="l" t="t" r="r" b="b"/>
                <a:pathLst>
                  <a:path w="32893" h="22046" extrusionOk="0">
                    <a:moveTo>
                      <a:pt x="28087" y="0"/>
                    </a:moveTo>
                    <a:cubicBezTo>
                      <a:pt x="27459" y="0"/>
                      <a:pt x="26803" y="99"/>
                      <a:pt x="26260" y="99"/>
                    </a:cubicBezTo>
                    <a:lnTo>
                      <a:pt x="24049" y="99"/>
                    </a:lnTo>
                    <a:cubicBezTo>
                      <a:pt x="24383" y="516"/>
                      <a:pt x="24717" y="913"/>
                      <a:pt x="24863" y="1142"/>
                    </a:cubicBezTo>
                    <a:cubicBezTo>
                      <a:pt x="26260" y="3457"/>
                      <a:pt x="26698" y="6252"/>
                      <a:pt x="26073" y="8901"/>
                    </a:cubicBezTo>
                    <a:cubicBezTo>
                      <a:pt x="25155" y="12718"/>
                      <a:pt x="21964" y="14887"/>
                      <a:pt x="18313" y="16055"/>
                    </a:cubicBezTo>
                    <a:cubicBezTo>
                      <a:pt x="15385" y="16992"/>
                      <a:pt x="12164" y="17290"/>
                      <a:pt x="9523" y="17290"/>
                    </a:cubicBezTo>
                    <a:cubicBezTo>
                      <a:pt x="9343" y="17290"/>
                      <a:pt x="9165" y="17288"/>
                      <a:pt x="8990" y="17286"/>
                    </a:cubicBezTo>
                    <a:cubicBezTo>
                      <a:pt x="5966" y="17223"/>
                      <a:pt x="2837" y="16785"/>
                      <a:pt x="0" y="15701"/>
                    </a:cubicBezTo>
                    <a:lnTo>
                      <a:pt x="0" y="15701"/>
                    </a:lnTo>
                    <a:cubicBezTo>
                      <a:pt x="1210" y="17640"/>
                      <a:pt x="3129" y="19142"/>
                      <a:pt x="5340" y="20102"/>
                    </a:cubicBezTo>
                    <a:cubicBezTo>
                      <a:pt x="8406" y="21457"/>
                      <a:pt x="11868" y="21979"/>
                      <a:pt x="15185" y="22041"/>
                    </a:cubicBezTo>
                    <a:cubicBezTo>
                      <a:pt x="15350" y="22044"/>
                      <a:pt x="15518" y="22045"/>
                      <a:pt x="15689" y="22045"/>
                    </a:cubicBezTo>
                    <a:cubicBezTo>
                      <a:pt x="18338" y="22045"/>
                      <a:pt x="21589" y="21732"/>
                      <a:pt x="24508" y="20811"/>
                    </a:cubicBezTo>
                    <a:cubicBezTo>
                      <a:pt x="28158" y="19643"/>
                      <a:pt x="31350" y="17473"/>
                      <a:pt x="32267" y="13657"/>
                    </a:cubicBezTo>
                    <a:cubicBezTo>
                      <a:pt x="32893" y="11008"/>
                      <a:pt x="32455" y="8234"/>
                      <a:pt x="31058" y="5898"/>
                    </a:cubicBezTo>
                    <a:cubicBezTo>
                      <a:pt x="30661" y="5251"/>
                      <a:pt x="28930" y="3541"/>
                      <a:pt x="29180" y="2769"/>
                    </a:cubicBezTo>
                    <a:cubicBezTo>
                      <a:pt x="29410" y="1976"/>
                      <a:pt x="30453" y="2122"/>
                      <a:pt x="30286" y="1121"/>
                    </a:cubicBezTo>
                    <a:cubicBezTo>
                      <a:pt x="30181" y="537"/>
                      <a:pt x="29702" y="370"/>
                      <a:pt x="29243" y="183"/>
                    </a:cubicBezTo>
                    <a:cubicBezTo>
                      <a:pt x="28897" y="42"/>
                      <a:pt x="28498" y="0"/>
                      <a:pt x="28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717100" y="3546300"/>
                <a:ext cx="5409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1639" h="1274" extrusionOk="0">
                    <a:moveTo>
                      <a:pt x="8477" y="1"/>
                    </a:moveTo>
                    <a:cubicBezTo>
                      <a:pt x="6830" y="1"/>
                      <a:pt x="5182" y="22"/>
                      <a:pt x="3555" y="42"/>
                    </a:cubicBezTo>
                    <a:cubicBezTo>
                      <a:pt x="3313" y="42"/>
                      <a:pt x="3059" y="37"/>
                      <a:pt x="2800" y="37"/>
                    </a:cubicBezTo>
                    <a:cubicBezTo>
                      <a:pt x="1828" y="37"/>
                      <a:pt x="789" y="115"/>
                      <a:pt x="113" y="856"/>
                    </a:cubicBezTo>
                    <a:cubicBezTo>
                      <a:pt x="0" y="969"/>
                      <a:pt x="100" y="1132"/>
                      <a:pt x="228" y="1132"/>
                    </a:cubicBezTo>
                    <a:cubicBezTo>
                      <a:pt x="266" y="1132"/>
                      <a:pt x="305" y="1118"/>
                      <a:pt x="343" y="1085"/>
                    </a:cubicBezTo>
                    <a:cubicBezTo>
                      <a:pt x="781" y="710"/>
                      <a:pt x="1386" y="647"/>
                      <a:pt x="1949" y="626"/>
                    </a:cubicBezTo>
                    <a:cubicBezTo>
                      <a:pt x="2056" y="623"/>
                      <a:pt x="2163" y="621"/>
                      <a:pt x="2270" y="621"/>
                    </a:cubicBezTo>
                    <a:cubicBezTo>
                      <a:pt x="2747" y="621"/>
                      <a:pt x="3224" y="655"/>
                      <a:pt x="3701" y="689"/>
                    </a:cubicBezTo>
                    <a:cubicBezTo>
                      <a:pt x="5161" y="731"/>
                      <a:pt x="6621" y="793"/>
                      <a:pt x="8102" y="856"/>
                    </a:cubicBezTo>
                    <a:cubicBezTo>
                      <a:pt x="11168" y="981"/>
                      <a:pt x="14213" y="1085"/>
                      <a:pt x="17279" y="1210"/>
                    </a:cubicBezTo>
                    <a:cubicBezTo>
                      <a:pt x="18030" y="1231"/>
                      <a:pt x="18802" y="1252"/>
                      <a:pt x="19553" y="1273"/>
                    </a:cubicBezTo>
                    <a:lnTo>
                      <a:pt x="20617" y="1273"/>
                    </a:lnTo>
                    <a:cubicBezTo>
                      <a:pt x="21013" y="1273"/>
                      <a:pt x="21472" y="1273"/>
                      <a:pt x="21597" y="793"/>
                    </a:cubicBezTo>
                    <a:cubicBezTo>
                      <a:pt x="21639" y="480"/>
                      <a:pt x="21451" y="168"/>
                      <a:pt x="21117" y="84"/>
                    </a:cubicBezTo>
                    <a:cubicBezTo>
                      <a:pt x="20973" y="42"/>
                      <a:pt x="20809" y="30"/>
                      <a:pt x="20639" y="30"/>
                    </a:cubicBezTo>
                    <a:cubicBezTo>
                      <a:pt x="20441" y="30"/>
                      <a:pt x="20235" y="46"/>
                      <a:pt x="20047" y="46"/>
                    </a:cubicBezTo>
                    <a:cubicBezTo>
                      <a:pt x="19999" y="46"/>
                      <a:pt x="19953" y="45"/>
                      <a:pt x="19907" y="42"/>
                    </a:cubicBezTo>
                    <a:cubicBezTo>
                      <a:pt x="19157" y="42"/>
                      <a:pt x="18385" y="22"/>
                      <a:pt x="17634" y="22"/>
                    </a:cubicBezTo>
                    <a:lnTo>
                      <a:pt x="8477" y="1"/>
                    </a:ln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1265875" y="3547875"/>
                <a:ext cx="594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065" extrusionOk="0">
                    <a:moveTo>
                      <a:pt x="1857" y="0"/>
                    </a:moveTo>
                    <a:cubicBezTo>
                      <a:pt x="1732" y="0"/>
                      <a:pt x="1606" y="0"/>
                      <a:pt x="1481" y="21"/>
                    </a:cubicBezTo>
                    <a:lnTo>
                      <a:pt x="1148" y="63"/>
                    </a:lnTo>
                    <a:cubicBezTo>
                      <a:pt x="981" y="63"/>
                      <a:pt x="835" y="84"/>
                      <a:pt x="689" y="105"/>
                    </a:cubicBezTo>
                    <a:cubicBezTo>
                      <a:pt x="543" y="146"/>
                      <a:pt x="418" y="209"/>
                      <a:pt x="292" y="271"/>
                    </a:cubicBezTo>
                    <a:cubicBezTo>
                      <a:pt x="0" y="459"/>
                      <a:pt x="63" y="876"/>
                      <a:pt x="397" y="981"/>
                    </a:cubicBezTo>
                    <a:cubicBezTo>
                      <a:pt x="522" y="1022"/>
                      <a:pt x="668" y="1064"/>
                      <a:pt x="814" y="1064"/>
                    </a:cubicBezTo>
                    <a:cubicBezTo>
                      <a:pt x="939" y="1064"/>
                      <a:pt x="1043" y="1064"/>
                      <a:pt x="1168" y="1043"/>
                    </a:cubicBezTo>
                    <a:lnTo>
                      <a:pt x="1523" y="1022"/>
                    </a:lnTo>
                    <a:cubicBezTo>
                      <a:pt x="1669" y="1022"/>
                      <a:pt x="1836" y="1001"/>
                      <a:pt x="1982" y="960"/>
                    </a:cubicBezTo>
                    <a:cubicBezTo>
                      <a:pt x="2211" y="897"/>
                      <a:pt x="2378" y="668"/>
                      <a:pt x="2337" y="417"/>
                    </a:cubicBezTo>
                    <a:cubicBezTo>
                      <a:pt x="2295" y="188"/>
                      <a:pt x="2086" y="0"/>
                      <a:pt x="1857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700804" y="3724050"/>
                <a:ext cx="74225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9443" extrusionOk="0">
                    <a:moveTo>
                      <a:pt x="2240" y="1"/>
                    </a:moveTo>
                    <a:cubicBezTo>
                      <a:pt x="2159" y="1"/>
                      <a:pt x="2078" y="21"/>
                      <a:pt x="2003" y="66"/>
                    </a:cubicBezTo>
                    <a:cubicBezTo>
                      <a:pt x="1293" y="483"/>
                      <a:pt x="772" y="1317"/>
                      <a:pt x="480" y="2068"/>
                    </a:cubicBezTo>
                    <a:cubicBezTo>
                      <a:pt x="188" y="2819"/>
                      <a:pt x="21" y="3632"/>
                      <a:pt x="21" y="4467"/>
                    </a:cubicBezTo>
                    <a:cubicBezTo>
                      <a:pt x="0" y="5301"/>
                      <a:pt x="125" y="6135"/>
                      <a:pt x="355" y="6949"/>
                    </a:cubicBezTo>
                    <a:cubicBezTo>
                      <a:pt x="584" y="7762"/>
                      <a:pt x="960" y="8555"/>
                      <a:pt x="1502" y="9222"/>
                    </a:cubicBezTo>
                    <a:cubicBezTo>
                      <a:pt x="1638" y="9369"/>
                      <a:pt x="1822" y="9442"/>
                      <a:pt x="2009" y="9442"/>
                    </a:cubicBezTo>
                    <a:cubicBezTo>
                      <a:pt x="2168" y="9442"/>
                      <a:pt x="2328" y="9390"/>
                      <a:pt x="2462" y="9285"/>
                    </a:cubicBezTo>
                    <a:cubicBezTo>
                      <a:pt x="2754" y="9055"/>
                      <a:pt x="2837" y="8638"/>
                      <a:pt x="2670" y="8325"/>
                    </a:cubicBezTo>
                    <a:cubicBezTo>
                      <a:pt x="2503" y="8012"/>
                      <a:pt x="2316" y="7741"/>
                      <a:pt x="2169" y="7428"/>
                    </a:cubicBezTo>
                    <a:cubicBezTo>
                      <a:pt x="2044" y="7136"/>
                      <a:pt x="1919" y="6844"/>
                      <a:pt x="1836" y="6532"/>
                    </a:cubicBezTo>
                    <a:cubicBezTo>
                      <a:pt x="1627" y="5885"/>
                      <a:pt x="1502" y="5197"/>
                      <a:pt x="1460" y="4508"/>
                    </a:cubicBezTo>
                    <a:cubicBezTo>
                      <a:pt x="1419" y="3862"/>
                      <a:pt x="1502" y="3194"/>
                      <a:pt x="1690" y="2548"/>
                    </a:cubicBezTo>
                    <a:cubicBezTo>
                      <a:pt x="1773" y="2235"/>
                      <a:pt x="1919" y="1943"/>
                      <a:pt x="2065" y="1651"/>
                    </a:cubicBezTo>
                    <a:cubicBezTo>
                      <a:pt x="2253" y="1338"/>
                      <a:pt x="2503" y="1088"/>
                      <a:pt x="2712" y="775"/>
                    </a:cubicBezTo>
                    <a:cubicBezTo>
                      <a:pt x="2968" y="416"/>
                      <a:pt x="2608" y="1"/>
                      <a:pt x="2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714200" y="3528050"/>
                <a:ext cx="73367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29347" h="3338" extrusionOk="0">
                    <a:moveTo>
                      <a:pt x="12327" y="1"/>
                    </a:moveTo>
                    <a:lnTo>
                      <a:pt x="10950" y="42"/>
                    </a:lnTo>
                    <a:cubicBezTo>
                      <a:pt x="4651" y="230"/>
                      <a:pt x="0" y="856"/>
                      <a:pt x="0" y="1669"/>
                    </a:cubicBezTo>
                    <a:cubicBezTo>
                      <a:pt x="0" y="2483"/>
                      <a:pt x="5048" y="3150"/>
                      <a:pt x="11743" y="3317"/>
                    </a:cubicBezTo>
                    <a:lnTo>
                      <a:pt x="12828" y="3338"/>
                    </a:lnTo>
                    <a:lnTo>
                      <a:pt x="15852" y="3338"/>
                    </a:lnTo>
                    <a:cubicBezTo>
                      <a:pt x="16186" y="3338"/>
                      <a:pt x="16519" y="3317"/>
                      <a:pt x="16853" y="3317"/>
                    </a:cubicBezTo>
                    <a:lnTo>
                      <a:pt x="17437" y="3317"/>
                    </a:lnTo>
                    <a:cubicBezTo>
                      <a:pt x="24216" y="3171"/>
                      <a:pt x="29347" y="2483"/>
                      <a:pt x="29347" y="1669"/>
                    </a:cubicBezTo>
                    <a:cubicBezTo>
                      <a:pt x="29347" y="856"/>
                      <a:pt x="24299" y="188"/>
                      <a:pt x="17625" y="22"/>
                    </a:cubicBezTo>
                    <a:cubicBezTo>
                      <a:pt x="17395" y="22"/>
                      <a:pt x="17187" y="1"/>
                      <a:pt x="16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749350" y="3631275"/>
                <a:ext cx="6571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725" extrusionOk="0">
                    <a:moveTo>
                      <a:pt x="26083" y="1"/>
                    </a:moveTo>
                    <a:cubicBezTo>
                      <a:pt x="26077" y="1"/>
                      <a:pt x="26070" y="1"/>
                      <a:pt x="26064" y="2"/>
                    </a:cubicBezTo>
                    <a:cubicBezTo>
                      <a:pt x="25229" y="43"/>
                      <a:pt x="24416" y="210"/>
                      <a:pt x="23582" y="356"/>
                    </a:cubicBezTo>
                    <a:cubicBezTo>
                      <a:pt x="22768" y="481"/>
                      <a:pt x="21934" y="586"/>
                      <a:pt x="21099" y="690"/>
                    </a:cubicBezTo>
                    <a:cubicBezTo>
                      <a:pt x="19410" y="898"/>
                      <a:pt x="17741" y="1044"/>
                      <a:pt x="16052" y="1149"/>
                    </a:cubicBezTo>
                    <a:cubicBezTo>
                      <a:pt x="14417" y="1240"/>
                      <a:pt x="12777" y="1287"/>
                      <a:pt x="11137" y="1287"/>
                    </a:cubicBezTo>
                    <a:cubicBezTo>
                      <a:pt x="9409" y="1287"/>
                      <a:pt x="7680" y="1235"/>
                      <a:pt x="5957" y="1128"/>
                    </a:cubicBezTo>
                    <a:cubicBezTo>
                      <a:pt x="4080" y="1003"/>
                      <a:pt x="2182" y="815"/>
                      <a:pt x="388" y="168"/>
                    </a:cubicBezTo>
                    <a:cubicBezTo>
                      <a:pt x="358" y="158"/>
                      <a:pt x="331" y="153"/>
                      <a:pt x="305" y="153"/>
                    </a:cubicBezTo>
                    <a:cubicBezTo>
                      <a:pt x="75" y="153"/>
                      <a:pt x="0" y="533"/>
                      <a:pt x="263" y="627"/>
                    </a:cubicBezTo>
                    <a:lnTo>
                      <a:pt x="242" y="627"/>
                    </a:lnTo>
                    <a:cubicBezTo>
                      <a:pt x="1848" y="1149"/>
                      <a:pt x="3537" y="1441"/>
                      <a:pt x="5227" y="1524"/>
                    </a:cubicBezTo>
                    <a:cubicBezTo>
                      <a:pt x="6895" y="1628"/>
                      <a:pt x="8564" y="1691"/>
                      <a:pt x="10233" y="1712"/>
                    </a:cubicBezTo>
                    <a:cubicBezTo>
                      <a:pt x="10705" y="1720"/>
                      <a:pt x="11177" y="1725"/>
                      <a:pt x="11650" y="1725"/>
                    </a:cubicBezTo>
                    <a:cubicBezTo>
                      <a:pt x="14598" y="1725"/>
                      <a:pt x="17546" y="1559"/>
                      <a:pt x="20495" y="1253"/>
                    </a:cubicBezTo>
                    <a:cubicBezTo>
                      <a:pt x="21412" y="1149"/>
                      <a:pt x="22309" y="1044"/>
                      <a:pt x="23227" y="919"/>
                    </a:cubicBezTo>
                    <a:cubicBezTo>
                      <a:pt x="24207" y="815"/>
                      <a:pt x="25167" y="627"/>
                      <a:pt x="26105" y="356"/>
                    </a:cubicBezTo>
                    <a:cubicBezTo>
                      <a:pt x="26287" y="296"/>
                      <a:pt x="26273" y="1"/>
                      <a:pt x="260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1096400" y="2074550"/>
                <a:ext cx="486525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19461" h="21682" extrusionOk="0">
                    <a:moveTo>
                      <a:pt x="15156" y="0"/>
                    </a:moveTo>
                    <a:cubicBezTo>
                      <a:pt x="14416" y="0"/>
                      <a:pt x="13668" y="124"/>
                      <a:pt x="12953" y="303"/>
                    </a:cubicBezTo>
                    <a:cubicBezTo>
                      <a:pt x="8511" y="1429"/>
                      <a:pt x="4902" y="4892"/>
                      <a:pt x="2817" y="8980"/>
                    </a:cubicBezTo>
                    <a:cubicBezTo>
                      <a:pt x="1732" y="11128"/>
                      <a:pt x="939" y="13422"/>
                      <a:pt x="480" y="15800"/>
                    </a:cubicBezTo>
                    <a:cubicBezTo>
                      <a:pt x="335" y="16487"/>
                      <a:pt x="355" y="21452"/>
                      <a:pt x="3" y="21680"/>
                    </a:cubicBezTo>
                    <a:lnTo>
                      <a:pt x="3" y="21680"/>
                    </a:lnTo>
                    <a:cubicBezTo>
                      <a:pt x="1921" y="20493"/>
                      <a:pt x="3985" y="20305"/>
                      <a:pt x="6029" y="19492"/>
                    </a:cubicBezTo>
                    <a:cubicBezTo>
                      <a:pt x="8573" y="18532"/>
                      <a:pt x="10930" y="17177"/>
                      <a:pt x="13037" y="15466"/>
                    </a:cubicBezTo>
                    <a:cubicBezTo>
                      <a:pt x="16353" y="12692"/>
                      <a:pt x="18835" y="8750"/>
                      <a:pt x="19377" y="4454"/>
                    </a:cubicBezTo>
                    <a:cubicBezTo>
                      <a:pt x="19461" y="3932"/>
                      <a:pt x="19461" y="3432"/>
                      <a:pt x="19377" y="2910"/>
                    </a:cubicBezTo>
                    <a:cubicBezTo>
                      <a:pt x="19127" y="1638"/>
                      <a:pt x="18043" y="637"/>
                      <a:pt x="16791" y="240"/>
                    </a:cubicBezTo>
                    <a:cubicBezTo>
                      <a:pt x="16263" y="70"/>
                      <a:pt x="15712" y="0"/>
                      <a:pt x="15156" y="0"/>
                    </a:cubicBezTo>
                    <a:close/>
                    <a:moveTo>
                      <a:pt x="3" y="21680"/>
                    </a:moveTo>
                    <a:lnTo>
                      <a:pt x="3" y="21680"/>
                    </a:lnTo>
                    <a:cubicBezTo>
                      <a:pt x="2" y="21681"/>
                      <a:pt x="1" y="21681"/>
                      <a:pt x="1" y="21682"/>
                    </a:cubicBezTo>
                    <a:cubicBezTo>
                      <a:pt x="1" y="21681"/>
                      <a:pt x="2" y="21681"/>
                      <a:pt x="3" y="21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229775" y="2449725"/>
                <a:ext cx="699800" cy="368125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14725" extrusionOk="0">
                    <a:moveTo>
                      <a:pt x="7679" y="1"/>
                    </a:moveTo>
                    <a:cubicBezTo>
                      <a:pt x="7050" y="1"/>
                      <a:pt x="6422" y="54"/>
                      <a:pt x="5799" y="167"/>
                    </a:cubicBezTo>
                    <a:cubicBezTo>
                      <a:pt x="3525" y="564"/>
                      <a:pt x="1252" y="1982"/>
                      <a:pt x="605" y="4193"/>
                    </a:cubicBezTo>
                    <a:cubicBezTo>
                      <a:pt x="0" y="6258"/>
                      <a:pt x="960" y="8531"/>
                      <a:pt x="2503" y="10012"/>
                    </a:cubicBezTo>
                    <a:cubicBezTo>
                      <a:pt x="4047" y="11493"/>
                      <a:pt x="6091" y="12327"/>
                      <a:pt x="8135" y="13016"/>
                    </a:cubicBezTo>
                    <a:cubicBezTo>
                      <a:pt x="11222" y="14058"/>
                      <a:pt x="14642" y="14392"/>
                      <a:pt x="17875" y="14601"/>
                    </a:cubicBezTo>
                    <a:cubicBezTo>
                      <a:pt x="19097" y="14688"/>
                      <a:pt x="20308" y="14725"/>
                      <a:pt x="21517" y="14725"/>
                    </a:cubicBezTo>
                    <a:cubicBezTo>
                      <a:pt x="22041" y="14725"/>
                      <a:pt x="22566" y="14718"/>
                      <a:pt x="23090" y="14705"/>
                    </a:cubicBezTo>
                    <a:cubicBezTo>
                      <a:pt x="23522" y="14688"/>
                      <a:pt x="26492" y="14269"/>
                      <a:pt x="27590" y="14269"/>
                    </a:cubicBezTo>
                    <a:cubicBezTo>
                      <a:pt x="27816" y="14269"/>
                      <a:pt x="27963" y="14287"/>
                      <a:pt x="27991" y="14330"/>
                    </a:cubicBezTo>
                    <a:cubicBezTo>
                      <a:pt x="26302" y="11764"/>
                      <a:pt x="24091" y="9845"/>
                      <a:pt x="21880" y="7718"/>
                    </a:cubicBezTo>
                    <a:cubicBezTo>
                      <a:pt x="19648" y="5549"/>
                      <a:pt x="17291" y="3442"/>
                      <a:pt x="14538" y="1919"/>
                    </a:cubicBezTo>
                    <a:cubicBezTo>
                      <a:pt x="12442" y="764"/>
                      <a:pt x="10060" y="1"/>
                      <a:pt x="7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1159500" y="2583400"/>
                <a:ext cx="645050" cy="442075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17683" extrusionOk="0">
                    <a:moveTo>
                      <a:pt x="18524" y="0"/>
                    </a:moveTo>
                    <a:cubicBezTo>
                      <a:pt x="14916" y="0"/>
                      <a:pt x="11301" y="1644"/>
                      <a:pt x="8552" y="4060"/>
                    </a:cubicBezTo>
                    <a:cubicBezTo>
                      <a:pt x="6863" y="5583"/>
                      <a:pt x="5382" y="7335"/>
                      <a:pt x="4172" y="9254"/>
                    </a:cubicBezTo>
                    <a:cubicBezTo>
                      <a:pt x="2858" y="11339"/>
                      <a:pt x="1440" y="13342"/>
                      <a:pt x="0" y="15344"/>
                    </a:cubicBezTo>
                    <a:cubicBezTo>
                      <a:pt x="2211" y="15886"/>
                      <a:pt x="4276" y="16721"/>
                      <a:pt x="6446" y="17242"/>
                    </a:cubicBezTo>
                    <a:cubicBezTo>
                      <a:pt x="7666" y="17536"/>
                      <a:pt x="8916" y="17683"/>
                      <a:pt x="10168" y="17683"/>
                    </a:cubicBezTo>
                    <a:cubicBezTo>
                      <a:pt x="11227" y="17683"/>
                      <a:pt x="12287" y="17578"/>
                      <a:pt x="13329" y="17367"/>
                    </a:cubicBezTo>
                    <a:cubicBezTo>
                      <a:pt x="17354" y="16512"/>
                      <a:pt x="21004" y="14072"/>
                      <a:pt x="23486" y="10776"/>
                    </a:cubicBezTo>
                    <a:cubicBezTo>
                      <a:pt x="24446" y="9504"/>
                      <a:pt x="25238" y="8107"/>
                      <a:pt x="25509" y="6542"/>
                    </a:cubicBezTo>
                    <a:cubicBezTo>
                      <a:pt x="25801" y="4999"/>
                      <a:pt x="25489" y="3288"/>
                      <a:pt x="24446" y="2100"/>
                    </a:cubicBezTo>
                    <a:cubicBezTo>
                      <a:pt x="23632" y="1161"/>
                      <a:pt x="22443" y="640"/>
                      <a:pt x="21234" y="327"/>
                    </a:cubicBezTo>
                    <a:cubicBezTo>
                      <a:pt x="20340" y="104"/>
                      <a:pt x="19432" y="0"/>
                      <a:pt x="18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785750" y="2075125"/>
                <a:ext cx="303900" cy="153637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61455" extrusionOk="0">
                    <a:moveTo>
                      <a:pt x="290" y="0"/>
                    </a:moveTo>
                    <a:cubicBezTo>
                      <a:pt x="143" y="0"/>
                      <a:pt x="0" y="151"/>
                      <a:pt x="100" y="322"/>
                    </a:cubicBezTo>
                    <a:cubicBezTo>
                      <a:pt x="1789" y="3367"/>
                      <a:pt x="3208" y="6579"/>
                      <a:pt x="4918" y="9624"/>
                    </a:cubicBezTo>
                    <a:cubicBezTo>
                      <a:pt x="6503" y="12440"/>
                      <a:pt x="8193" y="15130"/>
                      <a:pt x="9277" y="18176"/>
                    </a:cubicBezTo>
                    <a:cubicBezTo>
                      <a:pt x="10341" y="21263"/>
                      <a:pt x="10988" y="24495"/>
                      <a:pt x="11154" y="27749"/>
                    </a:cubicBezTo>
                    <a:cubicBezTo>
                      <a:pt x="11551" y="34027"/>
                      <a:pt x="10487" y="40305"/>
                      <a:pt x="10153" y="46563"/>
                    </a:cubicBezTo>
                    <a:cubicBezTo>
                      <a:pt x="9966" y="49733"/>
                      <a:pt x="9903" y="52924"/>
                      <a:pt x="10195" y="56115"/>
                    </a:cubicBezTo>
                    <a:cubicBezTo>
                      <a:pt x="10258" y="56762"/>
                      <a:pt x="10320" y="57429"/>
                      <a:pt x="10404" y="58118"/>
                    </a:cubicBezTo>
                    <a:cubicBezTo>
                      <a:pt x="10529" y="59244"/>
                      <a:pt x="10716" y="60349"/>
                      <a:pt x="10967" y="61455"/>
                    </a:cubicBezTo>
                    <a:lnTo>
                      <a:pt x="11947" y="61455"/>
                    </a:lnTo>
                    <a:cubicBezTo>
                      <a:pt x="11759" y="60349"/>
                      <a:pt x="11572" y="59223"/>
                      <a:pt x="11405" y="58118"/>
                    </a:cubicBezTo>
                    <a:cubicBezTo>
                      <a:pt x="11217" y="56783"/>
                      <a:pt x="11092" y="55427"/>
                      <a:pt x="11029" y="54071"/>
                    </a:cubicBezTo>
                    <a:cubicBezTo>
                      <a:pt x="10946" y="50880"/>
                      <a:pt x="11092" y="47689"/>
                      <a:pt x="11321" y="44498"/>
                    </a:cubicBezTo>
                    <a:cubicBezTo>
                      <a:pt x="11759" y="38178"/>
                      <a:pt x="12156" y="31775"/>
                      <a:pt x="11467" y="25455"/>
                    </a:cubicBezTo>
                    <a:cubicBezTo>
                      <a:pt x="11134" y="22493"/>
                      <a:pt x="10570" y="19531"/>
                      <a:pt x="9486" y="16757"/>
                    </a:cubicBezTo>
                    <a:cubicBezTo>
                      <a:pt x="8443" y="14108"/>
                      <a:pt x="6962" y="11731"/>
                      <a:pt x="5502" y="9290"/>
                    </a:cubicBezTo>
                    <a:cubicBezTo>
                      <a:pt x="3729" y="6287"/>
                      <a:pt x="2332" y="3054"/>
                      <a:pt x="475" y="113"/>
                    </a:cubicBezTo>
                    <a:cubicBezTo>
                      <a:pt x="429" y="33"/>
                      <a:pt x="359" y="0"/>
                      <a:pt x="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1160550" y="2302450"/>
                <a:ext cx="20875" cy="217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714" extrusionOk="0">
                    <a:moveTo>
                      <a:pt x="684" y="0"/>
                    </a:moveTo>
                    <a:cubicBezTo>
                      <a:pt x="675" y="0"/>
                      <a:pt x="668" y="3"/>
                      <a:pt x="668" y="10"/>
                    </a:cubicBezTo>
                    <a:cubicBezTo>
                      <a:pt x="188" y="1178"/>
                      <a:pt x="292" y="2450"/>
                      <a:pt x="376" y="3660"/>
                    </a:cubicBezTo>
                    <a:cubicBezTo>
                      <a:pt x="417" y="4244"/>
                      <a:pt x="459" y="4828"/>
                      <a:pt x="522" y="5412"/>
                    </a:cubicBezTo>
                    <a:cubicBezTo>
                      <a:pt x="584" y="5954"/>
                      <a:pt x="584" y="6496"/>
                      <a:pt x="543" y="7039"/>
                    </a:cubicBezTo>
                    <a:cubicBezTo>
                      <a:pt x="480" y="7623"/>
                      <a:pt x="292" y="8186"/>
                      <a:pt x="0" y="8686"/>
                    </a:cubicBezTo>
                    <a:cubicBezTo>
                      <a:pt x="0" y="8686"/>
                      <a:pt x="40" y="8713"/>
                      <a:pt x="67" y="8713"/>
                    </a:cubicBezTo>
                    <a:cubicBezTo>
                      <a:pt x="74" y="8713"/>
                      <a:pt x="79" y="8711"/>
                      <a:pt x="84" y="8707"/>
                    </a:cubicBezTo>
                    <a:cubicBezTo>
                      <a:pt x="835" y="7935"/>
                      <a:pt x="793" y="6684"/>
                      <a:pt x="730" y="5683"/>
                    </a:cubicBezTo>
                    <a:cubicBezTo>
                      <a:pt x="626" y="4494"/>
                      <a:pt x="501" y="3284"/>
                      <a:pt x="501" y="2095"/>
                    </a:cubicBezTo>
                    <a:cubicBezTo>
                      <a:pt x="480" y="1386"/>
                      <a:pt x="563" y="698"/>
                      <a:pt x="730" y="10"/>
                    </a:cubicBezTo>
                    <a:cubicBezTo>
                      <a:pt x="730" y="10"/>
                      <a:pt x="702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1234575" y="2150425"/>
                <a:ext cx="53750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117" extrusionOk="0">
                    <a:moveTo>
                      <a:pt x="2066" y="0"/>
                    </a:moveTo>
                    <a:cubicBezTo>
                      <a:pt x="1023" y="647"/>
                      <a:pt x="648" y="1919"/>
                      <a:pt x="585" y="3087"/>
                    </a:cubicBezTo>
                    <a:cubicBezTo>
                      <a:pt x="502" y="4568"/>
                      <a:pt x="960" y="5965"/>
                      <a:pt x="1232" y="7405"/>
                    </a:cubicBezTo>
                    <a:cubicBezTo>
                      <a:pt x="1419" y="8302"/>
                      <a:pt x="1440" y="9219"/>
                      <a:pt x="1294" y="10116"/>
                    </a:cubicBezTo>
                    <a:lnTo>
                      <a:pt x="1378" y="10116"/>
                    </a:lnTo>
                    <a:cubicBezTo>
                      <a:pt x="1982" y="7238"/>
                      <a:pt x="1" y="4422"/>
                      <a:pt x="1023" y="1585"/>
                    </a:cubicBezTo>
                    <a:cubicBezTo>
                      <a:pt x="1232" y="960"/>
                      <a:pt x="1628" y="417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337300" y="2096625"/>
                <a:ext cx="75650" cy="2295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9182" extrusionOk="0">
                    <a:moveTo>
                      <a:pt x="3022" y="1"/>
                    </a:moveTo>
                    <a:cubicBezTo>
                      <a:pt x="3019" y="1"/>
                      <a:pt x="3012" y="5"/>
                      <a:pt x="3003" y="11"/>
                    </a:cubicBezTo>
                    <a:lnTo>
                      <a:pt x="3003" y="11"/>
                    </a:lnTo>
                    <a:cubicBezTo>
                      <a:pt x="3010" y="8"/>
                      <a:pt x="3018" y="6"/>
                      <a:pt x="3025" y="4"/>
                    </a:cubicBezTo>
                    <a:cubicBezTo>
                      <a:pt x="3025" y="2"/>
                      <a:pt x="3024" y="1"/>
                      <a:pt x="3022" y="1"/>
                    </a:cubicBezTo>
                    <a:close/>
                    <a:moveTo>
                      <a:pt x="3003" y="11"/>
                    </a:moveTo>
                    <a:lnTo>
                      <a:pt x="3003" y="11"/>
                    </a:lnTo>
                    <a:cubicBezTo>
                      <a:pt x="1911" y="352"/>
                      <a:pt x="1229" y="1388"/>
                      <a:pt x="877" y="2423"/>
                    </a:cubicBezTo>
                    <a:cubicBezTo>
                      <a:pt x="439" y="3779"/>
                      <a:pt x="585" y="5197"/>
                      <a:pt x="543" y="6616"/>
                    </a:cubicBezTo>
                    <a:cubicBezTo>
                      <a:pt x="543" y="7492"/>
                      <a:pt x="356" y="8368"/>
                      <a:pt x="1" y="9181"/>
                    </a:cubicBezTo>
                    <a:cubicBezTo>
                      <a:pt x="1" y="9181"/>
                      <a:pt x="22" y="9181"/>
                      <a:pt x="43" y="9140"/>
                    </a:cubicBezTo>
                    <a:cubicBezTo>
                      <a:pt x="731" y="7825"/>
                      <a:pt x="668" y="6345"/>
                      <a:pt x="689" y="4926"/>
                    </a:cubicBezTo>
                    <a:cubicBezTo>
                      <a:pt x="689" y="3717"/>
                      <a:pt x="814" y="2486"/>
                      <a:pt x="1419" y="1401"/>
                    </a:cubicBezTo>
                    <a:cubicBezTo>
                      <a:pt x="1732" y="797"/>
                      <a:pt x="2274" y="317"/>
                      <a:pt x="2921" y="66"/>
                    </a:cubicBezTo>
                    <a:cubicBezTo>
                      <a:pt x="2935" y="66"/>
                      <a:pt x="2977" y="29"/>
                      <a:pt x="3003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1356075" y="2107075"/>
                <a:ext cx="12935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8180" extrusionOk="0">
                    <a:moveTo>
                      <a:pt x="5038" y="1"/>
                    </a:moveTo>
                    <a:cubicBezTo>
                      <a:pt x="5034" y="1"/>
                      <a:pt x="5031" y="1"/>
                      <a:pt x="5028" y="3"/>
                    </a:cubicBezTo>
                    <a:cubicBezTo>
                      <a:pt x="4882" y="45"/>
                      <a:pt x="4756" y="87"/>
                      <a:pt x="4610" y="149"/>
                    </a:cubicBezTo>
                    <a:cubicBezTo>
                      <a:pt x="4485" y="212"/>
                      <a:pt x="4339" y="295"/>
                      <a:pt x="4214" y="379"/>
                    </a:cubicBezTo>
                    <a:cubicBezTo>
                      <a:pt x="3985" y="525"/>
                      <a:pt x="3776" y="712"/>
                      <a:pt x="3567" y="921"/>
                    </a:cubicBezTo>
                    <a:cubicBezTo>
                      <a:pt x="3150" y="1338"/>
                      <a:pt x="2796" y="1818"/>
                      <a:pt x="2525" y="2360"/>
                    </a:cubicBezTo>
                    <a:cubicBezTo>
                      <a:pt x="2253" y="2902"/>
                      <a:pt x="2003" y="3465"/>
                      <a:pt x="1815" y="4070"/>
                    </a:cubicBezTo>
                    <a:cubicBezTo>
                      <a:pt x="1565" y="4717"/>
                      <a:pt x="1315" y="5363"/>
                      <a:pt x="1023" y="6010"/>
                    </a:cubicBezTo>
                    <a:cubicBezTo>
                      <a:pt x="877" y="6365"/>
                      <a:pt x="710" y="6719"/>
                      <a:pt x="543" y="7053"/>
                    </a:cubicBezTo>
                    <a:cubicBezTo>
                      <a:pt x="376" y="7407"/>
                      <a:pt x="189" y="7783"/>
                      <a:pt x="1" y="8117"/>
                    </a:cubicBezTo>
                    <a:cubicBezTo>
                      <a:pt x="1" y="8117"/>
                      <a:pt x="63" y="8179"/>
                      <a:pt x="84" y="8179"/>
                    </a:cubicBezTo>
                    <a:lnTo>
                      <a:pt x="105" y="8179"/>
                    </a:lnTo>
                    <a:cubicBezTo>
                      <a:pt x="293" y="7908"/>
                      <a:pt x="501" y="7616"/>
                      <a:pt x="668" y="7303"/>
                    </a:cubicBezTo>
                    <a:cubicBezTo>
                      <a:pt x="835" y="7011"/>
                      <a:pt x="981" y="6698"/>
                      <a:pt x="1127" y="6385"/>
                    </a:cubicBezTo>
                    <a:cubicBezTo>
                      <a:pt x="1419" y="5739"/>
                      <a:pt x="1669" y="5092"/>
                      <a:pt x="1920" y="4446"/>
                    </a:cubicBezTo>
                    <a:cubicBezTo>
                      <a:pt x="2358" y="3299"/>
                      <a:pt x="2775" y="2131"/>
                      <a:pt x="3630" y="1213"/>
                    </a:cubicBezTo>
                    <a:cubicBezTo>
                      <a:pt x="3839" y="983"/>
                      <a:pt x="4068" y="775"/>
                      <a:pt x="4318" y="587"/>
                    </a:cubicBezTo>
                    <a:cubicBezTo>
                      <a:pt x="4464" y="504"/>
                      <a:pt x="4590" y="420"/>
                      <a:pt x="4736" y="337"/>
                    </a:cubicBezTo>
                    <a:cubicBezTo>
                      <a:pt x="4882" y="253"/>
                      <a:pt x="5028" y="170"/>
                      <a:pt x="5174" y="107"/>
                    </a:cubicBezTo>
                    <a:cubicBezTo>
                      <a:pt x="5174" y="107"/>
                      <a:pt x="5085" y="1"/>
                      <a:pt x="5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1291950" y="2292550"/>
                <a:ext cx="239375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868" extrusionOk="0">
                    <a:moveTo>
                      <a:pt x="1" y="3846"/>
                    </a:moveTo>
                    <a:cubicBezTo>
                      <a:pt x="1" y="3846"/>
                      <a:pt x="1" y="3847"/>
                      <a:pt x="0" y="3847"/>
                    </a:cubicBezTo>
                    <a:cubicBezTo>
                      <a:pt x="1" y="3847"/>
                      <a:pt x="1" y="3847"/>
                      <a:pt x="1" y="3846"/>
                    </a:cubicBezTo>
                    <a:close/>
                    <a:moveTo>
                      <a:pt x="9435" y="0"/>
                    </a:moveTo>
                    <a:cubicBezTo>
                      <a:pt x="9407" y="0"/>
                      <a:pt x="9386" y="2"/>
                      <a:pt x="9386" y="9"/>
                    </a:cubicBezTo>
                    <a:cubicBezTo>
                      <a:pt x="9157" y="593"/>
                      <a:pt x="8761" y="1094"/>
                      <a:pt x="8239" y="1469"/>
                    </a:cubicBezTo>
                    <a:cubicBezTo>
                      <a:pt x="7697" y="1845"/>
                      <a:pt x="7092" y="2116"/>
                      <a:pt x="6445" y="2262"/>
                    </a:cubicBezTo>
                    <a:cubicBezTo>
                      <a:pt x="5048" y="2617"/>
                      <a:pt x="3567" y="2512"/>
                      <a:pt x="2170" y="2804"/>
                    </a:cubicBezTo>
                    <a:cubicBezTo>
                      <a:pt x="1357" y="2950"/>
                      <a:pt x="606" y="3304"/>
                      <a:pt x="1" y="3846"/>
                    </a:cubicBezTo>
                    <a:lnTo>
                      <a:pt x="1" y="3846"/>
                    </a:lnTo>
                    <a:cubicBezTo>
                      <a:pt x="4" y="3844"/>
                      <a:pt x="9" y="3843"/>
                      <a:pt x="14" y="3843"/>
                    </a:cubicBezTo>
                    <a:cubicBezTo>
                      <a:pt x="35" y="3843"/>
                      <a:pt x="72" y="3862"/>
                      <a:pt x="99" y="3862"/>
                    </a:cubicBezTo>
                    <a:cubicBezTo>
                      <a:pt x="104" y="3862"/>
                      <a:pt x="109" y="3861"/>
                      <a:pt x="114" y="3859"/>
                    </a:cubicBezTo>
                    <a:lnTo>
                      <a:pt x="114" y="3859"/>
                    </a:lnTo>
                    <a:lnTo>
                      <a:pt x="105" y="3868"/>
                    </a:lnTo>
                    <a:cubicBezTo>
                      <a:pt x="109" y="3864"/>
                      <a:pt x="114" y="3860"/>
                      <a:pt x="118" y="3856"/>
                    </a:cubicBezTo>
                    <a:lnTo>
                      <a:pt x="118" y="3856"/>
                    </a:lnTo>
                    <a:cubicBezTo>
                      <a:pt x="119" y="3856"/>
                      <a:pt x="120" y="3855"/>
                      <a:pt x="120" y="3854"/>
                    </a:cubicBezTo>
                    <a:lnTo>
                      <a:pt x="120" y="3854"/>
                    </a:lnTo>
                    <a:cubicBezTo>
                      <a:pt x="1287" y="2845"/>
                      <a:pt x="2906" y="2699"/>
                      <a:pt x="4380" y="2575"/>
                    </a:cubicBezTo>
                    <a:cubicBezTo>
                      <a:pt x="5715" y="2471"/>
                      <a:pt x="7113" y="2345"/>
                      <a:pt x="8302" y="1615"/>
                    </a:cubicBezTo>
                    <a:cubicBezTo>
                      <a:pt x="8886" y="1261"/>
                      <a:pt x="9428" y="698"/>
                      <a:pt x="9574" y="9"/>
                    </a:cubicBezTo>
                    <a:cubicBezTo>
                      <a:pt x="9574" y="9"/>
                      <a:pt x="9491" y="0"/>
                      <a:pt x="9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1213725" y="2455925"/>
                <a:ext cx="2034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839" extrusionOk="0">
                    <a:moveTo>
                      <a:pt x="7953" y="1"/>
                    </a:moveTo>
                    <a:cubicBezTo>
                      <a:pt x="7951" y="1"/>
                      <a:pt x="7949" y="1"/>
                      <a:pt x="7947" y="3"/>
                    </a:cubicBezTo>
                    <a:cubicBezTo>
                      <a:pt x="7359" y="507"/>
                      <a:pt x="6720" y="675"/>
                      <a:pt x="6054" y="675"/>
                    </a:cubicBezTo>
                    <a:cubicBezTo>
                      <a:pt x="4737" y="675"/>
                      <a:pt x="3319" y="17"/>
                      <a:pt x="2003" y="3"/>
                    </a:cubicBezTo>
                    <a:cubicBezTo>
                      <a:pt x="1336" y="44"/>
                      <a:pt x="668" y="128"/>
                      <a:pt x="1" y="253"/>
                    </a:cubicBezTo>
                    <a:cubicBezTo>
                      <a:pt x="22" y="253"/>
                      <a:pt x="63" y="316"/>
                      <a:pt x="84" y="316"/>
                    </a:cubicBezTo>
                    <a:cubicBezTo>
                      <a:pt x="689" y="232"/>
                      <a:pt x="1315" y="170"/>
                      <a:pt x="1940" y="149"/>
                    </a:cubicBezTo>
                    <a:cubicBezTo>
                      <a:pt x="2524" y="149"/>
                      <a:pt x="3108" y="211"/>
                      <a:pt x="3692" y="357"/>
                    </a:cubicBezTo>
                    <a:cubicBezTo>
                      <a:pt x="4514" y="563"/>
                      <a:pt x="5350" y="838"/>
                      <a:pt x="6200" y="838"/>
                    </a:cubicBezTo>
                    <a:cubicBezTo>
                      <a:pt x="6385" y="838"/>
                      <a:pt x="6572" y="825"/>
                      <a:pt x="6759" y="795"/>
                    </a:cubicBezTo>
                    <a:cubicBezTo>
                      <a:pt x="7280" y="754"/>
                      <a:pt x="7781" y="524"/>
                      <a:pt x="8135" y="128"/>
                    </a:cubicBezTo>
                    <a:cubicBezTo>
                      <a:pt x="8135" y="128"/>
                      <a:pt x="7990" y="1"/>
                      <a:pt x="79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1155775" y="2519025"/>
                <a:ext cx="1169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670" extrusionOk="0">
                    <a:moveTo>
                      <a:pt x="2216" y="0"/>
                    </a:moveTo>
                    <a:cubicBezTo>
                      <a:pt x="1497" y="0"/>
                      <a:pt x="765" y="128"/>
                      <a:pt x="87" y="399"/>
                    </a:cubicBezTo>
                    <a:cubicBezTo>
                      <a:pt x="68" y="399"/>
                      <a:pt x="0" y="465"/>
                      <a:pt x="15" y="465"/>
                    </a:cubicBezTo>
                    <a:cubicBezTo>
                      <a:pt x="17" y="465"/>
                      <a:pt x="20" y="464"/>
                      <a:pt x="24" y="461"/>
                    </a:cubicBezTo>
                    <a:cubicBezTo>
                      <a:pt x="668" y="247"/>
                      <a:pt x="1327" y="140"/>
                      <a:pt x="1988" y="140"/>
                    </a:cubicBezTo>
                    <a:cubicBezTo>
                      <a:pt x="2098" y="140"/>
                      <a:pt x="2208" y="143"/>
                      <a:pt x="2319" y="148"/>
                    </a:cubicBezTo>
                    <a:cubicBezTo>
                      <a:pt x="2673" y="169"/>
                      <a:pt x="3049" y="211"/>
                      <a:pt x="3403" y="315"/>
                    </a:cubicBezTo>
                    <a:cubicBezTo>
                      <a:pt x="3591" y="357"/>
                      <a:pt x="3779" y="399"/>
                      <a:pt x="3946" y="461"/>
                    </a:cubicBezTo>
                    <a:cubicBezTo>
                      <a:pt x="4133" y="545"/>
                      <a:pt x="4321" y="607"/>
                      <a:pt x="4509" y="670"/>
                    </a:cubicBezTo>
                    <a:cubicBezTo>
                      <a:pt x="4550" y="670"/>
                      <a:pt x="4676" y="587"/>
                      <a:pt x="4634" y="566"/>
                    </a:cubicBezTo>
                    <a:cubicBezTo>
                      <a:pt x="4488" y="461"/>
                      <a:pt x="4321" y="378"/>
                      <a:pt x="4133" y="315"/>
                    </a:cubicBezTo>
                    <a:cubicBezTo>
                      <a:pt x="3966" y="253"/>
                      <a:pt x="3779" y="211"/>
                      <a:pt x="3570" y="169"/>
                    </a:cubicBezTo>
                    <a:cubicBezTo>
                      <a:pt x="3195" y="65"/>
                      <a:pt x="2798" y="2"/>
                      <a:pt x="2381" y="2"/>
                    </a:cubicBezTo>
                    <a:cubicBezTo>
                      <a:pt x="2326" y="1"/>
                      <a:pt x="2271" y="0"/>
                      <a:pt x="2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1369650" y="2226025"/>
                <a:ext cx="141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2692" extrusionOk="0">
                    <a:moveTo>
                      <a:pt x="5590" y="1"/>
                    </a:moveTo>
                    <a:cubicBezTo>
                      <a:pt x="4797" y="63"/>
                      <a:pt x="4026" y="230"/>
                      <a:pt x="3275" y="522"/>
                    </a:cubicBezTo>
                    <a:cubicBezTo>
                      <a:pt x="2461" y="835"/>
                      <a:pt x="1690" y="1231"/>
                      <a:pt x="1001" y="1753"/>
                    </a:cubicBezTo>
                    <a:cubicBezTo>
                      <a:pt x="626" y="2024"/>
                      <a:pt x="292" y="2337"/>
                      <a:pt x="0" y="2691"/>
                    </a:cubicBezTo>
                    <a:lnTo>
                      <a:pt x="146" y="2691"/>
                    </a:lnTo>
                    <a:lnTo>
                      <a:pt x="146" y="2670"/>
                    </a:lnTo>
                    <a:cubicBezTo>
                      <a:pt x="855" y="1940"/>
                      <a:pt x="1690" y="1335"/>
                      <a:pt x="2628" y="897"/>
                    </a:cubicBezTo>
                    <a:cubicBezTo>
                      <a:pt x="3546" y="439"/>
                      <a:pt x="4547" y="147"/>
                      <a:pt x="5590" y="21"/>
                    </a:cubicBezTo>
                    <a:cubicBezTo>
                      <a:pt x="5611" y="21"/>
                      <a:pt x="5653" y="1"/>
                      <a:pt x="5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060375" y="2265975"/>
                <a:ext cx="323025" cy="417200"/>
              </a:xfrm>
              <a:custGeom>
                <a:avLst/>
                <a:gdLst/>
                <a:ahLst/>
                <a:cxnLst/>
                <a:rect l="l" t="t" r="r" b="b"/>
                <a:pathLst>
                  <a:path w="12921" h="16688" extrusionOk="0">
                    <a:moveTo>
                      <a:pt x="12741" y="1"/>
                    </a:moveTo>
                    <a:cubicBezTo>
                      <a:pt x="12695" y="1"/>
                      <a:pt x="12650" y="22"/>
                      <a:pt x="12621" y="71"/>
                    </a:cubicBezTo>
                    <a:cubicBezTo>
                      <a:pt x="12058" y="1239"/>
                      <a:pt x="11328" y="2324"/>
                      <a:pt x="10452" y="3283"/>
                    </a:cubicBezTo>
                    <a:cubicBezTo>
                      <a:pt x="9576" y="4222"/>
                      <a:pt x="8638" y="5077"/>
                      <a:pt x="7678" y="5953"/>
                    </a:cubicBezTo>
                    <a:cubicBezTo>
                      <a:pt x="5613" y="7851"/>
                      <a:pt x="3819" y="9999"/>
                      <a:pt x="2318" y="12356"/>
                    </a:cubicBezTo>
                    <a:cubicBezTo>
                      <a:pt x="1483" y="13733"/>
                      <a:pt x="733" y="15130"/>
                      <a:pt x="44" y="16569"/>
                    </a:cubicBezTo>
                    <a:cubicBezTo>
                      <a:pt x="0" y="16628"/>
                      <a:pt x="60" y="16687"/>
                      <a:pt x="114" y="16687"/>
                    </a:cubicBezTo>
                    <a:cubicBezTo>
                      <a:pt x="136" y="16687"/>
                      <a:pt x="157" y="16677"/>
                      <a:pt x="169" y="16653"/>
                    </a:cubicBezTo>
                    <a:cubicBezTo>
                      <a:pt x="774" y="15360"/>
                      <a:pt x="1504" y="14129"/>
                      <a:pt x="2318" y="12940"/>
                    </a:cubicBezTo>
                    <a:cubicBezTo>
                      <a:pt x="3110" y="11731"/>
                      <a:pt x="3986" y="10583"/>
                      <a:pt x="4925" y="9478"/>
                    </a:cubicBezTo>
                    <a:cubicBezTo>
                      <a:pt x="5822" y="8414"/>
                      <a:pt x="6781" y="7392"/>
                      <a:pt x="7803" y="6433"/>
                    </a:cubicBezTo>
                    <a:cubicBezTo>
                      <a:pt x="8763" y="5557"/>
                      <a:pt x="9743" y="4702"/>
                      <a:pt x="10619" y="3763"/>
                    </a:cubicBezTo>
                    <a:cubicBezTo>
                      <a:pt x="11579" y="2762"/>
                      <a:pt x="12559" y="1552"/>
                      <a:pt x="12893" y="175"/>
                    </a:cubicBezTo>
                    <a:cubicBezTo>
                      <a:pt x="12920" y="79"/>
                      <a:pt x="12829" y="1"/>
                      <a:pt x="127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1053350" y="2679325"/>
                <a:ext cx="647275" cy="421000"/>
              </a:xfrm>
              <a:custGeom>
                <a:avLst/>
                <a:gdLst/>
                <a:ahLst/>
                <a:cxnLst/>
                <a:rect l="l" t="t" r="r" b="b"/>
                <a:pathLst>
                  <a:path w="25891" h="16840" extrusionOk="0">
                    <a:moveTo>
                      <a:pt x="25775" y="1"/>
                    </a:moveTo>
                    <a:cubicBezTo>
                      <a:pt x="25751" y="1"/>
                      <a:pt x="25727" y="11"/>
                      <a:pt x="25709" y="35"/>
                    </a:cubicBezTo>
                    <a:cubicBezTo>
                      <a:pt x="24770" y="1600"/>
                      <a:pt x="23185" y="2538"/>
                      <a:pt x="21558" y="3289"/>
                    </a:cubicBezTo>
                    <a:cubicBezTo>
                      <a:pt x="20599" y="3727"/>
                      <a:pt x="19598" y="4144"/>
                      <a:pt x="18617" y="4582"/>
                    </a:cubicBezTo>
                    <a:lnTo>
                      <a:pt x="15405" y="5980"/>
                    </a:lnTo>
                    <a:lnTo>
                      <a:pt x="8939" y="8796"/>
                    </a:lnTo>
                    <a:cubicBezTo>
                      <a:pt x="7021" y="9630"/>
                      <a:pt x="5081" y="10485"/>
                      <a:pt x="3412" y="11778"/>
                    </a:cubicBezTo>
                    <a:cubicBezTo>
                      <a:pt x="1973" y="12905"/>
                      <a:pt x="742" y="14385"/>
                      <a:pt x="158" y="16137"/>
                    </a:cubicBezTo>
                    <a:cubicBezTo>
                      <a:pt x="96" y="16346"/>
                      <a:pt x="33" y="16575"/>
                      <a:pt x="12" y="16805"/>
                    </a:cubicBezTo>
                    <a:cubicBezTo>
                      <a:pt x="0" y="16829"/>
                      <a:pt x="17" y="16839"/>
                      <a:pt x="32" y="16839"/>
                    </a:cubicBezTo>
                    <a:cubicBezTo>
                      <a:pt x="43" y="16839"/>
                      <a:pt x="54" y="16834"/>
                      <a:pt x="54" y="16826"/>
                    </a:cubicBezTo>
                    <a:cubicBezTo>
                      <a:pt x="304" y="15929"/>
                      <a:pt x="722" y="15074"/>
                      <a:pt x="1243" y="14302"/>
                    </a:cubicBezTo>
                    <a:cubicBezTo>
                      <a:pt x="1785" y="13551"/>
                      <a:pt x="2432" y="12863"/>
                      <a:pt x="3162" y="12258"/>
                    </a:cubicBezTo>
                    <a:cubicBezTo>
                      <a:pt x="4789" y="10944"/>
                      <a:pt x="6729" y="10047"/>
                      <a:pt x="8647" y="9213"/>
                    </a:cubicBezTo>
                    <a:cubicBezTo>
                      <a:pt x="10775" y="8295"/>
                      <a:pt x="12902" y="7356"/>
                      <a:pt x="15030" y="6439"/>
                    </a:cubicBezTo>
                    <a:cubicBezTo>
                      <a:pt x="17116" y="5542"/>
                      <a:pt x="19201" y="4645"/>
                      <a:pt x="21287" y="3727"/>
                    </a:cubicBezTo>
                    <a:cubicBezTo>
                      <a:pt x="22872" y="3018"/>
                      <a:pt x="24541" y="2163"/>
                      <a:pt x="25542" y="703"/>
                    </a:cubicBezTo>
                    <a:cubicBezTo>
                      <a:pt x="25667" y="515"/>
                      <a:pt x="25772" y="327"/>
                      <a:pt x="25876" y="119"/>
                    </a:cubicBezTo>
                    <a:cubicBezTo>
                      <a:pt x="25891" y="60"/>
                      <a:pt x="25832" y="1"/>
                      <a:pt x="25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86375" y="2552900"/>
                <a:ext cx="783300" cy="399950"/>
              </a:xfrm>
              <a:custGeom>
                <a:avLst/>
                <a:gdLst/>
                <a:ahLst/>
                <a:cxnLst/>
                <a:rect l="l" t="t" r="r" b="b"/>
                <a:pathLst>
                  <a:path w="31332" h="15998" extrusionOk="0">
                    <a:moveTo>
                      <a:pt x="4173" y="1"/>
                    </a:moveTo>
                    <a:cubicBezTo>
                      <a:pt x="3147" y="1"/>
                      <a:pt x="2122" y="125"/>
                      <a:pt x="1115" y="358"/>
                    </a:cubicBezTo>
                    <a:cubicBezTo>
                      <a:pt x="802" y="441"/>
                      <a:pt x="489" y="525"/>
                      <a:pt x="156" y="608"/>
                    </a:cubicBezTo>
                    <a:cubicBezTo>
                      <a:pt x="1" y="647"/>
                      <a:pt x="44" y="884"/>
                      <a:pt x="201" y="884"/>
                    </a:cubicBezTo>
                    <a:cubicBezTo>
                      <a:pt x="213" y="884"/>
                      <a:pt x="226" y="882"/>
                      <a:pt x="239" y="879"/>
                    </a:cubicBezTo>
                    <a:cubicBezTo>
                      <a:pt x="1366" y="546"/>
                      <a:pt x="2513" y="337"/>
                      <a:pt x="3702" y="295"/>
                    </a:cubicBezTo>
                    <a:cubicBezTo>
                      <a:pt x="3868" y="288"/>
                      <a:pt x="4036" y="285"/>
                      <a:pt x="4204" y="285"/>
                    </a:cubicBezTo>
                    <a:cubicBezTo>
                      <a:pt x="5043" y="285"/>
                      <a:pt x="5892" y="372"/>
                      <a:pt x="6726" y="546"/>
                    </a:cubicBezTo>
                    <a:cubicBezTo>
                      <a:pt x="7831" y="796"/>
                      <a:pt x="8916" y="1109"/>
                      <a:pt x="9959" y="1505"/>
                    </a:cubicBezTo>
                    <a:cubicBezTo>
                      <a:pt x="11148" y="1901"/>
                      <a:pt x="12316" y="2339"/>
                      <a:pt x="13442" y="2861"/>
                    </a:cubicBezTo>
                    <a:cubicBezTo>
                      <a:pt x="15695" y="3883"/>
                      <a:pt x="17864" y="5092"/>
                      <a:pt x="19950" y="6448"/>
                    </a:cubicBezTo>
                    <a:cubicBezTo>
                      <a:pt x="21952" y="7741"/>
                      <a:pt x="23934" y="9055"/>
                      <a:pt x="25832" y="10495"/>
                    </a:cubicBezTo>
                    <a:cubicBezTo>
                      <a:pt x="27646" y="11892"/>
                      <a:pt x="29398" y="13477"/>
                      <a:pt x="30754" y="15333"/>
                    </a:cubicBezTo>
                    <a:cubicBezTo>
                      <a:pt x="30921" y="15563"/>
                      <a:pt x="31088" y="15771"/>
                      <a:pt x="31255" y="15980"/>
                    </a:cubicBezTo>
                    <a:cubicBezTo>
                      <a:pt x="31261" y="15992"/>
                      <a:pt x="31270" y="15997"/>
                      <a:pt x="31280" y="15997"/>
                    </a:cubicBezTo>
                    <a:cubicBezTo>
                      <a:pt x="31305" y="15997"/>
                      <a:pt x="31332" y="15968"/>
                      <a:pt x="31317" y="15938"/>
                    </a:cubicBezTo>
                    <a:cubicBezTo>
                      <a:pt x="31025" y="15438"/>
                      <a:pt x="30712" y="14958"/>
                      <a:pt x="30337" y="14520"/>
                    </a:cubicBezTo>
                    <a:cubicBezTo>
                      <a:pt x="29982" y="14061"/>
                      <a:pt x="29607" y="13623"/>
                      <a:pt x="29210" y="13206"/>
                    </a:cubicBezTo>
                    <a:cubicBezTo>
                      <a:pt x="28397" y="12372"/>
                      <a:pt x="27542" y="11600"/>
                      <a:pt x="26624" y="10870"/>
                    </a:cubicBezTo>
                    <a:cubicBezTo>
                      <a:pt x="24747" y="9389"/>
                      <a:pt x="22807" y="8013"/>
                      <a:pt x="20784" y="6719"/>
                    </a:cubicBezTo>
                    <a:cubicBezTo>
                      <a:pt x="18719" y="5343"/>
                      <a:pt x="16550" y="4091"/>
                      <a:pt x="14297" y="2986"/>
                    </a:cubicBezTo>
                    <a:cubicBezTo>
                      <a:pt x="13171" y="2444"/>
                      <a:pt x="12024" y="1964"/>
                      <a:pt x="10856" y="1547"/>
                    </a:cubicBezTo>
                    <a:cubicBezTo>
                      <a:pt x="9729" y="1150"/>
                      <a:pt x="8603" y="754"/>
                      <a:pt x="7456" y="462"/>
                    </a:cubicBezTo>
                    <a:cubicBezTo>
                      <a:pt x="6455" y="191"/>
                      <a:pt x="5433" y="45"/>
                      <a:pt x="4411" y="3"/>
                    </a:cubicBezTo>
                    <a:cubicBezTo>
                      <a:pt x="4331" y="2"/>
                      <a:pt x="4252" y="1"/>
                      <a:pt x="41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312675" y="3194300"/>
                <a:ext cx="738925" cy="219450"/>
              </a:xfrm>
              <a:custGeom>
                <a:avLst/>
                <a:gdLst/>
                <a:ahLst/>
                <a:cxnLst/>
                <a:rect l="l" t="t" r="r" b="b"/>
                <a:pathLst>
                  <a:path w="29557" h="8778" extrusionOk="0">
                    <a:moveTo>
                      <a:pt x="9031" y="0"/>
                    </a:moveTo>
                    <a:cubicBezTo>
                      <a:pt x="8315" y="0"/>
                      <a:pt x="7599" y="28"/>
                      <a:pt x="6884" y="85"/>
                    </a:cubicBezTo>
                    <a:cubicBezTo>
                      <a:pt x="5799" y="169"/>
                      <a:pt x="4735" y="336"/>
                      <a:pt x="3672" y="565"/>
                    </a:cubicBezTo>
                    <a:cubicBezTo>
                      <a:pt x="2608" y="795"/>
                      <a:pt x="1586" y="1212"/>
                      <a:pt x="668" y="1817"/>
                    </a:cubicBezTo>
                    <a:cubicBezTo>
                      <a:pt x="564" y="1879"/>
                      <a:pt x="439" y="1963"/>
                      <a:pt x="334" y="2046"/>
                    </a:cubicBezTo>
                    <a:cubicBezTo>
                      <a:pt x="230" y="2150"/>
                      <a:pt x="147" y="2255"/>
                      <a:pt x="63" y="2380"/>
                    </a:cubicBezTo>
                    <a:cubicBezTo>
                      <a:pt x="1" y="2484"/>
                      <a:pt x="22" y="2588"/>
                      <a:pt x="105" y="2672"/>
                    </a:cubicBezTo>
                    <a:cubicBezTo>
                      <a:pt x="142" y="2721"/>
                      <a:pt x="200" y="2741"/>
                      <a:pt x="258" y="2741"/>
                    </a:cubicBezTo>
                    <a:cubicBezTo>
                      <a:pt x="300" y="2741"/>
                      <a:pt x="342" y="2731"/>
                      <a:pt x="376" y="2713"/>
                    </a:cubicBezTo>
                    <a:cubicBezTo>
                      <a:pt x="501" y="2672"/>
                      <a:pt x="626" y="2609"/>
                      <a:pt x="731" y="2547"/>
                    </a:cubicBezTo>
                    <a:cubicBezTo>
                      <a:pt x="856" y="2484"/>
                      <a:pt x="981" y="2401"/>
                      <a:pt x="1106" y="2317"/>
                    </a:cubicBezTo>
                    <a:cubicBezTo>
                      <a:pt x="1336" y="2192"/>
                      <a:pt x="1544" y="2067"/>
                      <a:pt x="1794" y="1963"/>
                    </a:cubicBezTo>
                    <a:cubicBezTo>
                      <a:pt x="2253" y="1733"/>
                      <a:pt x="2733" y="1545"/>
                      <a:pt x="3234" y="1399"/>
                    </a:cubicBezTo>
                    <a:cubicBezTo>
                      <a:pt x="4256" y="1107"/>
                      <a:pt x="5278" y="899"/>
                      <a:pt x="6341" y="795"/>
                    </a:cubicBezTo>
                    <a:cubicBezTo>
                      <a:pt x="7353" y="680"/>
                      <a:pt x="8370" y="622"/>
                      <a:pt x="9387" y="622"/>
                    </a:cubicBezTo>
                    <a:cubicBezTo>
                      <a:pt x="10403" y="622"/>
                      <a:pt x="11420" y="680"/>
                      <a:pt x="12432" y="795"/>
                    </a:cubicBezTo>
                    <a:cubicBezTo>
                      <a:pt x="14434" y="1024"/>
                      <a:pt x="16395" y="1483"/>
                      <a:pt x="18314" y="2129"/>
                    </a:cubicBezTo>
                    <a:cubicBezTo>
                      <a:pt x="20233" y="2776"/>
                      <a:pt x="22089" y="3631"/>
                      <a:pt x="23841" y="4674"/>
                    </a:cubicBezTo>
                    <a:cubicBezTo>
                      <a:pt x="24717" y="5175"/>
                      <a:pt x="25572" y="5759"/>
                      <a:pt x="26386" y="6363"/>
                    </a:cubicBezTo>
                    <a:cubicBezTo>
                      <a:pt x="27220" y="6968"/>
                      <a:pt x="27971" y="7636"/>
                      <a:pt x="28784" y="8262"/>
                    </a:cubicBezTo>
                    <a:cubicBezTo>
                      <a:pt x="28972" y="8428"/>
                      <a:pt x="29181" y="8574"/>
                      <a:pt x="29368" y="8741"/>
                    </a:cubicBezTo>
                    <a:cubicBezTo>
                      <a:pt x="29389" y="8767"/>
                      <a:pt x="29412" y="8777"/>
                      <a:pt x="29434" y="8777"/>
                    </a:cubicBezTo>
                    <a:cubicBezTo>
                      <a:pt x="29501" y="8777"/>
                      <a:pt x="29556" y="8679"/>
                      <a:pt x="29493" y="8616"/>
                    </a:cubicBezTo>
                    <a:cubicBezTo>
                      <a:pt x="29139" y="8241"/>
                      <a:pt x="28805" y="7844"/>
                      <a:pt x="28451" y="7469"/>
                    </a:cubicBezTo>
                    <a:cubicBezTo>
                      <a:pt x="28075" y="7114"/>
                      <a:pt x="27658" y="6781"/>
                      <a:pt x="27262" y="6468"/>
                    </a:cubicBezTo>
                    <a:cubicBezTo>
                      <a:pt x="26448" y="5800"/>
                      <a:pt x="25614" y="5195"/>
                      <a:pt x="24738" y="4632"/>
                    </a:cubicBezTo>
                    <a:cubicBezTo>
                      <a:pt x="21213" y="2380"/>
                      <a:pt x="17271" y="899"/>
                      <a:pt x="13141" y="294"/>
                    </a:cubicBezTo>
                    <a:cubicBezTo>
                      <a:pt x="11771" y="102"/>
                      <a:pt x="10401" y="0"/>
                      <a:pt x="90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42700" y="3243875"/>
                <a:ext cx="584025" cy="238725"/>
              </a:xfrm>
              <a:custGeom>
                <a:avLst/>
                <a:gdLst/>
                <a:ahLst/>
                <a:cxnLst/>
                <a:rect l="l" t="t" r="r" b="b"/>
                <a:pathLst>
                  <a:path w="23361" h="9549" extrusionOk="0">
                    <a:moveTo>
                      <a:pt x="21776" y="0"/>
                    </a:moveTo>
                    <a:cubicBezTo>
                      <a:pt x="21296" y="21"/>
                      <a:pt x="20837" y="42"/>
                      <a:pt x="20378" y="63"/>
                    </a:cubicBezTo>
                    <a:cubicBezTo>
                      <a:pt x="19461" y="105"/>
                      <a:pt x="18543" y="167"/>
                      <a:pt x="17625" y="251"/>
                    </a:cubicBezTo>
                    <a:cubicBezTo>
                      <a:pt x="15790" y="418"/>
                      <a:pt x="13954" y="689"/>
                      <a:pt x="12140" y="1085"/>
                    </a:cubicBezTo>
                    <a:cubicBezTo>
                      <a:pt x="10346" y="1440"/>
                      <a:pt x="8573" y="1982"/>
                      <a:pt x="6883" y="2670"/>
                    </a:cubicBezTo>
                    <a:cubicBezTo>
                      <a:pt x="5298" y="3275"/>
                      <a:pt x="3817" y="4109"/>
                      <a:pt x="2482" y="5131"/>
                    </a:cubicBezTo>
                    <a:cubicBezTo>
                      <a:pt x="1794" y="5674"/>
                      <a:pt x="1231" y="6320"/>
                      <a:pt x="772" y="7050"/>
                    </a:cubicBezTo>
                    <a:cubicBezTo>
                      <a:pt x="272" y="7739"/>
                      <a:pt x="21" y="8573"/>
                      <a:pt x="0" y="9428"/>
                    </a:cubicBezTo>
                    <a:cubicBezTo>
                      <a:pt x="0" y="9506"/>
                      <a:pt x="60" y="9548"/>
                      <a:pt x="119" y="9548"/>
                    </a:cubicBezTo>
                    <a:cubicBezTo>
                      <a:pt x="170" y="9548"/>
                      <a:pt x="220" y="9517"/>
                      <a:pt x="230" y="9449"/>
                    </a:cubicBezTo>
                    <a:cubicBezTo>
                      <a:pt x="397" y="8740"/>
                      <a:pt x="668" y="8051"/>
                      <a:pt x="1043" y="7426"/>
                    </a:cubicBezTo>
                    <a:cubicBezTo>
                      <a:pt x="1460" y="6800"/>
                      <a:pt x="1961" y="6258"/>
                      <a:pt x="2524" y="5799"/>
                    </a:cubicBezTo>
                    <a:cubicBezTo>
                      <a:pt x="3776" y="4818"/>
                      <a:pt x="5173" y="4026"/>
                      <a:pt x="6675" y="3463"/>
                    </a:cubicBezTo>
                    <a:cubicBezTo>
                      <a:pt x="9991" y="2086"/>
                      <a:pt x="13537" y="1356"/>
                      <a:pt x="17104" y="981"/>
                    </a:cubicBezTo>
                    <a:cubicBezTo>
                      <a:pt x="18126" y="897"/>
                      <a:pt x="19127" y="814"/>
                      <a:pt x="20128" y="751"/>
                    </a:cubicBezTo>
                    <a:cubicBezTo>
                      <a:pt x="20649" y="730"/>
                      <a:pt x="21171" y="689"/>
                      <a:pt x="21671" y="668"/>
                    </a:cubicBezTo>
                    <a:cubicBezTo>
                      <a:pt x="21943" y="668"/>
                      <a:pt x="22193" y="647"/>
                      <a:pt x="22443" y="626"/>
                    </a:cubicBezTo>
                    <a:cubicBezTo>
                      <a:pt x="22568" y="626"/>
                      <a:pt x="22694" y="605"/>
                      <a:pt x="22819" y="605"/>
                    </a:cubicBezTo>
                    <a:cubicBezTo>
                      <a:pt x="22944" y="564"/>
                      <a:pt x="23090" y="522"/>
                      <a:pt x="23194" y="459"/>
                    </a:cubicBezTo>
                    <a:cubicBezTo>
                      <a:pt x="23361" y="397"/>
                      <a:pt x="23298" y="167"/>
                      <a:pt x="23152" y="105"/>
                    </a:cubicBezTo>
                    <a:cubicBezTo>
                      <a:pt x="22944" y="42"/>
                      <a:pt x="22694" y="0"/>
                      <a:pt x="22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03000" y="2638475"/>
                <a:ext cx="536050" cy="476950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9078" extrusionOk="0">
                    <a:moveTo>
                      <a:pt x="7113" y="1"/>
                    </a:moveTo>
                    <a:cubicBezTo>
                      <a:pt x="5403" y="1"/>
                      <a:pt x="3630" y="439"/>
                      <a:pt x="2274" y="1482"/>
                    </a:cubicBezTo>
                    <a:cubicBezTo>
                      <a:pt x="918" y="2525"/>
                      <a:pt x="1" y="4214"/>
                      <a:pt x="105" y="5924"/>
                    </a:cubicBezTo>
                    <a:cubicBezTo>
                      <a:pt x="188" y="7718"/>
                      <a:pt x="1294" y="9282"/>
                      <a:pt x="2524" y="10596"/>
                    </a:cubicBezTo>
                    <a:cubicBezTo>
                      <a:pt x="5591" y="13788"/>
                      <a:pt x="9554" y="15915"/>
                      <a:pt x="13683" y="17375"/>
                    </a:cubicBezTo>
                    <a:cubicBezTo>
                      <a:pt x="15853" y="18147"/>
                      <a:pt x="18084" y="18710"/>
                      <a:pt x="20379" y="19044"/>
                    </a:cubicBezTo>
                    <a:cubicBezTo>
                      <a:pt x="20535" y="19066"/>
                      <a:pt x="20662" y="19077"/>
                      <a:pt x="20767" y="19077"/>
                    </a:cubicBezTo>
                    <a:cubicBezTo>
                      <a:pt x="21441" y="19077"/>
                      <a:pt x="21118" y="18610"/>
                      <a:pt x="21046" y="17688"/>
                    </a:cubicBezTo>
                    <a:cubicBezTo>
                      <a:pt x="20942" y="16478"/>
                      <a:pt x="20775" y="15289"/>
                      <a:pt x="20545" y="14101"/>
                    </a:cubicBezTo>
                    <a:cubicBezTo>
                      <a:pt x="20045" y="11514"/>
                      <a:pt x="19211" y="8970"/>
                      <a:pt x="17834" y="6717"/>
                    </a:cubicBezTo>
                    <a:cubicBezTo>
                      <a:pt x="15540" y="2942"/>
                      <a:pt x="11514" y="22"/>
                      <a:pt x="7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588625" y="2721925"/>
                <a:ext cx="478600" cy="513825"/>
              </a:xfrm>
              <a:custGeom>
                <a:avLst/>
                <a:gdLst/>
                <a:ahLst/>
                <a:cxnLst/>
                <a:rect l="l" t="t" r="r" b="b"/>
                <a:pathLst>
                  <a:path w="19144" h="20553" extrusionOk="0">
                    <a:moveTo>
                      <a:pt x="205" y="1"/>
                    </a:moveTo>
                    <a:cubicBezTo>
                      <a:pt x="42" y="1"/>
                      <a:pt x="0" y="264"/>
                      <a:pt x="163" y="355"/>
                    </a:cubicBezTo>
                    <a:cubicBezTo>
                      <a:pt x="977" y="855"/>
                      <a:pt x="1874" y="1272"/>
                      <a:pt x="2729" y="1731"/>
                    </a:cubicBezTo>
                    <a:cubicBezTo>
                      <a:pt x="3563" y="2190"/>
                      <a:pt x="4418" y="2670"/>
                      <a:pt x="5252" y="3170"/>
                    </a:cubicBezTo>
                    <a:cubicBezTo>
                      <a:pt x="6921" y="4151"/>
                      <a:pt x="8506" y="5235"/>
                      <a:pt x="10029" y="6445"/>
                    </a:cubicBezTo>
                    <a:cubicBezTo>
                      <a:pt x="11489" y="7592"/>
                      <a:pt x="12824" y="8906"/>
                      <a:pt x="14034" y="10304"/>
                    </a:cubicBezTo>
                    <a:cubicBezTo>
                      <a:pt x="15202" y="11680"/>
                      <a:pt x="16203" y="13182"/>
                      <a:pt x="17016" y="14788"/>
                    </a:cubicBezTo>
                    <a:cubicBezTo>
                      <a:pt x="17809" y="16373"/>
                      <a:pt x="18393" y="18063"/>
                      <a:pt x="18706" y="19815"/>
                    </a:cubicBezTo>
                    <a:cubicBezTo>
                      <a:pt x="18747" y="20023"/>
                      <a:pt x="18810" y="20253"/>
                      <a:pt x="18873" y="20461"/>
                    </a:cubicBezTo>
                    <a:cubicBezTo>
                      <a:pt x="18890" y="20524"/>
                      <a:pt x="18943" y="20552"/>
                      <a:pt x="18997" y="20552"/>
                    </a:cubicBezTo>
                    <a:cubicBezTo>
                      <a:pt x="19069" y="20552"/>
                      <a:pt x="19144" y="20503"/>
                      <a:pt x="19144" y="20420"/>
                    </a:cubicBezTo>
                    <a:cubicBezTo>
                      <a:pt x="19144" y="19961"/>
                      <a:pt x="19081" y="19523"/>
                      <a:pt x="18977" y="19085"/>
                    </a:cubicBezTo>
                    <a:cubicBezTo>
                      <a:pt x="18893" y="18647"/>
                      <a:pt x="18768" y="18188"/>
                      <a:pt x="18643" y="17750"/>
                    </a:cubicBezTo>
                    <a:cubicBezTo>
                      <a:pt x="18393" y="16895"/>
                      <a:pt x="18080" y="16060"/>
                      <a:pt x="17705" y="15247"/>
                    </a:cubicBezTo>
                    <a:cubicBezTo>
                      <a:pt x="16933" y="13578"/>
                      <a:pt x="15973" y="12014"/>
                      <a:pt x="14826" y="10596"/>
                    </a:cubicBezTo>
                    <a:cubicBezTo>
                      <a:pt x="13658" y="9136"/>
                      <a:pt x="12344" y="7801"/>
                      <a:pt x="10926" y="6612"/>
                    </a:cubicBezTo>
                    <a:cubicBezTo>
                      <a:pt x="9403" y="5340"/>
                      <a:pt x="7818" y="4192"/>
                      <a:pt x="6129" y="3170"/>
                    </a:cubicBezTo>
                    <a:cubicBezTo>
                      <a:pt x="4460" y="2128"/>
                      <a:pt x="2729" y="1210"/>
                      <a:pt x="977" y="313"/>
                    </a:cubicBezTo>
                    <a:cubicBezTo>
                      <a:pt x="747" y="188"/>
                      <a:pt x="518" y="104"/>
                      <a:pt x="288" y="21"/>
                    </a:cubicBezTo>
                    <a:cubicBezTo>
                      <a:pt x="258" y="7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1370150" y="2612925"/>
                <a:ext cx="18672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9894" extrusionOk="0">
                    <a:moveTo>
                      <a:pt x="4" y="9885"/>
                    </a:moveTo>
                    <a:cubicBezTo>
                      <a:pt x="3" y="9886"/>
                      <a:pt x="2" y="9887"/>
                      <a:pt x="1" y="9887"/>
                    </a:cubicBezTo>
                    <a:cubicBezTo>
                      <a:pt x="2" y="9887"/>
                      <a:pt x="3" y="9886"/>
                      <a:pt x="4" y="9885"/>
                    </a:cubicBezTo>
                    <a:close/>
                    <a:moveTo>
                      <a:pt x="7405" y="1"/>
                    </a:moveTo>
                    <a:cubicBezTo>
                      <a:pt x="6634" y="209"/>
                      <a:pt x="6842" y="1336"/>
                      <a:pt x="6738" y="1920"/>
                    </a:cubicBezTo>
                    <a:cubicBezTo>
                      <a:pt x="6550" y="2837"/>
                      <a:pt x="5925" y="3547"/>
                      <a:pt x="5257" y="4151"/>
                    </a:cubicBezTo>
                    <a:cubicBezTo>
                      <a:pt x="4569" y="4735"/>
                      <a:pt x="3714" y="5236"/>
                      <a:pt x="2984" y="5820"/>
                    </a:cubicBezTo>
                    <a:cubicBezTo>
                      <a:pt x="2629" y="6112"/>
                      <a:pt x="2316" y="6446"/>
                      <a:pt x="2045" y="6800"/>
                    </a:cubicBezTo>
                    <a:cubicBezTo>
                      <a:pt x="1836" y="7113"/>
                      <a:pt x="1628" y="7426"/>
                      <a:pt x="1461" y="7781"/>
                    </a:cubicBezTo>
                    <a:cubicBezTo>
                      <a:pt x="1252" y="8177"/>
                      <a:pt x="1023" y="8594"/>
                      <a:pt x="773" y="8970"/>
                    </a:cubicBezTo>
                    <a:cubicBezTo>
                      <a:pt x="586" y="9323"/>
                      <a:pt x="315" y="9635"/>
                      <a:pt x="4" y="9885"/>
                    </a:cubicBezTo>
                    <a:lnTo>
                      <a:pt x="4" y="9885"/>
                    </a:lnTo>
                    <a:cubicBezTo>
                      <a:pt x="8" y="9882"/>
                      <a:pt x="14" y="9881"/>
                      <a:pt x="21" y="9881"/>
                    </a:cubicBezTo>
                    <a:cubicBezTo>
                      <a:pt x="46" y="9881"/>
                      <a:pt x="82" y="9893"/>
                      <a:pt x="106" y="9893"/>
                    </a:cubicBezTo>
                    <a:cubicBezTo>
                      <a:pt x="115" y="9893"/>
                      <a:pt x="122" y="9892"/>
                      <a:pt x="126" y="9887"/>
                    </a:cubicBezTo>
                    <a:cubicBezTo>
                      <a:pt x="418" y="9679"/>
                      <a:pt x="668" y="9428"/>
                      <a:pt x="856" y="9116"/>
                    </a:cubicBezTo>
                    <a:cubicBezTo>
                      <a:pt x="1086" y="8761"/>
                      <a:pt x="1315" y="8406"/>
                      <a:pt x="1503" y="8052"/>
                    </a:cubicBezTo>
                    <a:cubicBezTo>
                      <a:pt x="1690" y="7718"/>
                      <a:pt x="1857" y="7384"/>
                      <a:pt x="2045" y="7072"/>
                    </a:cubicBezTo>
                    <a:cubicBezTo>
                      <a:pt x="2295" y="6696"/>
                      <a:pt x="2587" y="6342"/>
                      <a:pt x="2921" y="6050"/>
                    </a:cubicBezTo>
                    <a:cubicBezTo>
                      <a:pt x="4235" y="4861"/>
                      <a:pt x="6217" y="4089"/>
                      <a:pt x="6780" y="2253"/>
                    </a:cubicBezTo>
                    <a:cubicBezTo>
                      <a:pt x="6884" y="1815"/>
                      <a:pt x="6947" y="1377"/>
                      <a:pt x="6947" y="919"/>
                    </a:cubicBezTo>
                    <a:cubicBezTo>
                      <a:pt x="6988" y="564"/>
                      <a:pt x="7093" y="147"/>
                      <a:pt x="7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1585525" y="2611900"/>
                <a:ext cx="72500" cy="1601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404" extrusionOk="0">
                    <a:moveTo>
                      <a:pt x="2461" y="0"/>
                    </a:moveTo>
                    <a:cubicBezTo>
                      <a:pt x="2461" y="0"/>
                      <a:pt x="2378" y="84"/>
                      <a:pt x="2399" y="104"/>
                    </a:cubicBezTo>
                    <a:cubicBezTo>
                      <a:pt x="2503" y="292"/>
                      <a:pt x="2587" y="501"/>
                      <a:pt x="2670" y="688"/>
                    </a:cubicBezTo>
                    <a:cubicBezTo>
                      <a:pt x="2733" y="918"/>
                      <a:pt x="2753" y="1147"/>
                      <a:pt x="2733" y="1377"/>
                    </a:cubicBezTo>
                    <a:cubicBezTo>
                      <a:pt x="2691" y="1877"/>
                      <a:pt x="2545" y="2336"/>
                      <a:pt x="2315" y="2774"/>
                    </a:cubicBezTo>
                    <a:cubicBezTo>
                      <a:pt x="1857" y="3608"/>
                      <a:pt x="1106" y="4276"/>
                      <a:pt x="584" y="5068"/>
                    </a:cubicBezTo>
                    <a:cubicBezTo>
                      <a:pt x="292" y="5465"/>
                      <a:pt x="104" y="5924"/>
                      <a:pt x="0" y="6403"/>
                    </a:cubicBezTo>
                    <a:cubicBezTo>
                      <a:pt x="0" y="6403"/>
                      <a:pt x="63" y="6362"/>
                      <a:pt x="84" y="6341"/>
                    </a:cubicBezTo>
                    <a:cubicBezTo>
                      <a:pt x="292" y="5319"/>
                      <a:pt x="1022" y="4547"/>
                      <a:pt x="1648" y="3754"/>
                    </a:cubicBezTo>
                    <a:cubicBezTo>
                      <a:pt x="2211" y="3066"/>
                      <a:pt x="2733" y="2294"/>
                      <a:pt x="2837" y="1377"/>
                    </a:cubicBezTo>
                    <a:cubicBezTo>
                      <a:pt x="2899" y="939"/>
                      <a:pt x="2837" y="334"/>
                      <a:pt x="2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1524000" y="2786650"/>
                <a:ext cx="2190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1382" extrusionOk="0">
                    <a:moveTo>
                      <a:pt x="42" y="252"/>
                    </a:moveTo>
                    <a:cubicBezTo>
                      <a:pt x="28" y="257"/>
                      <a:pt x="14" y="263"/>
                      <a:pt x="0" y="269"/>
                    </a:cubicBezTo>
                    <a:lnTo>
                      <a:pt x="0" y="289"/>
                    </a:lnTo>
                    <a:cubicBezTo>
                      <a:pt x="16" y="281"/>
                      <a:pt x="29" y="267"/>
                      <a:pt x="42" y="252"/>
                    </a:cubicBezTo>
                    <a:close/>
                    <a:moveTo>
                      <a:pt x="1246" y="0"/>
                    </a:moveTo>
                    <a:cubicBezTo>
                      <a:pt x="859" y="0"/>
                      <a:pt x="475" y="70"/>
                      <a:pt x="104" y="206"/>
                    </a:cubicBezTo>
                    <a:cubicBezTo>
                      <a:pt x="79" y="206"/>
                      <a:pt x="61" y="229"/>
                      <a:pt x="42" y="252"/>
                    </a:cubicBezTo>
                    <a:lnTo>
                      <a:pt x="42" y="252"/>
                    </a:lnTo>
                    <a:cubicBezTo>
                      <a:pt x="344" y="137"/>
                      <a:pt x="652" y="89"/>
                      <a:pt x="960" y="89"/>
                    </a:cubicBezTo>
                    <a:cubicBezTo>
                      <a:pt x="1853" y="89"/>
                      <a:pt x="2755" y="489"/>
                      <a:pt x="3567" y="811"/>
                    </a:cubicBezTo>
                    <a:cubicBezTo>
                      <a:pt x="4151" y="1082"/>
                      <a:pt x="4776" y="1270"/>
                      <a:pt x="5402" y="1353"/>
                    </a:cubicBezTo>
                    <a:cubicBezTo>
                      <a:pt x="5537" y="1372"/>
                      <a:pt x="5672" y="1382"/>
                      <a:pt x="5807" y="1382"/>
                    </a:cubicBezTo>
                    <a:cubicBezTo>
                      <a:pt x="6254" y="1382"/>
                      <a:pt x="6696" y="1279"/>
                      <a:pt x="7112" y="1103"/>
                    </a:cubicBezTo>
                    <a:cubicBezTo>
                      <a:pt x="7676" y="832"/>
                      <a:pt x="8197" y="477"/>
                      <a:pt x="8698" y="81"/>
                    </a:cubicBezTo>
                    <a:cubicBezTo>
                      <a:pt x="8719" y="60"/>
                      <a:pt x="8739" y="39"/>
                      <a:pt x="8760" y="18"/>
                    </a:cubicBezTo>
                    <a:lnTo>
                      <a:pt x="8760" y="18"/>
                    </a:lnTo>
                    <a:cubicBezTo>
                      <a:pt x="8301" y="373"/>
                      <a:pt x="7822" y="686"/>
                      <a:pt x="7300" y="957"/>
                    </a:cubicBezTo>
                    <a:cubicBezTo>
                      <a:pt x="6865" y="1150"/>
                      <a:pt x="6406" y="1256"/>
                      <a:pt x="5941" y="1256"/>
                    </a:cubicBezTo>
                    <a:cubicBezTo>
                      <a:pt x="5803" y="1256"/>
                      <a:pt x="5665" y="1247"/>
                      <a:pt x="5527" y="1228"/>
                    </a:cubicBezTo>
                    <a:cubicBezTo>
                      <a:pt x="4297" y="1082"/>
                      <a:pt x="3233" y="394"/>
                      <a:pt x="2044" y="102"/>
                    </a:cubicBezTo>
                    <a:cubicBezTo>
                      <a:pt x="1780" y="34"/>
                      <a:pt x="1513" y="0"/>
                      <a:pt x="1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1444475" y="2839275"/>
                <a:ext cx="2099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2618" extrusionOk="0">
                    <a:moveTo>
                      <a:pt x="871" y="1"/>
                    </a:moveTo>
                    <a:cubicBezTo>
                      <a:pt x="586" y="1"/>
                      <a:pt x="300" y="64"/>
                      <a:pt x="31" y="187"/>
                    </a:cubicBezTo>
                    <a:cubicBezTo>
                      <a:pt x="5" y="204"/>
                      <a:pt x="1" y="211"/>
                      <a:pt x="8" y="211"/>
                    </a:cubicBezTo>
                    <a:cubicBezTo>
                      <a:pt x="18" y="211"/>
                      <a:pt x="49" y="199"/>
                      <a:pt x="73" y="187"/>
                    </a:cubicBezTo>
                    <a:lnTo>
                      <a:pt x="73" y="208"/>
                    </a:lnTo>
                    <a:cubicBezTo>
                      <a:pt x="263" y="105"/>
                      <a:pt x="464" y="64"/>
                      <a:pt x="666" y="64"/>
                    </a:cubicBezTo>
                    <a:cubicBezTo>
                      <a:pt x="1041" y="64"/>
                      <a:pt x="1424" y="205"/>
                      <a:pt x="1763" y="354"/>
                    </a:cubicBezTo>
                    <a:cubicBezTo>
                      <a:pt x="2284" y="583"/>
                      <a:pt x="2806" y="854"/>
                      <a:pt x="3306" y="1146"/>
                    </a:cubicBezTo>
                    <a:cubicBezTo>
                      <a:pt x="4307" y="1688"/>
                      <a:pt x="5308" y="2272"/>
                      <a:pt x="6456" y="2502"/>
                    </a:cubicBezTo>
                    <a:cubicBezTo>
                      <a:pt x="6772" y="2581"/>
                      <a:pt x="7095" y="2617"/>
                      <a:pt x="7420" y="2617"/>
                    </a:cubicBezTo>
                    <a:cubicBezTo>
                      <a:pt x="7695" y="2617"/>
                      <a:pt x="7972" y="2591"/>
                      <a:pt x="8249" y="2544"/>
                    </a:cubicBezTo>
                    <a:cubicBezTo>
                      <a:pt x="8270" y="2544"/>
                      <a:pt x="8395" y="2460"/>
                      <a:pt x="8333" y="2460"/>
                    </a:cubicBezTo>
                    <a:cubicBezTo>
                      <a:pt x="8092" y="2492"/>
                      <a:pt x="7854" y="2509"/>
                      <a:pt x="7618" y="2509"/>
                    </a:cubicBezTo>
                    <a:cubicBezTo>
                      <a:pt x="7241" y="2509"/>
                      <a:pt x="6869" y="2467"/>
                      <a:pt x="6497" y="2377"/>
                    </a:cubicBezTo>
                    <a:cubicBezTo>
                      <a:pt x="5913" y="2231"/>
                      <a:pt x="5329" y="2022"/>
                      <a:pt x="4808" y="1751"/>
                    </a:cubicBezTo>
                    <a:cubicBezTo>
                      <a:pt x="4266" y="1501"/>
                      <a:pt x="3744" y="1188"/>
                      <a:pt x="3223" y="917"/>
                    </a:cubicBezTo>
                    <a:cubicBezTo>
                      <a:pt x="2701" y="604"/>
                      <a:pt x="2159" y="354"/>
                      <a:pt x="1596" y="145"/>
                    </a:cubicBezTo>
                    <a:cubicBezTo>
                      <a:pt x="1363" y="48"/>
                      <a:pt x="1117" y="1"/>
                      <a:pt x="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1306725" y="2882175"/>
                <a:ext cx="2469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3800" extrusionOk="0">
                    <a:moveTo>
                      <a:pt x="1233" y="0"/>
                    </a:moveTo>
                    <a:cubicBezTo>
                      <a:pt x="844" y="0"/>
                      <a:pt x="454" y="69"/>
                      <a:pt x="77" y="202"/>
                    </a:cubicBezTo>
                    <a:cubicBezTo>
                      <a:pt x="77" y="202"/>
                      <a:pt x="0" y="248"/>
                      <a:pt x="5" y="248"/>
                    </a:cubicBezTo>
                    <a:cubicBezTo>
                      <a:pt x="5" y="248"/>
                      <a:pt x="8" y="247"/>
                      <a:pt x="14" y="244"/>
                    </a:cubicBezTo>
                    <a:lnTo>
                      <a:pt x="14" y="264"/>
                    </a:lnTo>
                    <a:cubicBezTo>
                      <a:pt x="348" y="150"/>
                      <a:pt x="692" y="92"/>
                      <a:pt x="1036" y="92"/>
                    </a:cubicBezTo>
                    <a:cubicBezTo>
                      <a:pt x="1380" y="92"/>
                      <a:pt x="1725" y="150"/>
                      <a:pt x="2058" y="264"/>
                    </a:cubicBezTo>
                    <a:cubicBezTo>
                      <a:pt x="2726" y="536"/>
                      <a:pt x="3351" y="911"/>
                      <a:pt x="3915" y="1370"/>
                    </a:cubicBezTo>
                    <a:cubicBezTo>
                      <a:pt x="5062" y="2246"/>
                      <a:pt x="6146" y="3247"/>
                      <a:pt x="7565" y="3643"/>
                    </a:cubicBezTo>
                    <a:cubicBezTo>
                      <a:pt x="7893" y="3747"/>
                      <a:pt x="8234" y="3799"/>
                      <a:pt x="8577" y="3799"/>
                    </a:cubicBezTo>
                    <a:cubicBezTo>
                      <a:pt x="8995" y="3799"/>
                      <a:pt x="9416" y="3721"/>
                      <a:pt x="9817" y="3560"/>
                    </a:cubicBezTo>
                    <a:cubicBezTo>
                      <a:pt x="9817" y="3560"/>
                      <a:pt x="9879" y="3514"/>
                      <a:pt x="9870" y="3514"/>
                    </a:cubicBezTo>
                    <a:cubicBezTo>
                      <a:pt x="9868" y="3514"/>
                      <a:pt x="9865" y="3515"/>
                      <a:pt x="9859" y="3518"/>
                    </a:cubicBezTo>
                    <a:cubicBezTo>
                      <a:pt x="9517" y="3634"/>
                      <a:pt x="9173" y="3685"/>
                      <a:pt x="8831" y="3685"/>
                    </a:cubicBezTo>
                    <a:cubicBezTo>
                      <a:pt x="7754" y="3685"/>
                      <a:pt x="6699" y="3176"/>
                      <a:pt x="5813" y="2559"/>
                    </a:cubicBezTo>
                    <a:cubicBezTo>
                      <a:pt x="4665" y="1745"/>
                      <a:pt x="3602" y="640"/>
                      <a:pt x="2246" y="160"/>
                    </a:cubicBezTo>
                    <a:cubicBezTo>
                      <a:pt x="1914" y="53"/>
                      <a:pt x="1574" y="0"/>
                      <a:pt x="1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1292475" y="2690100"/>
                <a:ext cx="8032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8198" extrusionOk="0">
                    <a:moveTo>
                      <a:pt x="3108" y="1"/>
                    </a:moveTo>
                    <a:cubicBezTo>
                      <a:pt x="2649" y="293"/>
                      <a:pt x="2274" y="731"/>
                      <a:pt x="2065" y="1231"/>
                    </a:cubicBezTo>
                    <a:cubicBezTo>
                      <a:pt x="1857" y="1815"/>
                      <a:pt x="1794" y="2462"/>
                      <a:pt x="1919" y="3067"/>
                    </a:cubicBezTo>
                    <a:cubicBezTo>
                      <a:pt x="2023" y="3672"/>
                      <a:pt x="2003" y="4297"/>
                      <a:pt x="1877" y="4902"/>
                    </a:cubicBezTo>
                    <a:cubicBezTo>
                      <a:pt x="1731" y="5486"/>
                      <a:pt x="1502" y="6049"/>
                      <a:pt x="1189" y="6571"/>
                    </a:cubicBezTo>
                    <a:cubicBezTo>
                      <a:pt x="855" y="7155"/>
                      <a:pt x="459" y="7697"/>
                      <a:pt x="0" y="8198"/>
                    </a:cubicBezTo>
                    <a:cubicBezTo>
                      <a:pt x="11" y="8187"/>
                      <a:pt x="37" y="8187"/>
                      <a:pt x="63" y="8187"/>
                    </a:cubicBezTo>
                    <a:cubicBezTo>
                      <a:pt x="89" y="8187"/>
                      <a:pt x="115" y="8187"/>
                      <a:pt x="125" y="8177"/>
                    </a:cubicBezTo>
                    <a:cubicBezTo>
                      <a:pt x="960" y="7322"/>
                      <a:pt x="1606" y="6279"/>
                      <a:pt x="1982" y="5153"/>
                    </a:cubicBezTo>
                    <a:cubicBezTo>
                      <a:pt x="2169" y="4589"/>
                      <a:pt x="2211" y="3985"/>
                      <a:pt x="2149" y="3401"/>
                    </a:cubicBezTo>
                    <a:cubicBezTo>
                      <a:pt x="2086" y="2754"/>
                      <a:pt x="1982" y="2128"/>
                      <a:pt x="2149" y="1502"/>
                    </a:cubicBezTo>
                    <a:cubicBezTo>
                      <a:pt x="2336" y="898"/>
                      <a:pt x="2691" y="355"/>
                      <a:pt x="3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241900" y="2912450"/>
                <a:ext cx="1945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7780" h="3935" extrusionOk="0">
                    <a:moveTo>
                      <a:pt x="615" y="1"/>
                    </a:moveTo>
                    <a:cubicBezTo>
                      <a:pt x="407" y="1"/>
                      <a:pt x="200" y="42"/>
                      <a:pt x="0" y="138"/>
                    </a:cubicBezTo>
                    <a:cubicBezTo>
                      <a:pt x="0" y="138"/>
                      <a:pt x="63" y="242"/>
                      <a:pt x="83" y="242"/>
                    </a:cubicBezTo>
                    <a:lnTo>
                      <a:pt x="83" y="221"/>
                    </a:lnTo>
                    <a:cubicBezTo>
                      <a:pt x="277" y="171"/>
                      <a:pt x="473" y="146"/>
                      <a:pt x="669" y="146"/>
                    </a:cubicBezTo>
                    <a:cubicBezTo>
                      <a:pt x="1041" y="146"/>
                      <a:pt x="1410" y="239"/>
                      <a:pt x="1752" y="430"/>
                    </a:cubicBezTo>
                    <a:cubicBezTo>
                      <a:pt x="2336" y="722"/>
                      <a:pt x="2774" y="1223"/>
                      <a:pt x="3212" y="1723"/>
                    </a:cubicBezTo>
                    <a:cubicBezTo>
                      <a:pt x="3546" y="2140"/>
                      <a:pt x="3963" y="2516"/>
                      <a:pt x="4401" y="2850"/>
                    </a:cubicBezTo>
                    <a:cubicBezTo>
                      <a:pt x="4860" y="3183"/>
                      <a:pt x="5381" y="3434"/>
                      <a:pt x="5924" y="3621"/>
                    </a:cubicBezTo>
                    <a:cubicBezTo>
                      <a:pt x="6528" y="3809"/>
                      <a:pt x="7154" y="3934"/>
                      <a:pt x="7780" y="3934"/>
                    </a:cubicBezTo>
                    <a:cubicBezTo>
                      <a:pt x="7759" y="3934"/>
                      <a:pt x="7738" y="3872"/>
                      <a:pt x="7717" y="3872"/>
                    </a:cubicBezTo>
                    <a:cubicBezTo>
                      <a:pt x="6528" y="3684"/>
                      <a:pt x="5360" y="3434"/>
                      <a:pt x="4359" y="2766"/>
                    </a:cubicBezTo>
                    <a:cubicBezTo>
                      <a:pt x="3337" y="2078"/>
                      <a:pt x="2774" y="931"/>
                      <a:pt x="1710" y="326"/>
                    </a:cubicBezTo>
                    <a:cubicBezTo>
                      <a:pt x="1374" y="137"/>
                      <a:pt x="994" y="1"/>
                      <a:pt x="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616150" y="2643000"/>
                <a:ext cx="10222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5929" extrusionOk="0">
                    <a:moveTo>
                      <a:pt x="146" y="1"/>
                    </a:moveTo>
                    <a:cubicBezTo>
                      <a:pt x="84" y="1"/>
                      <a:pt x="1" y="28"/>
                      <a:pt x="1" y="28"/>
                    </a:cubicBezTo>
                    <a:cubicBezTo>
                      <a:pt x="189" y="404"/>
                      <a:pt x="647" y="466"/>
                      <a:pt x="981" y="633"/>
                    </a:cubicBezTo>
                    <a:cubicBezTo>
                      <a:pt x="1377" y="842"/>
                      <a:pt x="1669" y="1217"/>
                      <a:pt x="1815" y="1655"/>
                    </a:cubicBezTo>
                    <a:cubicBezTo>
                      <a:pt x="1982" y="2072"/>
                      <a:pt x="2087" y="2531"/>
                      <a:pt x="2212" y="2990"/>
                    </a:cubicBezTo>
                    <a:cubicBezTo>
                      <a:pt x="2358" y="3491"/>
                      <a:pt x="2566" y="3991"/>
                      <a:pt x="2837" y="4471"/>
                    </a:cubicBezTo>
                    <a:cubicBezTo>
                      <a:pt x="3129" y="4993"/>
                      <a:pt x="3484" y="5493"/>
                      <a:pt x="3922" y="5910"/>
                    </a:cubicBezTo>
                    <a:cubicBezTo>
                      <a:pt x="3929" y="5924"/>
                      <a:pt x="3950" y="5929"/>
                      <a:pt x="3974" y="5929"/>
                    </a:cubicBezTo>
                    <a:cubicBezTo>
                      <a:pt x="4022" y="5929"/>
                      <a:pt x="4082" y="5910"/>
                      <a:pt x="4068" y="5910"/>
                    </a:cubicBezTo>
                    <a:lnTo>
                      <a:pt x="4089" y="5889"/>
                    </a:lnTo>
                    <a:cubicBezTo>
                      <a:pt x="3713" y="5493"/>
                      <a:pt x="3380" y="5034"/>
                      <a:pt x="3109" y="4575"/>
                    </a:cubicBezTo>
                    <a:cubicBezTo>
                      <a:pt x="2837" y="4117"/>
                      <a:pt x="2608" y="3616"/>
                      <a:pt x="2441" y="3115"/>
                    </a:cubicBezTo>
                    <a:cubicBezTo>
                      <a:pt x="2191" y="2323"/>
                      <a:pt x="2128" y="1280"/>
                      <a:pt x="1398" y="758"/>
                    </a:cubicBezTo>
                    <a:cubicBezTo>
                      <a:pt x="1044" y="487"/>
                      <a:pt x="418" y="466"/>
                      <a:pt x="209" y="28"/>
                    </a:cubicBezTo>
                    <a:cubicBezTo>
                      <a:pt x="202" y="8"/>
                      <a:pt x="177" y="1"/>
                      <a:pt x="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742175" y="2654950"/>
                <a:ext cx="606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7569" extrusionOk="0">
                    <a:moveTo>
                      <a:pt x="20" y="0"/>
                    </a:moveTo>
                    <a:cubicBezTo>
                      <a:pt x="7" y="0"/>
                      <a:pt x="0" y="2"/>
                      <a:pt x="7" y="9"/>
                    </a:cubicBezTo>
                    <a:cubicBezTo>
                      <a:pt x="153" y="197"/>
                      <a:pt x="341" y="343"/>
                      <a:pt x="487" y="531"/>
                    </a:cubicBezTo>
                    <a:cubicBezTo>
                      <a:pt x="633" y="739"/>
                      <a:pt x="758" y="948"/>
                      <a:pt x="863" y="1177"/>
                    </a:cubicBezTo>
                    <a:cubicBezTo>
                      <a:pt x="1050" y="1678"/>
                      <a:pt x="1196" y="2178"/>
                      <a:pt x="1238" y="2721"/>
                    </a:cubicBezTo>
                    <a:cubicBezTo>
                      <a:pt x="1405" y="3785"/>
                      <a:pt x="1301" y="4890"/>
                      <a:pt x="1551" y="5975"/>
                    </a:cubicBezTo>
                    <a:cubicBezTo>
                      <a:pt x="1655" y="6559"/>
                      <a:pt x="1926" y="7101"/>
                      <a:pt x="2323" y="7560"/>
                    </a:cubicBezTo>
                    <a:cubicBezTo>
                      <a:pt x="2330" y="7567"/>
                      <a:pt x="2343" y="7569"/>
                      <a:pt x="2359" y="7569"/>
                    </a:cubicBezTo>
                    <a:cubicBezTo>
                      <a:pt x="2390" y="7569"/>
                      <a:pt x="2427" y="7560"/>
                      <a:pt x="2427" y="7560"/>
                    </a:cubicBezTo>
                    <a:cubicBezTo>
                      <a:pt x="988" y="5787"/>
                      <a:pt x="1905" y="3326"/>
                      <a:pt x="1113" y="1323"/>
                    </a:cubicBezTo>
                    <a:cubicBezTo>
                      <a:pt x="946" y="781"/>
                      <a:pt x="591" y="322"/>
                      <a:pt x="112" y="9"/>
                    </a:cubicBezTo>
                    <a:cubicBezTo>
                      <a:pt x="98" y="9"/>
                      <a:pt x="47" y="0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854450" y="2752675"/>
                <a:ext cx="323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425" extrusionOk="0">
                    <a:moveTo>
                      <a:pt x="1" y="1"/>
                    </a:moveTo>
                    <a:cubicBezTo>
                      <a:pt x="22" y="543"/>
                      <a:pt x="84" y="1064"/>
                      <a:pt x="209" y="1586"/>
                    </a:cubicBezTo>
                    <a:cubicBezTo>
                      <a:pt x="293" y="2128"/>
                      <a:pt x="376" y="2670"/>
                      <a:pt x="460" y="3192"/>
                    </a:cubicBezTo>
                    <a:cubicBezTo>
                      <a:pt x="647" y="4256"/>
                      <a:pt x="835" y="5340"/>
                      <a:pt x="1106" y="6383"/>
                    </a:cubicBezTo>
                    <a:cubicBezTo>
                      <a:pt x="1106" y="6407"/>
                      <a:pt x="1163" y="6418"/>
                      <a:pt x="1211" y="6418"/>
                    </a:cubicBezTo>
                    <a:cubicBezTo>
                      <a:pt x="1244" y="6418"/>
                      <a:pt x="1273" y="6413"/>
                      <a:pt x="1273" y="6404"/>
                    </a:cubicBezTo>
                    <a:lnTo>
                      <a:pt x="1294" y="6425"/>
                    </a:lnTo>
                    <a:cubicBezTo>
                      <a:pt x="1106" y="5361"/>
                      <a:pt x="856" y="4297"/>
                      <a:pt x="668" y="3234"/>
                    </a:cubicBezTo>
                    <a:cubicBezTo>
                      <a:pt x="564" y="2712"/>
                      <a:pt x="480" y="2191"/>
                      <a:pt x="397" y="1648"/>
                    </a:cubicBezTo>
                    <a:cubicBezTo>
                      <a:pt x="334" y="1106"/>
                      <a:pt x="251" y="564"/>
                      <a:pt x="126" y="22"/>
                    </a:cubicBezTo>
                    <a:cubicBezTo>
                      <a:pt x="1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937375" y="2835875"/>
                <a:ext cx="24525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226" extrusionOk="0">
                    <a:moveTo>
                      <a:pt x="740" y="1"/>
                    </a:moveTo>
                    <a:cubicBezTo>
                      <a:pt x="728" y="1"/>
                      <a:pt x="716" y="3"/>
                      <a:pt x="709" y="10"/>
                    </a:cubicBezTo>
                    <a:cubicBezTo>
                      <a:pt x="0" y="1991"/>
                      <a:pt x="146" y="4265"/>
                      <a:pt x="876" y="6205"/>
                    </a:cubicBezTo>
                    <a:cubicBezTo>
                      <a:pt x="876" y="6215"/>
                      <a:pt x="902" y="6220"/>
                      <a:pt x="928" y="6220"/>
                    </a:cubicBezTo>
                    <a:cubicBezTo>
                      <a:pt x="948" y="6220"/>
                      <a:pt x="967" y="6217"/>
                      <a:pt x="976" y="6211"/>
                    </a:cubicBezTo>
                    <a:lnTo>
                      <a:pt x="976" y="6211"/>
                    </a:lnTo>
                    <a:cubicBezTo>
                      <a:pt x="977" y="6216"/>
                      <a:pt x="979" y="6221"/>
                      <a:pt x="980" y="6225"/>
                    </a:cubicBezTo>
                    <a:lnTo>
                      <a:pt x="980" y="6205"/>
                    </a:lnTo>
                    <a:cubicBezTo>
                      <a:pt x="980" y="6207"/>
                      <a:pt x="979" y="6209"/>
                      <a:pt x="976" y="6211"/>
                    </a:cubicBezTo>
                    <a:lnTo>
                      <a:pt x="976" y="6211"/>
                    </a:lnTo>
                    <a:cubicBezTo>
                      <a:pt x="645" y="5215"/>
                      <a:pt x="480" y="4177"/>
                      <a:pt x="459" y="3138"/>
                    </a:cubicBezTo>
                    <a:cubicBezTo>
                      <a:pt x="438" y="2075"/>
                      <a:pt x="542" y="1032"/>
                      <a:pt x="793" y="10"/>
                    </a:cubicBezTo>
                    <a:cubicBezTo>
                      <a:pt x="793" y="10"/>
                      <a:pt x="765" y="1"/>
                      <a:pt x="7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530650" y="2752025"/>
                <a:ext cx="1272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569" extrusionOk="0">
                    <a:moveTo>
                      <a:pt x="2272" y="0"/>
                    </a:moveTo>
                    <a:cubicBezTo>
                      <a:pt x="1917" y="0"/>
                      <a:pt x="1570" y="38"/>
                      <a:pt x="1210" y="89"/>
                    </a:cubicBezTo>
                    <a:cubicBezTo>
                      <a:pt x="1001" y="131"/>
                      <a:pt x="814" y="173"/>
                      <a:pt x="605" y="214"/>
                    </a:cubicBezTo>
                    <a:cubicBezTo>
                      <a:pt x="396" y="256"/>
                      <a:pt x="209" y="319"/>
                      <a:pt x="42" y="444"/>
                    </a:cubicBezTo>
                    <a:cubicBezTo>
                      <a:pt x="0" y="465"/>
                      <a:pt x="125" y="569"/>
                      <a:pt x="146" y="569"/>
                    </a:cubicBezTo>
                    <a:cubicBezTo>
                      <a:pt x="355" y="527"/>
                      <a:pt x="584" y="486"/>
                      <a:pt x="793" y="402"/>
                    </a:cubicBezTo>
                    <a:cubicBezTo>
                      <a:pt x="980" y="360"/>
                      <a:pt x="1168" y="319"/>
                      <a:pt x="1356" y="298"/>
                    </a:cubicBezTo>
                    <a:cubicBezTo>
                      <a:pt x="1773" y="214"/>
                      <a:pt x="2190" y="173"/>
                      <a:pt x="2607" y="173"/>
                    </a:cubicBezTo>
                    <a:cubicBezTo>
                      <a:pt x="3442" y="173"/>
                      <a:pt x="4276" y="298"/>
                      <a:pt x="5069" y="548"/>
                    </a:cubicBezTo>
                    <a:cubicBezTo>
                      <a:pt x="5089" y="548"/>
                      <a:pt x="5027" y="465"/>
                      <a:pt x="5006" y="465"/>
                    </a:cubicBezTo>
                    <a:lnTo>
                      <a:pt x="5006" y="444"/>
                    </a:lnTo>
                    <a:cubicBezTo>
                      <a:pt x="4213" y="152"/>
                      <a:pt x="3358" y="6"/>
                      <a:pt x="2503" y="6"/>
                    </a:cubicBezTo>
                    <a:cubicBezTo>
                      <a:pt x="2425" y="2"/>
                      <a:pt x="2349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535325" y="2810550"/>
                <a:ext cx="22112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1670" extrusionOk="0">
                    <a:moveTo>
                      <a:pt x="8830" y="579"/>
                    </a:moveTo>
                    <a:lnTo>
                      <a:pt x="8830" y="579"/>
                    </a:lnTo>
                    <a:cubicBezTo>
                      <a:pt x="8835" y="583"/>
                      <a:pt x="8840" y="585"/>
                      <a:pt x="8845" y="585"/>
                    </a:cubicBezTo>
                    <a:cubicBezTo>
                      <a:pt x="8840" y="583"/>
                      <a:pt x="8835" y="581"/>
                      <a:pt x="8830" y="579"/>
                    </a:cubicBezTo>
                    <a:close/>
                    <a:moveTo>
                      <a:pt x="1" y="1106"/>
                    </a:moveTo>
                    <a:cubicBezTo>
                      <a:pt x="2" y="1106"/>
                      <a:pt x="4" y="1107"/>
                      <a:pt x="5" y="1107"/>
                    </a:cubicBezTo>
                    <a:lnTo>
                      <a:pt x="5" y="1107"/>
                    </a:lnTo>
                    <a:cubicBezTo>
                      <a:pt x="4" y="1107"/>
                      <a:pt x="2" y="1106"/>
                      <a:pt x="1" y="1106"/>
                    </a:cubicBezTo>
                    <a:close/>
                    <a:moveTo>
                      <a:pt x="6926" y="1"/>
                    </a:moveTo>
                    <a:cubicBezTo>
                      <a:pt x="6300" y="1"/>
                      <a:pt x="5820" y="293"/>
                      <a:pt x="5340" y="647"/>
                    </a:cubicBezTo>
                    <a:cubicBezTo>
                      <a:pt x="4882" y="1002"/>
                      <a:pt x="4360" y="1252"/>
                      <a:pt x="3818" y="1419"/>
                    </a:cubicBezTo>
                    <a:cubicBezTo>
                      <a:pt x="3427" y="1500"/>
                      <a:pt x="3028" y="1546"/>
                      <a:pt x="2631" y="1546"/>
                    </a:cubicBezTo>
                    <a:cubicBezTo>
                      <a:pt x="2414" y="1546"/>
                      <a:pt x="2197" y="1532"/>
                      <a:pt x="1982" y="1503"/>
                    </a:cubicBezTo>
                    <a:cubicBezTo>
                      <a:pt x="1316" y="1419"/>
                      <a:pt x="671" y="1211"/>
                      <a:pt x="5" y="1107"/>
                    </a:cubicBezTo>
                    <a:lnTo>
                      <a:pt x="5" y="1107"/>
                    </a:lnTo>
                    <a:cubicBezTo>
                      <a:pt x="29" y="1114"/>
                      <a:pt x="86" y="1170"/>
                      <a:pt x="105" y="1190"/>
                    </a:cubicBezTo>
                    <a:cubicBezTo>
                      <a:pt x="710" y="1377"/>
                      <a:pt x="1315" y="1523"/>
                      <a:pt x="1941" y="1607"/>
                    </a:cubicBezTo>
                    <a:cubicBezTo>
                      <a:pt x="2222" y="1649"/>
                      <a:pt x="2504" y="1669"/>
                      <a:pt x="2788" y="1669"/>
                    </a:cubicBezTo>
                    <a:cubicBezTo>
                      <a:pt x="3072" y="1669"/>
                      <a:pt x="3359" y="1649"/>
                      <a:pt x="3651" y="1607"/>
                    </a:cubicBezTo>
                    <a:cubicBezTo>
                      <a:pt x="4214" y="1523"/>
                      <a:pt x="4736" y="1294"/>
                      <a:pt x="5215" y="960"/>
                    </a:cubicBezTo>
                    <a:cubicBezTo>
                      <a:pt x="5674" y="627"/>
                      <a:pt x="6133" y="251"/>
                      <a:pt x="6696" y="147"/>
                    </a:cubicBezTo>
                    <a:cubicBezTo>
                      <a:pt x="6819" y="126"/>
                      <a:pt x="6942" y="117"/>
                      <a:pt x="7064" y="117"/>
                    </a:cubicBezTo>
                    <a:cubicBezTo>
                      <a:pt x="7680" y="117"/>
                      <a:pt x="8276" y="354"/>
                      <a:pt x="8830" y="579"/>
                    </a:cubicBezTo>
                    <a:lnTo>
                      <a:pt x="8830" y="579"/>
                    </a:lnTo>
                    <a:cubicBezTo>
                      <a:pt x="8814" y="567"/>
                      <a:pt x="8798" y="538"/>
                      <a:pt x="8782" y="522"/>
                    </a:cubicBezTo>
                    <a:cubicBezTo>
                      <a:pt x="8198" y="209"/>
                      <a:pt x="7572" y="43"/>
                      <a:pt x="6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624500" y="2878025"/>
                <a:ext cx="22685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345" extrusionOk="0">
                    <a:moveTo>
                      <a:pt x="7100" y="1"/>
                    </a:moveTo>
                    <a:cubicBezTo>
                      <a:pt x="6562" y="1"/>
                      <a:pt x="6023" y="80"/>
                      <a:pt x="5507" y="243"/>
                    </a:cubicBezTo>
                    <a:cubicBezTo>
                      <a:pt x="4923" y="451"/>
                      <a:pt x="4360" y="743"/>
                      <a:pt x="3838" y="1098"/>
                    </a:cubicBezTo>
                    <a:cubicBezTo>
                      <a:pt x="3296" y="1452"/>
                      <a:pt x="2712" y="1744"/>
                      <a:pt x="2107" y="1953"/>
                    </a:cubicBezTo>
                    <a:cubicBezTo>
                      <a:pt x="1753" y="2057"/>
                      <a:pt x="1398" y="2141"/>
                      <a:pt x="1043" y="2203"/>
                    </a:cubicBezTo>
                    <a:cubicBezTo>
                      <a:pt x="689" y="2245"/>
                      <a:pt x="355" y="2287"/>
                      <a:pt x="1" y="2287"/>
                    </a:cubicBezTo>
                    <a:cubicBezTo>
                      <a:pt x="1" y="2287"/>
                      <a:pt x="63" y="2328"/>
                      <a:pt x="84" y="2328"/>
                    </a:cubicBezTo>
                    <a:cubicBezTo>
                      <a:pt x="251" y="2339"/>
                      <a:pt x="418" y="2344"/>
                      <a:pt x="582" y="2344"/>
                    </a:cubicBezTo>
                    <a:cubicBezTo>
                      <a:pt x="746" y="2344"/>
                      <a:pt x="908" y="2339"/>
                      <a:pt x="1064" y="2328"/>
                    </a:cubicBezTo>
                    <a:cubicBezTo>
                      <a:pt x="1377" y="2287"/>
                      <a:pt x="1690" y="2245"/>
                      <a:pt x="1982" y="2162"/>
                    </a:cubicBezTo>
                    <a:cubicBezTo>
                      <a:pt x="2566" y="1995"/>
                      <a:pt x="3129" y="1765"/>
                      <a:pt x="3651" y="1452"/>
                    </a:cubicBezTo>
                    <a:cubicBezTo>
                      <a:pt x="4172" y="1098"/>
                      <a:pt x="4714" y="785"/>
                      <a:pt x="5278" y="514"/>
                    </a:cubicBezTo>
                    <a:cubicBezTo>
                      <a:pt x="5937" y="241"/>
                      <a:pt x="6634" y="104"/>
                      <a:pt x="7335" y="104"/>
                    </a:cubicBezTo>
                    <a:cubicBezTo>
                      <a:pt x="7919" y="104"/>
                      <a:pt x="8505" y="199"/>
                      <a:pt x="9074" y="389"/>
                    </a:cubicBezTo>
                    <a:cubicBezTo>
                      <a:pt x="9032" y="368"/>
                      <a:pt x="8990" y="347"/>
                      <a:pt x="8948" y="326"/>
                    </a:cubicBezTo>
                    <a:lnTo>
                      <a:pt x="8969" y="326"/>
                    </a:lnTo>
                    <a:cubicBezTo>
                      <a:pt x="8371" y="112"/>
                      <a:pt x="7735" y="1"/>
                      <a:pt x="7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746525" y="2958550"/>
                <a:ext cx="1893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2135" extrusionOk="0">
                    <a:moveTo>
                      <a:pt x="7551" y="255"/>
                    </a:moveTo>
                    <a:cubicBezTo>
                      <a:pt x="7551" y="255"/>
                      <a:pt x="7547" y="257"/>
                      <a:pt x="7541" y="261"/>
                    </a:cubicBezTo>
                    <a:lnTo>
                      <a:pt x="7541" y="261"/>
                    </a:lnTo>
                    <a:cubicBezTo>
                      <a:pt x="7551" y="266"/>
                      <a:pt x="7562" y="270"/>
                      <a:pt x="7572" y="276"/>
                    </a:cubicBezTo>
                    <a:lnTo>
                      <a:pt x="7551" y="255"/>
                    </a:lnTo>
                    <a:close/>
                    <a:moveTo>
                      <a:pt x="6354" y="1"/>
                    </a:moveTo>
                    <a:cubicBezTo>
                      <a:pt x="5838" y="1"/>
                      <a:pt x="5315" y="123"/>
                      <a:pt x="4818" y="296"/>
                    </a:cubicBezTo>
                    <a:cubicBezTo>
                      <a:pt x="3859" y="630"/>
                      <a:pt x="3004" y="1193"/>
                      <a:pt x="2065" y="1610"/>
                    </a:cubicBezTo>
                    <a:cubicBezTo>
                      <a:pt x="1481" y="1882"/>
                      <a:pt x="855" y="2028"/>
                      <a:pt x="209" y="2048"/>
                    </a:cubicBezTo>
                    <a:cubicBezTo>
                      <a:pt x="167" y="2048"/>
                      <a:pt x="125" y="2069"/>
                      <a:pt x="84" y="2090"/>
                    </a:cubicBezTo>
                    <a:cubicBezTo>
                      <a:pt x="84" y="2090"/>
                      <a:pt x="0" y="2132"/>
                      <a:pt x="21" y="2132"/>
                    </a:cubicBezTo>
                    <a:cubicBezTo>
                      <a:pt x="64" y="2134"/>
                      <a:pt x="107" y="2135"/>
                      <a:pt x="149" y="2135"/>
                    </a:cubicBezTo>
                    <a:cubicBezTo>
                      <a:pt x="1028" y="2135"/>
                      <a:pt x="1935" y="1737"/>
                      <a:pt x="2691" y="1339"/>
                    </a:cubicBezTo>
                    <a:cubicBezTo>
                      <a:pt x="3692" y="860"/>
                      <a:pt x="4651" y="234"/>
                      <a:pt x="5757" y="88"/>
                    </a:cubicBezTo>
                    <a:cubicBezTo>
                      <a:pt x="5925" y="58"/>
                      <a:pt x="6094" y="43"/>
                      <a:pt x="6262" y="43"/>
                    </a:cubicBezTo>
                    <a:cubicBezTo>
                      <a:pt x="6681" y="43"/>
                      <a:pt x="7095" y="133"/>
                      <a:pt x="7467" y="296"/>
                    </a:cubicBezTo>
                    <a:cubicBezTo>
                      <a:pt x="7483" y="296"/>
                      <a:pt x="7523" y="272"/>
                      <a:pt x="7541" y="261"/>
                    </a:cubicBezTo>
                    <a:lnTo>
                      <a:pt x="7541" y="261"/>
                    </a:lnTo>
                    <a:cubicBezTo>
                      <a:pt x="7160" y="76"/>
                      <a:pt x="6759" y="1"/>
                      <a:pt x="6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8075" y="2487275"/>
                <a:ext cx="12300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2860" extrusionOk="0">
                    <a:moveTo>
                      <a:pt x="63" y="0"/>
                    </a:moveTo>
                    <a:cubicBezTo>
                      <a:pt x="1" y="0"/>
                      <a:pt x="147" y="84"/>
                      <a:pt x="167" y="104"/>
                    </a:cubicBezTo>
                    <a:cubicBezTo>
                      <a:pt x="606" y="250"/>
                      <a:pt x="1023" y="355"/>
                      <a:pt x="1440" y="542"/>
                    </a:cubicBezTo>
                    <a:cubicBezTo>
                      <a:pt x="1857" y="709"/>
                      <a:pt x="2253" y="918"/>
                      <a:pt x="2650" y="1147"/>
                    </a:cubicBezTo>
                    <a:cubicBezTo>
                      <a:pt x="3421" y="1606"/>
                      <a:pt x="4151" y="2149"/>
                      <a:pt x="4777" y="2795"/>
                    </a:cubicBezTo>
                    <a:cubicBezTo>
                      <a:pt x="4792" y="2810"/>
                      <a:pt x="4887" y="2860"/>
                      <a:pt x="4911" y="2860"/>
                    </a:cubicBezTo>
                    <a:cubicBezTo>
                      <a:pt x="4919" y="2860"/>
                      <a:pt x="4919" y="2853"/>
                      <a:pt x="4902" y="2837"/>
                    </a:cubicBezTo>
                    <a:cubicBezTo>
                      <a:pt x="4235" y="2149"/>
                      <a:pt x="3484" y="1564"/>
                      <a:pt x="2650" y="1085"/>
                    </a:cubicBezTo>
                    <a:cubicBezTo>
                      <a:pt x="2253" y="834"/>
                      <a:pt x="1815" y="626"/>
                      <a:pt x="1398" y="459"/>
                    </a:cubicBezTo>
                    <a:cubicBezTo>
                      <a:pt x="960" y="250"/>
                      <a:pt x="522" y="104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409675" y="2457025"/>
                <a:ext cx="118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136" extrusionOk="0">
                    <a:moveTo>
                      <a:pt x="63" y="0"/>
                    </a:moveTo>
                    <a:cubicBezTo>
                      <a:pt x="63" y="0"/>
                      <a:pt x="0" y="21"/>
                      <a:pt x="0" y="42"/>
                    </a:cubicBezTo>
                    <a:cubicBezTo>
                      <a:pt x="334" y="501"/>
                      <a:pt x="709" y="939"/>
                      <a:pt x="1126" y="1335"/>
                    </a:cubicBezTo>
                    <a:lnTo>
                      <a:pt x="2274" y="2608"/>
                    </a:lnTo>
                    <a:lnTo>
                      <a:pt x="3400" y="3838"/>
                    </a:lnTo>
                    <a:cubicBezTo>
                      <a:pt x="3796" y="4276"/>
                      <a:pt x="4193" y="4735"/>
                      <a:pt x="4589" y="5131"/>
                    </a:cubicBezTo>
                    <a:cubicBezTo>
                      <a:pt x="4592" y="5134"/>
                      <a:pt x="4597" y="5136"/>
                      <a:pt x="4603" y="5136"/>
                    </a:cubicBezTo>
                    <a:cubicBezTo>
                      <a:pt x="4642" y="5136"/>
                      <a:pt x="4732" y="5087"/>
                      <a:pt x="4714" y="5069"/>
                    </a:cubicBezTo>
                    <a:cubicBezTo>
                      <a:pt x="4359" y="4610"/>
                      <a:pt x="3942" y="4193"/>
                      <a:pt x="3567" y="3776"/>
                    </a:cubicBezTo>
                    <a:lnTo>
                      <a:pt x="2441" y="2524"/>
                    </a:lnTo>
                    <a:lnTo>
                      <a:pt x="1293" y="1273"/>
                    </a:lnTo>
                    <a:cubicBezTo>
                      <a:pt x="918" y="814"/>
                      <a:pt x="501" y="397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525950" y="2474750"/>
                <a:ext cx="8292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54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"/>
                      <a:pt x="42" y="63"/>
                      <a:pt x="84" y="84"/>
                    </a:cubicBezTo>
                    <a:cubicBezTo>
                      <a:pt x="1586" y="1481"/>
                      <a:pt x="2670" y="3296"/>
                      <a:pt x="3213" y="5298"/>
                    </a:cubicBezTo>
                    <a:cubicBezTo>
                      <a:pt x="3213" y="5340"/>
                      <a:pt x="3296" y="5361"/>
                      <a:pt x="3317" y="5403"/>
                    </a:cubicBezTo>
                    <a:lnTo>
                      <a:pt x="3317" y="5382"/>
                    </a:lnTo>
                    <a:cubicBezTo>
                      <a:pt x="2879" y="3692"/>
                      <a:pt x="2024" y="2128"/>
                      <a:pt x="856" y="856"/>
                    </a:cubicBezTo>
                    <a:cubicBezTo>
                      <a:pt x="584" y="543"/>
                      <a:pt x="292" y="25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81475" y="2565800"/>
                <a:ext cx="1918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2664" extrusionOk="0">
                    <a:moveTo>
                      <a:pt x="6709" y="1"/>
                    </a:moveTo>
                    <a:cubicBezTo>
                      <a:pt x="6095" y="1"/>
                      <a:pt x="5463" y="269"/>
                      <a:pt x="4899" y="509"/>
                    </a:cubicBezTo>
                    <a:cubicBezTo>
                      <a:pt x="3856" y="926"/>
                      <a:pt x="2834" y="1323"/>
                      <a:pt x="1812" y="1761"/>
                    </a:cubicBezTo>
                    <a:lnTo>
                      <a:pt x="39" y="2470"/>
                    </a:lnTo>
                    <a:cubicBezTo>
                      <a:pt x="1" y="2489"/>
                      <a:pt x="153" y="2663"/>
                      <a:pt x="228" y="2663"/>
                    </a:cubicBezTo>
                    <a:cubicBezTo>
                      <a:pt x="235" y="2663"/>
                      <a:pt x="242" y="2661"/>
                      <a:pt x="247" y="2658"/>
                    </a:cubicBezTo>
                    <a:cubicBezTo>
                      <a:pt x="1520" y="2136"/>
                      <a:pt x="2792" y="1615"/>
                      <a:pt x="4044" y="1093"/>
                    </a:cubicBezTo>
                    <a:cubicBezTo>
                      <a:pt x="4648" y="843"/>
                      <a:pt x="5253" y="572"/>
                      <a:pt x="5858" y="363"/>
                    </a:cubicBezTo>
                    <a:cubicBezTo>
                      <a:pt x="6196" y="251"/>
                      <a:pt x="6557" y="161"/>
                      <a:pt x="6912" y="161"/>
                    </a:cubicBezTo>
                    <a:cubicBezTo>
                      <a:pt x="7150" y="161"/>
                      <a:pt x="7385" y="201"/>
                      <a:pt x="7610" y="301"/>
                    </a:cubicBezTo>
                    <a:cubicBezTo>
                      <a:pt x="7619" y="303"/>
                      <a:pt x="7626" y="304"/>
                      <a:pt x="7631" y="304"/>
                    </a:cubicBezTo>
                    <a:cubicBezTo>
                      <a:pt x="7672" y="304"/>
                      <a:pt x="7587" y="236"/>
                      <a:pt x="7569" y="217"/>
                    </a:cubicBezTo>
                    <a:cubicBezTo>
                      <a:pt x="7292" y="62"/>
                      <a:pt x="7002" y="1"/>
                      <a:pt x="6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352825" y="2602450"/>
                <a:ext cx="1966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3549" extrusionOk="0">
                    <a:moveTo>
                      <a:pt x="7310" y="1"/>
                    </a:moveTo>
                    <a:cubicBezTo>
                      <a:pt x="6457" y="1"/>
                      <a:pt x="5626" y="433"/>
                      <a:pt x="4923" y="879"/>
                    </a:cubicBezTo>
                    <a:cubicBezTo>
                      <a:pt x="3964" y="1484"/>
                      <a:pt x="3129" y="2318"/>
                      <a:pt x="2128" y="2860"/>
                    </a:cubicBezTo>
                    <a:cubicBezTo>
                      <a:pt x="1565" y="3194"/>
                      <a:pt x="918" y="3382"/>
                      <a:pt x="251" y="3382"/>
                    </a:cubicBezTo>
                    <a:cubicBezTo>
                      <a:pt x="209" y="3382"/>
                      <a:pt x="147" y="3444"/>
                      <a:pt x="105" y="3465"/>
                    </a:cubicBezTo>
                    <a:cubicBezTo>
                      <a:pt x="63" y="3507"/>
                      <a:pt x="1" y="3548"/>
                      <a:pt x="22" y="3548"/>
                    </a:cubicBezTo>
                    <a:cubicBezTo>
                      <a:pt x="1085" y="3548"/>
                      <a:pt x="2024" y="3027"/>
                      <a:pt x="2879" y="2422"/>
                    </a:cubicBezTo>
                    <a:cubicBezTo>
                      <a:pt x="3859" y="1755"/>
                      <a:pt x="4715" y="900"/>
                      <a:pt x="5820" y="420"/>
                    </a:cubicBezTo>
                    <a:cubicBezTo>
                      <a:pt x="6339" y="195"/>
                      <a:pt x="6902" y="70"/>
                      <a:pt x="7460" y="70"/>
                    </a:cubicBezTo>
                    <a:cubicBezTo>
                      <a:pt x="7574" y="70"/>
                      <a:pt x="7688" y="75"/>
                      <a:pt x="7801" y="86"/>
                    </a:cubicBezTo>
                    <a:cubicBezTo>
                      <a:pt x="7813" y="86"/>
                      <a:pt x="7832" y="73"/>
                      <a:pt x="7846" y="61"/>
                    </a:cubicBezTo>
                    <a:lnTo>
                      <a:pt x="7846" y="61"/>
                    </a:lnTo>
                    <a:cubicBezTo>
                      <a:pt x="7852" y="62"/>
                      <a:pt x="7858" y="64"/>
                      <a:pt x="7864" y="65"/>
                    </a:cubicBezTo>
                    <a:lnTo>
                      <a:pt x="7864" y="44"/>
                    </a:lnTo>
                    <a:cubicBezTo>
                      <a:pt x="7864" y="44"/>
                      <a:pt x="7856" y="52"/>
                      <a:pt x="7846" y="61"/>
                    </a:cubicBezTo>
                    <a:lnTo>
                      <a:pt x="7846" y="61"/>
                    </a:lnTo>
                    <a:cubicBezTo>
                      <a:pt x="7667" y="20"/>
                      <a:pt x="7488" y="1"/>
                      <a:pt x="7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450850" y="2627525"/>
                <a:ext cx="150725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4882" extrusionOk="0">
                    <a:moveTo>
                      <a:pt x="6029" y="1"/>
                    </a:moveTo>
                    <a:cubicBezTo>
                      <a:pt x="6027" y="1"/>
                      <a:pt x="6026" y="1"/>
                      <a:pt x="6024" y="2"/>
                    </a:cubicBezTo>
                    <a:lnTo>
                      <a:pt x="6024" y="2"/>
                    </a:lnTo>
                    <a:cubicBezTo>
                      <a:pt x="6026" y="2"/>
                      <a:pt x="6027" y="1"/>
                      <a:pt x="6029" y="1"/>
                    </a:cubicBezTo>
                    <a:close/>
                    <a:moveTo>
                      <a:pt x="6024" y="2"/>
                    </a:moveTo>
                    <a:lnTo>
                      <a:pt x="6024" y="2"/>
                    </a:lnTo>
                    <a:cubicBezTo>
                      <a:pt x="4003" y="504"/>
                      <a:pt x="2440" y="2004"/>
                      <a:pt x="1106" y="3547"/>
                    </a:cubicBezTo>
                    <a:cubicBezTo>
                      <a:pt x="919" y="3755"/>
                      <a:pt x="731" y="3985"/>
                      <a:pt x="543" y="4214"/>
                    </a:cubicBezTo>
                    <a:cubicBezTo>
                      <a:pt x="360" y="4418"/>
                      <a:pt x="176" y="4642"/>
                      <a:pt x="12" y="4867"/>
                    </a:cubicBezTo>
                    <a:lnTo>
                      <a:pt x="12" y="4867"/>
                    </a:lnTo>
                    <a:cubicBezTo>
                      <a:pt x="43" y="4839"/>
                      <a:pt x="134" y="4791"/>
                      <a:pt x="168" y="4756"/>
                    </a:cubicBezTo>
                    <a:cubicBezTo>
                      <a:pt x="481" y="4402"/>
                      <a:pt x="773" y="4026"/>
                      <a:pt x="1086" y="3651"/>
                    </a:cubicBezTo>
                    <a:cubicBezTo>
                      <a:pt x="1398" y="3296"/>
                      <a:pt x="1732" y="2900"/>
                      <a:pt x="2066" y="2566"/>
                    </a:cubicBezTo>
                    <a:cubicBezTo>
                      <a:pt x="2754" y="1836"/>
                      <a:pt x="3526" y="1211"/>
                      <a:pt x="4402" y="710"/>
                    </a:cubicBezTo>
                    <a:cubicBezTo>
                      <a:pt x="4882" y="439"/>
                      <a:pt x="5403" y="230"/>
                      <a:pt x="5925" y="84"/>
                    </a:cubicBezTo>
                    <a:cubicBezTo>
                      <a:pt x="5963" y="84"/>
                      <a:pt x="6002" y="12"/>
                      <a:pt x="6024" y="2"/>
                    </a:cubicBezTo>
                    <a:close/>
                    <a:moveTo>
                      <a:pt x="12" y="4867"/>
                    </a:moveTo>
                    <a:lnTo>
                      <a:pt x="12" y="4867"/>
                    </a:lnTo>
                    <a:cubicBezTo>
                      <a:pt x="5" y="4873"/>
                      <a:pt x="1" y="4878"/>
                      <a:pt x="1" y="4882"/>
                    </a:cubicBezTo>
                    <a:cubicBezTo>
                      <a:pt x="5" y="4877"/>
                      <a:pt x="8" y="4872"/>
                      <a:pt x="12" y="48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637025" y="2539925"/>
                <a:ext cx="2980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255" extrusionOk="0">
                    <a:moveTo>
                      <a:pt x="1189" y="3150"/>
                    </a:move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92" y="3157"/>
                      <a:pt x="1192" y="3153"/>
                      <a:pt x="1189" y="3150"/>
                    </a:cubicBezTo>
                    <a:close/>
                    <a:moveTo>
                      <a:pt x="167" y="1"/>
                    </a:moveTo>
                    <a:cubicBezTo>
                      <a:pt x="167" y="1"/>
                      <a:pt x="0" y="84"/>
                      <a:pt x="0" y="126"/>
                    </a:cubicBezTo>
                    <a:cubicBezTo>
                      <a:pt x="0" y="418"/>
                      <a:pt x="42" y="689"/>
                      <a:pt x="125" y="981"/>
                    </a:cubicBezTo>
                    <a:cubicBezTo>
                      <a:pt x="188" y="1231"/>
                      <a:pt x="271" y="1503"/>
                      <a:pt x="355" y="1753"/>
                    </a:cubicBezTo>
                    <a:cubicBezTo>
                      <a:pt x="522" y="2295"/>
                      <a:pt x="751" y="2796"/>
                      <a:pt x="1064" y="3255"/>
                    </a:cubicBezTo>
                    <a:cubicBezTo>
                      <a:pt x="1064" y="3255"/>
                      <a:pt x="1165" y="3197"/>
                      <a:pt x="1187" y="3166"/>
                    </a:cubicBezTo>
                    <a:lnTo>
                      <a:pt x="1187" y="3166"/>
                    </a:lnTo>
                    <a:cubicBezTo>
                      <a:pt x="1188" y="3167"/>
                      <a:pt x="1188" y="3169"/>
                      <a:pt x="1189" y="3171"/>
                    </a:cubicBez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88" y="3163"/>
                      <a:pt x="1188" y="3164"/>
                      <a:pt x="1187" y="3166"/>
                    </a:cubicBezTo>
                    <a:lnTo>
                      <a:pt x="1187" y="3166"/>
                    </a:lnTo>
                    <a:cubicBezTo>
                      <a:pt x="979" y="2646"/>
                      <a:pt x="730" y="2126"/>
                      <a:pt x="563" y="1607"/>
                    </a:cubicBezTo>
                    <a:cubicBezTo>
                      <a:pt x="480" y="1336"/>
                      <a:pt x="396" y="1085"/>
                      <a:pt x="334" y="814"/>
                    </a:cubicBezTo>
                    <a:cubicBezTo>
                      <a:pt x="271" y="564"/>
                      <a:pt x="250" y="25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1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3559475-9559-7834-4BD5-66B2BA34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24A2022-6C2C-4D7E-4BFB-EF7475D1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E55C2A4-C98A-051C-1C9F-37CBCF1A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2368930-6282-4518-F1A6-7412EC1B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45A9F09-B1CC-A334-7F9E-856F4869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30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F08EDC8-9120-3B67-4C3E-E0F4D7E7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8B89D3B-48D6-A78E-1658-022884FA2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7D8FDD2-F996-EE86-7282-A49FA6A3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30F7739-0D14-C636-B15D-10871D1F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C86A575-33F4-1293-D275-3D0EE8D1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693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47643D-1F1F-1A9C-A448-AB155754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1890C47-4D4E-72CE-4CB7-FC5F1B03D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EED8DE3-FAB7-CB37-ED87-B362B63E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2AA999E-14AA-CF18-AB20-048E61EB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1E6A5EC-FCA2-6C94-6CE0-13A212BB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810EE432-4163-29E3-166D-D7EC014F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219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FFE49EC-A480-5682-E457-BD1BD95A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E733A1C-FE38-3393-BF04-5E920F69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DBF28B9-5574-3B51-5224-64378EF23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D935C32-9747-C7D9-4B33-7CA7ED753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806C5364-DABC-80A8-D76F-2D09745D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F60AC8F-363E-8D72-D2B3-3FD3246E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57945B20-DA29-5F34-C9E6-E4A56444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A519E924-790E-3D10-C6B3-8D061FDC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522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52D8A13-267A-95D1-A025-152ED7E1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338F1B0C-A88A-FB14-49B4-0706374B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7733DCBF-EC79-07E8-789C-F470065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BA6FE83D-99CA-A108-C270-DB6F22D7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12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00C033E7-5B0D-A869-5421-09122915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0977F0A9-89C9-4CC9-702C-1B3283AD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C97D686-62B4-A40C-8A31-DFB294B1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59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3605FB5-D4F6-D251-FFC4-AE754947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D88C065-D74A-87A8-726B-7E4F2D0B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8AC4B7D0-B8F3-991D-065C-83DEEFE7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3852373-39A0-E343-5BDD-8BA32E94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82B11B8-675F-2DFF-E1BA-25725300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35E9D02-0747-343D-D7EE-8315AA9F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94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EC51AB-E801-E78F-B2F5-99015513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6642CF30-A2D8-E32F-1E16-E48CBEF81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D2A46BD-363D-E370-2D7D-19D3CDE6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E641A07-0B2D-0F4F-BC46-60D7001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B3161E5-A5E9-C609-0BFA-D94D1FCC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487544D-4E13-1D00-3A7F-37C99CD8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90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1CBC8DDD-832C-F065-768E-F676BB20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873C32B-C8AF-1792-0CBD-2659D969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CC9BEE4-3652-E668-D251-C9BAAF064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9435-75FC-4F81-9236-56A3A2A4BB67}" type="datetimeFigureOut">
              <a:rPr lang="id-ID" smtClean="0"/>
              <a:t>27/05/2023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E440430-DFAE-DA3D-935C-2ABF751B3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7690268-CA7F-1A28-F4C9-5F009562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078AE-612B-466D-8C22-717A7AA735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87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p68"/>
          <p:cNvSpPr txBox="1">
            <a:spLocks noGrp="1"/>
          </p:cNvSpPr>
          <p:nvPr>
            <p:ph type="ctrTitle"/>
          </p:nvPr>
        </p:nvSpPr>
        <p:spPr>
          <a:xfrm>
            <a:off x="3036004" y="2480911"/>
            <a:ext cx="5585200" cy="31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Kelompok 1 </a:t>
            </a:r>
            <a:br>
              <a:rPr lang="en" dirty="0"/>
            </a:br>
            <a:r>
              <a:rPr lang="en" dirty="0"/>
              <a:t>“WACANA”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4366" name="Google Shape;4366;p68"/>
          <p:cNvGrpSpPr/>
          <p:nvPr/>
        </p:nvGrpSpPr>
        <p:grpSpPr>
          <a:xfrm>
            <a:off x="702917" y="1484670"/>
            <a:ext cx="1730545" cy="4448187"/>
            <a:chOff x="808216" y="1179360"/>
            <a:chExt cx="1297909" cy="3336140"/>
          </a:xfrm>
        </p:grpSpPr>
        <p:sp>
          <p:nvSpPr>
            <p:cNvPr id="4367" name="Google Shape;4367;p68"/>
            <p:cNvSpPr/>
            <p:nvPr/>
          </p:nvSpPr>
          <p:spPr>
            <a:xfrm>
              <a:off x="973625" y="424670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368" name="Google Shape;4368;p68"/>
            <p:cNvGrpSpPr/>
            <p:nvPr/>
          </p:nvGrpSpPr>
          <p:grpSpPr>
            <a:xfrm>
              <a:off x="808216" y="1179360"/>
              <a:ext cx="1278059" cy="3227963"/>
              <a:chOff x="238125" y="1775525"/>
              <a:chExt cx="543300" cy="1372200"/>
            </a:xfrm>
          </p:grpSpPr>
          <p:sp>
            <p:nvSpPr>
              <p:cNvPr id="4369" name="Google Shape;4369;p68"/>
              <p:cNvSpPr/>
              <p:nvPr/>
            </p:nvSpPr>
            <p:spPr>
              <a:xfrm>
                <a:off x="531625" y="2006150"/>
                <a:ext cx="167325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0068" extrusionOk="0">
                    <a:moveTo>
                      <a:pt x="2162" y="1"/>
                    </a:moveTo>
                    <a:cubicBezTo>
                      <a:pt x="2011" y="1"/>
                      <a:pt x="1866" y="139"/>
                      <a:pt x="1757" y="259"/>
                    </a:cubicBezTo>
                    <a:lnTo>
                      <a:pt x="542" y="1751"/>
                    </a:lnTo>
                    <a:cubicBezTo>
                      <a:pt x="331" y="1962"/>
                      <a:pt x="172" y="2226"/>
                      <a:pt x="80" y="2517"/>
                    </a:cubicBezTo>
                    <a:cubicBezTo>
                      <a:pt x="1" y="2873"/>
                      <a:pt x="106" y="3256"/>
                      <a:pt x="212" y="3600"/>
                    </a:cubicBezTo>
                    <a:lnTo>
                      <a:pt x="1704" y="8341"/>
                    </a:lnTo>
                    <a:cubicBezTo>
                      <a:pt x="1810" y="8698"/>
                      <a:pt x="2074" y="9833"/>
                      <a:pt x="2444" y="9939"/>
                    </a:cubicBezTo>
                    <a:cubicBezTo>
                      <a:pt x="2718" y="10014"/>
                      <a:pt x="2935" y="10068"/>
                      <a:pt x="3163" y="10068"/>
                    </a:cubicBezTo>
                    <a:cubicBezTo>
                      <a:pt x="3298" y="10068"/>
                      <a:pt x="3436" y="10049"/>
                      <a:pt x="3593" y="10005"/>
                    </a:cubicBezTo>
                    <a:cubicBezTo>
                      <a:pt x="4227" y="9847"/>
                      <a:pt x="5019" y="9437"/>
                      <a:pt x="5415" y="8909"/>
                    </a:cubicBezTo>
                    <a:cubicBezTo>
                      <a:pt x="5851" y="8341"/>
                      <a:pt x="5851" y="7575"/>
                      <a:pt x="5957" y="6901"/>
                    </a:cubicBezTo>
                    <a:cubicBezTo>
                      <a:pt x="6049" y="6215"/>
                      <a:pt x="6181" y="5502"/>
                      <a:pt x="6261" y="4802"/>
                    </a:cubicBezTo>
                    <a:cubicBezTo>
                      <a:pt x="6300" y="4539"/>
                      <a:pt x="6692" y="1975"/>
                      <a:pt x="6163" y="1975"/>
                    </a:cubicBezTo>
                    <a:cubicBezTo>
                      <a:pt x="6160" y="1975"/>
                      <a:pt x="6158" y="1975"/>
                      <a:pt x="6155" y="1975"/>
                    </a:cubicBezTo>
                    <a:cubicBezTo>
                      <a:pt x="6099" y="1977"/>
                      <a:pt x="6043" y="1977"/>
                      <a:pt x="5987" y="1977"/>
                    </a:cubicBezTo>
                    <a:cubicBezTo>
                      <a:pt x="5502" y="1977"/>
                      <a:pt x="5017" y="1928"/>
                      <a:pt x="4544" y="1857"/>
                    </a:cubicBezTo>
                    <a:cubicBezTo>
                      <a:pt x="4398" y="2345"/>
                      <a:pt x="4134" y="2781"/>
                      <a:pt x="3949" y="3243"/>
                    </a:cubicBezTo>
                    <a:cubicBezTo>
                      <a:pt x="3725" y="3772"/>
                      <a:pt x="3553" y="4339"/>
                      <a:pt x="3355" y="4881"/>
                    </a:cubicBezTo>
                    <a:cubicBezTo>
                      <a:pt x="3302" y="3309"/>
                      <a:pt x="2999" y="1764"/>
                      <a:pt x="2457" y="298"/>
                    </a:cubicBezTo>
                    <a:cubicBezTo>
                      <a:pt x="2431" y="179"/>
                      <a:pt x="2351" y="87"/>
                      <a:pt x="2259" y="21"/>
                    </a:cubicBezTo>
                    <a:cubicBezTo>
                      <a:pt x="2227" y="7"/>
                      <a:pt x="2194" y="1"/>
                      <a:pt x="2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70" name="Google Shape;4370;p68"/>
              <p:cNvSpPr/>
              <p:nvPr/>
            </p:nvSpPr>
            <p:spPr>
              <a:xfrm>
                <a:off x="632650" y="2079025"/>
                <a:ext cx="581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859" extrusionOk="0">
                    <a:moveTo>
                      <a:pt x="94" y="1"/>
                    </a:moveTo>
                    <a:cubicBezTo>
                      <a:pt x="76" y="1"/>
                      <a:pt x="57" y="8"/>
                      <a:pt x="40" y="25"/>
                    </a:cubicBezTo>
                    <a:cubicBezTo>
                      <a:pt x="1" y="51"/>
                      <a:pt x="1" y="104"/>
                      <a:pt x="27" y="143"/>
                    </a:cubicBezTo>
                    <a:cubicBezTo>
                      <a:pt x="27" y="154"/>
                      <a:pt x="630" y="858"/>
                      <a:pt x="1516" y="858"/>
                    </a:cubicBezTo>
                    <a:cubicBezTo>
                      <a:pt x="1751" y="858"/>
                      <a:pt x="2005" y="809"/>
                      <a:pt x="2272" y="685"/>
                    </a:cubicBezTo>
                    <a:lnTo>
                      <a:pt x="2286" y="672"/>
                    </a:lnTo>
                    <a:cubicBezTo>
                      <a:pt x="2312" y="645"/>
                      <a:pt x="2325" y="606"/>
                      <a:pt x="2312" y="566"/>
                    </a:cubicBezTo>
                    <a:cubicBezTo>
                      <a:pt x="2292" y="536"/>
                      <a:pt x="2257" y="521"/>
                      <a:pt x="2225" y="521"/>
                    </a:cubicBezTo>
                    <a:cubicBezTo>
                      <a:pt x="2214" y="521"/>
                      <a:pt x="2203" y="523"/>
                      <a:pt x="2193" y="526"/>
                    </a:cubicBezTo>
                    <a:cubicBezTo>
                      <a:pt x="1951" y="639"/>
                      <a:pt x="1723" y="684"/>
                      <a:pt x="1512" y="684"/>
                    </a:cubicBezTo>
                    <a:cubicBezTo>
                      <a:pt x="710" y="684"/>
                      <a:pt x="170" y="38"/>
                      <a:pt x="159" y="38"/>
                    </a:cubicBezTo>
                    <a:cubicBezTo>
                      <a:pt x="144" y="15"/>
                      <a:pt x="120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71" name="Google Shape;4371;p68"/>
              <p:cNvSpPr/>
              <p:nvPr/>
            </p:nvSpPr>
            <p:spPr>
              <a:xfrm>
                <a:off x="670625" y="2070375"/>
                <a:ext cx="92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203" extrusionOk="0">
                    <a:moveTo>
                      <a:pt x="291" y="1"/>
                    </a:moveTo>
                    <a:cubicBezTo>
                      <a:pt x="251" y="1"/>
                      <a:pt x="199" y="27"/>
                      <a:pt x="199" y="80"/>
                    </a:cubicBezTo>
                    <a:lnTo>
                      <a:pt x="1" y="1097"/>
                    </a:lnTo>
                    <a:cubicBezTo>
                      <a:pt x="1" y="1150"/>
                      <a:pt x="27" y="1189"/>
                      <a:pt x="67" y="1203"/>
                    </a:cubicBezTo>
                    <a:cubicBezTo>
                      <a:pt x="93" y="1203"/>
                      <a:pt x="119" y="1203"/>
                      <a:pt x="146" y="1189"/>
                    </a:cubicBezTo>
                    <a:cubicBezTo>
                      <a:pt x="159" y="1163"/>
                      <a:pt x="172" y="1150"/>
                      <a:pt x="172" y="1136"/>
                    </a:cubicBezTo>
                    <a:lnTo>
                      <a:pt x="370" y="106"/>
                    </a:lnTo>
                    <a:cubicBezTo>
                      <a:pt x="370" y="67"/>
                      <a:pt x="344" y="14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72" name="Google Shape;4372;p68"/>
              <p:cNvSpPr/>
              <p:nvPr/>
            </p:nvSpPr>
            <p:spPr>
              <a:xfrm>
                <a:off x="648925" y="2075350"/>
                <a:ext cx="10400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04" extrusionOk="0">
                    <a:moveTo>
                      <a:pt x="215" y="0"/>
                    </a:moveTo>
                    <a:cubicBezTo>
                      <a:pt x="103" y="0"/>
                      <a:pt x="1" y="133"/>
                      <a:pt x="89" y="251"/>
                    </a:cubicBezTo>
                    <a:cubicBezTo>
                      <a:pt x="123" y="288"/>
                      <a:pt x="163" y="303"/>
                      <a:pt x="201" y="303"/>
                    </a:cubicBezTo>
                    <a:cubicBezTo>
                      <a:pt x="314" y="303"/>
                      <a:pt x="416" y="171"/>
                      <a:pt x="327" y="53"/>
                    </a:cubicBezTo>
                    <a:cubicBezTo>
                      <a:pt x="293" y="16"/>
                      <a:pt x="254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73" name="Google Shape;4373;p68"/>
              <p:cNvSpPr/>
              <p:nvPr/>
            </p:nvSpPr>
            <p:spPr>
              <a:xfrm>
                <a:off x="591400" y="2174775"/>
                <a:ext cx="23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712" extrusionOk="0">
                    <a:moveTo>
                      <a:pt x="854" y="1"/>
                    </a:moveTo>
                    <a:cubicBezTo>
                      <a:pt x="842" y="1"/>
                      <a:pt x="830" y="4"/>
                      <a:pt x="819" y="11"/>
                    </a:cubicBezTo>
                    <a:cubicBezTo>
                      <a:pt x="541" y="156"/>
                      <a:pt x="277" y="341"/>
                      <a:pt x="40" y="566"/>
                    </a:cubicBezTo>
                    <a:cubicBezTo>
                      <a:pt x="0" y="592"/>
                      <a:pt x="0" y="658"/>
                      <a:pt x="40" y="685"/>
                    </a:cubicBezTo>
                    <a:cubicBezTo>
                      <a:pt x="53" y="698"/>
                      <a:pt x="66" y="711"/>
                      <a:pt x="79" y="711"/>
                    </a:cubicBezTo>
                    <a:cubicBezTo>
                      <a:pt x="106" y="711"/>
                      <a:pt x="132" y="711"/>
                      <a:pt x="158" y="685"/>
                    </a:cubicBezTo>
                    <a:cubicBezTo>
                      <a:pt x="383" y="487"/>
                      <a:pt x="621" y="315"/>
                      <a:pt x="898" y="170"/>
                    </a:cubicBezTo>
                    <a:cubicBezTo>
                      <a:pt x="938" y="143"/>
                      <a:pt x="951" y="90"/>
                      <a:pt x="938" y="51"/>
                    </a:cubicBezTo>
                    <a:cubicBezTo>
                      <a:pt x="919" y="22"/>
                      <a:pt x="886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74" name="Google Shape;4374;p68"/>
              <p:cNvSpPr/>
              <p:nvPr/>
            </p:nvSpPr>
            <p:spPr>
              <a:xfrm>
                <a:off x="605575" y="2176050"/>
                <a:ext cx="85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859" extrusionOk="0">
                    <a:moveTo>
                      <a:pt x="207" y="1"/>
                    </a:moveTo>
                    <a:cubicBezTo>
                      <a:pt x="181" y="1"/>
                      <a:pt x="158" y="12"/>
                      <a:pt x="146" y="39"/>
                    </a:cubicBezTo>
                    <a:cubicBezTo>
                      <a:pt x="54" y="277"/>
                      <a:pt x="1" y="528"/>
                      <a:pt x="14" y="779"/>
                    </a:cubicBezTo>
                    <a:cubicBezTo>
                      <a:pt x="14" y="819"/>
                      <a:pt x="41" y="845"/>
                      <a:pt x="80" y="858"/>
                    </a:cubicBezTo>
                    <a:lnTo>
                      <a:pt x="107" y="858"/>
                    </a:lnTo>
                    <a:cubicBezTo>
                      <a:pt x="146" y="858"/>
                      <a:pt x="186" y="819"/>
                      <a:pt x="186" y="766"/>
                    </a:cubicBezTo>
                    <a:cubicBezTo>
                      <a:pt x="173" y="541"/>
                      <a:pt x="225" y="330"/>
                      <a:pt x="305" y="119"/>
                    </a:cubicBezTo>
                    <a:cubicBezTo>
                      <a:pt x="342" y="63"/>
                      <a:pt x="268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75" name="Google Shape;4375;p68"/>
              <p:cNvSpPr/>
              <p:nvPr/>
            </p:nvSpPr>
            <p:spPr>
              <a:xfrm>
                <a:off x="677550" y="2020400"/>
                <a:ext cx="4922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732" extrusionOk="0">
                    <a:moveTo>
                      <a:pt x="1634" y="0"/>
                    </a:moveTo>
                    <a:cubicBezTo>
                      <a:pt x="1346" y="0"/>
                      <a:pt x="898" y="109"/>
                      <a:pt x="397" y="402"/>
                    </a:cubicBezTo>
                    <a:cubicBezTo>
                      <a:pt x="265" y="455"/>
                      <a:pt x="133" y="507"/>
                      <a:pt x="1" y="534"/>
                    </a:cubicBezTo>
                    <a:cubicBezTo>
                      <a:pt x="357" y="547"/>
                      <a:pt x="701" y="613"/>
                      <a:pt x="1044" y="732"/>
                    </a:cubicBezTo>
                    <a:cubicBezTo>
                      <a:pt x="1044" y="732"/>
                      <a:pt x="1969" y="336"/>
                      <a:pt x="1969" y="138"/>
                    </a:cubicBezTo>
                    <a:cubicBezTo>
                      <a:pt x="1963" y="55"/>
                      <a:pt x="1839" y="0"/>
                      <a:pt x="1634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76" name="Google Shape;4376;p68"/>
              <p:cNvSpPr/>
              <p:nvPr/>
            </p:nvSpPr>
            <p:spPr>
              <a:xfrm>
                <a:off x="662700" y="1969350"/>
                <a:ext cx="8850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540" h="2766" extrusionOk="0">
                    <a:moveTo>
                      <a:pt x="2365" y="1"/>
                    </a:moveTo>
                    <a:cubicBezTo>
                      <a:pt x="2114" y="1"/>
                      <a:pt x="1863" y="67"/>
                      <a:pt x="1651" y="185"/>
                    </a:cubicBezTo>
                    <a:cubicBezTo>
                      <a:pt x="1651" y="185"/>
                      <a:pt x="1350" y="40"/>
                      <a:pt x="1004" y="40"/>
                    </a:cubicBezTo>
                    <a:cubicBezTo>
                      <a:pt x="698" y="40"/>
                      <a:pt x="357" y="154"/>
                      <a:pt x="159" y="582"/>
                    </a:cubicBezTo>
                    <a:cubicBezTo>
                      <a:pt x="1" y="951"/>
                      <a:pt x="1" y="1374"/>
                      <a:pt x="186" y="1744"/>
                    </a:cubicBezTo>
                    <a:cubicBezTo>
                      <a:pt x="331" y="2074"/>
                      <a:pt x="542" y="2378"/>
                      <a:pt x="819" y="2629"/>
                    </a:cubicBezTo>
                    <a:cubicBezTo>
                      <a:pt x="819" y="2629"/>
                      <a:pt x="1164" y="2766"/>
                      <a:pt x="1588" y="2766"/>
                    </a:cubicBezTo>
                    <a:cubicBezTo>
                      <a:pt x="1873" y="2766"/>
                      <a:pt x="2194" y="2704"/>
                      <a:pt x="2470" y="2497"/>
                    </a:cubicBezTo>
                    <a:cubicBezTo>
                      <a:pt x="3540" y="1691"/>
                      <a:pt x="3487" y="899"/>
                      <a:pt x="3065" y="370"/>
                    </a:cubicBezTo>
                    <a:cubicBezTo>
                      <a:pt x="2893" y="146"/>
                      <a:pt x="2642" y="14"/>
                      <a:pt x="2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77" name="Google Shape;4377;p68"/>
              <p:cNvSpPr/>
              <p:nvPr/>
            </p:nvSpPr>
            <p:spPr>
              <a:xfrm>
                <a:off x="667325" y="1969350"/>
                <a:ext cx="8387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2766" extrusionOk="0">
                    <a:moveTo>
                      <a:pt x="2180" y="1"/>
                    </a:moveTo>
                    <a:lnTo>
                      <a:pt x="2114" y="53"/>
                    </a:lnTo>
                    <a:cubicBezTo>
                      <a:pt x="2114" y="53"/>
                      <a:pt x="2708" y="1031"/>
                      <a:pt x="1902" y="1717"/>
                    </a:cubicBezTo>
                    <a:cubicBezTo>
                      <a:pt x="1643" y="1940"/>
                      <a:pt x="1341" y="2016"/>
                      <a:pt x="1050" y="2016"/>
                    </a:cubicBezTo>
                    <a:cubicBezTo>
                      <a:pt x="615" y="2016"/>
                      <a:pt x="206" y="1847"/>
                      <a:pt x="1" y="1744"/>
                    </a:cubicBezTo>
                    <a:lnTo>
                      <a:pt x="1" y="1744"/>
                    </a:lnTo>
                    <a:cubicBezTo>
                      <a:pt x="146" y="2074"/>
                      <a:pt x="357" y="2378"/>
                      <a:pt x="634" y="2629"/>
                    </a:cubicBezTo>
                    <a:cubicBezTo>
                      <a:pt x="634" y="2629"/>
                      <a:pt x="979" y="2766"/>
                      <a:pt x="1403" y="2766"/>
                    </a:cubicBezTo>
                    <a:cubicBezTo>
                      <a:pt x="1688" y="2766"/>
                      <a:pt x="2009" y="2704"/>
                      <a:pt x="2285" y="2497"/>
                    </a:cubicBezTo>
                    <a:cubicBezTo>
                      <a:pt x="3355" y="1691"/>
                      <a:pt x="3302" y="899"/>
                      <a:pt x="2880" y="370"/>
                    </a:cubicBezTo>
                    <a:cubicBezTo>
                      <a:pt x="2708" y="146"/>
                      <a:pt x="2457" y="14"/>
                      <a:pt x="2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78" name="Google Shape;4378;p68"/>
              <p:cNvSpPr/>
              <p:nvPr/>
            </p:nvSpPr>
            <p:spPr>
              <a:xfrm>
                <a:off x="679875" y="1943600"/>
                <a:ext cx="24125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322" extrusionOk="0">
                    <a:moveTo>
                      <a:pt x="198" y="0"/>
                    </a:moveTo>
                    <a:lnTo>
                      <a:pt x="0" y="119"/>
                    </a:lnTo>
                    <a:cubicBezTo>
                      <a:pt x="331" y="476"/>
                      <a:pt x="621" y="872"/>
                      <a:pt x="846" y="1308"/>
                    </a:cubicBezTo>
                    <a:lnTo>
                      <a:pt x="964" y="1321"/>
                    </a:lnTo>
                    <a:cubicBezTo>
                      <a:pt x="925" y="780"/>
                      <a:pt x="198" y="0"/>
                      <a:pt x="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79" name="Google Shape;4379;p68"/>
              <p:cNvSpPr/>
              <p:nvPr/>
            </p:nvSpPr>
            <p:spPr>
              <a:xfrm>
                <a:off x="680525" y="1935675"/>
                <a:ext cx="469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639" extrusionOk="0">
                    <a:moveTo>
                      <a:pt x="1678" y="0"/>
                    </a:moveTo>
                    <a:lnTo>
                      <a:pt x="1678" y="0"/>
                    </a:lnTo>
                    <a:cubicBezTo>
                      <a:pt x="1" y="1004"/>
                      <a:pt x="965" y="1638"/>
                      <a:pt x="965" y="1638"/>
                    </a:cubicBezTo>
                    <a:cubicBezTo>
                      <a:pt x="1876" y="1559"/>
                      <a:pt x="1678" y="1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80" name="Google Shape;4380;p68"/>
              <p:cNvSpPr/>
              <p:nvPr/>
            </p:nvSpPr>
            <p:spPr>
              <a:xfrm>
                <a:off x="692750" y="2002850"/>
                <a:ext cx="782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1883" extrusionOk="0">
                    <a:moveTo>
                      <a:pt x="2821" y="0"/>
                    </a:moveTo>
                    <a:cubicBezTo>
                      <a:pt x="2447" y="0"/>
                      <a:pt x="1198" y="1028"/>
                      <a:pt x="634" y="1196"/>
                    </a:cubicBezTo>
                    <a:cubicBezTo>
                      <a:pt x="0" y="1394"/>
                      <a:pt x="674" y="1883"/>
                      <a:pt x="674" y="1883"/>
                    </a:cubicBezTo>
                    <a:cubicBezTo>
                      <a:pt x="674" y="1883"/>
                      <a:pt x="1400" y="1645"/>
                      <a:pt x="1730" y="1223"/>
                    </a:cubicBezTo>
                    <a:cubicBezTo>
                      <a:pt x="2061" y="813"/>
                      <a:pt x="3130" y="338"/>
                      <a:pt x="2906" y="34"/>
                    </a:cubicBezTo>
                    <a:cubicBezTo>
                      <a:pt x="2888" y="11"/>
                      <a:pt x="2859" y="0"/>
                      <a:pt x="2821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81" name="Google Shape;4381;p68"/>
              <p:cNvSpPr/>
              <p:nvPr/>
            </p:nvSpPr>
            <p:spPr>
              <a:xfrm>
                <a:off x="696375" y="2008650"/>
                <a:ext cx="786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110" extrusionOk="0">
                    <a:moveTo>
                      <a:pt x="2858" y="1"/>
                    </a:moveTo>
                    <a:cubicBezTo>
                      <a:pt x="2589" y="1"/>
                      <a:pt x="2165" y="90"/>
                      <a:pt x="1784" y="264"/>
                    </a:cubicBezTo>
                    <a:cubicBezTo>
                      <a:pt x="1150" y="555"/>
                      <a:pt x="1" y="1109"/>
                      <a:pt x="1" y="1109"/>
                    </a:cubicBezTo>
                    <a:cubicBezTo>
                      <a:pt x="1" y="1109"/>
                      <a:pt x="1150" y="1109"/>
                      <a:pt x="1612" y="806"/>
                    </a:cubicBezTo>
                    <a:cubicBezTo>
                      <a:pt x="2074" y="515"/>
                      <a:pt x="3078" y="317"/>
                      <a:pt x="3131" y="119"/>
                    </a:cubicBezTo>
                    <a:cubicBezTo>
                      <a:pt x="3146" y="40"/>
                      <a:pt x="3036" y="1"/>
                      <a:pt x="2858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82" name="Google Shape;4382;p68"/>
              <p:cNvSpPr/>
              <p:nvPr/>
            </p:nvSpPr>
            <p:spPr>
              <a:xfrm>
                <a:off x="644225" y="2015375"/>
                <a:ext cx="1372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2188" extrusionOk="0">
                    <a:moveTo>
                      <a:pt x="5136" y="0"/>
                    </a:moveTo>
                    <a:cubicBezTo>
                      <a:pt x="4870" y="0"/>
                      <a:pt x="4479" y="60"/>
                      <a:pt x="4173" y="141"/>
                    </a:cubicBezTo>
                    <a:cubicBezTo>
                      <a:pt x="3619" y="299"/>
                      <a:pt x="2324" y="642"/>
                      <a:pt x="2324" y="642"/>
                    </a:cubicBezTo>
                    <a:cubicBezTo>
                      <a:pt x="2324" y="642"/>
                      <a:pt x="1903" y="524"/>
                      <a:pt x="1419" y="524"/>
                    </a:cubicBezTo>
                    <a:cubicBezTo>
                      <a:pt x="1217" y="524"/>
                      <a:pt x="1004" y="544"/>
                      <a:pt x="806" y="603"/>
                    </a:cubicBezTo>
                    <a:lnTo>
                      <a:pt x="713" y="642"/>
                    </a:lnTo>
                    <a:lnTo>
                      <a:pt x="687" y="656"/>
                    </a:lnTo>
                    <a:cubicBezTo>
                      <a:pt x="528" y="695"/>
                      <a:pt x="396" y="774"/>
                      <a:pt x="277" y="880"/>
                    </a:cubicBezTo>
                    <a:cubicBezTo>
                      <a:pt x="40" y="1131"/>
                      <a:pt x="0" y="1501"/>
                      <a:pt x="172" y="1791"/>
                    </a:cubicBezTo>
                    <a:cubicBezTo>
                      <a:pt x="238" y="1897"/>
                      <a:pt x="330" y="1976"/>
                      <a:pt x="436" y="2042"/>
                    </a:cubicBezTo>
                    <a:cubicBezTo>
                      <a:pt x="542" y="2095"/>
                      <a:pt x="660" y="2148"/>
                      <a:pt x="779" y="2188"/>
                    </a:cubicBezTo>
                    <a:cubicBezTo>
                      <a:pt x="779" y="2188"/>
                      <a:pt x="2760" y="1871"/>
                      <a:pt x="3381" y="1329"/>
                    </a:cubicBezTo>
                    <a:cubicBezTo>
                      <a:pt x="4002" y="788"/>
                      <a:pt x="5296" y="378"/>
                      <a:pt x="5428" y="141"/>
                    </a:cubicBezTo>
                    <a:cubicBezTo>
                      <a:pt x="5487" y="40"/>
                      <a:pt x="5353" y="0"/>
                      <a:pt x="5136" y="0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83" name="Google Shape;4383;p68"/>
              <p:cNvSpPr/>
              <p:nvPr/>
            </p:nvSpPr>
            <p:spPr>
              <a:xfrm>
                <a:off x="448100" y="3043050"/>
                <a:ext cx="502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440" extrusionOk="0">
                    <a:moveTo>
                      <a:pt x="2008" y="0"/>
                    </a:moveTo>
                    <a:lnTo>
                      <a:pt x="0" y="79"/>
                    </a:lnTo>
                    <a:lnTo>
                      <a:pt x="172" y="1440"/>
                    </a:lnTo>
                    <a:lnTo>
                      <a:pt x="1915" y="1440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84" name="Google Shape;4384;p68"/>
              <p:cNvSpPr/>
              <p:nvPr/>
            </p:nvSpPr>
            <p:spPr>
              <a:xfrm>
                <a:off x="564325" y="3038075"/>
                <a:ext cx="488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1639" extrusionOk="0">
                    <a:moveTo>
                      <a:pt x="1875" y="1"/>
                    </a:moveTo>
                    <a:lnTo>
                      <a:pt x="0" y="54"/>
                    </a:lnTo>
                    <a:lnTo>
                      <a:pt x="211" y="1639"/>
                    </a:lnTo>
                    <a:lnTo>
                      <a:pt x="1955" y="1625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85" name="Google Shape;4385;p68"/>
              <p:cNvSpPr/>
              <p:nvPr/>
            </p:nvSpPr>
            <p:spPr>
              <a:xfrm>
                <a:off x="552750" y="3066725"/>
                <a:ext cx="1697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3240" extrusionOk="0">
                    <a:moveTo>
                      <a:pt x="2346" y="0"/>
                    </a:moveTo>
                    <a:cubicBezTo>
                      <a:pt x="2039" y="0"/>
                      <a:pt x="1644" y="302"/>
                      <a:pt x="1244" y="302"/>
                    </a:cubicBezTo>
                    <a:cubicBezTo>
                      <a:pt x="1066" y="302"/>
                      <a:pt x="887" y="243"/>
                      <a:pt x="714" y="70"/>
                    </a:cubicBezTo>
                    <a:cubicBezTo>
                      <a:pt x="688" y="64"/>
                      <a:pt x="662" y="61"/>
                      <a:pt x="637" y="61"/>
                    </a:cubicBezTo>
                    <a:cubicBezTo>
                      <a:pt x="433" y="61"/>
                      <a:pt x="269" y="241"/>
                      <a:pt x="305" y="453"/>
                    </a:cubicBezTo>
                    <a:cubicBezTo>
                      <a:pt x="305" y="532"/>
                      <a:pt x="291" y="611"/>
                      <a:pt x="278" y="677"/>
                    </a:cubicBezTo>
                    <a:cubicBezTo>
                      <a:pt x="278" y="743"/>
                      <a:pt x="265" y="796"/>
                      <a:pt x="265" y="862"/>
                    </a:cubicBezTo>
                    <a:cubicBezTo>
                      <a:pt x="173" y="1430"/>
                      <a:pt x="1" y="2315"/>
                      <a:pt x="40" y="2870"/>
                    </a:cubicBezTo>
                    <a:cubicBezTo>
                      <a:pt x="40" y="2989"/>
                      <a:pt x="67" y="3121"/>
                      <a:pt x="133" y="3240"/>
                    </a:cubicBezTo>
                    <a:lnTo>
                      <a:pt x="6710" y="3226"/>
                    </a:lnTo>
                    <a:cubicBezTo>
                      <a:pt x="6776" y="3107"/>
                      <a:pt x="6789" y="2975"/>
                      <a:pt x="6763" y="2857"/>
                    </a:cubicBezTo>
                    <a:cubicBezTo>
                      <a:pt x="6697" y="2579"/>
                      <a:pt x="6432" y="2170"/>
                      <a:pt x="5455" y="1760"/>
                    </a:cubicBezTo>
                    <a:cubicBezTo>
                      <a:pt x="4689" y="1443"/>
                      <a:pt x="3804" y="1140"/>
                      <a:pt x="3276" y="664"/>
                    </a:cubicBezTo>
                    <a:cubicBezTo>
                      <a:pt x="2761" y="202"/>
                      <a:pt x="2563" y="70"/>
                      <a:pt x="2563" y="70"/>
                    </a:cubicBezTo>
                    <a:cubicBezTo>
                      <a:pt x="2497" y="20"/>
                      <a:pt x="2425" y="0"/>
                      <a:pt x="2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86" name="Google Shape;4386;p68"/>
              <p:cNvSpPr/>
              <p:nvPr/>
            </p:nvSpPr>
            <p:spPr>
              <a:xfrm>
                <a:off x="553750" y="3138125"/>
                <a:ext cx="1687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384" extrusionOk="0">
                    <a:moveTo>
                      <a:pt x="6723" y="1"/>
                    </a:moveTo>
                    <a:lnTo>
                      <a:pt x="0" y="14"/>
                    </a:lnTo>
                    <a:cubicBezTo>
                      <a:pt x="0" y="133"/>
                      <a:pt x="27" y="265"/>
                      <a:pt x="93" y="384"/>
                    </a:cubicBezTo>
                    <a:lnTo>
                      <a:pt x="6670" y="370"/>
                    </a:lnTo>
                    <a:cubicBezTo>
                      <a:pt x="6736" y="251"/>
                      <a:pt x="6749" y="119"/>
                      <a:pt x="6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87" name="Google Shape;4387;p68"/>
              <p:cNvSpPr/>
              <p:nvPr/>
            </p:nvSpPr>
            <p:spPr>
              <a:xfrm>
                <a:off x="559350" y="3083650"/>
                <a:ext cx="2215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2550" extrusionOk="0">
                    <a:moveTo>
                      <a:pt x="27" y="0"/>
                    </a:moveTo>
                    <a:cubicBezTo>
                      <a:pt x="27" y="53"/>
                      <a:pt x="14" y="119"/>
                      <a:pt x="1" y="185"/>
                    </a:cubicBezTo>
                    <a:cubicBezTo>
                      <a:pt x="410" y="502"/>
                      <a:pt x="661" y="978"/>
                      <a:pt x="701" y="1506"/>
                    </a:cubicBezTo>
                    <a:cubicBezTo>
                      <a:pt x="727" y="1889"/>
                      <a:pt x="595" y="2259"/>
                      <a:pt x="344" y="2549"/>
                    </a:cubicBezTo>
                    <a:lnTo>
                      <a:pt x="542" y="2549"/>
                    </a:lnTo>
                    <a:cubicBezTo>
                      <a:pt x="767" y="2246"/>
                      <a:pt x="886" y="1863"/>
                      <a:pt x="859" y="1480"/>
                    </a:cubicBezTo>
                    <a:cubicBezTo>
                      <a:pt x="807" y="885"/>
                      <a:pt x="503" y="344"/>
                      <a:pt x="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88" name="Google Shape;4388;p68"/>
              <p:cNvSpPr/>
              <p:nvPr/>
            </p:nvSpPr>
            <p:spPr>
              <a:xfrm>
                <a:off x="628125" y="3085225"/>
                <a:ext cx="17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22" extrusionOk="0">
                    <a:moveTo>
                      <a:pt x="578" y="0"/>
                    </a:moveTo>
                    <a:cubicBezTo>
                      <a:pt x="569" y="0"/>
                      <a:pt x="560" y="1"/>
                      <a:pt x="552" y="3"/>
                    </a:cubicBezTo>
                    <a:lnTo>
                      <a:pt x="129" y="109"/>
                    </a:lnTo>
                    <a:cubicBezTo>
                      <a:pt x="1" y="122"/>
                      <a:pt x="22" y="321"/>
                      <a:pt x="144" y="321"/>
                    </a:cubicBezTo>
                    <a:cubicBezTo>
                      <a:pt x="148" y="321"/>
                      <a:pt x="151" y="321"/>
                      <a:pt x="155" y="320"/>
                    </a:cubicBezTo>
                    <a:lnTo>
                      <a:pt x="182" y="320"/>
                    </a:lnTo>
                    <a:lnTo>
                      <a:pt x="591" y="215"/>
                    </a:lnTo>
                    <a:cubicBezTo>
                      <a:pt x="657" y="202"/>
                      <a:pt x="697" y="136"/>
                      <a:pt x="684" y="83"/>
                    </a:cubicBezTo>
                    <a:cubicBezTo>
                      <a:pt x="662" y="28"/>
                      <a:pt x="621" y="0"/>
                      <a:pt x="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89" name="Google Shape;4389;p68"/>
              <p:cNvSpPr/>
              <p:nvPr/>
            </p:nvSpPr>
            <p:spPr>
              <a:xfrm>
                <a:off x="619125" y="3076600"/>
                <a:ext cx="169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23" extrusionOk="0">
                    <a:moveTo>
                      <a:pt x="534" y="0"/>
                    </a:moveTo>
                    <a:cubicBezTo>
                      <a:pt x="524" y="0"/>
                      <a:pt x="513" y="2"/>
                      <a:pt x="502" y="5"/>
                    </a:cubicBezTo>
                    <a:lnTo>
                      <a:pt x="93" y="111"/>
                    </a:lnTo>
                    <a:cubicBezTo>
                      <a:pt x="27" y="124"/>
                      <a:pt x="0" y="177"/>
                      <a:pt x="14" y="243"/>
                    </a:cubicBezTo>
                    <a:cubicBezTo>
                      <a:pt x="14" y="282"/>
                      <a:pt x="66" y="322"/>
                      <a:pt x="119" y="322"/>
                    </a:cubicBezTo>
                    <a:lnTo>
                      <a:pt x="146" y="322"/>
                    </a:lnTo>
                    <a:lnTo>
                      <a:pt x="555" y="216"/>
                    </a:lnTo>
                    <a:cubicBezTo>
                      <a:pt x="676" y="180"/>
                      <a:pt x="642" y="0"/>
                      <a:pt x="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90" name="Google Shape;4390;p68"/>
              <p:cNvSpPr/>
              <p:nvPr/>
            </p:nvSpPr>
            <p:spPr>
              <a:xfrm>
                <a:off x="639600" y="3091125"/>
                <a:ext cx="172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3" extrusionOk="0">
                    <a:moveTo>
                      <a:pt x="537" y="0"/>
                    </a:moveTo>
                    <a:cubicBezTo>
                      <a:pt x="526" y="0"/>
                      <a:pt x="514" y="2"/>
                      <a:pt x="502" y="5"/>
                    </a:cubicBezTo>
                    <a:lnTo>
                      <a:pt x="93" y="111"/>
                    </a:lnTo>
                    <a:cubicBezTo>
                      <a:pt x="40" y="124"/>
                      <a:pt x="0" y="177"/>
                      <a:pt x="13" y="243"/>
                    </a:cubicBezTo>
                    <a:cubicBezTo>
                      <a:pt x="27" y="283"/>
                      <a:pt x="66" y="322"/>
                      <a:pt x="119" y="322"/>
                    </a:cubicBezTo>
                    <a:lnTo>
                      <a:pt x="145" y="322"/>
                    </a:lnTo>
                    <a:lnTo>
                      <a:pt x="555" y="217"/>
                    </a:lnTo>
                    <a:cubicBezTo>
                      <a:pt x="688" y="180"/>
                      <a:pt x="655" y="0"/>
                      <a:pt x="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91" name="Google Shape;4391;p68"/>
              <p:cNvSpPr/>
              <p:nvPr/>
            </p:nvSpPr>
            <p:spPr>
              <a:xfrm>
                <a:off x="649825" y="3096800"/>
                <a:ext cx="170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20" extrusionOk="0">
                    <a:moveTo>
                      <a:pt x="526" y="0"/>
                    </a:moveTo>
                    <a:cubicBezTo>
                      <a:pt x="519" y="0"/>
                      <a:pt x="511" y="1"/>
                      <a:pt x="502" y="3"/>
                    </a:cubicBezTo>
                    <a:lnTo>
                      <a:pt x="93" y="108"/>
                    </a:lnTo>
                    <a:cubicBezTo>
                      <a:pt x="27" y="122"/>
                      <a:pt x="1" y="174"/>
                      <a:pt x="14" y="240"/>
                    </a:cubicBezTo>
                    <a:cubicBezTo>
                      <a:pt x="27" y="293"/>
                      <a:pt x="67" y="320"/>
                      <a:pt x="119" y="320"/>
                    </a:cubicBezTo>
                    <a:lnTo>
                      <a:pt x="146" y="320"/>
                    </a:lnTo>
                    <a:lnTo>
                      <a:pt x="555" y="214"/>
                    </a:lnTo>
                    <a:cubicBezTo>
                      <a:pt x="679" y="177"/>
                      <a:pt x="640" y="0"/>
                      <a:pt x="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92" name="Google Shape;4392;p68"/>
              <p:cNvSpPr/>
              <p:nvPr/>
            </p:nvSpPr>
            <p:spPr>
              <a:xfrm>
                <a:off x="660725" y="3102050"/>
                <a:ext cx="165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21" extrusionOk="0">
                    <a:moveTo>
                      <a:pt x="542" y="1"/>
                    </a:moveTo>
                    <a:cubicBezTo>
                      <a:pt x="533" y="1"/>
                      <a:pt x="524" y="2"/>
                      <a:pt x="515" y="4"/>
                    </a:cubicBezTo>
                    <a:lnTo>
                      <a:pt x="106" y="110"/>
                    </a:lnTo>
                    <a:cubicBezTo>
                      <a:pt x="40" y="123"/>
                      <a:pt x="0" y="176"/>
                      <a:pt x="27" y="242"/>
                    </a:cubicBezTo>
                    <a:cubicBezTo>
                      <a:pt x="40" y="295"/>
                      <a:pt x="80" y="321"/>
                      <a:pt x="132" y="321"/>
                    </a:cubicBezTo>
                    <a:cubicBezTo>
                      <a:pt x="132" y="321"/>
                      <a:pt x="146" y="321"/>
                      <a:pt x="159" y="308"/>
                    </a:cubicBezTo>
                    <a:lnTo>
                      <a:pt x="568" y="215"/>
                    </a:lnTo>
                    <a:cubicBezTo>
                      <a:pt x="621" y="189"/>
                      <a:pt x="661" y="136"/>
                      <a:pt x="647" y="83"/>
                    </a:cubicBezTo>
                    <a:cubicBezTo>
                      <a:pt x="625" y="28"/>
                      <a:pt x="585" y="1"/>
                      <a:pt x="5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93" name="Google Shape;4393;p68"/>
              <p:cNvSpPr/>
              <p:nvPr/>
            </p:nvSpPr>
            <p:spPr>
              <a:xfrm>
                <a:off x="672050" y="3106625"/>
                <a:ext cx="181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324" extrusionOk="0">
                    <a:moveTo>
                      <a:pt x="583" y="1"/>
                    </a:moveTo>
                    <a:cubicBezTo>
                      <a:pt x="573" y="1"/>
                      <a:pt x="562" y="3"/>
                      <a:pt x="551" y="6"/>
                    </a:cubicBezTo>
                    <a:lnTo>
                      <a:pt x="142" y="112"/>
                    </a:lnTo>
                    <a:cubicBezTo>
                      <a:pt x="1" y="124"/>
                      <a:pt x="21" y="323"/>
                      <a:pt x="155" y="323"/>
                    </a:cubicBezTo>
                    <a:cubicBezTo>
                      <a:pt x="159" y="323"/>
                      <a:pt x="164" y="323"/>
                      <a:pt x="168" y="323"/>
                    </a:cubicBezTo>
                    <a:lnTo>
                      <a:pt x="194" y="323"/>
                    </a:lnTo>
                    <a:lnTo>
                      <a:pt x="604" y="217"/>
                    </a:lnTo>
                    <a:cubicBezTo>
                      <a:pt x="725" y="181"/>
                      <a:pt x="691" y="1"/>
                      <a:pt x="5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94" name="Google Shape;4394;p68"/>
              <p:cNvSpPr/>
              <p:nvPr/>
            </p:nvSpPr>
            <p:spPr>
              <a:xfrm>
                <a:off x="371175" y="2336150"/>
                <a:ext cx="255225" cy="152025"/>
              </a:xfrm>
              <a:custGeom>
                <a:avLst/>
                <a:gdLst/>
                <a:ahLst/>
                <a:cxnLst/>
                <a:rect l="l" t="t" r="r" b="b"/>
                <a:pathLst>
                  <a:path w="10209" h="6081" extrusionOk="0">
                    <a:moveTo>
                      <a:pt x="8690" y="1"/>
                    </a:moveTo>
                    <a:lnTo>
                      <a:pt x="185" y="1810"/>
                    </a:lnTo>
                    <a:cubicBezTo>
                      <a:pt x="185" y="1810"/>
                      <a:pt x="0" y="3620"/>
                      <a:pt x="330" y="4927"/>
                    </a:cubicBezTo>
                    <a:cubicBezTo>
                      <a:pt x="344" y="4993"/>
                      <a:pt x="370" y="5059"/>
                      <a:pt x="383" y="5125"/>
                    </a:cubicBezTo>
                    <a:cubicBezTo>
                      <a:pt x="410" y="5218"/>
                      <a:pt x="436" y="5297"/>
                      <a:pt x="476" y="5389"/>
                    </a:cubicBezTo>
                    <a:cubicBezTo>
                      <a:pt x="674" y="5877"/>
                      <a:pt x="1804" y="6080"/>
                      <a:pt x="3216" y="6080"/>
                    </a:cubicBezTo>
                    <a:cubicBezTo>
                      <a:pt x="3871" y="6080"/>
                      <a:pt x="4585" y="6037"/>
                      <a:pt x="5296" y="5957"/>
                    </a:cubicBezTo>
                    <a:cubicBezTo>
                      <a:pt x="7026" y="5759"/>
                      <a:pt x="8743" y="5336"/>
                      <a:pt x="9496" y="4835"/>
                    </a:cubicBezTo>
                    <a:cubicBezTo>
                      <a:pt x="10209" y="4359"/>
                      <a:pt x="8690" y="1"/>
                      <a:pt x="86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95" name="Google Shape;4395;p68"/>
              <p:cNvSpPr/>
              <p:nvPr/>
            </p:nvSpPr>
            <p:spPr>
              <a:xfrm>
                <a:off x="506525" y="2428275"/>
                <a:ext cx="130775" cy="614450"/>
              </a:xfrm>
              <a:custGeom>
                <a:avLst/>
                <a:gdLst/>
                <a:ahLst/>
                <a:cxnLst/>
                <a:rect l="l" t="t" r="r" b="b"/>
                <a:pathLst>
                  <a:path w="5231" h="24578" extrusionOk="0">
                    <a:moveTo>
                      <a:pt x="4240" y="1"/>
                    </a:moveTo>
                    <a:lnTo>
                      <a:pt x="3408" y="384"/>
                    </a:lnTo>
                    <a:lnTo>
                      <a:pt x="3210" y="476"/>
                    </a:lnTo>
                    <a:lnTo>
                      <a:pt x="1" y="1955"/>
                    </a:lnTo>
                    <a:lnTo>
                      <a:pt x="41" y="2246"/>
                    </a:lnTo>
                    <a:lnTo>
                      <a:pt x="1454" y="14277"/>
                    </a:lnTo>
                    <a:cubicBezTo>
                      <a:pt x="1137" y="16297"/>
                      <a:pt x="2022" y="24578"/>
                      <a:pt x="2022" y="24578"/>
                    </a:cubicBezTo>
                    <a:lnTo>
                      <a:pt x="4518" y="24499"/>
                    </a:lnTo>
                    <a:lnTo>
                      <a:pt x="5231" y="13524"/>
                    </a:lnTo>
                    <a:cubicBezTo>
                      <a:pt x="5204" y="10341"/>
                      <a:pt x="4861" y="5943"/>
                      <a:pt x="4359" y="1163"/>
                    </a:cubicBezTo>
                    <a:cubicBezTo>
                      <a:pt x="4359" y="1084"/>
                      <a:pt x="4346" y="1004"/>
                      <a:pt x="4333" y="938"/>
                    </a:cubicBezTo>
                    <a:cubicBezTo>
                      <a:pt x="4306" y="687"/>
                      <a:pt x="4280" y="436"/>
                      <a:pt x="4253" y="199"/>
                    </a:cubicBezTo>
                    <a:cubicBezTo>
                      <a:pt x="4253" y="133"/>
                      <a:pt x="4240" y="67"/>
                      <a:pt x="4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96" name="Google Shape;4396;p68"/>
              <p:cNvSpPr/>
              <p:nvPr/>
            </p:nvSpPr>
            <p:spPr>
              <a:xfrm>
                <a:off x="518100" y="2485675"/>
                <a:ext cx="51525" cy="54847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1939" extrusionOk="0">
                    <a:moveTo>
                      <a:pt x="102" y="0"/>
                    </a:moveTo>
                    <a:cubicBezTo>
                      <a:pt x="50" y="0"/>
                      <a:pt x="0" y="37"/>
                      <a:pt x="0" y="108"/>
                    </a:cubicBezTo>
                    <a:lnTo>
                      <a:pt x="1519" y="11558"/>
                    </a:lnTo>
                    <a:cubicBezTo>
                      <a:pt x="1479" y="11809"/>
                      <a:pt x="977" y="14860"/>
                      <a:pt x="1849" y="21846"/>
                    </a:cubicBezTo>
                    <a:cubicBezTo>
                      <a:pt x="1849" y="21899"/>
                      <a:pt x="1902" y="21938"/>
                      <a:pt x="1955" y="21938"/>
                    </a:cubicBezTo>
                    <a:lnTo>
                      <a:pt x="1968" y="21938"/>
                    </a:lnTo>
                    <a:cubicBezTo>
                      <a:pt x="2021" y="21938"/>
                      <a:pt x="2060" y="21886"/>
                      <a:pt x="2060" y="21820"/>
                    </a:cubicBezTo>
                    <a:cubicBezTo>
                      <a:pt x="1149" y="14582"/>
                      <a:pt x="1730" y="11611"/>
                      <a:pt x="1730" y="11585"/>
                    </a:cubicBezTo>
                    <a:cubicBezTo>
                      <a:pt x="1730" y="11571"/>
                      <a:pt x="1730" y="11558"/>
                      <a:pt x="1730" y="11545"/>
                    </a:cubicBezTo>
                    <a:lnTo>
                      <a:pt x="211" y="82"/>
                    </a:lnTo>
                    <a:cubicBezTo>
                      <a:pt x="193" y="27"/>
                      <a:pt x="147" y="0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97" name="Google Shape;4397;p68"/>
              <p:cNvSpPr/>
              <p:nvPr/>
            </p:nvSpPr>
            <p:spPr>
              <a:xfrm>
                <a:off x="563925" y="2390250"/>
                <a:ext cx="516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2684" extrusionOk="0">
                    <a:moveTo>
                      <a:pt x="117" y="1"/>
                    </a:moveTo>
                    <a:cubicBezTo>
                      <a:pt x="60" y="1"/>
                      <a:pt x="1" y="46"/>
                      <a:pt x="16" y="122"/>
                    </a:cubicBezTo>
                    <a:cubicBezTo>
                      <a:pt x="16" y="175"/>
                      <a:pt x="227" y="1244"/>
                      <a:pt x="914" y="1997"/>
                    </a:cubicBezTo>
                    <a:cubicBezTo>
                      <a:pt x="1059" y="2155"/>
                      <a:pt x="1218" y="2288"/>
                      <a:pt x="1403" y="2406"/>
                    </a:cubicBezTo>
                    <a:cubicBezTo>
                      <a:pt x="1535" y="2499"/>
                      <a:pt x="1680" y="2565"/>
                      <a:pt x="1839" y="2618"/>
                    </a:cubicBezTo>
                    <a:cubicBezTo>
                      <a:pt x="1918" y="2644"/>
                      <a:pt x="1984" y="2671"/>
                      <a:pt x="2063" y="2684"/>
                    </a:cubicBezTo>
                    <a:cubicBezTo>
                      <a:pt x="2063" y="2605"/>
                      <a:pt x="2050" y="2538"/>
                      <a:pt x="2037" y="2459"/>
                    </a:cubicBezTo>
                    <a:lnTo>
                      <a:pt x="1931" y="2433"/>
                    </a:lnTo>
                    <a:cubicBezTo>
                      <a:pt x="1786" y="2380"/>
                      <a:pt x="1640" y="2314"/>
                      <a:pt x="1508" y="2235"/>
                    </a:cubicBezTo>
                    <a:cubicBezTo>
                      <a:pt x="1363" y="2142"/>
                      <a:pt x="1231" y="2023"/>
                      <a:pt x="1112" y="1905"/>
                    </a:cubicBezTo>
                    <a:cubicBezTo>
                      <a:pt x="425" y="1191"/>
                      <a:pt x="214" y="95"/>
                      <a:pt x="214" y="82"/>
                    </a:cubicBezTo>
                    <a:cubicBezTo>
                      <a:pt x="203" y="26"/>
                      <a:pt x="160" y="1"/>
                      <a:pt x="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98" name="Google Shape;4398;p68"/>
              <p:cNvSpPr/>
              <p:nvPr/>
            </p:nvSpPr>
            <p:spPr>
              <a:xfrm>
                <a:off x="508525" y="2360275"/>
                <a:ext cx="12900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623" extrusionOk="0">
                    <a:moveTo>
                      <a:pt x="159" y="0"/>
                    </a:moveTo>
                    <a:lnTo>
                      <a:pt x="0" y="26"/>
                    </a:lnTo>
                    <a:cubicBezTo>
                      <a:pt x="0" y="145"/>
                      <a:pt x="27" y="277"/>
                      <a:pt x="40" y="449"/>
                    </a:cubicBezTo>
                    <a:cubicBezTo>
                      <a:pt x="40" y="502"/>
                      <a:pt x="53" y="555"/>
                      <a:pt x="53" y="608"/>
                    </a:cubicBezTo>
                    <a:cubicBezTo>
                      <a:pt x="106" y="1334"/>
                      <a:pt x="211" y="2364"/>
                      <a:pt x="277" y="3421"/>
                    </a:cubicBezTo>
                    <a:cubicBezTo>
                      <a:pt x="291" y="3473"/>
                      <a:pt x="291" y="3526"/>
                      <a:pt x="291" y="3579"/>
                    </a:cubicBezTo>
                    <a:cubicBezTo>
                      <a:pt x="304" y="3909"/>
                      <a:pt x="330" y="4226"/>
                      <a:pt x="344" y="4543"/>
                    </a:cubicBezTo>
                    <a:cubicBezTo>
                      <a:pt x="344" y="4583"/>
                      <a:pt x="383" y="4622"/>
                      <a:pt x="436" y="4622"/>
                    </a:cubicBezTo>
                    <a:cubicBezTo>
                      <a:pt x="476" y="4622"/>
                      <a:pt x="515" y="4583"/>
                      <a:pt x="515" y="4530"/>
                    </a:cubicBezTo>
                    <a:cubicBezTo>
                      <a:pt x="502" y="4213"/>
                      <a:pt x="476" y="3870"/>
                      <a:pt x="449" y="3553"/>
                    </a:cubicBezTo>
                    <a:cubicBezTo>
                      <a:pt x="436" y="3487"/>
                      <a:pt x="436" y="3434"/>
                      <a:pt x="436" y="3381"/>
                    </a:cubicBezTo>
                    <a:cubicBezTo>
                      <a:pt x="370" y="2338"/>
                      <a:pt x="277" y="1307"/>
                      <a:pt x="211" y="581"/>
                    </a:cubicBezTo>
                    <a:cubicBezTo>
                      <a:pt x="211" y="528"/>
                      <a:pt x="198" y="475"/>
                      <a:pt x="198" y="423"/>
                    </a:cubicBezTo>
                    <a:cubicBezTo>
                      <a:pt x="185" y="264"/>
                      <a:pt x="172" y="119"/>
                      <a:pt x="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99" name="Google Shape;4399;p68"/>
              <p:cNvSpPr/>
              <p:nvPr/>
            </p:nvSpPr>
            <p:spPr>
              <a:xfrm>
                <a:off x="490700" y="2362575"/>
                <a:ext cx="38300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3519" extrusionOk="0">
                    <a:moveTo>
                      <a:pt x="172" y="0"/>
                    </a:moveTo>
                    <a:lnTo>
                      <a:pt x="0" y="27"/>
                    </a:lnTo>
                    <a:cubicBezTo>
                      <a:pt x="13" y="133"/>
                      <a:pt x="26" y="278"/>
                      <a:pt x="40" y="423"/>
                    </a:cubicBezTo>
                    <a:cubicBezTo>
                      <a:pt x="53" y="476"/>
                      <a:pt x="66" y="529"/>
                      <a:pt x="66" y="595"/>
                    </a:cubicBezTo>
                    <a:cubicBezTo>
                      <a:pt x="158" y="1546"/>
                      <a:pt x="291" y="2866"/>
                      <a:pt x="357" y="3196"/>
                    </a:cubicBezTo>
                    <a:cubicBezTo>
                      <a:pt x="370" y="3315"/>
                      <a:pt x="449" y="3421"/>
                      <a:pt x="555" y="3474"/>
                    </a:cubicBezTo>
                    <a:cubicBezTo>
                      <a:pt x="624" y="3504"/>
                      <a:pt x="693" y="3518"/>
                      <a:pt x="768" y="3518"/>
                    </a:cubicBezTo>
                    <a:cubicBezTo>
                      <a:pt x="793" y="3518"/>
                      <a:pt x="819" y="3517"/>
                      <a:pt x="845" y="3513"/>
                    </a:cubicBezTo>
                    <a:cubicBezTo>
                      <a:pt x="898" y="3513"/>
                      <a:pt x="951" y="3500"/>
                      <a:pt x="1004" y="3487"/>
                    </a:cubicBezTo>
                    <a:cubicBezTo>
                      <a:pt x="1057" y="3474"/>
                      <a:pt x="1123" y="3461"/>
                      <a:pt x="1175" y="3447"/>
                    </a:cubicBezTo>
                    <a:cubicBezTo>
                      <a:pt x="1281" y="3421"/>
                      <a:pt x="1373" y="3381"/>
                      <a:pt x="1479" y="3329"/>
                    </a:cubicBezTo>
                    <a:cubicBezTo>
                      <a:pt x="1519" y="3315"/>
                      <a:pt x="1532" y="3249"/>
                      <a:pt x="1506" y="3210"/>
                    </a:cubicBezTo>
                    <a:cubicBezTo>
                      <a:pt x="1486" y="3180"/>
                      <a:pt x="1451" y="3165"/>
                      <a:pt x="1418" y="3165"/>
                    </a:cubicBezTo>
                    <a:cubicBezTo>
                      <a:pt x="1407" y="3165"/>
                      <a:pt x="1397" y="3167"/>
                      <a:pt x="1387" y="3170"/>
                    </a:cubicBezTo>
                    <a:cubicBezTo>
                      <a:pt x="1307" y="3210"/>
                      <a:pt x="1228" y="3249"/>
                      <a:pt x="1149" y="3276"/>
                    </a:cubicBezTo>
                    <a:cubicBezTo>
                      <a:pt x="1109" y="3289"/>
                      <a:pt x="1043" y="3302"/>
                      <a:pt x="990" y="3315"/>
                    </a:cubicBezTo>
                    <a:cubicBezTo>
                      <a:pt x="931" y="3335"/>
                      <a:pt x="868" y="3345"/>
                      <a:pt x="806" y="3345"/>
                    </a:cubicBezTo>
                    <a:cubicBezTo>
                      <a:pt x="743" y="3345"/>
                      <a:pt x="680" y="3335"/>
                      <a:pt x="621" y="3315"/>
                    </a:cubicBezTo>
                    <a:cubicBezTo>
                      <a:pt x="568" y="3289"/>
                      <a:pt x="528" y="3236"/>
                      <a:pt x="515" y="3170"/>
                    </a:cubicBezTo>
                    <a:cubicBezTo>
                      <a:pt x="449" y="2853"/>
                      <a:pt x="317" y="1519"/>
                      <a:pt x="225" y="568"/>
                    </a:cubicBezTo>
                    <a:cubicBezTo>
                      <a:pt x="225" y="516"/>
                      <a:pt x="211" y="463"/>
                      <a:pt x="211" y="410"/>
                    </a:cubicBezTo>
                    <a:cubicBezTo>
                      <a:pt x="198" y="251"/>
                      <a:pt x="185" y="119"/>
                      <a:pt x="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00" name="Google Shape;4400;p68"/>
              <p:cNvSpPr/>
              <p:nvPr/>
            </p:nvSpPr>
            <p:spPr>
              <a:xfrm>
                <a:off x="376125" y="2414250"/>
                <a:ext cx="128450" cy="6308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5232" extrusionOk="0">
                    <a:moveTo>
                      <a:pt x="525" y="0"/>
                    </a:moveTo>
                    <a:cubicBezTo>
                      <a:pt x="321" y="0"/>
                      <a:pt x="142" y="27"/>
                      <a:pt x="0" y="86"/>
                    </a:cubicBezTo>
                    <a:cubicBezTo>
                      <a:pt x="0" y="86"/>
                      <a:pt x="66" y="760"/>
                      <a:pt x="172" y="1803"/>
                    </a:cubicBezTo>
                    <a:lnTo>
                      <a:pt x="185" y="2001"/>
                    </a:lnTo>
                    <a:lnTo>
                      <a:pt x="212" y="2212"/>
                    </a:lnTo>
                    <a:cubicBezTo>
                      <a:pt x="463" y="4827"/>
                      <a:pt x="885" y="9159"/>
                      <a:pt x="1163" y="11246"/>
                    </a:cubicBezTo>
                    <a:cubicBezTo>
                      <a:pt x="1163" y="11246"/>
                      <a:pt x="1123" y="15168"/>
                      <a:pt x="1281" y="18205"/>
                    </a:cubicBezTo>
                    <a:cubicBezTo>
                      <a:pt x="1413" y="21005"/>
                      <a:pt x="2391" y="24386"/>
                      <a:pt x="2536" y="25231"/>
                    </a:cubicBezTo>
                    <a:lnTo>
                      <a:pt x="5124" y="25231"/>
                    </a:lnTo>
                    <a:lnTo>
                      <a:pt x="5138" y="24862"/>
                    </a:lnTo>
                    <a:lnTo>
                      <a:pt x="5098" y="1446"/>
                    </a:lnTo>
                    <a:cubicBezTo>
                      <a:pt x="4306" y="1090"/>
                      <a:pt x="3513" y="760"/>
                      <a:pt x="2694" y="482"/>
                    </a:cubicBezTo>
                    <a:lnTo>
                      <a:pt x="2483" y="403"/>
                    </a:lnTo>
                    <a:lnTo>
                      <a:pt x="2100" y="284"/>
                    </a:lnTo>
                    <a:lnTo>
                      <a:pt x="1889" y="231"/>
                    </a:lnTo>
                    <a:cubicBezTo>
                      <a:pt x="1388" y="93"/>
                      <a:pt x="911" y="0"/>
                      <a:pt x="5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01" name="Google Shape;4401;p68"/>
              <p:cNvSpPr/>
              <p:nvPr/>
            </p:nvSpPr>
            <p:spPr>
              <a:xfrm>
                <a:off x="395925" y="2475150"/>
                <a:ext cx="53175" cy="56692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2677" extrusionOk="0">
                    <a:moveTo>
                      <a:pt x="104" y="1"/>
                    </a:moveTo>
                    <a:cubicBezTo>
                      <a:pt x="52" y="1"/>
                      <a:pt x="1" y="37"/>
                      <a:pt x="1" y="107"/>
                    </a:cubicBezTo>
                    <a:cubicBezTo>
                      <a:pt x="1" y="173"/>
                      <a:pt x="476" y="6868"/>
                      <a:pt x="714" y="8836"/>
                    </a:cubicBezTo>
                    <a:cubicBezTo>
                      <a:pt x="714" y="9074"/>
                      <a:pt x="582" y="14753"/>
                      <a:pt x="886" y="16813"/>
                    </a:cubicBezTo>
                    <a:cubicBezTo>
                      <a:pt x="1189" y="18886"/>
                      <a:pt x="1902" y="22558"/>
                      <a:pt x="1916" y="22584"/>
                    </a:cubicBezTo>
                    <a:cubicBezTo>
                      <a:pt x="1916" y="22637"/>
                      <a:pt x="1969" y="22676"/>
                      <a:pt x="2021" y="22676"/>
                    </a:cubicBezTo>
                    <a:lnTo>
                      <a:pt x="2035" y="22676"/>
                    </a:lnTo>
                    <a:cubicBezTo>
                      <a:pt x="2101" y="22663"/>
                      <a:pt x="2127" y="22610"/>
                      <a:pt x="2127" y="22558"/>
                    </a:cubicBezTo>
                    <a:cubicBezTo>
                      <a:pt x="2127" y="22518"/>
                      <a:pt x="1401" y="18860"/>
                      <a:pt x="1097" y="16773"/>
                    </a:cubicBezTo>
                    <a:cubicBezTo>
                      <a:pt x="780" y="14700"/>
                      <a:pt x="925" y="8889"/>
                      <a:pt x="925" y="8836"/>
                    </a:cubicBezTo>
                    <a:lnTo>
                      <a:pt x="925" y="8823"/>
                    </a:lnTo>
                    <a:cubicBezTo>
                      <a:pt x="687" y="6868"/>
                      <a:pt x="212" y="159"/>
                      <a:pt x="212" y="93"/>
                    </a:cubicBezTo>
                    <a:cubicBezTo>
                      <a:pt x="199" y="31"/>
                      <a:pt x="151" y="1"/>
                      <a:pt x="1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02" name="Google Shape;4402;p68"/>
              <p:cNvSpPr/>
              <p:nvPr/>
            </p:nvSpPr>
            <p:spPr>
              <a:xfrm>
                <a:off x="415400" y="3061525"/>
                <a:ext cx="98750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448" extrusionOk="0">
                    <a:moveTo>
                      <a:pt x="2418" y="1"/>
                    </a:moveTo>
                    <a:cubicBezTo>
                      <a:pt x="1718" y="1"/>
                      <a:pt x="1599" y="133"/>
                      <a:pt x="1480" y="410"/>
                    </a:cubicBezTo>
                    <a:cubicBezTo>
                      <a:pt x="1467" y="436"/>
                      <a:pt x="1322" y="885"/>
                      <a:pt x="1308" y="912"/>
                    </a:cubicBezTo>
                    <a:cubicBezTo>
                      <a:pt x="1163" y="1176"/>
                      <a:pt x="1440" y="1057"/>
                      <a:pt x="701" y="1625"/>
                    </a:cubicBezTo>
                    <a:cubicBezTo>
                      <a:pt x="278" y="1982"/>
                      <a:pt x="14" y="2510"/>
                      <a:pt x="14" y="3078"/>
                    </a:cubicBezTo>
                    <a:cubicBezTo>
                      <a:pt x="1" y="3197"/>
                      <a:pt x="1" y="3329"/>
                      <a:pt x="14" y="3448"/>
                    </a:cubicBezTo>
                    <a:lnTo>
                      <a:pt x="3936" y="3448"/>
                    </a:lnTo>
                    <a:cubicBezTo>
                      <a:pt x="3936" y="3448"/>
                      <a:pt x="3950" y="3368"/>
                      <a:pt x="3950" y="3249"/>
                    </a:cubicBezTo>
                    <a:lnTo>
                      <a:pt x="3950" y="3065"/>
                    </a:lnTo>
                    <a:lnTo>
                      <a:pt x="3950" y="3025"/>
                    </a:lnTo>
                    <a:cubicBezTo>
                      <a:pt x="3950" y="2787"/>
                      <a:pt x="3936" y="2563"/>
                      <a:pt x="3910" y="2338"/>
                    </a:cubicBezTo>
                    <a:cubicBezTo>
                      <a:pt x="3870" y="2114"/>
                      <a:pt x="3818" y="1823"/>
                      <a:pt x="3765" y="1559"/>
                    </a:cubicBezTo>
                    <a:cubicBezTo>
                      <a:pt x="3738" y="1453"/>
                      <a:pt x="3712" y="1348"/>
                      <a:pt x="3686" y="1242"/>
                    </a:cubicBezTo>
                    <a:cubicBezTo>
                      <a:pt x="3646" y="1057"/>
                      <a:pt x="3593" y="872"/>
                      <a:pt x="3540" y="687"/>
                    </a:cubicBezTo>
                    <a:cubicBezTo>
                      <a:pt x="3435" y="450"/>
                      <a:pt x="3355" y="1"/>
                      <a:pt x="2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03" name="Google Shape;4403;p68"/>
              <p:cNvSpPr/>
              <p:nvPr/>
            </p:nvSpPr>
            <p:spPr>
              <a:xfrm>
                <a:off x="497950" y="3092575"/>
                <a:ext cx="162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008" extrusionOk="0">
                    <a:moveTo>
                      <a:pt x="384" y="0"/>
                    </a:moveTo>
                    <a:cubicBezTo>
                      <a:pt x="370" y="40"/>
                      <a:pt x="1" y="832"/>
                      <a:pt x="238" y="1492"/>
                    </a:cubicBezTo>
                    <a:cubicBezTo>
                      <a:pt x="318" y="1704"/>
                      <a:pt x="463" y="1889"/>
                      <a:pt x="648" y="2007"/>
                    </a:cubicBezTo>
                    <a:lnTo>
                      <a:pt x="648" y="1823"/>
                    </a:lnTo>
                    <a:lnTo>
                      <a:pt x="648" y="1783"/>
                    </a:lnTo>
                    <a:cubicBezTo>
                      <a:pt x="542" y="1677"/>
                      <a:pt x="463" y="1558"/>
                      <a:pt x="410" y="1413"/>
                    </a:cubicBezTo>
                    <a:cubicBezTo>
                      <a:pt x="265" y="1030"/>
                      <a:pt x="370" y="581"/>
                      <a:pt x="450" y="317"/>
                    </a:cubicBezTo>
                    <a:cubicBezTo>
                      <a:pt x="436" y="211"/>
                      <a:pt x="410" y="106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04" name="Google Shape;4404;p68"/>
              <p:cNvSpPr/>
              <p:nvPr/>
            </p:nvSpPr>
            <p:spPr>
              <a:xfrm>
                <a:off x="415400" y="3138125"/>
                <a:ext cx="987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84" extrusionOk="0">
                    <a:moveTo>
                      <a:pt x="3950" y="1"/>
                    </a:moveTo>
                    <a:lnTo>
                      <a:pt x="14" y="14"/>
                    </a:lnTo>
                    <a:cubicBezTo>
                      <a:pt x="1" y="133"/>
                      <a:pt x="1" y="265"/>
                      <a:pt x="14" y="384"/>
                    </a:cubicBezTo>
                    <a:lnTo>
                      <a:pt x="3923" y="384"/>
                    </a:lnTo>
                    <a:cubicBezTo>
                      <a:pt x="3923" y="384"/>
                      <a:pt x="3950" y="225"/>
                      <a:pt x="3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05" name="Google Shape;4405;p68"/>
              <p:cNvSpPr/>
              <p:nvPr/>
            </p:nvSpPr>
            <p:spPr>
              <a:xfrm>
                <a:off x="451725" y="3085125"/>
                <a:ext cx="31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5" extrusionOk="0">
                    <a:moveTo>
                      <a:pt x="565" y="0"/>
                    </a:moveTo>
                    <a:cubicBezTo>
                      <a:pt x="408" y="0"/>
                      <a:pt x="250" y="17"/>
                      <a:pt x="93" y="47"/>
                    </a:cubicBezTo>
                    <a:cubicBezTo>
                      <a:pt x="40" y="74"/>
                      <a:pt x="1" y="126"/>
                      <a:pt x="14" y="192"/>
                    </a:cubicBezTo>
                    <a:cubicBezTo>
                      <a:pt x="37" y="238"/>
                      <a:pt x="80" y="274"/>
                      <a:pt x="134" y="274"/>
                    </a:cubicBezTo>
                    <a:cubicBezTo>
                      <a:pt x="142" y="274"/>
                      <a:pt x="150" y="273"/>
                      <a:pt x="159" y="272"/>
                    </a:cubicBezTo>
                    <a:cubicBezTo>
                      <a:pt x="304" y="240"/>
                      <a:pt x="449" y="224"/>
                      <a:pt x="594" y="224"/>
                    </a:cubicBezTo>
                    <a:cubicBezTo>
                      <a:pt x="753" y="224"/>
                      <a:pt x="912" y="243"/>
                      <a:pt x="1070" y="285"/>
                    </a:cubicBezTo>
                    <a:lnTo>
                      <a:pt x="1097" y="285"/>
                    </a:lnTo>
                    <a:cubicBezTo>
                      <a:pt x="1216" y="285"/>
                      <a:pt x="1242" y="100"/>
                      <a:pt x="1123" y="74"/>
                    </a:cubicBezTo>
                    <a:cubicBezTo>
                      <a:pt x="937" y="23"/>
                      <a:pt x="751" y="0"/>
                      <a:pt x="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06" name="Google Shape;4406;p68"/>
              <p:cNvSpPr/>
              <p:nvPr/>
            </p:nvSpPr>
            <p:spPr>
              <a:xfrm>
                <a:off x="453375" y="3074400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59" y="0"/>
                    </a:moveTo>
                    <a:cubicBezTo>
                      <a:pt x="402" y="0"/>
                      <a:pt x="245" y="17"/>
                      <a:pt x="93" y="53"/>
                    </a:cubicBezTo>
                    <a:cubicBezTo>
                      <a:pt x="27" y="67"/>
                      <a:pt x="1" y="133"/>
                      <a:pt x="14" y="199"/>
                    </a:cubicBezTo>
                    <a:cubicBezTo>
                      <a:pt x="25" y="245"/>
                      <a:pt x="77" y="281"/>
                      <a:pt x="125" y="281"/>
                    </a:cubicBezTo>
                    <a:cubicBezTo>
                      <a:pt x="132" y="281"/>
                      <a:pt x="139" y="280"/>
                      <a:pt x="146" y="278"/>
                    </a:cubicBezTo>
                    <a:cubicBezTo>
                      <a:pt x="285" y="242"/>
                      <a:pt x="427" y="225"/>
                      <a:pt x="568" y="225"/>
                    </a:cubicBezTo>
                    <a:cubicBezTo>
                      <a:pt x="735" y="225"/>
                      <a:pt x="900" y="248"/>
                      <a:pt x="1057" y="291"/>
                    </a:cubicBezTo>
                    <a:lnTo>
                      <a:pt x="1084" y="291"/>
                    </a:lnTo>
                    <a:cubicBezTo>
                      <a:pt x="1216" y="291"/>
                      <a:pt x="1242" y="106"/>
                      <a:pt x="1110" y="67"/>
                    </a:cubicBezTo>
                    <a:cubicBezTo>
                      <a:pt x="931" y="24"/>
                      <a:pt x="745" y="0"/>
                      <a:pt x="5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07" name="Google Shape;4407;p68"/>
              <p:cNvSpPr/>
              <p:nvPr/>
            </p:nvSpPr>
            <p:spPr>
              <a:xfrm>
                <a:off x="446750" y="3093875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99" y="0"/>
                    </a:moveTo>
                    <a:cubicBezTo>
                      <a:pt x="442" y="0"/>
                      <a:pt x="285" y="17"/>
                      <a:pt x="134" y="54"/>
                    </a:cubicBezTo>
                    <a:cubicBezTo>
                      <a:pt x="1" y="90"/>
                      <a:pt x="34" y="270"/>
                      <a:pt x="151" y="270"/>
                    </a:cubicBezTo>
                    <a:cubicBezTo>
                      <a:pt x="162" y="270"/>
                      <a:pt x="174" y="268"/>
                      <a:pt x="186" y="265"/>
                    </a:cubicBezTo>
                    <a:cubicBezTo>
                      <a:pt x="318" y="236"/>
                      <a:pt x="449" y="223"/>
                      <a:pt x="580" y="223"/>
                    </a:cubicBezTo>
                    <a:cubicBezTo>
                      <a:pt x="753" y="223"/>
                      <a:pt x="925" y="246"/>
                      <a:pt x="1098" y="291"/>
                    </a:cubicBezTo>
                    <a:lnTo>
                      <a:pt x="1124" y="291"/>
                    </a:lnTo>
                    <a:cubicBezTo>
                      <a:pt x="1177" y="291"/>
                      <a:pt x="1217" y="252"/>
                      <a:pt x="1230" y="212"/>
                    </a:cubicBezTo>
                    <a:cubicBezTo>
                      <a:pt x="1243" y="146"/>
                      <a:pt x="1217" y="80"/>
                      <a:pt x="1151" y="67"/>
                    </a:cubicBezTo>
                    <a:cubicBezTo>
                      <a:pt x="972" y="24"/>
                      <a:pt x="785" y="0"/>
                      <a:pt x="5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08" name="Google Shape;4408;p68"/>
              <p:cNvSpPr/>
              <p:nvPr/>
            </p:nvSpPr>
            <p:spPr>
              <a:xfrm>
                <a:off x="442825" y="3104000"/>
                <a:ext cx="304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83" extrusionOk="0">
                    <a:moveTo>
                      <a:pt x="581" y="0"/>
                    </a:moveTo>
                    <a:cubicBezTo>
                      <a:pt x="416" y="0"/>
                      <a:pt x="251" y="20"/>
                      <a:pt x="93" y="58"/>
                    </a:cubicBezTo>
                    <a:cubicBezTo>
                      <a:pt x="26" y="71"/>
                      <a:pt x="0" y="137"/>
                      <a:pt x="13" y="190"/>
                    </a:cubicBezTo>
                    <a:cubicBezTo>
                      <a:pt x="24" y="245"/>
                      <a:pt x="72" y="273"/>
                      <a:pt x="118" y="273"/>
                    </a:cubicBezTo>
                    <a:cubicBezTo>
                      <a:pt x="127" y="273"/>
                      <a:pt x="137" y="272"/>
                      <a:pt x="145" y="269"/>
                    </a:cubicBezTo>
                    <a:cubicBezTo>
                      <a:pt x="290" y="238"/>
                      <a:pt x="438" y="221"/>
                      <a:pt x="585" y="221"/>
                    </a:cubicBezTo>
                    <a:cubicBezTo>
                      <a:pt x="746" y="221"/>
                      <a:pt x="905" y="241"/>
                      <a:pt x="1057" y="283"/>
                    </a:cubicBezTo>
                    <a:lnTo>
                      <a:pt x="1083" y="283"/>
                    </a:lnTo>
                    <a:cubicBezTo>
                      <a:pt x="1136" y="283"/>
                      <a:pt x="1175" y="256"/>
                      <a:pt x="1189" y="203"/>
                    </a:cubicBezTo>
                    <a:cubicBezTo>
                      <a:pt x="1215" y="151"/>
                      <a:pt x="1175" y="84"/>
                      <a:pt x="1109" y="71"/>
                    </a:cubicBezTo>
                    <a:cubicBezTo>
                      <a:pt x="938" y="23"/>
                      <a:pt x="759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09" name="Google Shape;4409;p68"/>
              <p:cNvSpPr/>
              <p:nvPr/>
            </p:nvSpPr>
            <p:spPr>
              <a:xfrm>
                <a:off x="380750" y="2408575"/>
                <a:ext cx="690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2466" extrusionOk="0">
                    <a:moveTo>
                      <a:pt x="2645" y="1"/>
                    </a:moveTo>
                    <a:cubicBezTo>
                      <a:pt x="2602" y="1"/>
                      <a:pt x="2559" y="34"/>
                      <a:pt x="2549" y="75"/>
                    </a:cubicBezTo>
                    <a:cubicBezTo>
                      <a:pt x="2470" y="260"/>
                      <a:pt x="2391" y="445"/>
                      <a:pt x="2298" y="630"/>
                    </a:cubicBezTo>
                    <a:cubicBezTo>
                      <a:pt x="2193" y="815"/>
                      <a:pt x="2087" y="1000"/>
                      <a:pt x="1968" y="1172"/>
                    </a:cubicBezTo>
                    <a:cubicBezTo>
                      <a:pt x="1677" y="1581"/>
                      <a:pt x="1294" y="1990"/>
                      <a:pt x="806" y="2162"/>
                    </a:cubicBezTo>
                    <a:cubicBezTo>
                      <a:pt x="641" y="2223"/>
                      <a:pt x="459" y="2255"/>
                      <a:pt x="279" y="2255"/>
                    </a:cubicBezTo>
                    <a:cubicBezTo>
                      <a:pt x="185" y="2255"/>
                      <a:pt x="91" y="2246"/>
                      <a:pt x="0" y="2228"/>
                    </a:cubicBezTo>
                    <a:lnTo>
                      <a:pt x="0" y="2228"/>
                    </a:lnTo>
                    <a:lnTo>
                      <a:pt x="27" y="2439"/>
                    </a:lnTo>
                    <a:cubicBezTo>
                      <a:pt x="123" y="2457"/>
                      <a:pt x="220" y="2466"/>
                      <a:pt x="317" y="2466"/>
                    </a:cubicBezTo>
                    <a:cubicBezTo>
                      <a:pt x="509" y="2466"/>
                      <a:pt x="700" y="2431"/>
                      <a:pt x="885" y="2360"/>
                    </a:cubicBezTo>
                    <a:cubicBezTo>
                      <a:pt x="1427" y="2162"/>
                      <a:pt x="1836" y="1726"/>
                      <a:pt x="2140" y="1290"/>
                    </a:cubicBezTo>
                    <a:cubicBezTo>
                      <a:pt x="2272" y="1106"/>
                      <a:pt x="2391" y="907"/>
                      <a:pt x="2496" y="696"/>
                    </a:cubicBezTo>
                    <a:cubicBezTo>
                      <a:pt x="2589" y="511"/>
                      <a:pt x="2668" y="326"/>
                      <a:pt x="2747" y="141"/>
                    </a:cubicBezTo>
                    <a:cubicBezTo>
                      <a:pt x="2760" y="89"/>
                      <a:pt x="2734" y="23"/>
                      <a:pt x="2681" y="9"/>
                    </a:cubicBezTo>
                    <a:cubicBezTo>
                      <a:pt x="2670" y="4"/>
                      <a:pt x="2657" y="1"/>
                      <a:pt x="2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10" name="Google Shape;4410;p68"/>
              <p:cNvSpPr/>
              <p:nvPr/>
            </p:nvSpPr>
            <p:spPr>
              <a:xfrm>
                <a:off x="371175" y="1960100"/>
                <a:ext cx="202750" cy="3859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15439" extrusionOk="0">
                    <a:moveTo>
                      <a:pt x="3038" y="1"/>
                    </a:moveTo>
                    <a:cubicBezTo>
                      <a:pt x="2853" y="133"/>
                      <a:pt x="2655" y="265"/>
                      <a:pt x="2457" y="357"/>
                    </a:cubicBezTo>
                    <a:lnTo>
                      <a:pt x="2338" y="423"/>
                    </a:lnTo>
                    <a:cubicBezTo>
                      <a:pt x="2245" y="463"/>
                      <a:pt x="2153" y="516"/>
                      <a:pt x="2034" y="555"/>
                    </a:cubicBezTo>
                    <a:cubicBezTo>
                      <a:pt x="1638" y="701"/>
                      <a:pt x="1413" y="661"/>
                      <a:pt x="1281" y="1084"/>
                    </a:cubicBezTo>
                    <a:cubicBezTo>
                      <a:pt x="1162" y="1506"/>
                      <a:pt x="1044" y="1969"/>
                      <a:pt x="938" y="2418"/>
                    </a:cubicBezTo>
                    <a:cubicBezTo>
                      <a:pt x="727" y="3276"/>
                      <a:pt x="555" y="4161"/>
                      <a:pt x="410" y="5046"/>
                    </a:cubicBezTo>
                    <a:cubicBezTo>
                      <a:pt x="132" y="6789"/>
                      <a:pt x="0" y="8559"/>
                      <a:pt x="0" y="10328"/>
                    </a:cubicBezTo>
                    <a:cubicBezTo>
                      <a:pt x="0" y="11372"/>
                      <a:pt x="79" y="12507"/>
                      <a:pt x="740" y="13326"/>
                    </a:cubicBezTo>
                    <a:cubicBezTo>
                      <a:pt x="1400" y="14145"/>
                      <a:pt x="2430" y="14462"/>
                      <a:pt x="3421" y="14726"/>
                    </a:cubicBezTo>
                    <a:cubicBezTo>
                      <a:pt x="4160" y="14924"/>
                      <a:pt x="4913" y="15122"/>
                      <a:pt x="5666" y="15307"/>
                    </a:cubicBezTo>
                    <a:cubicBezTo>
                      <a:pt x="5958" y="15376"/>
                      <a:pt x="6281" y="15438"/>
                      <a:pt x="6589" y="15438"/>
                    </a:cubicBezTo>
                    <a:cubicBezTo>
                      <a:pt x="6935" y="15438"/>
                      <a:pt x="7263" y="15360"/>
                      <a:pt x="7515" y="15122"/>
                    </a:cubicBezTo>
                    <a:cubicBezTo>
                      <a:pt x="7845" y="14805"/>
                      <a:pt x="7871" y="14343"/>
                      <a:pt x="7858" y="13920"/>
                    </a:cubicBezTo>
                    <a:cubicBezTo>
                      <a:pt x="7845" y="13564"/>
                      <a:pt x="7871" y="13194"/>
                      <a:pt x="7898" y="12851"/>
                    </a:cubicBezTo>
                    <a:cubicBezTo>
                      <a:pt x="7964" y="11741"/>
                      <a:pt x="7819" y="10592"/>
                      <a:pt x="7805" y="9483"/>
                    </a:cubicBezTo>
                    <a:cubicBezTo>
                      <a:pt x="7792" y="7238"/>
                      <a:pt x="7871" y="4993"/>
                      <a:pt x="8056" y="2761"/>
                    </a:cubicBezTo>
                    <a:cubicBezTo>
                      <a:pt x="8109" y="2404"/>
                      <a:pt x="8096" y="2035"/>
                      <a:pt x="8017" y="1678"/>
                    </a:cubicBezTo>
                    <a:cubicBezTo>
                      <a:pt x="7832" y="1018"/>
                      <a:pt x="7277" y="991"/>
                      <a:pt x="6722" y="780"/>
                    </a:cubicBezTo>
                    <a:cubicBezTo>
                      <a:pt x="6670" y="767"/>
                      <a:pt x="6617" y="740"/>
                      <a:pt x="6577" y="714"/>
                    </a:cubicBezTo>
                    <a:lnTo>
                      <a:pt x="6471" y="674"/>
                    </a:lnTo>
                    <a:cubicBezTo>
                      <a:pt x="6141" y="529"/>
                      <a:pt x="5864" y="291"/>
                      <a:pt x="5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11" name="Google Shape;4411;p68"/>
              <p:cNvSpPr/>
              <p:nvPr/>
            </p:nvSpPr>
            <p:spPr>
              <a:xfrm>
                <a:off x="455700" y="2026800"/>
                <a:ext cx="68700" cy="3097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2389" extrusionOk="0">
                    <a:moveTo>
                      <a:pt x="1492" y="0"/>
                    </a:moveTo>
                    <a:lnTo>
                      <a:pt x="938" y="14"/>
                    </a:lnTo>
                    <a:lnTo>
                      <a:pt x="859" y="766"/>
                    </a:lnTo>
                    <a:lnTo>
                      <a:pt x="832" y="1083"/>
                    </a:lnTo>
                    <a:lnTo>
                      <a:pt x="753" y="1797"/>
                    </a:lnTo>
                    <a:lnTo>
                      <a:pt x="726" y="2114"/>
                    </a:lnTo>
                    <a:lnTo>
                      <a:pt x="660" y="2840"/>
                    </a:lnTo>
                    <a:lnTo>
                      <a:pt x="621" y="3157"/>
                    </a:lnTo>
                    <a:lnTo>
                      <a:pt x="555" y="3870"/>
                    </a:lnTo>
                    <a:lnTo>
                      <a:pt x="515" y="4200"/>
                    </a:lnTo>
                    <a:lnTo>
                      <a:pt x="449" y="4913"/>
                    </a:lnTo>
                    <a:lnTo>
                      <a:pt x="410" y="5230"/>
                    </a:lnTo>
                    <a:lnTo>
                      <a:pt x="343" y="5957"/>
                    </a:lnTo>
                    <a:lnTo>
                      <a:pt x="317" y="6274"/>
                    </a:lnTo>
                    <a:lnTo>
                      <a:pt x="238" y="6987"/>
                    </a:lnTo>
                    <a:lnTo>
                      <a:pt x="211" y="7304"/>
                    </a:lnTo>
                    <a:lnTo>
                      <a:pt x="132" y="8030"/>
                    </a:lnTo>
                    <a:lnTo>
                      <a:pt x="106" y="8347"/>
                    </a:lnTo>
                    <a:lnTo>
                      <a:pt x="27" y="9060"/>
                    </a:lnTo>
                    <a:lnTo>
                      <a:pt x="0" y="9377"/>
                    </a:lnTo>
                    <a:lnTo>
                      <a:pt x="0" y="9430"/>
                    </a:lnTo>
                    <a:lnTo>
                      <a:pt x="198" y="9826"/>
                    </a:lnTo>
                    <a:lnTo>
                      <a:pt x="304" y="10011"/>
                    </a:lnTo>
                    <a:lnTo>
                      <a:pt x="528" y="10434"/>
                    </a:lnTo>
                    <a:lnTo>
                      <a:pt x="621" y="10632"/>
                    </a:lnTo>
                    <a:lnTo>
                      <a:pt x="845" y="11054"/>
                    </a:lnTo>
                    <a:lnTo>
                      <a:pt x="938" y="11239"/>
                    </a:lnTo>
                    <a:lnTo>
                      <a:pt x="1162" y="11662"/>
                    </a:lnTo>
                    <a:lnTo>
                      <a:pt x="1255" y="11860"/>
                    </a:lnTo>
                    <a:lnTo>
                      <a:pt x="1532" y="12388"/>
                    </a:lnTo>
                    <a:lnTo>
                      <a:pt x="2100" y="11015"/>
                    </a:lnTo>
                    <a:lnTo>
                      <a:pt x="2298" y="10526"/>
                    </a:lnTo>
                    <a:lnTo>
                      <a:pt x="2747" y="9443"/>
                    </a:lnTo>
                    <a:lnTo>
                      <a:pt x="2747" y="9430"/>
                    </a:lnTo>
                    <a:lnTo>
                      <a:pt x="2721" y="9179"/>
                    </a:lnTo>
                    <a:lnTo>
                      <a:pt x="2641" y="8598"/>
                    </a:lnTo>
                    <a:lnTo>
                      <a:pt x="2602" y="8347"/>
                    </a:lnTo>
                    <a:lnTo>
                      <a:pt x="2523" y="7779"/>
                    </a:lnTo>
                    <a:lnTo>
                      <a:pt x="2496" y="7528"/>
                    </a:lnTo>
                    <a:lnTo>
                      <a:pt x="2417" y="6960"/>
                    </a:lnTo>
                    <a:lnTo>
                      <a:pt x="2390" y="6709"/>
                    </a:lnTo>
                    <a:lnTo>
                      <a:pt x="2311" y="6128"/>
                    </a:lnTo>
                    <a:lnTo>
                      <a:pt x="2272" y="5877"/>
                    </a:lnTo>
                    <a:lnTo>
                      <a:pt x="2192" y="5309"/>
                    </a:lnTo>
                    <a:lnTo>
                      <a:pt x="2166" y="5059"/>
                    </a:lnTo>
                    <a:lnTo>
                      <a:pt x="2087" y="4491"/>
                    </a:lnTo>
                    <a:lnTo>
                      <a:pt x="2047" y="4240"/>
                    </a:lnTo>
                    <a:lnTo>
                      <a:pt x="1981" y="3659"/>
                    </a:lnTo>
                    <a:lnTo>
                      <a:pt x="1941" y="3408"/>
                    </a:lnTo>
                    <a:lnTo>
                      <a:pt x="1862" y="2840"/>
                    </a:lnTo>
                    <a:lnTo>
                      <a:pt x="1836" y="2589"/>
                    </a:lnTo>
                    <a:lnTo>
                      <a:pt x="1757" y="2021"/>
                    </a:lnTo>
                    <a:lnTo>
                      <a:pt x="1717" y="1770"/>
                    </a:lnTo>
                    <a:lnTo>
                      <a:pt x="1651" y="1189"/>
                    </a:lnTo>
                    <a:lnTo>
                      <a:pt x="1611" y="938"/>
                    </a:lnTo>
                    <a:lnTo>
                      <a:pt x="1532" y="370"/>
                    </a:lnTo>
                    <a:lnTo>
                      <a:pt x="1506" y="119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12" name="Google Shape;4412;p68"/>
              <p:cNvSpPr/>
              <p:nvPr/>
            </p:nvSpPr>
            <p:spPr>
              <a:xfrm>
                <a:off x="342450" y="1973975"/>
                <a:ext cx="2737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0949" h="17499" extrusionOk="0">
                    <a:moveTo>
                      <a:pt x="3183" y="0"/>
                    </a:moveTo>
                    <a:cubicBezTo>
                      <a:pt x="2866" y="119"/>
                      <a:pt x="2536" y="199"/>
                      <a:pt x="2206" y="265"/>
                    </a:cubicBezTo>
                    <a:cubicBezTo>
                      <a:pt x="1030" y="449"/>
                      <a:pt x="357" y="1691"/>
                      <a:pt x="238" y="3711"/>
                    </a:cubicBezTo>
                    <a:cubicBezTo>
                      <a:pt x="172" y="4728"/>
                      <a:pt x="106" y="5692"/>
                      <a:pt x="66" y="6617"/>
                    </a:cubicBezTo>
                    <a:lnTo>
                      <a:pt x="66" y="6802"/>
                    </a:lnTo>
                    <a:cubicBezTo>
                      <a:pt x="0" y="7885"/>
                      <a:pt x="0" y="8981"/>
                      <a:pt x="66" y="10064"/>
                    </a:cubicBezTo>
                    <a:cubicBezTo>
                      <a:pt x="80" y="10288"/>
                      <a:pt x="106" y="10513"/>
                      <a:pt x="119" y="10724"/>
                    </a:cubicBezTo>
                    <a:cubicBezTo>
                      <a:pt x="238" y="11833"/>
                      <a:pt x="661" y="15558"/>
                      <a:pt x="1044" y="16601"/>
                    </a:cubicBezTo>
                    <a:cubicBezTo>
                      <a:pt x="2310" y="17193"/>
                      <a:pt x="3693" y="17498"/>
                      <a:pt x="5088" y="17498"/>
                    </a:cubicBezTo>
                    <a:cubicBezTo>
                      <a:pt x="5250" y="17498"/>
                      <a:pt x="5412" y="17494"/>
                      <a:pt x="5573" y="17486"/>
                    </a:cubicBezTo>
                    <a:lnTo>
                      <a:pt x="7158" y="17301"/>
                    </a:lnTo>
                    <a:cubicBezTo>
                      <a:pt x="8730" y="16997"/>
                      <a:pt x="10103" y="16363"/>
                      <a:pt x="10948" y="15558"/>
                    </a:cubicBezTo>
                    <a:cubicBezTo>
                      <a:pt x="10803" y="14990"/>
                      <a:pt x="10658" y="14263"/>
                      <a:pt x="10513" y="13497"/>
                    </a:cubicBezTo>
                    <a:cubicBezTo>
                      <a:pt x="10473" y="13313"/>
                      <a:pt x="10433" y="13128"/>
                      <a:pt x="10407" y="12943"/>
                    </a:cubicBezTo>
                    <a:cubicBezTo>
                      <a:pt x="10183" y="11781"/>
                      <a:pt x="9998" y="10618"/>
                      <a:pt x="9905" y="9945"/>
                    </a:cubicBezTo>
                    <a:cubicBezTo>
                      <a:pt x="9879" y="9720"/>
                      <a:pt x="9852" y="9496"/>
                      <a:pt x="9826" y="9285"/>
                    </a:cubicBezTo>
                    <a:cubicBezTo>
                      <a:pt x="9800" y="9073"/>
                      <a:pt x="9773" y="8875"/>
                      <a:pt x="9747" y="8677"/>
                    </a:cubicBezTo>
                    <a:cubicBezTo>
                      <a:pt x="9733" y="8439"/>
                      <a:pt x="9707" y="8228"/>
                      <a:pt x="9694" y="8017"/>
                    </a:cubicBezTo>
                    <a:cubicBezTo>
                      <a:pt x="9681" y="7805"/>
                      <a:pt x="9654" y="7555"/>
                      <a:pt x="9654" y="7343"/>
                    </a:cubicBezTo>
                    <a:cubicBezTo>
                      <a:pt x="9641" y="7119"/>
                      <a:pt x="9628" y="6894"/>
                      <a:pt x="9628" y="6670"/>
                    </a:cubicBezTo>
                    <a:cubicBezTo>
                      <a:pt x="9562" y="3751"/>
                      <a:pt x="10103" y="2298"/>
                      <a:pt x="9958" y="1598"/>
                    </a:cubicBezTo>
                    <a:cubicBezTo>
                      <a:pt x="9747" y="542"/>
                      <a:pt x="8769" y="555"/>
                      <a:pt x="7871" y="225"/>
                    </a:cubicBezTo>
                    <a:lnTo>
                      <a:pt x="7832" y="251"/>
                    </a:lnTo>
                    <a:lnTo>
                      <a:pt x="5904" y="8836"/>
                    </a:lnTo>
                    <a:lnTo>
                      <a:pt x="3236" y="14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13" name="Google Shape;4413;p68"/>
              <p:cNvSpPr/>
              <p:nvPr/>
            </p:nvSpPr>
            <p:spPr>
              <a:xfrm>
                <a:off x="547475" y="2282675"/>
                <a:ext cx="578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150" extrusionOk="0">
                    <a:moveTo>
                      <a:pt x="119" y="1"/>
                    </a:moveTo>
                    <a:lnTo>
                      <a:pt x="1" y="463"/>
                    </a:lnTo>
                    <a:cubicBezTo>
                      <a:pt x="753" y="740"/>
                      <a:pt x="1519" y="978"/>
                      <a:pt x="2312" y="1149"/>
                    </a:cubicBezTo>
                    <a:cubicBezTo>
                      <a:pt x="2272" y="965"/>
                      <a:pt x="2232" y="780"/>
                      <a:pt x="2206" y="595"/>
                    </a:cubicBezTo>
                    <a:cubicBezTo>
                      <a:pt x="1242" y="357"/>
                      <a:pt x="119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14" name="Google Shape;4414;p68"/>
              <p:cNvSpPr/>
              <p:nvPr/>
            </p:nvSpPr>
            <p:spPr>
              <a:xfrm>
                <a:off x="363250" y="2294225"/>
                <a:ext cx="74625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929" extrusionOk="0">
                    <a:moveTo>
                      <a:pt x="2774" y="1"/>
                    </a:moveTo>
                    <a:cubicBezTo>
                      <a:pt x="2774" y="1"/>
                      <a:pt x="872" y="1136"/>
                      <a:pt x="0" y="1467"/>
                    </a:cubicBezTo>
                    <a:lnTo>
                      <a:pt x="264" y="1929"/>
                    </a:lnTo>
                    <a:cubicBezTo>
                      <a:pt x="264" y="1929"/>
                      <a:pt x="1915" y="1176"/>
                      <a:pt x="2985" y="410"/>
                    </a:cubicBezTo>
                    <a:lnTo>
                      <a:pt x="27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15" name="Google Shape;4415;p68"/>
              <p:cNvSpPr/>
              <p:nvPr/>
            </p:nvSpPr>
            <p:spPr>
              <a:xfrm>
                <a:off x="490025" y="1977975"/>
                <a:ext cx="77625" cy="21690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676" extrusionOk="0">
                    <a:moveTo>
                      <a:pt x="2328" y="0"/>
                    </a:moveTo>
                    <a:cubicBezTo>
                      <a:pt x="2192" y="0"/>
                      <a:pt x="2055" y="30"/>
                      <a:pt x="1929" y="91"/>
                    </a:cubicBezTo>
                    <a:lnTo>
                      <a:pt x="1" y="8676"/>
                    </a:lnTo>
                    <a:lnTo>
                      <a:pt x="1" y="8676"/>
                    </a:lnTo>
                    <a:lnTo>
                      <a:pt x="1599" y="7474"/>
                    </a:lnTo>
                    <a:lnTo>
                      <a:pt x="2338" y="4199"/>
                    </a:lnTo>
                    <a:lnTo>
                      <a:pt x="1678" y="3802"/>
                    </a:lnTo>
                    <a:lnTo>
                      <a:pt x="2668" y="3221"/>
                    </a:lnTo>
                    <a:lnTo>
                      <a:pt x="3104" y="422"/>
                    </a:lnTo>
                    <a:cubicBezTo>
                      <a:pt x="2931" y="148"/>
                      <a:pt x="2632" y="0"/>
                      <a:pt x="2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16" name="Google Shape;4416;p68"/>
              <p:cNvSpPr/>
              <p:nvPr/>
            </p:nvSpPr>
            <p:spPr>
              <a:xfrm>
                <a:off x="402525" y="1970175"/>
                <a:ext cx="8752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8988" extrusionOk="0">
                    <a:moveTo>
                      <a:pt x="681" y="0"/>
                    </a:moveTo>
                    <a:cubicBezTo>
                      <a:pt x="461" y="0"/>
                      <a:pt x="209" y="84"/>
                      <a:pt x="1" y="377"/>
                    </a:cubicBezTo>
                    <a:lnTo>
                      <a:pt x="608" y="3547"/>
                    </a:lnTo>
                    <a:lnTo>
                      <a:pt x="1599" y="4128"/>
                    </a:lnTo>
                    <a:lnTo>
                      <a:pt x="939" y="4524"/>
                    </a:lnTo>
                    <a:lnTo>
                      <a:pt x="1691" y="7799"/>
                    </a:lnTo>
                    <a:lnTo>
                      <a:pt x="3501" y="8988"/>
                    </a:lnTo>
                    <a:lnTo>
                      <a:pt x="1216" y="152"/>
                    </a:lnTo>
                    <a:cubicBezTo>
                      <a:pt x="1216" y="152"/>
                      <a:pt x="977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17" name="Google Shape;4417;p68"/>
              <p:cNvSpPr/>
              <p:nvPr/>
            </p:nvSpPr>
            <p:spPr>
              <a:xfrm>
                <a:off x="493325" y="2352475"/>
                <a:ext cx="104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93" extrusionOk="0">
                    <a:moveTo>
                      <a:pt x="205" y="1"/>
                    </a:moveTo>
                    <a:cubicBezTo>
                      <a:pt x="115" y="1"/>
                      <a:pt x="26" y="58"/>
                      <a:pt x="14" y="180"/>
                    </a:cubicBezTo>
                    <a:cubicBezTo>
                      <a:pt x="1" y="286"/>
                      <a:pt x="80" y="391"/>
                      <a:pt x="199" y="391"/>
                    </a:cubicBezTo>
                    <a:cubicBezTo>
                      <a:pt x="207" y="392"/>
                      <a:pt x="214" y="393"/>
                      <a:pt x="222" y="393"/>
                    </a:cubicBezTo>
                    <a:cubicBezTo>
                      <a:pt x="318" y="393"/>
                      <a:pt x="398" y="317"/>
                      <a:pt x="410" y="220"/>
                    </a:cubicBezTo>
                    <a:cubicBezTo>
                      <a:pt x="417" y="78"/>
                      <a:pt x="310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18" name="Google Shape;4418;p68"/>
              <p:cNvSpPr/>
              <p:nvPr/>
            </p:nvSpPr>
            <p:spPr>
              <a:xfrm>
                <a:off x="489575" y="2316000"/>
                <a:ext cx="120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99" extrusionOk="0">
                    <a:moveTo>
                      <a:pt x="271" y="0"/>
                    </a:moveTo>
                    <a:cubicBezTo>
                      <a:pt x="30" y="0"/>
                      <a:pt x="1" y="372"/>
                      <a:pt x="256" y="398"/>
                    </a:cubicBezTo>
                    <a:cubicBezTo>
                      <a:pt x="263" y="398"/>
                      <a:pt x="270" y="399"/>
                      <a:pt x="277" y="399"/>
                    </a:cubicBezTo>
                    <a:cubicBezTo>
                      <a:pt x="375" y="399"/>
                      <a:pt x="468" y="312"/>
                      <a:pt x="468" y="213"/>
                    </a:cubicBezTo>
                    <a:cubicBezTo>
                      <a:pt x="481" y="107"/>
                      <a:pt x="402" y="15"/>
                      <a:pt x="296" y="1"/>
                    </a:cubicBezTo>
                    <a:cubicBezTo>
                      <a:pt x="287" y="1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19" name="Google Shape;4419;p68"/>
              <p:cNvSpPr/>
              <p:nvPr/>
            </p:nvSpPr>
            <p:spPr>
              <a:xfrm>
                <a:off x="487800" y="2279700"/>
                <a:ext cx="118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88" extrusionOk="0">
                    <a:moveTo>
                      <a:pt x="258" y="0"/>
                    </a:moveTo>
                    <a:cubicBezTo>
                      <a:pt x="96" y="0"/>
                      <a:pt x="1" y="190"/>
                      <a:pt x="116" y="318"/>
                    </a:cubicBezTo>
                    <a:cubicBezTo>
                      <a:pt x="154" y="366"/>
                      <a:pt x="209" y="388"/>
                      <a:pt x="263" y="388"/>
                    </a:cubicBezTo>
                    <a:cubicBezTo>
                      <a:pt x="357" y="388"/>
                      <a:pt x="451" y="321"/>
                      <a:pt x="459" y="212"/>
                    </a:cubicBezTo>
                    <a:cubicBezTo>
                      <a:pt x="473" y="106"/>
                      <a:pt x="393" y="1"/>
                      <a:pt x="274" y="1"/>
                    </a:cubicBezTo>
                    <a:cubicBezTo>
                      <a:pt x="269" y="0"/>
                      <a:pt x="264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20" name="Google Shape;4420;p68"/>
              <p:cNvSpPr/>
              <p:nvPr/>
            </p:nvSpPr>
            <p:spPr>
              <a:xfrm>
                <a:off x="485825" y="2243050"/>
                <a:ext cx="1150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01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3" y="331"/>
                    </a:cubicBezTo>
                    <a:cubicBezTo>
                      <a:pt x="145" y="378"/>
                      <a:pt x="200" y="400"/>
                      <a:pt x="254" y="400"/>
                    </a:cubicBezTo>
                    <a:cubicBezTo>
                      <a:pt x="349" y="400"/>
                      <a:pt x="442" y="331"/>
                      <a:pt x="459" y="212"/>
                    </a:cubicBezTo>
                    <a:cubicBezTo>
                      <a:pt x="459" y="106"/>
                      <a:pt x="380" y="14"/>
                      <a:pt x="274" y="1"/>
                    </a:cubicBezTo>
                    <a:cubicBezTo>
                      <a:pt x="269" y="0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21" name="Google Shape;4421;p68"/>
              <p:cNvSpPr/>
              <p:nvPr/>
            </p:nvSpPr>
            <p:spPr>
              <a:xfrm>
                <a:off x="483850" y="2206725"/>
                <a:ext cx="114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88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2" y="318"/>
                    </a:cubicBezTo>
                    <a:cubicBezTo>
                      <a:pt x="146" y="366"/>
                      <a:pt x="201" y="388"/>
                      <a:pt x="255" y="388"/>
                    </a:cubicBezTo>
                    <a:cubicBezTo>
                      <a:pt x="349" y="388"/>
                      <a:pt x="437" y="321"/>
                      <a:pt x="446" y="212"/>
                    </a:cubicBezTo>
                    <a:cubicBezTo>
                      <a:pt x="459" y="107"/>
                      <a:pt x="380" y="1"/>
                      <a:pt x="274" y="1"/>
                    </a:cubicBezTo>
                    <a:cubicBezTo>
                      <a:pt x="269" y="1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22" name="Google Shape;4422;p68"/>
              <p:cNvSpPr/>
              <p:nvPr/>
            </p:nvSpPr>
            <p:spPr>
              <a:xfrm>
                <a:off x="580150" y="2085900"/>
                <a:ext cx="14575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6806" extrusionOk="0">
                    <a:moveTo>
                      <a:pt x="173" y="0"/>
                    </a:moveTo>
                    <a:cubicBezTo>
                      <a:pt x="120" y="0"/>
                      <a:pt x="80" y="40"/>
                      <a:pt x="80" y="80"/>
                    </a:cubicBezTo>
                    <a:lnTo>
                      <a:pt x="80" y="159"/>
                    </a:lnTo>
                    <a:cubicBezTo>
                      <a:pt x="41" y="898"/>
                      <a:pt x="14" y="1585"/>
                      <a:pt x="14" y="2232"/>
                    </a:cubicBezTo>
                    <a:cubicBezTo>
                      <a:pt x="14" y="2232"/>
                      <a:pt x="14" y="2246"/>
                      <a:pt x="14" y="2246"/>
                    </a:cubicBezTo>
                    <a:cubicBezTo>
                      <a:pt x="1" y="2998"/>
                      <a:pt x="41" y="3751"/>
                      <a:pt x="107" y="4504"/>
                    </a:cubicBezTo>
                    <a:cubicBezTo>
                      <a:pt x="146" y="4887"/>
                      <a:pt x="186" y="5270"/>
                      <a:pt x="252" y="5653"/>
                    </a:cubicBezTo>
                    <a:cubicBezTo>
                      <a:pt x="278" y="5851"/>
                      <a:pt x="305" y="6036"/>
                      <a:pt x="331" y="6221"/>
                    </a:cubicBezTo>
                    <a:cubicBezTo>
                      <a:pt x="358" y="6406"/>
                      <a:pt x="397" y="6590"/>
                      <a:pt x="450" y="6762"/>
                    </a:cubicBezTo>
                    <a:cubicBezTo>
                      <a:pt x="468" y="6792"/>
                      <a:pt x="496" y="6806"/>
                      <a:pt x="522" y="6806"/>
                    </a:cubicBezTo>
                    <a:cubicBezTo>
                      <a:pt x="554" y="6806"/>
                      <a:pt x="582" y="6785"/>
                      <a:pt x="582" y="6749"/>
                    </a:cubicBezTo>
                    <a:cubicBezTo>
                      <a:pt x="569" y="6551"/>
                      <a:pt x="542" y="6366"/>
                      <a:pt x="503" y="6194"/>
                    </a:cubicBezTo>
                    <a:cubicBezTo>
                      <a:pt x="463" y="5996"/>
                      <a:pt x="437" y="5811"/>
                      <a:pt x="410" y="5613"/>
                    </a:cubicBezTo>
                    <a:cubicBezTo>
                      <a:pt x="344" y="5257"/>
                      <a:pt x="305" y="4887"/>
                      <a:pt x="265" y="4517"/>
                    </a:cubicBezTo>
                    <a:cubicBezTo>
                      <a:pt x="186" y="3777"/>
                      <a:pt x="159" y="3038"/>
                      <a:pt x="146" y="2298"/>
                    </a:cubicBezTo>
                    <a:cubicBezTo>
                      <a:pt x="159" y="2285"/>
                      <a:pt x="173" y="2259"/>
                      <a:pt x="173" y="2232"/>
                    </a:cubicBezTo>
                    <a:cubicBezTo>
                      <a:pt x="173" y="1585"/>
                      <a:pt x="199" y="898"/>
                      <a:pt x="252" y="172"/>
                    </a:cubicBezTo>
                    <a:lnTo>
                      <a:pt x="252" y="93"/>
                    </a:lnTo>
                    <a:cubicBezTo>
                      <a:pt x="252" y="53"/>
                      <a:pt x="212" y="14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23" name="Google Shape;4423;p68"/>
              <p:cNvSpPr/>
              <p:nvPr/>
            </p:nvSpPr>
            <p:spPr>
              <a:xfrm>
                <a:off x="415750" y="1775525"/>
                <a:ext cx="140000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4452" extrusionOk="0">
                    <a:moveTo>
                      <a:pt x="3131" y="0"/>
                    </a:moveTo>
                    <a:cubicBezTo>
                      <a:pt x="2441" y="0"/>
                      <a:pt x="2391" y="516"/>
                      <a:pt x="2391" y="516"/>
                    </a:cubicBezTo>
                    <a:cubicBezTo>
                      <a:pt x="2391" y="516"/>
                      <a:pt x="2271" y="75"/>
                      <a:pt x="1886" y="75"/>
                    </a:cubicBezTo>
                    <a:cubicBezTo>
                      <a:pt x="1809" y="75"/>
                      <a:pt x="1723" y="92"/>
                      <a:pt x="1625" y="133"/>
                    </a:cubicBezTo>
                    <a:cubicBezTo>
                      <a:pt x="1294" y="279"/>
                      <a:pt x="1096" y="635"/>
                      <a:pt x="1149" y="1005"/>
                    </a:cubicBezTo>
                    <a:cubicBezTo>
                      <a:pt x="1149" y="1005"/>
                      <a:pt x="1037" y="899"/>
                      <a:pt x="844" y="899"/>
                    </a:cubicBezTo>
                    <a:cubicBezTo>
                      <a:pt x="733" y="899"/>
                      <a:pt x="595" y="934"/>
                      <a:pt x="436" y="1045"/>
                    </a:cubicBezTo>
                    <a:cubicBezTo>
                      <a:pt x="0" y="1362"/>
                      <a:pt x="489" y="2035"/>
                      <a:pt x="489" y="2035"/>
                    </a:cubicBezTo>
                    <a:cubicBezTo>
                      <a:pt x="225" y="2062"/>
                      <a:pt x="40" y="2299"/>
                      <a:pt x="66" y="2563"/>
                    </a:cubicBezTo>
                    <a:cubicBezTo>
                      <a:pt x="53" y="3052"/>
                      <a:pt x="555" y="3237"/>
                      <a:pt x="555" y="3237"/>
                    </a:cubicBezTo>
                    <a:lnTo>
                      <a:pt x="991" y="4452"/>
                    </a:lnTo>
                    <a:lnTo>
                      <a:pt x="5111" y="3739"/>
                    </a:lnTo>
                    <a:lnTo>
                      <a:pt x="5111" y="2088"/>
                    </a:lnTo>
                    <a:cubicBezTo>
                      <a:pt x="5111" y="2088"/>
                      <a:pt x="5600" y="1745"/>
                      <a:pt x="5283" y="1309"/>
                    </a:cubicBezTo>
                    <a:cubicBezTo>
                      <a:pt x="5097" y="1046"/>
                      <a:pt x="4902" y="991"/>
                      <a:pt x="4773" y="991"/>
                    </a:cubicBezTo>
                    <a:cubicBezTo>
                      <a:pt x="4681" y="991"/>
                      <a:pt x="4622" y="1018"/>
                      <a:pt x="4622" y="1018"/>
                    </a:cubicBezTo>
                    <a:cubicBezTo>
                      <a:pt x="4622" y="1018"/>
                      <a:pt x="4821" y="767"/>
                      <a:pt x="4490" y="503"/>
                    </a:cubicBezTo>
                    <a:cubicBezTo>
                      <a:pt x="4395" y="430"/>
                      <a:pt x="4296" y="403"/>
                      <a:pt x="4202" y="403"/>
                    </a:cubicBezTo>
                    <a:cubicBezTo>
                      <a:pt x="3957" y="403"/>
                      <a:pt x="3751" y="582"/>
                      <a:pt x="3751" y="582"/>
                    </a:cubicBezTo>
                    <a:cubicBezTo>
                      <a:pt x="3751" y="582"/>
                      <a:pt x="3922" y="28"/>
                      <a:pt x="3183" y="1"/>
                    </a:cubicBezTo>
                    <a:cubicBezTo>
                      <a:pt x="3165" y="1"/>
                      <a:pt x="3148" y="0"/>
                      <a:pt x="3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24" name="Google Shape;4424;p68"/>
              <p:cNvSpPr/>
              <p:nvPr/>
            </p:nvSpPr>
            <p:spPr>
              <a:xfrm>
                <a:off x="447775" y="1907950"/>
                <a:ext cx="6737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801" extrusionOk="0">
                    <a:moveTo>
                      <a:pt x="0" y="0"/>
                    </a:moveTo>
                    <a:lnTo>
                      <a:pt x="0" y="2351"/>
                    </a:lnTo>
                    <a:cubicBezTo>
                      <a:pt x="0" y="2351"/>
                      <a:pt x="651" y="2800"/>
                      <a:pt x="1450" y="2800"/>
                    </a:cubicBezTo>
                    <a:cubicBezTo>
                      <a:pt x="1773" y="2800"/>
                      <a:pt x="2119" y="2727"/>
                      <a:pt x="2457" y="2523"/>
                    </a:cubicBezTo>
                    <a:cubicBezTo>
                      <a:pt x="2536" y="2470"/>
                      <a:pt x="2615" y="2417"/>
                      <a:pt x="2694" y="2351"/>
                    </a:cubicBezTo>
                    <a:lnTo>
                      <a:pt x="2694" y="1677"/>
                    </a:lnTo>
                    <a:lnTo>
                      <a:pt x="2377" y="1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25" name="Google Shape;4425;p68"/>
              <p:cNvSpPr/>
              <p:nvPr/>
            </p:nvSpPr>
            <p:spPr>
              <a:xfrm>
                <a:off x="465600" y="1934675"/>
                <a:ext cx="4955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454" extrusionOk="0">
                    <a:moveTo>
                      <a:pt x="0" y="1"/>
                    </a:moveTo>
                    <a:cubicBezTo>
                      <a:pt x="0" y="1"/>
                      <a:pt x="740" y="1057"/>
                      <a:pt x="1744" y="1454"/>
                    </a:cubicBezTo>
                    <a:cubicBezTo>
                      <a:pt x="1823" y="1401"/>
                      <a:pt x="1902" y="1348"/>
                      <a:pt x="1981" y="1282"/>
                    </a:cubicBezTo>
                    <a:lnTo>
                      <a:pt x="1981" y="608"/>
                    </a:lnTo>
                    <a:lnTo>
                      <a:pt x="1651" y="3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26" name="Google Shape;4426;p68"/>
              <p:cNvSpPr/>
              <p:nvPr/>
            </p:nvSpPr>
            <p:spPr>
              <a:xfrm>
                <a:off x="517425" y="1811525"/>
                <a:ext cx="42300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864" extrusionOk="0">
                    <a:moveTo>
                      <a:pt x="40" y="1"/>
                    </a:moveTo>
                    <a:cubicBezTo>
                      <a:pt x="1" y="448"/>
                      <a:pt x="1087" y="1863"/>
                      <a:pt x="1097" y="1863"/>
                    </a:cubicBezTo>
                    <a:cubicBezTo>
                      <a:pt x="1097" y="1863"/>
                      <a:pt x="1097" y="1863"/>
                      <a:pt x="1097" y="1863"/>
                    </a:cubicBezTo>
                    <a:cubicBezTo>
                      <a:pt x="1691" y="146"/>
                      <a:pt x="40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27" name="Google Shape;4427;p68"/>
              <p:cNvSpPr/>
              <p:nvPr/>
            </p:nvSpPr>
            <p:spPr>
              <a:xfrm>
                <a:off x="536250" y="1869450"/>
                <a:ext cx="20125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450" extrusionOk="0">
                    <a:moveTo>
                      <a:pt x="351" y="1"/>
                    </a:moveTo>
                    <a:cubicBezTo>
                      <a:pt x="171" y="1"/>
                      <a:pt x="1" y="206"/>
                      <a:pt x="1" y="206"/>
                    </a:cubicBezTo>
                    <a:lnTo>
                      <a:pt x="67" y="1434"/>
                    </a:lnTo>
                    <a:cubicBezTo>
                      <a:pt x="109" y="1445"/>
                      <a:pt x="149" y="1450"/>
                      <a:pt x="188" y="1450"/>
                    </a:cubicBezTo>
                    <a:cubicBezTo>
                      <a:pt x="682" y="1450"/>
                      <a:pt x="804" y="623"/>
                      <a:pt x="608" y="206"/>
                    </a:cubicBezTo>
                    <a:cubicBezTo>
                      <a:pt x="533" y="52"/>
                      <a:pt x="441" y="1"/>
                      <a:pt x="351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28" name="Google Shape;4428;p68"/>
              <p:cNvSpPr/>
              <p:nvPr/>
            </p:nvSpPr>
            <p:spPr>
              <a:xfrm>
                <a:off x="439500" y="1807825"/>
                <a:ext cx="10700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5670" extrusionOk="0">
                    <a:moveTo>
                      <a:pt x="2223" y="1"/>
                    </a:moveTo>
                    <a:cubicBezTo>
                      <a:pt x="1959" y="1"/>
                      <a:pt x="1682" y="28"/>
                      <a:pt x="1401" y="83"/>
                    </a:cubicBezTo>
                    <a:cubicBezTo>
                      <a:pt x="1" y="347"/>
                      <a:pt x="186" y="1826"/>
                      <a:pt x="186" y="1826"/>
                    </a:cubicBezTo>
                    <a:lnTo>
                      <a:pt x="226" y="2645"/>
                    </a:lnTo>
                    <a:lnTo>
                      <a:pt x="318" y="4177"/>
                    </a:lnTo>
                    <a:lnTo>
                      <a:pt x="331" y="4481"/>
                    </a:lnTo>
                    <a:cubicBezTo>
                      <a:pt x="384" y="4533"/>
                      <a:pt x="1374" y="5669"/>
                      <a:pt x="2827" y="5669"/>
                    </a:cubicBezTo>
                    <a:cubicBezTo>
                      <a:pt x="4280" y="5669"/>
                      <a:pt x="4280" y="4269"/>
                      <a:pt x="4280" y="4269"/>
                    </a:cubicBezTo>
                    <a:lnTo>
                      <a:pt x="4267" y="3147"/>
                    </a:lnTo>
                    <a:lnTo>
                      <a:pt x="4254" y="2790"/>
                    </a:lnTo>
                    <a:lnTo>
                      <a:pt x="4201" y="1311"/>
                    </a:lnTo>
                    <a:cubicBezTo>
                      <a:pt x="4174" y="1034"/>
                      <a:pt x="4055" y="783"/>
                      <a:pt x="3871" y="571"/>
                    </a:cubicBezTo>
                    <a:cubicBezTo>
                      <a:pt x="3517" y="189"/>
                      <a:pt x="2914" y="1"/>
                      <a:pt x="2223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29" name="Google Shape;4429;p68"/>
              <p:cNvSpPr/>
              <p:nvPr/>
            </p:nvSpPr>
            <p:spPr>
              <a:xfrm>
                <a:off x="447425" y="1905625"/>
                <a:ext cx="1192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569" extrusionOk="0">
                    <a:moveTo>
                      <a:pt x="476" y="1"/>
                    </a:moveTo>
                    <a:lnTo>
                      <a:pt x="476" y="1"/>
                    </a:lnTo>
                    <a:cubicBezTo>
                      <a:pt x="344" y="133"/>
                      <a:pt x="173" y="225"/>
                      <a:pt x="1" y="265"/>
                    </a:cubicBezTo>
                    <a:lnTo>
                      <a:pt x="14" y="569"/>
                    </a:lnTo>
                    <a:cubicBezTo>
                      <a:pt x="278" y="437"/>
                      <a:pt x="476" y="14"/>
                      <a:pt x="476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30" name="Google Shape;4430;p68"/>
              <p:cNvSpPr/>
              <p:nvPr/>
            </p:nvSpPr>
            <p:spPr>
              <a:xfrm>
                <a:off x="453050" y="1874925"/>
                <a:ext cx="994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079" extrusionOk="0">
                    <a:moveTo>
                      <a:pt x="423" y="0"/>
                    </a:moveTo>
                    <a:lnTo>
                      <a:pt x="0" y="344"/>
                    </a:lnTo>
                    <a:cubicBezTo>
                      <a:pt x="14" y="912"/>
                      <a:pt x="106" y="1480"/>
                      <a:pt x="304" y="2021"/>
                    </a:cubicBezTo>
                    <a:cubicBezTo>
                      <a:pt x="539" y="2716"/>
                      <a:pt x="1375" y="3079"/>
                      <a:pt x="2182" y="3079"/>
                    </a:cubicBezTo>
                    <a:cubicBezTo>
                      <a:pt x="2418" y="3079"/>
                      <a:pt x="2651" y="3048"/>
                      <a:pt x="2866" y="2985"/>
                    </a:cubicBezTo>
                    <a:cubicBezTo>
                      <a:pt x="3830" y="2721"/>
                      <a:pt x="3976" y="859"/>
                      <a:pt x="3712" y="661"/>
                    </a:cubicBezTo>
                    <a:cubicBezTo>
                      <a:pt x="3571" y="565"/>
                      <a:pt x="3397" y="534"/>
                      <a:pt x="3229" y="534"/>
                    </a:cubicBezTo>
                    <a:cubicBezTo>
                      <a:pt x="2911" y="534"/>
                      <a:pt x="2615" y="648"/>
                      <a:pt x="2615" y="648"/>
                    </a:cubicBezTo>
                    <a:cubicBezTo>
                      <a:pt x="2426" y="556"/>
                      <a:pt x="2214" y="518"/>
                      <a:pt x="1998" y="518"/>
                    </a:cubicBezTo>
                    <a:cubicBezTo>
                      <a:pt x="1747" y="518"/>
                      <a:pt x="1489" y="569"/>
                      <a:pt x="1255" y="648"/>
                    </a:cubicBezTo>
                    <a:cubicBezTo>
                      <a:pt x="1220" y="658"/>
                      <a:pt x="1185" y="663"/>
                      <a:pt x="1151" y="663"/>
                    </a:cubicBezTo>
                    <a:cubicBezTo>
                      <a:pt x="749" y="663"/>
                      <a:pt x="423" y="0"/>
                      <a:pt x="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31" name="Google Shape;4431;p68"/>
              <p:cNvSpPr/>
              <p:nvPr/>
            </p:nvSpPr>
            <p:spPr>
              <a:xfrm>
                <a:off x="474175" y="1877900"/>
                <a:ext cx="23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371" extrusionOk="0">
                    <a:moveTo>
                      <a:pt x="476" y="0"/>
                    </a:moveTo>
                    <a:cubicBezTo>
                      <a:pt x="212" y="0"/>
                      <a:pt x="1" y="80"/>
                      <a:pt x="1" y="185"/>
                    </a:cubicBezTo>
                    <a:cubicBezTo>
                      <a:pt x="1" y="278"/>
                      <a:pt x="212" y="370"/>
                      <a:pt x="476" y="370"/>
                    </a:cubicBezTo>
                    <a:cubicBezTo>
                      <a:pt x="727" y="370"/>
                      <a:pt x="938" y="278"/>
                      <a:pt x="938" y="185"/>
                    </a:cubicBezTo>
                    <a:cubicBezTo>
                      <a:pt x="938" y="80"/>
                      <a:pt x="727" y="0"/>
                      <a:pt x="476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32" name="Google Shape;4432;p68"/>
              <p:cNvSpPr/>
              <p:nvPr/>
            </p:nvSpPr>
            <p:spPr>
              <a:xfrm>
                <a:off x="530975" y="1877325"/>
                <a:ext cx="148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80" extrusionOk="0">
                    <a:moveTo>
                      <a:pt x="524" y="0"/>
                    </a:moveTo>
                    <a:cubicBezTo>
                      <a:pt x="505" y="0"/>
                      <a:pt x="489" y="4"/>
                      <a:pt x="476" y="10"/>
                    </a:cubicBezTo>
                    <a:cubicBezTo>
                      <a:pt x="212" y="10"/>
                      <a:pt x="0" y="89"/>
                      <a:pt x="0" y="195"/>
                    </a:cubicBezTo>
                    <a:cubicBezTo>
                      <a:pt x="0" y="301"/>
                      <a:pt x="212" y="380"/>
                      <a:pt x="476" y="380"/>
                    </a:cubicBezTo>
                    <a:lnTo>
                      <a:pt x="595" y="380"/>
                    </a:lnTo>
                    <a:lnTo>
                      <a:pt x="581" y="10"/>
                    </a:lnTo>
                    <a:cubicBezTo>
                      <a:pt x="561" y="4"/>
                      <a:pt x="542" y="0"/>
                      <a:pt x="524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33" name="Google Shape;4433;p68"/>
              <p:cNvSpPr/>
              <p:nvPr/>
            </p:nvSpPr>
            <p:spPr>
              <a:xfrm>
                <a:off x="490350" y="1862050"/>
                <a:ext cx="6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03" extrusionOk="0">
                    <a:moveTo>
                      <a:pt x="133" y="0"/>
                    </a:moveTo>
                    <a:cubicBezTo>
                      <a:pt x="54" y="0"/>
                      <a:pt x="1" y="106"/>
                      <a:pt x="1" y="251"/>
                    </a:cubicBezTo>
                    <a:cubicBezTo>
                      <a:pt x="1" y="397"/>
                      <a:pt x="54" y="502"/>
                      <a:pt x="133" y="502"/>
                    </a:cubicBezTo>
                    <a:cubicBezTo>
                      <a:pt x="212" y="502"/>
                      <a:pt x="278" y="397"/>
                      <a:pt x="278" y="251"/>
                    </a:cubicBezTo>
                    <a:cubicBezTo>
                      <a:pt x="278" y="106"/>
                      <a:pt x="21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34" name="Google Shape;4434;p68"/>
              <p:cNvSpPr/>
              <p:nvPr/>
            </p:nvSpPr>
            <p:spPr>
              <a:xfrm>
                <a:off x="525025" y="1861725"/>
                <a:ext cx="695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16" extrusionOk="0">
                    <a:moveTo>
                      <a:pt x="146" y="0"/>
                    </a:moveTo>
                    <a:cubicBezTo>
                      <a:pt x="67" y="0"/>
                      <a:pt x="0" y="119"/>
                      <a:pt x="0" y="264"/>
                    </a:cubicBezTo>
                    <a:cubicBezTo>
                      <a:pt x="0" y="396"/>
                      <a:pt x="67" y="515"/>
                      <a:pt x="146" y="515"/>
                    </a:cubicBezTo>
                    <a:cubicBezTo>
                      <a:pt x="225" y="515"/>
                      <a:pt x="278" y="396"/>
                      <a:pt x="278" y="264"/>
                    </a:cubicBezTo>
                    <a:cubicBezTo>
                      <a:pt x="278" y="119"/>
                      <a:pt x="212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35" name="Google Shape;4435;p68"/>
              <p:cNvSpPr/>
              <p:nvPr/>
            </p:nvSpPr>
            <p:spPr>
              <a:xfrm>
                <a:off x="510825" y="1852925"/>
                <a:ext cx="1522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318" extrusionOk="0">
                    <a:moveTo>
                      <a:pt x="78" y="1"/>
                    </a:moveTo>
                    <a:cubicBezTo>
                      <a:pt x="67" y="1"/>
                      <a:pt x="55" y="4"/>
                      <a:pt x="40" y="9"/>
                    </a:cubicBezTo>
                    <a:cubicBezTo>
                      <a:pt x="14" y="22"/>
                      <a:pt x="1" y="48"/>
                      <a:pt x="14" y="75"/>
                    </a:cubicBezTo>
                    <a:cubicBezTo>
                      <a:pt x="27" y="88"/>
                      <a:pt x="252" y="564"/>
                      <a:pt x="489" y="1039"/>
                    </a:cubicBezTo>
                    <a:cubicBezTo>
                      <a:pt x="397" y="1145"/>
                      <a:pt x="278" y="1211"/>
                      <a:pt x="133" y="1211"/>
                    </a:cubicBezTo>
                    <a:cubicBezTo>
                      <a:pt x="67" y="1211"/>
                      <a:pt x="67" y="1316"/>
                      <a:pt x="133" y="1316"/>
                    </a:cubicBezTo>
                    <a:cubicBezTo>
                      <a:pt x="145" y="1317"/>
                      <a:pt x="158" y="1318"/>
                      <a:pt x="170" y="1318"/>
                    </a:cubicBezTo>
                    <a:cubicBezTo>
                      <a:pt x="352" y="1318"/>
                      <a:pt x="508" y="1226"/>
                      <a:pt x="595" y="1065"/>
                    </a:cubicBezTo>
                    <a:cubicBezTo>
                      <a:pt x="608" y="1052"/>
                      <a:pt x="608" y="1039"/>
                      <a:pt x="595" y="1026"/>
                    </a:cubicBezTo>
                    <a:cubicBezTo>
                      <a:pt x="357" y="524"/>
                      <a:pt x="119" y="35"/>
                      <a:pt x="119" y="35"/>
                    </a:cubicBezTo>
                    <a:cubicBezTo>
                      <a:pt x="111" y="10"/>
                      <a:pt x="97" y="1"/>
                      <a:pt x="78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36" name="Google Shape;4436;p68"/>
              <p:cNvSpPr/>
              <p:nvPr/>
            </p:nvSpPr>
            <p:spPr>
              <a:xfrm>
                <a:off x="479450" y="1840925"/>
                <a:ext cx="195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14" extrusionOk="0">
                    <a:moveTo>
                      <a:pt x="635" y="0"/>
                    </a:moveTo>
                    <a:cubicBezTo>
                      <a:pt x="173" y="27"/>
                      <a:pt x="41" y="304"/>
                      <a:pt x="14" y="449"/>
                    </a:cubicBezTo>
                    <a:cubicBezTo>
                      <a:pt x="1" y="502"/>
                      <a:pt x="14" y="568"/>
                      <a:pt x="67" y="595"/>
                    </a:cubicBezTo>
                    <a:lnTo>
                      <a:pt x="80" y="595"/>
                    </a:lnTo>
                    <a:cubicBezTo>
                      <a:pt x="97" y="607"/>
                      <a:pt x="118" y="613"/>
                      <a:pt x="140" y="613"/>
                    </a:cubicBezTo>
                    <a:cubicBezTo>
                      <a:pt x="186" y="613"/>
                      <a:pt x="234" y="587"/>
                      <a:pt x="252" y="542"/>
                    </a:cubicBezTo>
                    <a:cubicBezTo>
                      <a:pt x="331" y="383"/>
                      <a:pt x="490" y="278"/>
                      <a:pt x="675" y="251"/>
                    </a:cubicBezTo>
                    <a:cubicBezTo>
                      <a:pt x="741" y="238"/>
                      <a:pt x="780" y="159"/>
                      <a:pt x="767" y="93"/>
                    </a:cubicBezTo>
                    <a:cubicBezTo>
                      <a:pt x="754" y="40"/>
                      <a:pt x="701" y="0"/>
                      <a:pt x="6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37" name="Google Shape;4437;p68"/>
              <p:cNvSpPr/>
              <p:nvPr/>
            </p:nvSpPr>
            <p:spPr>
              <a:xfrm>
                <a:off x="521075" y="1840925"/>
                <a:ext cx="198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08" extrusionOk="0">
                    <a:moveTo>
                      <a:pt x="145" y="0"/>
                    </a:moveTo>
                    <a:cubicBezTo>
                      <a:pt x="92" y="0"/>
                      <a:pt x="40" y="40"/>
                      <a:pt x="26" y="93"/>
                    </a:cubicBezTo>
                    <a:cubicBezTo>
                      <a:pt x="0" y="159"/>
                      <a:pt x="40" y="238"/>
                      <a:pt x="119" y="251"/>
                    </a:cubicBezTo>
                    <a:cubicBezTo>
                      <a:pt x="291" y="278"/>
                      <a:pt x="449" y="383"/>
                      <a:pt x="528" y="542"/>
                    </a:cubicBezTo>
                    <a:cubicBezTo>
                      <a:pt x="555" y="587"/>
                      <a:pt x="601" y="607"/>
                      <a:pt x="648" y="607"/>
                    </a:cubicBezTo>
                    <a:cubicBezTo>
                      <a:pt x="670" y="607"/>
                      <a:pt x="692" y="603"/>
                      <a:pt x="713" y="595"/>
                    </a:cubicBezTo>
                    <a:lnTo>
                      <a:pt x="726" y="595"/>
                    </a:lnTo>
                    <a:cubicBezTo>
                      <a:pt x="766" y="555"/>
                      <a:pt x="792" y="502"/>
                      <a:pt x="779" y="449"/>
                    </a:cubicBezTo>
                    <a:cubicBezTo>
                      <a:pt x="740" y="291"/>
                      <a:pt x="621" y="27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38" name="Google Shape;4438;p68"/>
              <p:cNvSpPr/>
              <p:nvPr/>
            </p:nvSpPr>
            <p:spPr>
              <a:xfrm>
                <a:off x="495650" y="1891800"/>
                <a:ext cx="386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41" extrusionOk="0">
                    <a:moveTo>
                      <a:pt x="74" y="1"/>
                    </a:moveTo>
                    <a:cubicBezTo>
                      <a:pt x="33" y="1"/>
                      <a:pt x="1" y="56"/>
                      <a:pt x="40" y="105"/>
                    </a:cubicBezTo>
                    <a:cubicBezTo>
                      <a:pt x="40" y="105"/>
                      <a:pt x="462" y="540"/>
                      <a:pt x="977" y="540"/>
                    </a:cubicBezTo>
                    <a:cubicBezTo>
                      <a:pt x="1175" y="540"/>
                      <a:pt x="1360" y="474"/>
                      <a:pt x="1506" y="369"/>
                    </a:cubicBezTo>
                    <a:cubicBezTo>
                      <a:pt x="1532" y="356"/>
                      <a:pt x="1545" y="316"/>
                      <a:pt x="1519" y="290"/>
                    </a:cubicBezTo>
                    <a:cubicBezTo>
                      <a:pt x="1511" y="273"/>
                      <a:pt x="1492" y="262"/>
                      <a:pt x="1473" y="262"/>
                    </a:cubicBezTo>
                    <a:cubicBezTo>
                      <a:pt x="1462" y="262"/>
                      <a:pt x="1450" y="266"/>
                      <a:pt x="1440" y="276"/>
                    </a:cubicBezTo>
                    <a:cubicBezTo>
                      <a:pt x="1282" y="388"/>
                      <a:pt x="1123" y="430"/>
                      <a:pt x="972" y="430"/>
                    </a:cubicBezTo>
                    <a:cubicBezTo>
                      <a:pt x="516" y="430"/>
                      <a:pt x="139" y="45"/>
                      <a:pt x="119" y="25"/>
                    </a:cubicBezTo>
                    <a:cubicBezTo>
                      <a:pt x="105" y="8"/>
                      <a:pt x="89" y="1"/>
                      <a:pt x="74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39" name="Google Shape;4439;p68"/>
              <p:cNvSpPr/>
              <p:nvPr/>
            </p:nvSpPr>
            <p:spPr>
              <a:xfrm>
                <a:off x="421250" y="1871400"/>
                <a:ext cx="31500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636" extrusionOk="0">
                    <a:moveTo>
                      <a:pt x="645" y="1"/>
                    </a:moveTo>
                    <a:cubicBezTo>
                      <a:pt x="522" y="1"/>
                      <a:pt x="396" y="59"/>
                      <a:pt x="282" y="221"/>
                    </a:cubicBezTo>
                    <a:cubicBezTo>
                      <a:pt x="0" y="649"/>
                      <a:pt x="421" y="1636"/>
                      <a:pt x="969" y="1636"/>
                    </a:cubicBezTo>
                    <a:cubicBezTo>
                      <a:pt x="1063" y="1636"/>
                      <a:pt x="1161" y="1607"/>
                      <a:pt x="1259" y="1541"/>
                    </a:cubicBezTo>
                    <a:lnTo>
                      <a:pt x="1259" y="392"/>
                    </a:lnTo>
                    <a:cubicBezTo>
                      <a:pt x="1259" y="392"/>
                      <a:pt x="964" y="1"/>
                      <a:pt x="645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40" name="Google Shape;4440;p68"/>
              <p:cNvSpPr/>
              <p:nvPr/>
            </p:nvSpPr>
            <p:spPr>
              <a:xfrm>
                <a:off x="434225" y="1881075"/>
                <a:ext cx="182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44" extrusionOk="0">
                    <a:moveTo>
                      <a:pt x="64" y="0"/>
                    </a:moveTo>
                    <a:cubicBezTo>
                      <a:pt x="40" y="0"/>
                      <a:pt x="24" y="12"/>
                      <a:pt x="14" y="32"/>
                    </a:cubicBezTo>
                    <a:cubicBezTo>
                      <a:pt x="1" y="58"/>
                      <a:pt x="14" y="98"/>
                      <a:pt x="40" y="111"/>
                    </a:cubicBezTo>
                    <a:cubicBezTo>
                      <a:pt x="357" y="256"/>
                      <a:pt x="569" y="547"/>
                      <a:pt x="608" y="890"/>
                    </a:cubicBezTo>
                    <a:cubicBezTo>
                      <a:pt x="608" y="917"/>
                      <a:pt x="635" y="943"/>
                      <a:pt x="661" y="943"/>
                    </a:cubicBezTo>
                    <a:lnTo>
                      <a:pt x="674" y="943"/>
                    </a:lnTo>
                    <a:cubicBezTo>
                      <a:pt x="701" y="930"/>
                      <a:pt x="727" y="903"/>
                      <a:pt x="727" y="877"/>
                    </a:cubicBezTo>
                    <a:cubicBezTo>
                      <a:pt x="674" y="494"/>
                      <a:pt x="437" y="164"/>
                      <a:pt x="93" y="5"/>
                    </a:cubicBezTo>
                    <a:cubicBezTo>
                      <a:pt x="83" y="2"/>
                      <a:pt x="73" y="0"/>
                      <a:pt x="64" y="0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41" name="Google Shape;4441;p68"/>
              <p:cNvSpPr/>
              <p:nvPr/>
            </p:nvSpPr>
            <p:spPr>
              <a:xfrm>
                <a:off x="435550" y="1889775"/>
                <a:ext cx="119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39" extrusionOk="0">
                    <a:moveTo>
                      <a:pt x="436" y="1"/>
                    </a:moveTo>
                    <a:cubicBezTo>
                      <a:pt x="278" y="1"/>
                      <a:pt x="133" y="40"/>
                      <a:pt x="27" y="146"/>
                    </a:cubicBezTo>
                    <a:cubicBezTo>
                      <a:pt x="1" y="159"/>
                      <a:pt x="1" y="199"/>
                      <a:pt x="27" y="225"/>
                    </a:cubicBezTo>
                    <a:cubicBezTo>
                      <a:pt x="40" y="239"/>
                      <a:pt x="53" y="239"/>
                      <a:pt x="67" y="239"/>
                    </a:cubicBezTo>
                    <a:lnTo>
                      <a:pt x="106" y="239"/>
                    </a:lnTo>
                    <a:cubicBezTo>
                      <a:pt x="141" y="203"/>
                      <a:pt x="271" y="115"/>
                      <a:pt x="364" y="115"/>
                    </a:cubicBezTo>
                    <a:cubicBezTo>
                      <a:pt x="376" y="115"/>
                      <a:pt x="387" y="117"/>
                      <a:pt x="397" y="120"/>
                    </a:cubicBezTo>
                    <a:cubicBezTo>
                      <a:pt x="436" y="120"/>
                      <a:pt x="463" y="106"/>
                      <a:pt x="476" y="80"/>
                    </a:cubicBezTo>
                    <a:cubicBezTo>
                      <a:pt x="476" y="40"/>
                      <a:pt x="463" y="14"/>
                      <a:pt x="436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42" name="Google Shape;4442;p68"/>
              <p:cNvSpPr/>
              <p:nvPr/>
            </p:nvSpPr>
            <p:spPr>
              <a:xfrm>
                <a:off x="439500" y="1802375"/>
                <a:ext cx="10062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339" extrusionOk="0">
                    <a:moveTo>
                      <a:pt x="2044" y="1"/>
                    </a:moveTo>
                    <a:cubicBezTo>
                      <a:pt x="1825" y="1"/>
                      <a:pt x="1605" y="22"/>
                      <a:pt x="1388" y="63"/>
                    </a:cubicBezTo>
                    <a:cubicBezTo>
                      <a:pt x="1" y="327"/>
                      <a:pt x="1" y="1938"/>
                      <a:pt x="1" y="1938"/>
                    </a:cubicBezTo>
                    <a:lnTo>
                      <a:pt x="41" y="2770"/>
                    </a:lnTo>
                    <a:cubicBezTo>
                      <a:pt x="344" y="2942"/>
                      <a:pt x="516" y="3074"/>
                      <a:pt x="595" y="3285"/>
                    </a:cubicBezTo>
                    <a:lnTo>
                      <a:pt x="965" y="3338"/>
                    </a:lnTo>
                    <a:cubicBezTo>
                      <a:pt x="991" y="2995"/>
                      <a:pt x="965" y="2638"/>
                      <a:pt x="886" y="2295"/>
                    </a:cubicBezTo>
                    <a:cubicBezTo>
                      <a:pt x="767" y="1846"/>
                      <a:pt x="1348" y="1793"/>
                      <a:pt x="1176" y="1199"/>
                    </a:cubicBezTo>
                    <a:cubicBezTo>
                      <a:pt x="1150" y="1133"/>
                      <a:pt x="1493" y="988"/>
                      <a:pt x="1533" y="974"/>
                    </a:cubicBezTo>
                    <a:cubicBezTo>
                      <a:pt x="1625" y="922"/>
                      <a:pt x="1731" y="908"/>
                      <a:pt x="1837" y="908"/>
                    </a:cubicBezTo>
                    <a:cubicBezTo>
                      <a:pt x="1943" y="930"/>
                      <a:pt x="2015" y="1002"/>
                      <a:pt x="2122" y="1002"/>
                    </a:cubicBezTo>
                    <a:cubicBezTo>
                      <a:pt x="2148" y="1002"/>
                      <a:pt x="2176" y="998"/>
                      <a:pt x="2206" y="988"/>
                    </a:cubicBezTo>
                    <a:cubicBezTo>
                      <a:pt x="2365" y="935"/>
                      <a:pt x="2457" y="789"/>
                      <a:pt x="2444" y="618"/>
                    </a:cubicBezTo>
                    <a:lnTo>
                      <a:pt x="2444" y="618"/>
                    </a:lnTo>
                    <a:cubicBezTo>
                      <a:pt x="2550" y="737"/>
                      <a:pt x="2656" y="829"/>
                      <a:pt x="2774" y="922"/>
                    </a:cubicBezTo>
                    <a:cubicBezTo>
                      <a:pt x="2859" y="972"/>
                      <a:pt x="2955" y="996"/>
                      <a:pt x="3050" y="996"/>
                    </a:cubicBezTo>
                    <a:cubicBezTo>
                      <a:pt x="3104" y="996"/>
                      <a:pt x="3158" y="989"/>
                      <a:pt x="3210" y="974"/>
                    </a:cubicBezTo>
                    <a:cubicBezTo>
                      <a:pt x="3355" y="922"/>
                      <a:pt x="3448" y="776"/>
                      <a:pt x="3421" y="631"/>
                    </a:cubicBezTo>
                    <a:lnTo>
                      <a:pt x="3421" y="631"/>
                    </a:lnTo>
                    <a:cubicBezTo>
                      <a:pt x="3567" y="789"/>
                      <a:pt x="3765" y="895"/>
                      <a:pt x="3976" y="922"/>
                    </a:cubicBezTo>
                    <a:cubicBezTo>
                      <a:pt x="3978" y="922"/>
                      <a:pt x="3980" y="922"/>
                      <a:pt x="3982" y="922"/>
                    </a:cubicBezTo>
                    <a:cubicBezTo>
                      <a:pt x="4025" y="922"/>
                      <a:pt x="3975" y="773"/>
                      <a:pt x="3950" y="697"/>
                    </a:cubicBezTo>
                    <a:cubicBezTo>
                      <a:pt x="3937" y="684"/>
                      <a:pt x="3937" y="671"/>
                      <a:pt x="3937" y="657"/>
                    </a:cubicBezTo>
                    <a:cubicBezTo>
                      <a:pt x="3857" y="578"/>
                      <a:pt x="3778" y="512"/>
                      <a:pt x="3686" y="459"/>
                    </a:cubicBezTo>
                    <a:cubicBezTo>
                      <a:pt x="3488" y="327"/>
                      <a:pt x="3276" y="222"/>
                      <a:pt x="3052" y="156"/>
                    </a:cubicBezTo>
                    <a:cubicBezTo>
                      <a:pt x="2723" y="51"/>
                      <a:pt x="2384" y="1"/>
                      <a:pt x="20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43" name="Google Shape;4443;p68"/>
              <p:cNvSpPr/>
              <p:nvPr/>
            </p:nvSpPr>
            <p:spPr>
              <a:xfrm>
                <a:off x="479450" y="1866000"/>
                <a:ext cx="3602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702" extrusionOk="0">
                    <a:moveTo>
                      <a:pt x="760" y="0"/>
                    </a:moveTo>
                    <a:cubicBezTo>
                      <a:pt x="745" y="0"/>
                      <a:pt x="730" y="0"/>
                      <a:pt x="714" y="1"/>
                    </a:cubicBezTo>
                    <a:cubicBezTo>
                      <a:pt x="318" y="14"/>
                      <a:pt x="1" y="173"/>
                      <a:pt x="14" y="371"/>
                    </a:cubicBezTo>
                    <a:cubicBezTo>
                      <a:pt x="14" y="560"/>
                      <a:pt x="317" y="702"/>
                      <a:pt x="679" y="702"/>
                    </a:cubicBezTo>
                    <a:cubicBezTo>
                      <a:pt x="695" y="702"/>
                      <a:pt x="711" y="701"/>
                      <a:pt x="727" y="701"/>
                    </a:cubicBezTo>
                    <a:cubicBezTo>
                      <a:pt x="1124" y="688"/>
                      <a:pt x="1440" y="516"/>
                      <a:pt x="1440" y="331"/>
                    </a:cubicBezTo>
                    <a:cubicBezTo>
                      <a:pt x="1428" y="153"/>
                      <a:pt x="1135" y="0"/>
                      <a:pt x="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44" name="Google Shape;4444;p68"/>
              <p:cNvSpPr/>
              <p:nvPr/>
            </p:nvSpPr>
            <p:spPr>
              <a:xfrm>
                <a:off x="525025" y="1865650"/>
                <a:ext cx="360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690" extrusionOk="0">
                    <a:moveTo>
                      <a:pt x="763" y="1"/>
                    </a:moveTo>
                    <a:cubicBezTo>
                      <a:pt x="747" y="1"/>
                      <a:pt x="730" y="1"/>
                      <a:pt x="714" y="2"/>
                    </a:cubicBezTo>
                    <a:cubicBezTo>
                      <a:pt x="317" y="2"/>
                      <a:pt x="0" y="173"/>
                      <a:pt x="14" y="358"/>
                    </a:cubicBezTo>
                    <a:cubicBezTo>
                      <a:pt x="14" y="548"/>
                      <a:pt x="304" y="689"/>
                      <a:pt x="677" y="689"/>
                    </a:cubicBezTo>
                    <a:cubicBezTo>
                      <a:pt x="694" y="689"/>
                      <a:pt x="710" y="689"/>
                      <a:pt x="727" y="688"/>
                    </a:cubicBezTo>
                    <a:cubicBezTo>
                      <a:pt x="1123" y="688"/>
                      <a:pt x="1440" y="517"/>
                      <a:pt x="1440" y="332"/>
                    </a:cubicBezTo>
                    <a:cubicBezTo>
                      <a:pt x="1427" y="142"/>
                      <a:pt x="1136" y="1"/>
                      <a:pt x="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45" name="Google Shape;4445;p68"/>
              <p:cNvSpPr/>
              <p:nvPr/>
            </p:nvSpPr>
            <p:spPr>
              <a:xfrm>
                <a:off x="513650" y="1871075"/>
                <a:ext cx="127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55" extrusionOk="0">
                    <a:moveTo>
                      <a:pt x="247" y="0"/>
                    </a:moveTo>
                    <a:cubicBezTo>
                      <a:pt x="176" y="0"/>
                      <a:pt x="106" y="20"/>
                      <a:pt x="46" y="62"/>
                    </a:cubicBezTo>
                    <a:cubicBezTo>
                      <a:pt x="1" y="85"/>
                      <a:pt x="24" y="147"/>
                      <a:pt x="65" y="147"/>
                    </a:cubicBezTo>
                    <a:cubicBezTo>
                      <a:pt x="71" y="147"/>
                      <a:pt x="78" y="145"/>
                      <a:pt x="86" y="141"/>
                    </a:cubicBezTo>
                    <a:cubicBezTo>
                      <a:pt x="139" y="102"/>
                      <a:pt x="201" y="82"/>
                      <a:pt x="264" y="82"/>
                    </a:cubicBezTo>
                    <a:cubicBezTo>
                      <a:pt x="327" y="82"/>
                      <a:pt x="389" y="102"/>
                      <a:pt x="442" y="141"/>
                    </a:cubicBezTo>
                    <a:cubicBezTo>
                      <a:pt x="442" y="141"/>
                      <a:pt x="455" y="141"/>
                      <a:pt x="469" y="154"/>
                    </a:cubicBezTo>
                    <a:cubicBezTo>
                      <a:pt x="482" y="154"/>
                      <a:pt x="495" y="154"/>
                      <a:pt x="495" y="141"/>
                    </a:cubicBezTo>
                    <a:cubicBezTo>
                      <a:pt x="508" y="128"/>
                      <a:pt x="508" y="102"/>
                      <a:pt x="495" y="88"/>
                    </a:cubicBezTo>
                    <a:cubicBezTo>
                      <a:pt x="422" y="30"/>
                      <a:pt x="334" y="0"/>
                      <a:pt x="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46" name="Google Shape;4446;p68"/>
              <p:cNvSpPr/>
              <p:nvPr/>
            </p:nvSpPr>
            <p:spPr>
              <a:xfrm>
                <a:off x="454700" y="1872175"/>
                <a:ext cx="264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64" extrusionOk="0">
                    <a:moveTo>
                      <a:pt x="425" y="0"/>
                    </a:moveTo>
                    <a:cubicBezTo>
                      <a:pt x="296" y="0"/>
                      <a:pt x="167" y="11"/>
                      <a:pt x="40" y="31"/>
                    </a:cubicBezTo>
                    <a:cubicBezTo>
                      <a:pt x="0" y="44"/>
                      <a:pt x="0" y="97"/>
                      <a:pt x="27" y="110"/>
                    </a:cubicBezTo>
                    <a:cubicBezTo>
                      <a:pt x="40" y="124"/>
                      <a:pt x="53" y="124"/>
                      <a:pt x="67" y="124"/>
                    </a:cubicBezTo>
                    <a:cubicBezTo>
                      <a:pt x="193" y="103"/>
                      <a:pt x="320" y="92"/>
                      <a:pt x="446" y="92"/>
                    </a:cubicBezTo>
                    <a:cubicBezTo>
                      <a:pt x="635" y="92"/>
                      <a:pt x="822" y="116"/>
                      <a:pt x="1004" y="163"/>
                    </a:cubicBezTo>
                    <a:cubicBezTo>
                      <a:pt x="1031" y="163"/>
                      <a:pt x="1057" y="150"/>
                      <a:pt x="1057" y="137"/>
                    </a:cubicBezTo>
                    <a:cubicBezTo>
                      <a:pt x="1057" y="110"/>
                      <a:pt x="1057" y="84"/>
                      <a:pt x="1031" y="84"/>
                    </a:cubicBezTo>
                    <a:cubicBezTo>
                      <a:pt x="836" y="27"/>
                      <a:pt x="631" y="0"/>
                      <a:pt x="4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47" name="Google Shape;4447;p68"/>
              <p:cNvSpPr/>
              <p:nvPr/>
            </p:nvSpPr>
            <p:spPr>
              <a:xfrm>
                <a:off x="432900" y="1948550"/>
                <a:ext cx="53200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695" extrusionOk="0">
                    <a:moveTo>
                      <a:pt x="595" y="1"/>
                    </a:moveTo>
                    <a:cubicBezTo>
                      <a:pt x="595" y="1"/>
                      <a:pt x="212" y="133"/>
                      <a:pt x="1" y="1017"/>
                    </a:cubicBezTo>
                    <a:cubicBezTo>
                      <a:pt x="265" y="1823"/>
                      <a:pt x="1044" y="2497"/>
                      <a:pt x="2127" y="2695"/>
                    </a:cubicBezTo>
                    <a:lnTo>
                      <a:pt x="2127" y="1110"/>
                    </a:lnTo>
                    <a:cubicBezTo>
                      <a:pt x="1506" y="925"/>
                      <a:pt x="965" y="542"/>
                      <a:pt x="5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48" name="Google Shape;4448;p68"/>
              <p:cNvSpPr/>
              <p:nvPr/>
            </p:nvSpPr>
            <p:spPr>
              <a:xfrm>
                <a:off x="485725" y="1954175"/>
                <a:ext cx="52525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470" extrusionOk="0">
                    <a:moveTo>
                      <a:pt x="1176" y="0"/>
                    </a:moveTo>
                    <a:cubicBezTo>
                      <a:pt x="622" y="872"/>
                      <a:pt x="1" y="885"/>
                      <a:pt x="1" y="885"/>
                    </a:cubicBezTo>
                    <a:lnTo>
                      <a:pt x="1" y="2470"/>
                    </a:lnTo>
                    <a:cubicBezTo>
                      <a:pt x="1031" y="2206"/>
                      <a:pt x="1401" y="1889"/>
                      <a:pt x="2101" y="1043"/>
                    </a:cubicBezTo>
                    <a:cubicBezTo>
                      <a:pt x="1823" y="159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49" name="Google Shape;4449;p68"/>
              <p:cNvSpPr/>
              <p:nvPr/>
            </p:nvSpPr>
            <p:spPr>
              <a:xfrm>
                <a:off x="478609" y="1987500"/>
                <a:ext cx="24990" cy="3931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996" extrusionOk="0">
                    <a:moveTo>
                      <a:pt x="727" y="1"/>
                    </a:moveTo>
                    <a:lnTo>
                      <a:pt x="1" y="912"/>
                    </a:lnTo>
                    <a:lnTo>
                      <a:pt x="740" y="1995"/>
                    </a:lnTo>
                    <a:lnTo>
                      <a:pt x="1440" y="899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4450" name="Google Shape;4450;p68"/>
              <p:cNvSpPr/>
              <p:nvPr/>
            </p:nvSpPr>
            <p:spPr>
              <a:xfrm>
                <a:off x="445750" y="1985200"/>
                <a:ext cx="796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114" extrusionOk="0">
                    <a:moveTo>
                      <a:pt x="1600" y="0"/>
                    </a:moveTo>
                    <a:cubicBezTo>
                      <a:pt x="1573" y="0"/>
                      <a:pt x="1547" y="14"/>
                      <a:pt x="1534" y="27"/>
                    </a:cubicBezTo>
                    <a:lnTo>
                      <a:pt x="68" y="1717"/>
                    </a:lnTo>
                    <a:cubicBezTo>
                      <a:pt x="0" y="1776"/>
                      <a:pt x="60" y="1862"/>
                      <a:pt x="129" y="1862"/>
                    </a:cubicBezTo>
                    <a:cubicBezTo>
                      <a:pt x="153" y="1862"/>
                      <a:pt x="179" y="1851"/>
                      <a:pt x="200" y="1823"/>
                    </a:cubicBezTo>
                    <a:lnTo>
                      <a:pt x="1600" y="225"/>
                    </a:lnTo>
                    <a:lnTo>
                      <a:pt x="3013" y="2074"/>
                    </a:lnTo>
                    <a:cubicBezTo>
                      <a:pt x="3039" y="2100"/>
                      <a:pt x="3066" y="2114"/>
                      <a:pt x="3092" y="2114"/>
                    </a:cubicBezTo>
                    <a:cubicBezTo>
                      <a:pt x="3105" y="2114"/>
                      <a:pt x="3119" y="2100"/>
                      <a:pt x="3132" y="2100"/>
                    </a:cubicBezTo>
                    <a:cubicBezTo>
                      <a:pt x="3171" y="2074"/>
                      <a:pt x="3185" y="2021"/>
                      <a:pt x="3145" y="1981"/>
                    </a:cubicBezTo>
                    <a:lnTo>
                      <a:pt x="1666" y="40"/>
                    </a:lnTo>
                    <a:cubicBezTo>
                      <a:pt x="1653" y="14"/>
                      <a:pt x="1626" y="0"/>
                      <a:pt x="16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51" name="Google Shape;4451;p68"/>
              <p:cNvSpPr/>
              <p:nvPr/>
            </p:nvSpPr>
            <p:spPr>
              <a:xfrm>
                <a:off x="483750" y="1975950"/>
                <a:ext cx="40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43" extrusionOk="0">
                    <a:moveTo>
                      <a:pt x="80" y="1"/>
                    </a:moveTo>
                    <a:cubicBezTo>
                      <a:pt x="27" y="1"/>
                      <a:pt x="1" y="40"/>
                      <a:pt x="1" y="93"/>
                    </a:cubicBezTo>
                    <a:lnTo>
                      <a:pt x="1" y="463"/>
                    </a:lnTo>
                    <a:cubicBezTo>
                      <a:pt x="1" y="503"/>
                      <a:pt x="27" y="542"/>
                      <a:pt x="80" y="542"/>
                    </a:cubicBezTo>
                    <a:cubicBezTo>
                      <a:pt x="133" y="542"/>
                      <a:pt x="159" y="503"/>
                      <a:pt x="159" y="463"/>
                    </a:cubicBezTo>
                    <a:lnTo>
                      <a:pt x="159" y="93"/>
                    </a:lnTo>
                    <a:cubicBezTo>
                      <a:pt x="159" y="40"/>
                      <a:pt x="120" y="1"/>
                      <a:pt x="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52" name="Google Shape;4452;p68"/>
              <p:cNvSpPr/>
              <p:nvPr/>
            </p:nvSpPr>
            <p:spPr>
              <a:xfrm>
                <a:off x="349700" y="2378525"/>
                <a:ext cx="101075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470" extrusionOk="0">
                    <a:moveTo>
                      <a:pt x="1217" y="1"/>
                    </a:moveTo>
                    <a:cubicBezTo>
                      <a:pt x="1194" y="1"/>
                      <a:pt x="1171" y="4"/>
                      <a:pt x="1150" y="10"/>
                    </a:cubicBezTo>
                    <a:cubicBezTo>
                      <a:pt x="555" y="168"/>
                      <a:pt x="1" y="908"/>
                      <a:pt x="106" y="1198"/>
                    </a:cubicBezTo>
                    <a:cubicBezTo>
                      <a:pt x="265" y="1647"/>
                      <a:pt x="806" y="2453"/>
                      <a:pt x="965" y="2757"/>
                    </a:cubicBezTo>
                    <a:cubicBezTo>
                      <a:pt x="1071" y="2994"/>
                      <a:pt x="1189" y="3219"/>
                      <a:pt x="1335" y="3443"/>
                    </a:cubicBezTo>
                    <a:cubicBezTo>
                      <a:pt x="1431" y="3461"/>
                      <a:pt x="1524" y="3470"/>
                      <a:pt x="1615" y="3470"/>
                    </a:cubicBezTo>
                    <a:cubicBezTo>
                      <a:pt x="2387" y="3470"/>
                      <a:pt x="2976" y="2850"/>
                      <a:pt x="3342" y="2189"/>
                    </a:cubicBezTo>
                    <a:cubicBezTo>
                      <a:pt x="2959" y="1819"/>
                      <a:pt x="2735" y="1621"/>
                      <a:pt x="2735" y="1621"/>
                    </a:cubicBezTo>
                    <a:lnTo>
                      <a:pt x="2735" y="1621"/>
                    </a:lnTo>
                    <a:cubicBezTo>
                      <a:pt x="2867" y="1647"/>
                      <a:pt x="2985" y="1713"/>
                      <a:pt x="3091" y="1792"/>
                    </a:cubicBezTo>
                    <a:lnTo>
                      <a:pt x="3250" y="1938"/>
                    </a:lnTo>
                    <a:cubicBezTo>
                      <a:pt x="3523" y="2184"/>
                      <a:pt x="3707" y="2266"/>
                      <a:pt x="3828" y="2266"/>
                    </a:cubicBezTo>
                    <a:cubicBezTo>
                      <a:pt x="3888" y="2266"/>
                      <a:pt x="3932" y="2246"/>
                      <a:pt x="3963" y="2215"/>
                    </a:cubicBezTo>
                    <a:cubicBezTo>
                      <a:pt x="4042" y="2136"/>
                      <a:pt x="4042" y="2017"/>
                      <a:pt x="3963" y="1951"/>
                    </a:cubicBezTo>
                    <a:cubicBezTo>
                      <a:pt x="3659" y="1608"/>
                      <a:pt x="2985" y="842"/>
                      <a:pt x="2853" y="723"/>
                    </a:cubicBezTo>
                    <a:cubicBezTo>
                      <a:pt x="2550" y="485"/>
                      <a:pt x="2206" y="313"/>
                      <a:pt x="1850" y="221"/>
                    </a:cubicBezTo>
                    <a:cubicBezTo>
                      <a:pt x="1628" y="162"/>
                      <a:pt x="1395" y="1"/>
                      <a:pt x="1217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53" name="Google Shape;4453;p68"/>
              <p:cNvSpPr/>
              <p:nvPr/>
            </p:nvSpPr>
            <p:spPr>
              <a:xfrm>
                <a:off x="238125" y="1997075"/>
                <a:ext cx="185225" cy="42165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16866" extrusionOk="0">
                    <a:moveTo>
                      <a:pt x="5230" y="1"/>
                    </a:moveTo>
                    <a:lnTo>
                      <a:pt x="5151" y="67"/>
                    </a:lnTo>
                    <a:lnTo>
                      <a:pt x="5085" y="120"/>
                    </a:lnTo>
                    <a:lnTo>
                      <a:pt x="4952" y="225"/>
                    </a:lnTo>
                    <a:cubicBezTo>
                      <a:pt x="4873" y="291"/>
                      <a:pt x="4794" y="357"/>
                      <a:pt x="4715" y="437"/>
                    </a:cubicBezTo>
                    <a:cubicBezTo>
                      <a:pt x="4569" y="569"/>
                      <a:pt x="4424" y="714"/>
                      <a:pt x="4279" y="846"/>
                    </a:cubicBezTo>
                    <a:cubicBezTo>
                      <a:pt x="4002" y="1123"/>
                      <a:pt x="3724" y="1414"/>
                      <a:pt x="3460" y="1718"/>
                    </a:cubicBezTo>
                    <a:cubicBezTo>
                      <a:pt x="2932" y="2312"/>
                      <a:pt x="2443" y="2946"/>
                      <a:pt x="2007" y="3619"/>
                    </a:cubicBezTo>
                    <a:cubicBezTo>
                      <a:pt x="1558" y="4280"/>
                      <a:pt x="1175" y="4993"/>
                      <a:pt x="845" y="5733"/>
                    </a:cubicBezTo>
                    <a:cubicBezTo>
                      <a:pt x="674" y="6102"/>
                      <a:pt x="528" y="6472"/>
                      <a:pt x="396" y="6868"/>
                    </a:cubicBezTo>
                    <a:cubicBezTo>
                      <a:pt x="317" y="7053"/>
                      <a:pt x="264" y="7251"/>
                      <a:pt x="198" y="7449"/>
                    </a:cubicBezTo>
                    <a:cubicBezTo>
                      <a:pt x="172" y="7542"/>
                      <a:pt x="145" y="7647"/>
                      <a:pt x="119" y="7740"/>
                    </a:cubicBezTo>
                    <a:lnTo>
                      <a:pt x="106" y="7819"/>
                    </a:lnTo>
                    <a:lnTo>
                      <a:pt x="92" y="7859"/>
                    </a:lnTo>
                    <a:lnTo>
                      <a:pt x="79" y="7938"/>
                    </a:lnTo>
                    <a:cubicBezTo>
                      <a:pt x="40" y="8057"/>
                      <a:pt x="26" y="8176"/>
                      <a:pt x="13" y="8295"/>
                    </a:cubicBezTo>
                    <a:cubicBezTo>
                      <a:pt x="0" y="8400"/>
                      <a:pt x="0" y="8493"/>
                      <a:pt x="0" y="8598"/>
                    </a:cubicBezTo>
                    <a:cubicBezTo>
                      <a:pt x="0" y="8691"/>
                      <a:pt x="0" y="8783"/>
                      <a:pt x="13" y="8862"/>
                    </a:cubicBezTo>
                    <a:cubicBezTo>
                      <a:pt x="26" y="9008"/>
                      <a:pt x="53" y="9153"/>
                      <a:pt x="79" y="9311"/>
                    </a:cubicBezTo>
                    <a:cubicBezTo>
                      <a:pt x="132" y="9549"/>
                      <a:pt x="198" y="9787"/>
                      <a:pt x="277" y="10011"/>
                    </a:cubicBezTo>
                    <a:cubicBezTo>
                      <a:pt x="343" y="10236"/>
                      <a:pt x="423" y="10434"/>
                      <a:pt x="502" y="10632"/>
                    </a:cubicBezTo>
                    <a:cubicBezTo>
                      <a:pt x="581" y="10817"/>
                      <a:pt x="674" y="11002"/>
                      <a:pt x="753" y="11187"/>
                    </a:cubicBezTo>
                    <a:cubicBezTo>
                      <a:pt x="924" y="11543"/>
                      <a:pt x="1109" y="11887"/>
                      <a:pt x="1294" y="12217"/>
                    </a:cubicBezTo>
                    <a:cubicBezTo>
                      <a:pt x="1479" y="12560"/>
                      <a:pt x="1677" y="12877"/>
                      <a:pt x="1862" y="13194"/>
                    </a:cubicBezTo>
                    <a:cubicBezTo>
                      <a:pt x="2258" y="13841"/>
                      <a:pt x="2668" y="14462"/>
                      <a:pt x="3077" y="15070"/>
                    </a:cubicBezTo>
                    <a:cubicBezTo>
                      <a:pt x="3288" y="15373"/>
                      <a:pt x="3500" y="15664"/>
                      <a:pt x="3724" y="15968"/>
                    </a:cubicBezTo>
                    <a:cubicBezTo>
                      <a:pt x="3830" y="16113"/>
                      <a:pt x="3936" y="16271"/>
                      <a:pt x="4054" y="16417"/>
                    </a:cubicBezTo>
                    <a:lnTo>
                      <a:pt x="4213" y="16641"/>
                    </a:lnTo>
                    <a:lnTo>
                      <a:pt x="4385" y="16866"/>
                    </a:lnTo>
                    <a:lnTo>
                      <a:pt x="6630" y="15281"/>
                    </a:lnTo>
                    <a:lnTo>
                      <a:pt x="6498" y="15070"/>
                    </a:lnTo>
                    <a:lnTo>
                      <a:pt x="6352" y="14845"/>
                    </a:lnTo>
                    <a:lnTo>
                      <a:pt x="6088" y="14396"/>
                    </a:lnTo>
                    <a:cubicBezTo>
                      <a:pt x="5903" y="14092"/>
                      <a:pt x="5718" y="13788"/>
                      <a:pt x="5547" y="13498"/>
                    </a:cubicBezTo>
                    <a:cubicBezTo>
                      <a:pt x="5190" y="12890"/>
                      <a:pt x="4847" y="12283"/>
                      <a:pt x="4530" y="11675"/>
                    </a:cubicBezTo>
                    <a:cubicBezTo>
                      <a:pt x="4358" y="11372"/>
                      <a:pt x="4213" y="11068"/>
                      <a:pt x="4068" y="10764"/>
                    </a:cubicBezTo>
                    <a:cubicBezTo>
                      <a:pt x="3922" y="10474"/>
                      <a:pt x="3790" y="10170"/>
                      <a:pt x="3658" y="9866"/>
                    </a:cubicBezTo>
                    <a:cubicBezTo>
                      <a:pt x="3553" y="9602"/>
                      <a:pt x="3447" y="9325"/>
                      <a:pt x="3368" y="9034"/>
                    </a:cubicBezTo>
                    <a:cubicBezTo>
                      <a:pt x="3331" y="8936"/>
                      <a:pt x="3305" y="8838"/>
                      <a:pt x="3291" y="8729"/>
                    </a:cubicBezTo>
                    <a:lnTo>
                      <a:pt x="3291" y="8729"/>
                    </a:lnTo>
                    <a:lnTo>
                      <a:pt x="3302" y="8678"/>
                    </a:lnTo>
                    <a:cubicBezTo>
                      <a:pt x="3328" y="8612"/>
                      <a:pt x="3354" y="8545"/>
                      <a:pt x="3368" y="8466"/>
                    </a:cubicBezTo>
                    <a:cubicBezTo>
                      <a:pt x="3420" y="8321"/>
                      <a:pt x="3473" y="8176"/>
                      <a:pt x="3539" y="8030"/>
                    </a:cubicBezTo>
                    <a:cubicBezTo>
                      <a:pt x="3658" y="7753"/>
                      <a:pt x="3777" y="7463"/>
                      <a:pt x="3922" y="7185"/>
                    </a:cubicBezTo>
                    <a:cubicBezTo>
                      <a:pt x="4200" y="6631"/>
                      <a:pt x="4530" y="6089"/>
                      <a:pt x="4900" y="5574"/>
                    </a:cubicBezTo>
                    <a:cubicBezTo>
                      <a:pt x="5071" y="5310"/>
                      <a:pt x="5269" y="5059"/>
                      <a:pt x="5468" y="4808"/>
                    </a:cubicBezTo>
                    <a:cubicBezTo>
                      <a:pt x="5666" y="4557"/>
                      <a:pt x="5877" y="4306"/>
                      <a:pt x="6101" y="4082"/>
                    </a:cubicBezTo>
                    <a:cubicBezTo>
                      <a:pt x="6313" y="3844"/>
                      <a:pt x="6537" y="3606"/>
                      <a:pt x="6762" y="3395"/>
                    </a:cubicBezTo>
                    <a:cubicBezTo>
                      <a:pt x="6867" y="3276"/>
                      <a:pt x="6986" y="3170"/>
                      <a:pt x="7105" y="3065"/>
                    </a:cubicBezTo>
                    <a:lnTo>
                      <a:pt x="7264" y="2920"/>
                    </a:lnTo>
                    <a:lnTo>
                      <a:pt x="7343" y="2854"/>
                    </a:lnTo>
                    <a:lnTo>
                      <a:pt x="7409" y="2801"/>
                    </a:lnTo>
                    <a:lnTo>
                      <a:pt x="5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54" name="Google Shape;4454;p68"/>
              <p:cNvSpPr/>
              <p:nvPr/>
            </p:nvSpPr>
            <p:spPr>
              <a:xfrm>
                <a:off x="284000" y="2207325"/>
                <a:ext cx="36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347" extrusionOk="0">
                    <a:moveTo>
                      <a:pt x="73" y="1"/>
                    </a:moveTo>
                    <a:cubicBezTo>
                      <a:pt x="31" y="1"/>
                      <a:pt x="1" y="37"/>
                      <a:pt x="1" y="83"/>
                    </a:cubicBezTo>
                    <a:cubicBezTo>
                      <a:pt x="1" y="122"/>
                      <a:pt x="40" y="162"/>
                      <a:pt x="80" y="162"/>
                    </a:cubicBezTo>
                    <a:cubicBezTo>
                      <a:pt x="516" y="188"/>
                      <a:pt x="938" y="254"/>
                      <a:pt x="1361" y="347"/>
                    </a:cubicBezTo>
                    <a:lnTo>
                      <a:pt x="1374" y="347"/>
                    </a:lnTo>
                    <a:cubicBezTo>
                      <a:pt x="1414" y="347"/>
                      <a:pt x="1453" y="320"/>
                      <a:pt x="1453" y="281"/>
                    </a:cubicBezTo>
                    <a:cubicBezTo>
                      <a:pt x="1467" y="241"/>
                      <a:pt x="1440" y="188"/>
                      <a:pt x="1401" y="188"/>
                    </a:cubicBezTo>
                    <a:cubicBezTo>
                      <a:pt x="965" y="83"/>
                      <a:pt x="529" y="30"/>
                      <a:pt x="93" y="3"/>
                    </a:cubicBezTo>
                    <a:cubicBezTo>
                      <a:pt x="86" y="2"/>
                      <a:pt x="79" y="1"/>
                      <a:pt x="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55" name="Google Shape;4455;p68"/>
              <p:cNvSpPr/>
              <p:nvPr/>
            </p:nvSpPr>
            <p:spPr>
              <a:xfrm>
                <a:off x="297550" y="2200125"/>
                <a:ext cx="224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35" extrusionOk="0">
                    <a:moveTo>
                      <a:pt x="100" y="0"/>
                    </a:moveTo>
                    <a:cubicBezTo>
                      <a:pt x="72" y="0"/>
                      <a:pt x="44" y="15"/>
                      <a:pt x="27" y="41"/>
                    </a:cubicBezTo>
                    <a:cubicBezTo>
                      <a:pt x="0" y="80"/>
                      <a:pt x="13" y="133"/>
                      <a:pt x="53" y="159"/>
                    </a:cubicBezTo>
                    <a:cubicBezTo>
                      <a:pt x="53" y="159"/>
                      <a:pt x="462" y="397"/>
                      <a:pt x="740" y="608"/>
                    </a:cubicBezTo>
                    <a:cubicBezTo>
                      <a:pt x="753" y="622"/>
                      <a:pt x="766" y="635"/>
                      <a:pt x="793" y="635"/>
                    </a:cubicBezTo>
                    <a:cubicBezTo>
                      <a:pt x="872" y="635"/>
                      <a:pt x="898" y="529"/>
                      <a:pt x="832" y="476"/>
                    </a:cubicBezTo>
                    <a:cubicBezTo>
                      <a:pt x="555" y="265"/>
                      <a:pt x="159" y="27"/>
                      <a:pt x="145" y="14"/>
                    </a:cubicBezTo>
                    <a:cubicBezTo>
                      <a:pt x="131" y="5"/>
                      <a:pt x="116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56" name="Google Shape;4456;p68"/>
              <p:cNvSpPr/>
              <p:nvPr/>
            </p:nvSpPr>
            <p:spPr>
              <a:xfrm>
                <a:off x="341450" y="2082850"/>
                <a:ext cx="684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3385" extrusionOk="0">
                    <a:moveTo>
                      <a:pt x="2608" y="0"/>
                    </a:moveTo>
                    <a:cubicBezTo>
                      <a:pt x="2588" y="0"/>
                      <a:pt x="2568" y="9"/>
                      <a:pt x="2550" y="30"/>
                    </a:cubicBezTo>
                    <a:cubicBezTo>
                      <a:pt x="1559" y="888"/>
                      <a:pt x="93" y="3147"/>
                      <a:pt x="27" y="3252"/>
                    </a:cubicBezTo>
                    <a:cubicBezTo>
                      <a:pt x="1" y="3292"/>
                      <a:pt x="14" y="3345"/>
                      <a:pt x="53" y="3371"/>
                    </a:cubicBezTo>
                    <a:cubicBezTo>
                      <a:pt x="67" y="3371"/>
                      <a:pt x="93" y="3384"/>
                      <a:pt x="106" y="3384"/>
                    </a:cubicBezTo>
                    <a:cubicBezTo>
                      <a:pt x="133" y="3384"/>
                      <a:pt x="159" y="3371"/>
                      <a:pt x="172" y="3345"/>
                    </a:cubicBezTo>
                    <a:cubicBezTo>
                      <a:pt x="186" y="3318"/>
                      <a:pt x="1691" y="994"/>
                      <a:pt x="2655" y="162"/>
                    </a:cubicBezTo>
                    <a:cubicBezTo>
                      <a:pt x="2737" y="101"/>
                      <a:pt x="2677" y="0"/>
                      <a:pt x="2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57" name="Google Shape;4457;p68"/>
              <p:cNvSpPr/>
              <p:nvPr/>
            </p:nvSpPr>
            <p:spPr>
              <a:xfrm>
                <a:off x="390975" y="2093150"/>
                <a:ext cx="231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79" extrusionOk="0">
                    <a:moveTo>
                      <a:pt x="819" y="1"/>
                    </a:moveTo>
                    <a:lnTo>
                      <a:pt x="93" y="120"/>
                    </a:lnTo>
                    <a:cubicBezTo>
                      <a:pt x="1" y="133"/>
                      <a:pt x="14" y="265"/>
                      <a:pt x="106" y="278"/>
                    </a:cubicBezTo>
                    <a:lnTo>
                      <a:pt x="119" y="278"/>
                    </a:lnTo>
                    <a:lnTo>
                      <a:pt x="846" y="173"/>
                    </a:lnTo>
                    <a:cubicBezTo>
                      <a:pt x="885" y="159"/>
                      <a:pt x="925" y="120"/>
                      <a:pt x="912" y="80"/>
                    </a:cubicBezTo>
                    <a:cubicBezTo>
                      <a:pt x="899" y="27"/>
                      <a:pt x="859" y="1"/>
                      <a:pt x="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58" name="Google Shape;4458;p68"/>
              <p:cNvSpPr/>
              <p:nvPr/>
            </p:nvSpPr>
            <p:spPr>
              <a:xfrm>
                <a:off x="326600" y="2349625"/>
                <a:ext cx="6105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694" extrusionOk="0">
                    <a:moveTo>
                      <a:pt x="2308" y="1"/>
                    </a:moveTo>
                    <a:cubicBezTo>
                      <a:pt x="2296" y="1"/>
                      <a:pt x="2283" y="6"/>
                      <a:pt x="2272" y="17"/>
                    </a:cubicBezTo>
                    <a:lnTo>
                      <a:pt x="40" y="1549"/>
                    </a:lnTo>
                    <a:cubicBezTo>
                      <a:pt x="0" y="1575"/>
                      <a:pt x="0" y="1628"/>
                      <a:pt x="27" y="1667"/>
                    </a:cubicBezTo>
                    <a:cubicBezTo>
                      <a:pt x="40" y="1694"/>
                      <a:pt x="66" y="1694"/>
                      <a:pt x="93" y="1694"/>
                    </a:cubicBezTo>
                    <a:cubicBezTo>
                      <a:pt x="106" y="1694"/>
                      <a:pt x="132" y="1694"/>
                      <a:pt x="146" y="1681"/>
                    </a:cubicBezTo>
                    <a:lnTo>
                      <a:pt x="2364" y="162"/>
                    </a:lnTo>
                    <a:cubicBezTo>
                      <a:pt x="2441" y="118"/>
                      <a:pt x="2372" y="1"/>
                      <a:pt x="2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59" name="Google Shape;4459;p68"/>
              <p:cNvSpPr/>
              <p:nvPr/>
            </p:nvSpPr>
            <p:spPr>
              <a:xfrm>
                <a:off x="342500" y="2377950"/>
                <a:ext cx="2242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195" extrusionOk="0">
                    <a:moveTo>
                      <a:pt x="116" y="0"/>
                    </a:moveTo>
                    <a:cubicBezTo>
                      <a:pt x="56" y="0"/>
                      <a:pt x="0" y="59"/>
                      <a:pt x="38" y="125"/>
                    </a:cubicBezTo>
                    <a:lnTo>
                      <a:pt x="725" y="1168"/>
                    </a:lnTo>
                    <a:cubicBezTo>
                      <a:pt x="751" y="1195"/>
                      <a:pt x="777" y="1195"/>
                      <a:pt x="804" y="1195"/>
                    </a:cubicBezTo>
                    <a:cubicBezTo>
                      <a:pt x="817" y="1195"/>
                      <a:pt x="830" y="1195"/>
                      <a:pt x="843" y="1182"/>
                    </a:cubicBezTo>
                    <a:cubicBezTo>
                      <a:pt x="883" y="1155"/>
                      <a:pt x="896" y="1102"/>
                      <a:pt x="870" y="1063"/>
                    </a:cubicBezTo>
                    <a:lnTo>
                      <a:pt x="183" y="33"/>
                    </a:lnTo>
                    <a:cubicBezTo>
                      <a:pt x="164" y="10"/>
                      <a:pt x="140" y="0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60" name="Google Shape;4460;p68"/>
              <p:cNvSpPr/>
              <p:nvPr/>
            </p:nvSpPr>
            <p:spPr>
              <a:xfrm>
                <a:off x="360600" y="2379325"/>
                <a:ext cx="12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98" extrusionOk="0">
                    <a:moveTo>
                      <a:pt x="277" y="1"/>
                    </a:moveTo>
                    <a:cubicBezTo>
                      <a:pt x="99" y="1"/>
                      <a:pt x="0" y="258"/>
                      <a:pt x="186" y="374"/>
                    </a:cubicBezTo>
                    <a:cubicBezTo>
                      <a:pt x="214" y="390"/>
                      <a:pt x="245" y="397"/>
                      <a:pt x="275" y="397"/>
                    </a:cubicBezTo>
                    <a:cubicBezTo>
                      <a:pt x="344" y="397"/>
                      <a:pt x="413" y="359"/>
                      <a:pt x="450" y="295"/>
                    </a:cubicBezTo>
                    <a:cubicBezTo>
                      <a:pt x="489" y="189"/>
                      <a:pt x="463" y="70"/>
                      <a:pt x="357" y="17"/>
                    </a:cubicBezTo>
                    <a:cubicBezTo>
                      <a:pt x="329" y="6"/>
                      <a:pt x="303" y="1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4465" name="Google Shape;4465;p68"/>
          <p:cNvSpPr/>
          <p:nvPr/>
        </p:nvSpPr>
        <p:spPr>
          <a:xfrm>
            <a:off x="12674459" y="3888405"/>
            <a:ext cx="223067" cy="1991491"/>
          </a:xfrm>
          <a:custGeom>
            <a:avLst/>
            <a:gdLst/>
            <a:ahLst/>
            <a:cxnLst/>
            <a:rect l="l" t="t" r="r" b="b"/>
            <a:pathLst>
              <a:path w="3905" h="34863" extrusionOk="0">
                <a:moveTo>
                  <a:pt x="1" y="1"/>
                </a:moveTo>
                <a:lnTo>
                  <a:pt x="2764" y="34862"/>
                </a:lnTo>
                <a:lnTo>
                  <a:pt x="3904" y="34862"/>
                </a:lnTo>
                <a:lnTo>
                  <a:pt x="39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6" name="Google Shape;4466;p68"/>
          <p:cNvSpPr/>
          <p:nvPr/>
        </p:nvSpPr>
        <p:spPr>
          <a:xfrm>
            <a:off x="12785964" y="5295868"/>
            <a:ext cx="69633" cy="584029"/>
          </a:xfrm>
          <a:custGeom>
            <a:avLst/>
            <a:gdLst/>
            <a:ahLst/>
            <a:cxnLst/>
            <a:rect l="l" t="t" r="r" b="b"/>
            <a:pathLst>
              <a:path w="1219" h="10224" extrusionOk="0">
                <a:moveTo>
                  <a:pt x="1" y="1"/>
                </a:moveTo>
                <a:lnTo>
                  <a:pt x="812" y="10223"/>
                </a:lnTo>
                <a:lnTo>
                  <a:pt x="1218" y="1022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467" name="Google Shape;4467;p68"/>
          <p:cNvGrpSpPr/>
          <p:nvPr/>
        </p:nvGrpSpPr>
        <p:grpSpPr>
          <a:xfrm>
            <a:off x="9239895" y="2983026"/>
            <a:ext cx="4095456" cy="2958697"/>
            <a:chOff x="6929921" y="2237269"/>
            <a:chExt cx="3071592" cy="2219023"/>
          </a:xfrm>
        </p:grpSpPr>
        <p:grpSp>
          <p:nvGrpSpPr>
            <p:cNvPr id="4468" name="Google Shape;4468;p68"/>
            <p:cNvGrpSpPr/>
            <p:nvPr/>
          </p:nvGrpSpPr>
          <p:grpSpPr>
            <a:xfrm>
              <a:off x="6929921" y="2327691"/>
              <a:ext cx="3071592" cy="2128601"/>
              <a:chOff x="6701321" y="2327691"/>
              <a:chExt cx="3071592" cy="2128601"/>
            </a:xfrm>
          </p:grpSpPr>
          <p:sp>
            <p:nvSpPr>
              <p:cNvPr id="4469" name="Google Shape;4469;p68"/>
              <p:cNvSpPr/>
              <p:nvPr/>
            </p:nvSpPr>
            <p:spPr>
              <a:xfrm>
                <a:off x="6701321" y="4243502"/>
                <a:ext cx="3071592" cy="212790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70" name="Google Shape;4470;p68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71" name="Google Shape;4471;p68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72" name="Google Shape;4472;p68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73" name="Google Shape;4473;p68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74" name="Google Shape;4474;p68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75" name="Google Shape;4475;p68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76" name="Google Shape;4476;p68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77" name="Google Shape;4477;p68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78" name="Google Shape;4478;p68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79" name="Google Shape;4479;p68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0" name="Google Shape;4480;p68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1" name="Google Shape;4481;p68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2" name="Google Shape;4482;p68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3" name="Google Shape;4483;p68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4" name="Google Shape;4484;p68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5" name="Google Shape;4485;p68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6" name="Google Shape;4486;p68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7" name="Google Shape;4487;p68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8" name="Google Shape;4488;p68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9" name="Google Shape;4489;p68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0" name="Google Shape;4490;p68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1" name="Google Shape;4491;p68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2" name="Google Shape;4492;p68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3" name="Google Shape;4493;p68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4" name="Google Shape;4494;p68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5" name="Google Shape;4495;p68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6" name="Google Shape;4496;p68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7" name="Google Shape;4497;p68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8" name="Google Shape;4498;p68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9" name="Google Shape;4499;p68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00" name="Google Shape;4500;p68"/>
              <p:cNvSpPr/>
              <p:nvPr/>
            </p:nvSpPr>
            <p:spPr>
              <a:xfrm>
                <a:off x="6780376" y="2797116"/>
                <a:ext cx="755956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01" name="Google Shape;4501;p68"/>
              <p:cNvSpPr/>
              <p:nvPr/>
            </p:nvSpPr>
            <p:spPr>
              <a:xfrm>
                <a:off x="7536289" y="2825264"/>
                <a:ext cx="2227082" cy="90269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02" name="Google Shape;4502;p68"/>
              <p:cNvSpPr/>
              <p:nvPr/>
            </p:nvSpPr>
            <p:spPr>
              <a:xfrm>
                <a:off x="7536289" y="2916304"/>
                <a:ext cx="2136855" cy="548984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03" name="Google Shape;4503;p68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04" name="Google Shape;4504;p68"/>
              <p:cNvSpPr/>
              <p:nvPr/>
            </p:nvSpPr>
            <p:spPr>
              <a:xfrm>
                <a:off x="6834186" y="2870805"/>
                <a:ext cx="702146" cy="15483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505" name="Google Shape;4505;p68"/>
            <p:cNvGrpSpPr/>
            <p:nvPr/>
          </p:nvGrpSpPr>
          <p:grpSpPr>
            <a:xfrm>
              <a:off x="7365593" y="2597779"/>
              <a:ext cx="701246" cy="232678"/>
              <a:chOff x="7138068" y="2592629"/>
              <a:chExt cx="701246" cy="232678"/>
            </a:xfrm>
          </p:grpSpPr>
          <p:sp>
            <p:nvSpPr>
              <p:cNvPr id="4506" name="Google Shape;4506;p68"/>
              <p:cNvSpPr/>
              <p:nvPr/>
            </p:nvSpPr>
            <p:spPr>
              <a:xfrm>
                <a:off x="7185238" y="2709332"/>
                <a:ext cx="653262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2707" extrusionOk="0">
                    <a:moveTo>
                      <a:pt x="1" y="1"/>
                    </a:moveTo>
                    <a:lnTo>
                      <a:pt x="1" y="2397"/>
                    </a:lnTo>
                    <a:lnTo>
                      <a:pt x="8194" y="2706"/>
                    </a:lnTo>
                    <a:lnTo>
                      <a:pt x="15247" y="2706"/>
                    </a:lnTo>
                    <a:lnTo>
                      <a:pt x="152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07" name="Google Shape;4507;p68"/>
              <p:cNvSpPr/>
              <p:nvPr/>
            </p:nvSpPr>
            <p:spPr>
              <a:xfrm>
                <a:off x="7185238" y="2702734"/>
                <a:ext cx="351094" cy="12257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2861" extrusionOk="0">
                    <a:moveTo>
                      <a:pt x="1" y="0"/>
                    </a:moveTo>
                    <a:lnTo>
                      <a:pt x="1" y="2551"/>
                    </a:lnTo>
                    <a:lnTo>
                      <a:pt x="8194" y="2860"/>
                    </a:lnTo>
                    <a:lnTo>
                      <a:pt x="8194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08" name="Google Shape;4508;p68"/>
              <p:cNvSpPr/>
              <p:nvPr/>
            </p:nvSpPr>
            <p:spPr>
              <a:xfrm>
                <a:off x="7565251" y="2721756"/>
                <a:ext cx="273249" cy="92797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6" extrusionOk="0">
                    <a:moveTo>
                      <a:pt x="0" y="1"/>
                    </a:moveTo>
                    <a:lnTo>
                      <a:pt x="0" y="2049"/>
                    </a:lnTo>
                    <a:lnTo>
                      <a:pt x="6377" y="2165"/>
                    </a:lnTo>
                    <a:lnTo>
                      <a:pt x="6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09" name="Google Shape;4509;p68"/>
              <p:cNvSpPr/>
              <p:nvPr/>
            </p:nvSpPr>
            <p:spPr>
              <a:xfrm>
                <a:off x="7599182" y="2737480"/>
                <a:ext cx="239318" cy="1083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253" extrusionOk="0">
                    <a:moveTo>
                      <a:pt x="5585" y="1"/>
                    </a:moveTo>
                    <a:lnTo>
                      <a:pt x="1" y="117"/>
                    </a:lnTo>
                    <a:lnTo>
                      <a:pt x="5585" y="252"/>
                    </a:lnTo>
                    <a:lnTo>
                      <a:pt x="55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10" name="Google Shape;4510;p68"/>
              <p:cNvSpPr/>
              <p:nvPr/>
            </p:nvSpPr>
            <p:spPr>
              <a:xfrm>
                <a:off x="7675356" y="2776423"/>
                <a:ext cx="163958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3" extrusionOk="0">
                    <a:moveTo>
                      <a:pt x="1" y="0"/>
                    </a:moveTo>
                    <a:lnTo>
                      <a:pt x="3807" y="232"/>
                    </a:lnTo>
                    <a:lnTo>
                      <a:pt x="38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11" name="Google Shape;4511;p68"/>
              <p:cNvSpPr/>
              <p:nvPr/>
            </p:nvSpPr>
            <p:spPr>
              <a:xfrm>
                <a:off x="7138068" y="2592629"/>
                <a:ext cx="653220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2725" extrusionOk="0">
                    <a:moveTo>
                      <a:pt x="0" y="0"/>
                    </a:moveTo>
                    <a:lnTo>
                      <a:pt x="0" y="2416"/>
                    </a:lnTo>
                    <a:lnTo>
                      <a:pt x="8194" y="2725"/>
                    </a:lnTo>
                    <a:lnTo>
                      <a:pt x="15247" y="2725"/>
                    </a:lnTo>
                    <a:lnTo>
                      <a:pt x="15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12" name="Google Shape;4512;p68"/>
              <p:cNvSpPr/>
              <p:nvPr/>
            </p:nvSpPr>
            <p:spPr>
              <a:xfrm>
                <a:off x="7138068" y="2592629"/>
                <a:ext cx="351051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8194" h="2725" extrusionOk="0">
                    <a:moveTo>
                      <a:pt x="0" y="0"/>
                    </a:moveTo>
                    <a:lnTo>
                      <a:pt x="0" y="2570"/>
                    </a:lnTo>
                    <a:lnTo>
                      <a:pt x="8194" y="2725"/>
                    </a:lnTo>
                    <a:lnTo>
                      <a:pt x="8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13" name="Google Shape;4513;p68"/>
              <p:cNvSpPr/>
              <p:nvPr/>
            </p:nvSpPr>
            <p:spPr>
              <a:xfrm>
                <a:off x="7518038" y="2605053"/>
                <a:ext cx="273249" cy="92754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5" extrusionOk="0">
                    <a:moveTo>
                      <a:pt x="1" y="0"/>
                    </a:moveTo>
                    <a:lnTo>
                      <a:pt x="1" y="2048"/>
                    </a:lnTo>
                    <a:lnTo>
                      <a:pt x="6378" y="2164"/>
                    </a:lnTo>
                    <a:lnTo>
                      <a:pt x="63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14" name="Google Shape;4514;p68"/>
              <p:cNvSpPr/>
              <p:nvPr/>
            </p:nvSpPr>
            <p:spPr>
              <a:xfrm>
                <a:off x="7551155" y="2621591"/>
                <a:ext cx="240132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233" extrusionOk="0">
                    <a:moveTo>
                      <a:pt x="5605" y="1"/>
                    </a:moveTo>
                    <a:lnTo>
                      <a:pt x="1" y="116"/>
                    </a:lnTo>
                    <a:lnTo>
                      <a:pt x="5605" y="23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15" name="Google Shape;4515;p68"/>
              <p:cNvSpPr/>
              <p:nvPr/>
            </p:nvSpPr>
            <p:spPr>
              <a:xfrm>
                <a:off x="7627329" y="2659678"/>
                <a:ext cx="164815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52" extrusionOk="0">
                    <a:moveTo>
                      <a:pt x="3846" y="0"/>
                    </a:moveTo>
                    <a:lnTo>
                      <a:pt x="1" y="20"/>
                    </a:lnTo>
                    <a:lnTo>
                      <a:pt x="3827" y="252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516" name="Google Shape;4516;p68"/>
            <p:cNvGrpSpPr/>
            <p:nvPr/>
          </p:nvGrpSpPr>
          <p:grpSpPr>
            <a:xfrm>
              <a:off x="8204624" y="2237269"/>
              <a:ext cx="939375" cy="593169"/>
              <a:chOff x="8090324" y="2146794"/>
              <a:chExt cx="939375" cy="593169"/>
            </a:xfrm>
          </p:grpSpPr>
          <p:grpSp>
            <p:nvGrpSpPr>
              <p:cNvPr id="4517" name="Google Shape;4517;p68"/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4518" name="Google Shape;4518;p68"/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519" name="Google Shape;4519;p68"/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520" name="Google Shape;4520;p68"/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521" name="Google Shape;4521;p68"/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522" name="Google Shape;4522;p68"/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4523" name="Google Shape;4523;p68"/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4" name="Gambar 3">
            <a:extLst>
              <a:ext uri="{FF2B5EF4-FFF2-40B4-BE49-F238E27FC236}">
                <a16:creationId xmlns:a16="http://schemas.microsoft.com/office/drawing/2014/main" id="{1761F0D8-F5D5-BB12-A940-99DD7C35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47" y="638137"/>
            <a:ext cx="2093577" cy="2030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0" name="Google Shape;4720;p72"/>
          <p:cNvGrpSpPr/>
          <p:nvPr/>
        </p:nvGrpSpPr>
        <p:grpSpPr>
          <a:xfrm>
            <a:off x="1060605" y="426225"/>
            <a:ext cx="9258667" cy="5683636"/>
            <a:chOff x="2038756" y="1050839"/>
            <a:chExt cx="5176174" cy="2954700"/>
          </a:xfrm>
        </p:grpSpPr>
        <p:grpSp>
          <p:nvGrpSpPr>
            <p:cNvPr id="4721" name="Google Shape;4721;p72"/>
            <p:cNvGrpSpPr/>
            <p:nvPr/>
          </p:nvGrpSpPr>
          <p:grpSpPr>
            <a:xfrm>
              <a:off x="2038756" y="1050839"/>
              <a:ext cx="5066497" cy="2954700"/>
              <a:chOff x="743953" y="1296401"/>
              <a:chExt cx="2240821" cy="1306811"/>
            </a:xfrm>
          </p:grpSpPr>
          <p:sp>
            <p:nvSpPr>
              <p:cNvPr id="4722" name="Google Shape;4722;p72"/>
              <p:cNvSpPr/>
              <p:nvPr/>
            </p:nvSpPr>
            <p:spPr>
              <a:xfrm>
                <a:off x="791778" y="2528340"/>
                <a:ext cx="2192996" cy="74870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4723" name="Google Shape;4723;p72"/>
              <p:cNvGrpSpPr/>
              <p:nvPr/>
            </p:nvGrpSpPr>
            <p:grpSpPr>
              <a:xfrm>
                <a:off x="743953" y="1296401"/>
                <a:ext cx="2240772" cy="1306811"/>
                <a:chOff x="743878" y="1560076"/>
                <a:chExt cx="2240772" cy="1306811"/>
              </a:xfrm>
            </p:grpSpPr>
            <p:grpSp>
              <p:nvGrpSpPr>
                <p:cNvPr id="4724" name="Google Shape;4724;p72"/>
                <p:cNvGrpSpPr/>
                <p:nvPr/>
              </p:nvGrpSpPr>
              <p:grpSpPr>
                <a:xfrm>
                  <a:off x="743878" y="1590850"/>
                  <a:ext cx="2240772" cy="1276037"/>
                  <a:chOff x="743878" y="1590850"/>
                  <a:chExt cx="2240772" cy="1276037"/>
                </a:xfrm>
              </p:grpSpPr>
              <p:sp>
                <p:nvSpPr>
                  <p:cNvPr id="4725" name="Google Shape;4725;p72"/>
                  <p:cNvSpPr/>
                  <p:nvPr/>
                </p:nvSpPr>
                <p:spPr>
                  <a:xfrm>
                    <a:off x="791950" y="1590850"/>
                    <a:ext cx="2192700" cy="12297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4726" name="Google Shape;4726;p72"/>
                  <p:cNvSpPr/>
                  <p:nvPr/>
                </p:nvSpPr>
                <p:spPr>
                  <a:xfrm rot="2696772">
                    <a:off x="725268" y="2752322"/>
                    <a:ext cx="225921" cy="4072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4727" name="Google Shape;4727;p72"/>
                <p:cNvSpPr/>
                <p:nvPr/>
              </p:nvSpPr>
              <p:spPr>
                <a:xfrm rot="-2706523">
                  <a:off x="736754" y="1633311"/>
                  <a:ext cx="223588" cy="4072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4728" name="Google Shape;4728;p72"/>
            <p:cNvSpPr/>
            <p:nvPr/>
          </p:nvSpPr>
          <p:spPr>
            <a:xfrm rot="2440061">
              <a:off x="6740494" y="1204431"/>
              <a:ext cx="505470" cy="92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729" name="Google Shape;4729;p72"/>
          <p:cNvSpPr txBox="1">
            <a:spLocks noGrp="1"/>
          </p:cNvSpPr>
          <p:nvPr>
            <p:ph type="subTitle" idx="1"/>
          </p:nvPr>
        </p:nvSpPr>
        <p:spPr>
          <a:xfrm>
            <a:off x="2179312" y="2269864"/>
            <a:ext cx="6496800" cy="31548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id-ID" b="1" dirty="0"/>
              <a:t>Wacana secara singkat adalah kumpulan kalimat atau teks yang membentuk satu kesatuan yang bermakna</a:t>
            </a:r>
            <a:r>
              <a:rPr lang="en-US" b="1" dirty="0"/>
              <a:t>,</a:t>
            </a:r>
            <a:r>
              <a:rPr lang="id-ID" dirty="0"/>
              <a:t> </a:t>
            </a:r>
            <a:r>
              <a:rPr lang="id-ID" b="1" dirty="0"/>
              <a:t>Penggunaan bahasa untuk berkomunikasi dalam konteks sosial .</a:t>
            </a:r>
            <a:endParaRPr b="1" dirty="0"/>
          </a:p>
        </p:txBody>
      </p:sp>
      <p:sp>
        <p:nvSpPr>
          <p:cNvPr id="4730" name="Google Shape;4730;p72"/>
          <p:cNvSpPr txBox="1">
            <a:spLocks noGrp="1"/>
          </p:cNvSpPr>
          <p:nvPr>
            <p:ph type="title"/>
          </p:nvPr>
        </p:nvSpPr>
        <p:spPr>
          <a:xfrm>
            <a:off x="2179511" y="852813"/>
            <a:ext cx="6496800" cy="15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000" b="1" dirty="0">
                <a:solidFill>
                  <a:schemeClr val="tx1"/>
                </a:solidFill>
              </a:rPr>
              <a:t>Pengertian wacana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4805" name="Google Shape;4805;p72">
            <a:hlinkClick r:id="" action="ppaction://hlinkshowjump?jump=nextslide"/>
          </p:cNvPr>
          <p:cNvSpPr/>
          <p:nvPr/>
        </p:nvSpPr>
        <p:spPr>
          <a:xfrm>
            <a:off x="6143751" y="5935267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06" name="Google Shape;4806;p72">
            <a:hlinkClick r:id="" action="ppaction://hlinkshowjump?jump=nextslide"/>
          </p:cNvPr>
          <p:cNvSpPr/>
          <p:nvPr/>
        </p:nvSpPr>
        <p:spPr>
          <a:xfrm>
            <a:off x="6251317" y="6069067"/>
            <a:ext cx="203600" cy="1512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07" name="Google Shape;4807;p72">
            <a:hlinkClick r:id="" action="ppaction://hlinkshowjump?jump=previousslide"/>
          </p:cNvPr>
          <p:cNvSpPr/>
          <p:nvPr/>
        </p:nvSpPr>
        <p:spPr>
          <a:xfrm rot="10800000">
            <a:off x="5629651" y="5935267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08" name="Google Shape;4808;p72">
            <a:hlinkClick r:id="" action="ppaction://hlinkshowjump?jump=previousslide"/>
          </p:cNvPr>
          <p:cNvSpPr/>
          <p:nvPr/>
        </p:nvSpPr>
        <p:spPr>
          <a:xfrm rot="10800000">
            <a:off x="5737284" y="6069067"/>
            <a:ext cx="203600" cy="1512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8" name="Google Shape;4998;p74"/>
          <p:cNvPicPr preferRelativeResize="0"/>
          <p:nvPr/>
        </p:nvPicPr>
        <p:blipFill rotWithShape="1">
          <a:blip r:embed="rId3">
            <a:alphaModFix/>
          </a:blip>
          <a:srcRect l="30389" r="2908"/>
          <a:stretch/>
        </p:blipFill>
        <p:spPr>
          <a:xfrm>
            <a:off x="8752977" y="1179247"/>
            <a:ext cx="2922619" cy="3021880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4999" name="Google Shape;4999;p74"/>
          <p:cNvSpPr txBox="1">
            <a:spLocks noGrp="1"/>
          </p:cNvSpPr>
          <p:nvPr>
            <p:ph type="title"/>
          </p:nvPr>
        </p:nvSpPr>
        <p:spPr>
          <a:xfrm>
            <a:off x="1129563" y="1078471"/>
            <a:ext cx="4937200" cy="5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/>
              <a:t>Memahami konsep wacana</a:t>
            </a:r>
            <a:endParaRPr b="1" dirty="0"/>
          </a:p>
        </p:txBody>
      </p:sp>
      <p:grpSp>
        <p:nvGrpSpPr>
          <p:cNvPr id="5000" name="Google Shape;5000;p74"/>
          <p:cNvGrpSpPr/>
          <p:nvPr/>
        </p:nvGrpSpPr>
        <p:grpSpPr>
          <a:xfrm>
            <a:off x="72157" y="303802"/>
            <a:ext cx="979645" cy="1000149"/>
            <a:chOff x="238125" y="1607925"/>
            <a:chExt cx="323700" cy="330475"/>
          </a:xfrm>
        </p:grpSpPr>
        <p:sp>
          <p:nvSpPr>
            <p:cNvPr id="5001" name="Google Shape;5001;p74"/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2" name="Google Shape;5002;p74"/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3" name="Google Shape;5003;p74"/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4" name="Google Shape;5004;p74"/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5" name="Google Shape;5005;p74"/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6" name="Google Shape;5006;p74"/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7" name="Google Shape;5007;p74"/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8" name="Google Shape;5008;p74"/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9" name="Google Shape;5009;p74"/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0" name="Google Shape;5010;p74"/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011" name="Google Shape;5011;p74"/>
          <p:cNvGrpSpPr/>
          <p:nvPr/>
        </p:nvGrpSpPr>
        <p:grpSpPr>
          <a:xfrm>
            <a:off x="797469" y="5173638"/>
            <a:ext cx="2823049" cy="1238049"/>
            <a:chOff x="598101" y="3880228"/>
            <a:chExt cx="2117287" cy="928537"/>
          </a:xfrm>
        </p:grpSpPr>
        <p:grpSp>
          <p:nvGrpSpPr>
            <p:cNvPr id="5012" name="Google Shape;5012;p74"/>
            <p:cNvGrpSpPr/>
            <p:nvPr/>
          </p:nvGrpSpPr>
          <p:grpSpPr>
            <a:xfrm>
              <a:off x="598101" y="3880228"/>
              <a:ext cx="1079326" cy="928537"/>
              <a:chOff x="717241" y="3868426"/>
              <a:chExt cx="1024515" cy="881299"/>
            </a:xfrm>
          </p:grpSpPr>
          <p:sp>
            <p:nvSpPr>
              <p:cNvPr id="5013" name="Google Shape;5013;p74"/>
              <p:cNvSpPr/>
              <p:nvPr/>
            </p:nvSpPr>
            <p:spPr>
              <a:xfrm>
                <a:off x="717250" y="4648925"/>
                <a:ext cx="1024500" cy="10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5014" name="Google Shape;5014;p74"/>
              <p:cNvGrpSpPr/>
              <p:nvPr/>
            </p:nvGrpSpPr>
            <p:grpSpPr>
              <a:xfrm rot="-120611">
                <a:off x="731136" y="3885658"/>
                <a:ext cx="996726" cy="809720"/>
                <a:chOff x="7760931" y="2997007"/>
                <a:chExt cx="1235411" cy="1003624"/>
              </a:xfrm>
            </p:grpSpPr>
            <p:sp>
              <p:nvSpPr>
                <p:cNvPr id="5015" name="Google Shape;5015;p74"/>
                <p:cNvSpPr/>
                <p:nvPr/>
              </p:nvSpPr>
              <p:spPr>
                <a:xfrm>
                  <a:off x="7765913" y="3161537"/>
                  <a:ext cx="1230429" cy="839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9" h="6737" extrusionOk="0">
                      <a:moveTo>
                        <a:pt x="8703" y="1"/>
                      </a:moveTo>
                      <a:lnTo>
                        <a:pt x="1585" y="106"/>
                      </a:lnTo>
                      <a:cubicBezTo>
                        <a:pt x="1577" y="106"/>
                        <a:pt x="1569" y="106"/>
                        <a:pt x="1560" y="106"/>
                      </a:cubicBezTo>
                      <a:cubicBezTo>
                        <a:pt x="1004" y="106"/>
                        <a:pt x="555" y="550"/>
                        <a:pt x="542" y="1110"/>
                      </a:cubicBezTo>
                      <a:lnTo>
                        <a:pt x="13" y="5178"/>
                      </a:lnTo>
                      <a:cubicBezTo>
                        <a:pt x="0" y="5746"/>
                        <a:pt x="819" y="6512"/>
                        <a:pt x="1400" y="6525"/>
                      </a:cubicBezTo>
                      <a:lnTo>
                        <a:pt x="8664" y="6736"/>
                      </a:lnTo>
                      <a:cubicBezTo>
                        <a:pt x="8672" y="6736"/>
                        <a:pt x="8680" y="6736"/>
                        <a:pt x="8688" y="6736"/>
                      </a:cubicBezTo>
                      <a:cubicBezTo>
                        <a:pt x="9245" y="6736"/>
                        <a:pt x="9707" y="6292"/>
                        <a:pt x="9720" y="5732"/>
                      </a:cubicBezTo>
                      <a:lnTo>
                        <a:pt x="9865" y="1374"/>
                      </a:lnTo>
                      <a:cubicBezTo>
                        <a:pt x="9879" y="806"/>
                        <a:pt x="9271" y="14"/>
                        <a:pt x="87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16" name="Google Shape;5016;p74"/>
                <p:cNvSpPr/>
                <p:nvPr/>
              </p:nvSpPr>
              <p:spPr>
                <a:xfrm>
                  <a:off x="7760931" y="3125418"/>
                  <a:ext cx="1184471" cy="825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0" h="6631" extrusionOk="0">
                      <a:moveTo>
                        <a:pt x="1191" y="0"/>
                      </a:moveTo>
                      <a:cubicBezTo>
                        <a:pt x="634" y="0"/>
                        <a:pt x="185" y="444"/>
                        <a:pt x="172" y="1004"/>
                      </a:cubicBezTo>
                      <a:lnTo>
                        <a:pt x="14" y="5362"/>
                      </a:lnTo>
                      <a:cubicBezTo>
                        <a:pt x="0" y="5930"/>
                        <a:pt x="449" y="6392"/>
                        <a:pt x="1031" y="6405"/>
                      </a:cubicBezTo>
                      <a:lnTo>
                        <a:pt x="8294" y="6630"/>
                      </a:lnTo>
                      <a:cubicBezTo>
                        <a:pt x="8302" y="6630"/>
                        <a:pt x="8310" y="6630"/>
                        <a:pt x="8319" y="6630"/>
                      </a:cubicBezTo>
                      <a:cubicBezTo>
                        <a:pt x="8875" y="6630"/>
                        <a:pt x="9324" y="6186"/>
                        <a:pt x="9337" y="5626"/>
                      </a:cubicBezTo>
                      <a:lnTo>
                        <a:pt x="9496" y="1268"/>
                      </a:lnTo>
                      <a:cubicBezTo>
                        <a:pt x="9509" y="700"/>
                        <a:pt x="9060" y="225"/>
                        <a:pt x="8479" y="212"/>
                      </a:cubicBezTo>
                      <a:lnTo>
                        <a:pt x="1215" y="0"/>
                      </a:lnTo>
                      <a:cubicBezTo>
                        <a:pt x="1207" y="0"/>
                        <a:pt x="1199" y="0"/>
                        <a:pt x="1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17" name="Google Shape;5017;p74"/>
                <p:cNvSpPr/>
                <p:nvPr/>
              </p:nvSpPr>
              <p:spPr>
                <a:xfrm>
                  <a:off x="7775753" y="3125418"/>
                  <a:ext cx="1169649" cy="516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" h="4149" extrusionOk="0">
                      <a:moveTo>
                        <a:pt x="1090" y="0"/>
                      </a:moveTo>
                      <a:cubicBezTo>
                        <a:pt x="530" y="0"/>
                        <a:pt x="53" y="550"/>
                        <a:pt x="40" y="1255"/>
                      </a:cubicBezTo>
                      <a:lnTo>
                        <a:pt x="14" y="2615"/>
                      </a:lnTo>
                      <a:cubicBezTo>
                        <a:pt x="0" y="3328"/>
                        <a:pt x="436" y="3909"/>
                        <a:pt x="1017" y="3923"/>
                      </a:cubicBezTo>
                      <a:lnTo>
                        <a:pt x="8281" y="4147"/>
                      </a:lnTo>
                      <a:cubicBezTo>
                        <a:pt x="8294" y="4148"/>
                        <a:pt x="8306" y="4148"/>
                        <a:pt x="8319" y="4148"/>
                      </a:cubicBezTo>
                      <a:cubicBezTo>
                        <a:pt x="8870" y="4148"/>
                        <a:pt x="9324" y="3590"/>
                        <a:pt x="9337" y="2893"/>
                      </a:cubicBezTo>
                      <a:lnTo>
                        <a:pt x="9364" y="1532"/>
                      </a:lnTo>
                      <a:cubicBezTo>
                        <a:pt x="9390" y="819"/>
                        <a:pt x="8941" y="238"/>
                        <a:pt x="8373" y="225"/>
                      </a:cubicBezTo>
                      <a:lnTo>
                        <a:pt x="1110" y="0"/>
                      </a:lnTo>
                      <a:cubicBezTo>
                        <a:pt x="1103" y="0"/>
                        <a:pt x="1096" y="0"/>
                        <a:pt x="10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18" name="Google Shape;5018;p74"/>
                <p:cNvSpPr/>
                <p:nvPr/>
              </p:nvSpPr>
              <p:spPr>
                <a:xfrm>
                  <a:off x="8201714" y="2997007"/>
                  <a:ext cx="350484" cy="17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4" h="1415" extrusionOk="0">
                      <a:moveTo>
                        <a:pt x="1403" y="1"/>
                      </a:moveTo>
                      <a:cubicBezTo>
                        <a:pt x="635" y="1"/>
                        <a:pt x="14" y="617"/>
                        <a:pt x="1" y="1388"/>
                      </a:cubicBezTo>
                      <a:lnTo>
                        <a:pt x="582" y="1414"/>
                      </a:lnTo>
                      <a:cubicBezTo>
                        <a:pt x="569" y="960"/>
                        <a:pt x="939" y="582"/>
                        <a:pt x="1391" y="582"/>
                      </a:cubicBezTo>
                      <a:cubicBezTo>
                        <a:pt x="1398" y="582"/>
                        <a:pt x="1406" y="582"/>
                        <a:pt x="1414" y="582"/>
                      </a:cubicBezTo>
                      <a:cubicBezTo>
                        <a:pt x="1876" y="582"/>
                        <a:pt x="2246" y="965"/>
                        <a:pt x="2246" y="1414"/>
                      </a:cubicBezTo>
                      <a:lnTo>
                        <a:pt x="2814" y="1414"/>
                      </a:lnTo>
                      <a:cubicBezTo>
                        <a:pt x="2814" y="648"/>
                        <a:pt x="2193" y="14"/>
                        <a:pt x="1427" y="1"/>
                      </a:cubicBezTo>
                      <a:cubicBezTo>
                        <a:pt x="1419" y="1"/>
                        <a:pt x="1411" y="1"/>
                        <a:pt x="1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19" name="Google Shape;5019;p74"/>
                <p:cNvSpPr/>
                <p:nvPr/>
              </p:nvSpPr>
              <p:spPr>
                <a:xfrm>
                  <a:off x="8226375" y="3319218"/>
                  <a:ext cx="309382" cy="12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" h="967" extrusionOk="0">
                      <a:moveTo>
                        <a:pt x="288" y="1"/>
                      </a:moveTo>
                      <a:cubicBezTo>
                        <a:pt x="136" y="1"/>
                        <a:pt x="14" y="64"/>
                        <a:pt x="14" y="161"/>
                      </a:cubicBezTo>
                      <a:lnTo>
                        <a:pt x="1" y="716"/>
                      </a:lnTo>
                      <a:cubicBezTo>
                        <a:pt x="1" y="821"/>
                        <a:pt x="133" y="901"/>
                        <a:pt x="305" y="901"/>
                      </a:cubicBezTo>
                      <a:lnTo>
                        <a:pt x="2154" y="967"/>
                      </a:lnTo>
                      <a:cubicBezTo>
                        <a:pt x="2325" y="967"/>
                        <a:pt x="2457" y="888"/>
                        <a:pt x="2471" y="795"/>
                      </a:cubicBezTo>
                      <a:lnTo>
                        <a:pt x="2484" y="240"/>
                      </a:lnTo>
                      <a:cubicBezTo>
                        <a:pt x="2484" y="148"/>
                        <a:pt x="2352" y="55"/>
                        <a:pt x="2180" y="55"/>
                      </a:cubicBezTo>
                      <a:lnTo>
                        <a:pt x="331" y="3"/>
                      </a:lnTo>
                      <a:cubicBezTo>
                        <a:pt x="316" y="2"/>
                        <a:pt x="302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20" name="Google Shape;5020;p74"/>
                <p:cNvSpPr/>
                <p:nvPr/>
              </p:nvSpPr>
              <p:spPr>
                <a:xfrm>
                  <a:off x="7936921" y="3122055"/>
                  <a:ext cx="90548" cy="63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5099" extrusionOk="0">
                      <a:moveTo>
                        <a:pt x="384" y="1"/>
                      </a:moveTo>
                      <a:cubicBezTo>
                        <a:pt x="251" y="1"/>
                        <a:pt x="146" y="107"/>
                        <a:pt x="146" y="239"/>
                      </a:cubicBezTo>
                      <a:lnTo>
                        <a:pt x="14" y="4861"/>
                      </a:lnTo>
                      <a:cubicBezTo>
                        <a:pt x="1" y="4980"/>
                        <a:pt x="106" y="5085"/>
                        <a:pt x="238" y="5099"/>
                      </a:cubicBezTo>
                      <a:lnTo>
                        <a:pt x="357" y="5099"/>
                      </a:lnTo>
                      <a:cubicBezTo>
                        <a:pt x="476" y="5099"/>
                        <a:pt x="582" y="4993"/>
                        <a:pt x="595" y="4861"/>
                      </a:cubicBezTo>
                      <a:lnTo>
                        <a:pt x="714" y="239"/>
                      </a:lnTo>
                      <a:cubicBezTo>
                        <a:pt x="727" y="120"/>
                        <a:pt x="621" y="14"/>
                        <a:pt x="48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21" name="Google Shape;5021;p74"/>
                <p:cNvSpPr/>
                <p:nvPr/>
              </p:nvSpPr>
              <p:spPr>
                <a:xfrm>
                  <a:off x="8739645" y="3143477"/>
                  <a:ext cx="88929" cy="63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5087" extrusionOk="0">
                      <a:moveTo>
                        <a:pt x="370" y="1"/>
                      </a:moveTo>
                      <a:cubicBezTo>
                        <a:pt x="238" y="1"/>
                        <a:pt x="132" y="93"/>
                        <a:pt x="132" y="225"/>
                      </a:cubicBezTo>
                      <a:lnTo>
                        <a:pt x="0" y="4847"/>
                      </a:lnTo>
                      <a:cubicBezTo>
                        <a:pt x="0" y="4979"/>
                        <a:pt x="93" y="5085"/>
                        <a:pt x="225" y="5085"/>
                      </a:cubicBezTo>
                      <a:lnTo>
                        <a:pt x="344" y="5085"/>
                      </a:lnTo>
                      <a:cubicBezTo>
                        <a:pt x="351" y="5086"/>
                        <a:pt x="359" y="5086"/>
                        <a:pt x="366" y="5086"/>
                      </a:cubicBezTo>
                      <a:cubicBezTo>
                        <a:pt x="487" y="5086"/>
                        <a:pt x="581" y="4985"/>
                        <a:pt x="581" y="4861"/>
                      </a:cubicBezTo>
                      <a:lnTo>
                        <a:pt x="714" y="238"/>
                      </a:lnTo>
                      <a:cubicBezTo>
                        <a:pt x="714" y="106"/>
                        <a:pt x="621" y="1"/>
                        <a:pt x="48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22" name="Google Shape;5022;p74"/>
                <p:cNvSpPr/>
                <p:nvPr/>
              </p:nvSpPr>
              <p:spPr>
                <a:xfrm>
                  <a:off x="7920480" y="3608796"/>
                  <a:ext cx="123429" cy="3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319" extrusionOk="0">
                      <a:moveTo>
                        <a:pt x="141" y="1"/>
                      </a:moveTo>
                      <a:cubicBezTo>
                        <a:pt x="68" y="1"/>
                        <a:pt x="0" y="74"/>
                        <a:pt x="0" y="147"/>
                      </a:cubicBezTo>
                      <a:cubicBezTo>
                        <a:pt x="0" y="227"/>
                        <a:pt x="67" y="306"/>
                        <a:pt x="159" y="306"/>
                      </a:cubicBezTo>
                      <a:lnTo>
                        <a:pt x="833" y="319"/>
                      </a:lnTo>
                      <a:cubicBezTo>
                        <a:pt x="925" y="319"/>
                        <a:pt x="991" y="253"/>
                        <a:pt x="991" y="160"/>
                      </a:cubicBezTo>
                      <a:cubicBezTo>
                        <a:pt x="991" y="81"/>
                        <a:pt x="925" y="15"/>
                        <a:pt x="846" y="15"/>
                      </a:cubicBezTo>
                      <a:lnTo>
                        <a:pt x="159" y="2"/>
                      </a:lnTo>
                      <a:cubicBezTo>
                        <a:pt x="153" y="1"/>
                        <a:pt x="147" y="1"/>
                        <a:pt x="14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23" name="Google Shape;5023;p74"/>
                <p:cNvSpPr/>
                <p:nvPr/>
              </p:nvSpPr>
              <p:spPr>
                <a:xfrm>
                  <a:off x="8714984" y="3640183"/>
                  <a:ext cx="123429" cy="3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318" extrusionOk="0">
                      <a:moveTo>
                        <a:pt x="159" y="1"/>
                      </a:moveTo>
                      <a:cubicBezTo>
                        <a:pt x="66" y="1"/>
                        <a:pt x="0" y="67"/>
                        <a:pt x="0" y="146"/>
                      </a:cubicBezTo>
                      <a:cubicBezTo>
                        <a:pt x="0" y="225"/>
                        <a:pt x="66" y="305"/>
                        <a:pt x="146" y="305"/>
                      </a:cubicBezTo>
                      <a:lnTo>
                        <a:pt x="832" y="318"/>
                      </a:lnTo>
                      <a:cubicBezTo>
                        <a:pt x="925" y="318"/>
                        <a:pt x="991" y="252"/>
                        <a:pt x="991" y="173"/>
                      </a:cubicBezTo>
                      <a:cubicBezTo>
                        <a:pt x="991" y="80"/>
                        <a:pt x="925" y="14"/>
                        <a:pt x="845" y="14"/>
                      </a:cubicBez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24" name="Google Shape;5024;p74"/>
                <p:cNvSpPr/>
                <p:nvPr/>
              </p:nvSpPr>
              <p:spPr>
                <a:xfrm>
                  <a:off x="8303720" y="3556236"/>
                  <a:ext cx="174495" cy="14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" h="1178" extrusionOk="0">
                      <a:moveTo>
                        <a:pt x="412" y="1"/>
                      </a:moveTo>
                      <a:cubicBezTo>
                        <a:pt x="199" y="1"/>
                        <a:pt x="27" y="168"/>
                        <a:pt x="14" y="371"/>
                      </a:cubicBezTo>
                      <a:lnTo>
                        <a:pt x="1" y="741"/>
                      </a:lnTo>
                      <a:cubicBezTo>
                        <a:pt x="1" y="952"/>
                        <a:pt x="159" y="1137"/>
                        <a:pt x="384" y="1150"/>
                      </a:cubicBezTo>
                      <a:lnTo>
                        <a:pt x="965" y="1177"/>
                      </a:lnTo>
                      <a:cubicBezTo>
                        <a:pt x="972" y="1177"/>
                        <a:pt x="980" y="1177"/>
                        <a:pt x="988" y="1177"/>
                      </a:cubicBezTo>
                      <a:cubicBezTo>
                        <a:pt x="1189" y="1177"/>
                        <a:pt x="1361" y="1010"/>
                        <a:pt x="1374" y="794"/>
                      </a:cubicBezTo>
                      <a:lnTo>
                        <a:pt x="1387" y="424"/>
                      </a:lnTo>
                      <a:cubicBezTo>
                        <a:pt x="1401" y="213"/>
                        <a:pt x="1229" y="28"/>
                        <a:pt x="1004" y="15"/>
                      </a:cubicBezTo>
                      <a:lnTo>
                        <a:pt x="436" y="1"/>
                      </a:lnTo>
                      <a:cubicBezTo>
                        <a:pt x="428" y="1"/>
                        <a:pt x="420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5025" name="Google Shape;5025;p74"/>
            <p:cNvGrpSpPr/>
            <p:nvPr/>
          </p:nvGrpSpPr>
          <p:grpSpPr>
            <a:xfrm>
              <a:off x="1838080" y="4197689"/>
              <a:ext cx="877308" cy="541806"/>
              <a:chOff x="1412143" y="4301302"/>
              <a:chExt cx="728117" cy="449631"/>
            </a:xfrm>
          </p:grpSpPr>
          <p:grpSp>
            <p:nvGrpSpPr>
              <p:cNvPr id="5026" name="Google Shape;5026;p74"/>
              <p:cNvGrpSpPr/>
              <p:nvPr/>
            </p:nvGrpSpPr>
            <p:grpSpPr>
              <a:xfrm>
                <a:off x="1412143" y="4492167"/>
                <a:ext cx="728117" cy="258767"/>
                <a:chOff x="1412143" y="4492167"/>
                <a:chExt cx="728117" cy="258767"/>
              </a:xfrm>
            </p:grpSpPr>
            <p:sp>
              <p:nvSpPr>
                <p:cNvPr id="5027" name="Google Shape;5027;p74"/>
                <p:cNvSpPr/>
                <p:nvPr/>
              </p:nvSpPr>
              <p:spPr>
                <a:xfrm>
                  <a:off x="1412159" y="4689134"/>
                  <a:ext cx="728100" cy="61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5028" name="Google Shape;5028;p74"/>
                <p:cNvGrpSpPr/>
                <p:nvPr/>
              </p:nvGrpSpPr>
              <p:grpSpPr>
                <a:xfrm>
                  <a:off x="1412143" y="4492167"/>
                  <a:ext cx="701246" cy="232678"/>
                  <a:chOff x="7138068" y="2592629"/>
                  <a:chExt cx="701246" cy="232678"/>
                </a:xfrm>
              </p:grpSpPr>
              <p:sp>
                <p:nvSpPr>
                  <p:cNvPr id="5029" name="Google Shape;5029;p74"/>
                  <p:cNvSpPr/>
                  <p:nvPr/>
                </p:nvSpPr>
                <p:spPr>
                  <a:xfrm>
                    <a:off x="7185238" y="2709332"/>
                    <a:ext cx="653262" cy="11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8" h="2707" extrusionOk="0">
                        <a:moveTo>
                          <a:pt x="1" y="1"/>
                        </a:moveTo>
                        <a:lnTo>
                          <a:pt x="1" y="2397"/>
                        </a:lnTo>
                        <a:lnTo>
                          <a:pt x="8194" y="2706"/>
                        </a:lnTo>
                        <a:lnTo>
                          <a:pt x="15247" y="2706"/>
                        </a:lnTo>
                        <a:lnTo>
                          <a:pt x="1524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030" name="Google Shape;5030;p74"/>
                  <p:cNvSpPr/>
                  <p:nvPr/>
                </p:nvSpPr>
                <p:spPr>
                  <a:xfrm>
                    <a:off x="7185238" y="2702734"/>
                    <a:ext cx="351094" cy="122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5" h="2861" extrusionOk="0">
                        <a:moveTo>
                          <a:pt x="1" y="0"/>
                        </a:moveTo>
                        <a:lnTo>
                          <a:pt x="1" y="2551"/>
                        </a:lnTo>
                        <a:lnTo>
                          <a:pt x="8194" y="2860"/>
                        </a:lnTo>
                        <a:lnTo>
                          <a:pt x="8194" y="1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031" name="Google Shape;5031;p74"/>
                  <p:cNvSpPr/>
                  <p:nvPr/>
                </p:nvSpPr>
                <p:spPr>
                  <a:xfrm>
                    <a:off x="7565251" y="2721756"/>
                    <a:ext cx="273249" cy="927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78" h="2166" extrusionOk="0">
                        <a:moveTo>
                          <a:pt x="0" y="1"/>
                        </a:moveTo>
                        <a:lnTo>
                          <a:pt x="0" y="2049"/>
                        </a:lnTo>
                        <a:lnTo>
                          <a:pt x="6377" y="2165"/>
                        </a:lnTo>
                        <a:lnTo>
                          <a:pt x="63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032" name="Google Shape;5032;p74"/>
                  <p:cNvSpPr/>
                  <p:nvPr/>
                </p:nvSpPr>
                <p:spPr>
                  <a:xfrm>
                    <a:off x="7599182" y="2737480"/>
                    <a:ext cx="239318" cy="10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86" h="253" extrusionOk="0">
                        <a:moveTo>
                          <a:pt x="5585" y="1"/>
                        </a:moveTo>
                        <a:lnTo>
                          <a:pt x="1" y="117"/>
                        </a:lnTo>
                        <a:lnTo>
                          <a:pt x="5585" y="252"/>
                        </a:lnTo>
                        <a:lnTo>
                          <a:pt x="558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033" name="Google Shape;5033;p74"/>
                  <p:cNvSpPr/>
                  <p:nvPr/>
                </p:nvSpPr>
                <p:spPr>
                  <a:xfrm>
                    <a:off x="7675356" y="2776423"/>
                    <a:ext cx="163958" cy="9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7" h="233" extrusionOk="0">
                        <a:moveTo>
                          <a:pt x="1" y="0"/>
                        </a:moveTo>
                        <a:lnTo>
                          <a:pt x="3807" y="232"/>
                        </a:lnTo>
                        <a:lnTo>
                          <a:pt x="382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034" name="Google Shape;5034;p74"/>
                  <p:cNvSpPr/>
                  <p:nvPr/>
                </p:nvSpPr>
                <p:spPr>
                  <a:xfrm>
                    <a:off x="7138068" y="2592629"/>
                    <a:ext cx="653220" cy="116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7" h="2725" extrusionOk="0">
                        <a:moveTo>
                          <a:pt x="0" y="0"/>
                        </a:moveTo>
                        <a:lnTo>
                          <a:pt x="0" y="2416"/>
                        </a:lnTo>
                        <a:lnTo>
                          <a:pt x="8194" y="2725"/>
                        </a:lnTo>
                        <a:lnTo>
                          <a:pt x="15247" y="2725"/>
                        </a:lnTo>
                        <a:lnTo>
                          <a:pt x="15247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035" name="Google Shape;5035;p74"/>
                  <p:cNvSpPr/>
                  <p:nvPr/>
                </p:nvSpPr>
                <p:spPr>
                  <a:xfrm>
                    <a:off x="7138068" y="2592629"/>
                    <a:ext cx="351051" cy="116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4" h="2725" extrusionOk="0">
                        <a:moveTo>
                          <a:pt x="0" y="0"/>
                        </a:moveTo>
                        <a:lnTo>
                          <a:pt x="0" y="2570"/>
                        </a:lnTo>
                        <a:lnTo>
                          <a:pt x="8194" y="2725"/>
                        </a:lnTo>
                        <a:lnTo>
                          <a:pt x="819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036" name="Google Shape;5036;p74"/>
                  <p:cNvSpPr/>
                  <p:nvPr/>
                </p:nvSpPr>
                <p:spPr>
                  <a:xfrm>
                    <a:off x="7518038" y="2605053"/>
                    <a:ext cx="273249" cy="927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78" h="2165" extrusionOk="0">
                        <a:moveTo>
                          <a:pt x="1" y="0"/>
                        </a:moveTo>
                        <a:lnTo>
                          <a:pt x="1" y="2048"/>
                        </a:lnTo>
                        <a:lnTo>
                          <a:pt x="6378" y="2164"/>
                        </a:lnTo>
                        <a:lnTo>
                          <a:pt x="637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037" name="Google Shape;5037;p74"/>
                  <p:cNvSpPr/>
                  <p:nvPr/>
                </p:nvSpPr>
                <p:spPr>
                  <a:xfrm>
                    <a:off x="7551155" y="2621591"/>
                    <a:ext cx="240132" cy="9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5" h="233" extrusionOk="0">
                        <a:moveTo>
                          <a:pt x="5605" y="1"/>
                        </a:moveTo>
                        <a:lnTo>
                          <a:pt x="1" y="116"/>
                        </a:lnTo>
                        <a:lnTo>
                          <a:pt x="5605" y="232"/>
                        </a:lnTo>
                        <a:lnTo>
                          <a:pt x="560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5038" name="Google Shape;5038;p74"/>
                  <p:cNvSpPr/>
                  <p:nvPr/>
                </p:nvSpPr>
                <p:spPr>
                  <a:xfrm>
                    <a:off x="7627329" y="2659678"/>
                    <a:ext cx="164815" cy="1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7" h="252" extrusionOk="0">
                        <a:moveTo>
                          <a:pt x="3846" y="0"/>
                        </a:moveTo>
                        <a:lnTo>
                          <a:pt x="1" y="20"/>
                        </a:lnTo>
                        <a:lnTo>
                          <a:pt x="3827" y="252"/>
                        </a:lnTo>
                        <a:lnTo>
                          <a:pt x="384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</p:grpSp>
          <p:grpSp>
            <p:nvGrpSpPr>
              <p:cNvPr id="5039" name="Google Shape;5039;p74"/>
              <p:cNvGrpSpPr/>
              <p:nvPr/>
            </p:nvGrpSpPr>
            <p:grpSpPr>
              <a:xfrm rot="-1436162">
                <a:off x="1652698" y="4359172"/>
                <a:ext cx="325222" cy="188484"/>
                <a:chOff x="3731575" y="1638525"/>
                <a:chExt cx="208350" cy="120750"/>
              </a:xfrm>
            </p:grpSpPr>
            <p:sp>
              <p:nvSpPr>
                <p:cNvPr id="5040" name="Google Shape;5040;p74"/>
                <p:cNvSpPr/>
                <p:nvPr/>
              </p:nvSpPr>
              <p:spPr>
                <a:xfrm>
                  <a:off x="3731575" y="1638525"/>
                  <a:ext cx="52525" cy="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2127" extrusionOk="0">
                      <a:moveTo>
                        <a:pt x="1995" y="1"/>
                      </a:moveTo>
                      <a:lnTo>
                        <a:pt x="832" y="278"/>
                      </a:lnTo>
                      <a:lnTo>
                        <a:pt x="199" y="344"/>
                      </a:lnTo>
                      <a:cubicBezTo>
                        <a:pt x="66" y="357"/>
                        <a:pt x="0" y="503"/>
                        <a:pt x="80" y="621"/>
                      </a:cubicBezTo>
                      <a:lnTo>
                        <a:pt x="489" y="1176"/>
                      </a:lnTo>
                      <a:lnTo>
                        <a:pt x="1044" y="2127"/>
                      </a:lnTo>
                      <a:lnTo>
                        <a:pt x="1691" y="1625"/>
                      </a:lnTo>
                      <a:lnTo>
                        <a:pt x="2100" y="833"/>
                      </a:lnTo>
                      <a:lnTo>
                        <a:pt x="19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41" name="Google Shape;5041;p74"/>
                <p:cNvSpPr/>
                <p:nvPr/>
              </p:nvSpPr>
              <p:spPr>
                <a:xfrm>
                  <a:off x="3757650" y="1638850"/>
                  <a:ext cx="182275" cy="1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1" h="4817" extrusionOk="0">
                      <a:moveTo>
                        <a:pt x="952" y="1"/>
                      </a:moveTo>
                      <a:lnTo>
                        <a:pt x="1018" y="476"/>
                      </a:lnTo>
                      <a:cubicBezTo>
                        <a:pt x="1044" y="701"/>
                        <a:pt x="1004" y="925"/>
                        <a:pt x="899" y="1123"/>
                      </a:cubicBezTo>
                      <a:lnTo>
                        <a:pt x="754" y="1414"/>
                      </a:lnTo>
                      <a:cubicBezTo>
                        <a:pt x="688" y="1546"/>
                        <a:pt x="582" y="1665"/>
                        <a:pt x="463" y="1757"/>
                      </a:cubicBezTo>
                      <a:lnTo>
                        <a:pt x="1" y="2114"/>
                      </a:lnTo>
                      <a:lnTo>
                        <a:pt x="5931" y="4755"/>
                      </a:lnTo>
                      <a:cubicBezTo>
                        <a:pt x="6013" y="4797"/>
                        <a:pt x="6100" y="4816"/>
                        <a:pt x="6186" y="4816"/>
                      </a:cubicBezTo>
                      <a:cubicBezTo>
                        <a:pt x="6265" y="4816"/>
                        <a:pt x="6344" y="4800"/>
                        <a:pt x="6419" y="4768"/>
                      </a:cubicBezTo>
                      <a:lnTo>
                        <a:pt x="6604" y="4702"/>
                      </a:lnTo>
                      <a:cubicBezTo>
                        <a:pt x="6749" y="4636"/>
                        <a:pt x="6868" y="4531"/>
                        <a:pt x="6934" y="4385"/>
                      </a:cubicBezTo>
                      <a:lnTo>
                        <a:pt x="7225" y="3752"/>
                      </a:lnTo>
                      <a:cubicBezTo>
                        <a:pt x="7291" y="3593"/>
                        <a:pt x="7291" y="3408"/>
                        <a:pt x="7225" y="3250"/>
                      </a:cubicBezTo>
                      <a:lnTo>
                        <a:pt x="7079" y="2919"/>
                      </a:lnTo>
                      <a:cubicBezTo>
                        <a:pt x="7013" y="2774"/>
                        <a:pt x="6895" y="2669"/>
                        <a:pt x="6763" y="2603"/>
                      </a:cubicBezTo>
                      <a:lnTo>
                        <a:pt x="95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42" name="Google Shape;5042;p74"/>
                <p:cNvSpPr/>
                <p:nvPr/>
              </p:nvSpPr>
              <p:spPr>
                <a:xfrm>
                  <a:off x="3781425" y="1638850"/>
                  <a:ext cx="158500" cy="9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3739" extrusionOk="0">
                      <a:moveTo>
                        <a:pt x="1" y="1"/>
                      </a:moveTo>
                      <a:lnTo>
                        <a:pt x="67" y="476"/>
                      </a:lnTo>
                      <a:cubicBezTo>
                        <a:pt x="80" y="608"/>
                        <a:pt x="80" y="727"/>
                        <a:pt x="53" y="846"/>
                      </a:cubicBezTo>
                      <a:cubicBezTo>
                        <a:pt x="27" y="952"/>
                        <a:pt x="6261" y="3738"/>
                        <a:pt x="6261" y="3738"/>
                      </a:cubicBezTo>
                      <a:cubicBezTo>
                        <a:pt x="6340" y="3580"/>
                        <a:pt x="6340" y="3408"/>
                        <a:pt x="6261" y="3250"/>
                      </a:cubicBezTo>
                      <a:lnTo>
                        <a:pt x="6115" y="2919"/>
                      </a:lnTo>
                      <a:cubicBezTo>
                        <a:pt x="6049" y="2774"/>
                        <a:pt x="5944" y="2669"/>
                        <a:pt x="5798" y="260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43" name="Google Shape;5043;p74"/>
                <p:cNvSpPr/>
                <p:nvPr/>
              </p:nvSpPr>
              <p:spPr>
                <a:xfrm>
                  <a:off x="3731575" y="1645450"/>
                  <a:ext cx="25125" cy="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900" extrusionOk="0">
                      <a:moveTo>
                        <a:pt x="832" y="1"/>
                      </a:moveTo>
                      <a:lnTo>
                        <a:pt x="199" y="67"/>
                      </a:lnTo>
                      <a:cubicBezTo>
                        <a:pt x="66" y="80"/>
                        <a:pt x="0" y="239"/>
                        <a:pt x="80" y="344"/>
                      </a:cubicBezTo>
                      <a:lnTo>
                        <a:pt x="476" y="899"/>
                      </a:lnTo>
                      <a:lnTo>
                        <a:pt x="516" y="886"/>
                      </a:lnTo>
                      <a:cubicBezTo>
                        <a:pt x="859" y="741"/>
                        <a:pt x="1004" y="331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</p:grpSp>
      <p:sp>
        <p:nvSpPr>
          <p:cNvPr id="5149" name="Google Shape;5149;p74"/>
          <p:cNvSpPr txBox="1">
            <a:spLocks noGrp="1"/>
          </p:cNvSpPr>
          <p:nvPr>
            <p:ph type="subTitle" idx="1"/>
          </p:nvPr>
        </p:nvSpPr>
        <p:spPr>
          <a:xfrm>
            <a:off x="301229" y="1983580"/>
            <a:ext cx="8419479" cy="37970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id-ID" b="1" dirty="0"/>
              <a:t>Dalam konsep wacana, terdapat beberapa elemen</a:t>
            </a:r>
            <a:endParaRPr lang="en-US" b="1" dirty="0"/>
          </a:p>
          <a:p>
            <a:pPr algn="l"/>
            <a:r>
              <a:rPr lang="id-ID" b="1" dirty="0"/>
              <a:t>yang </a:t>
            </a:r>
            <a:r>
              <a:rPr lang="id-ID" b="1" i="1" dirty="0"/>
              <a:t>terkait, </a:t>
            </a:r>
          </a:p>
          <a:p>
            <a:pPr algn="l">
              <a:buFont typeface="+mj-lt"/>
              <a:buAutoNum type="arabicPeriod"/>
            </a:pPr>
            <a:r>
              <a:rPr lang="id-ID" b="1" dirty="0"/>
              <a:t>Pembicara (atau penulis</a:t>
            </a:r>
            <a:r>
              <a:rPr lang="en-US" b="1" dirty="0"/>
              <a:t>)</a:t>
            </a:r>
          </a:p>
          <a:p>
            <a:pPr algn="l">
              <a:buFont typeface="+mj-lt"/>
              <a:buAutoNum type="arabicPeriod"/>
            </a:pPr>
            <a:r>
              <a:rPr lang="id-ID" b="1" dirty="0" err="1"/>
              <a:t>Audiens</a:t>
            </a:r>
            <a:r>
              <a:rPr lang="id-ID" b="1" dirty="0"/>
              <a:t> (atau pembaca</a:t>
            </a:r>
            <a:r>
              <a:rPr lang="en-US" b="1" dirty="0"/>
              <a:t>)</a:t>
            </a:r>
          </a:p>
          <a:p>
            <a:pPr algn="l">
              <a:buFont typeface="+mj-lt"/>
              <a:buAutoNum type="arabicPeriod"/>
            </a:pPr>
            <a:r>
              <a:rPr lang="id-ID" b="1" dirty="0"/>
              <a:t>Konteks</a:t>
            </a:r>
            <a:endParaRPr lang="en-US" b="1" dirty="0"/>
          </a:p>
          <a:p>
            <a:pPr algn="l">
              <a:buFont typeface="+mj-lt"/>
              <a:buAutoNum type="arabicPeriod"/>
            </a:pPr>
            <a:r>
              <a:rPr lang="id-ID" b="1" dirty="0"/>
              <a:t>Pesan</a:t>
            </a:r>
            <a:endParaRPr lang="en-US" b="1" dirty="0"/>
          </a:p>
          <a:p>
            <a:pPr algn="l">
              <a:buFont typeface="+mj-lt"/>
              <a:buAutoNum type="arabicPeriod"/>
            </a:pPr>
            <a:r>
              <a:rPr lang="id-ID" b="1" dirty="0"/>
              <a:t>Gaya bahasa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F3D489-75CD-E5BE-DE44-D271EE7F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4226"/>
            <a:ext cx="3186800" cy="459600"/>
          </a:xfrm>
        </p:spPr>
        <p:txBody>
          <a:bodyPr/>
          <a:lstStyle/>
          <a:p>
            <a:r>
              <a:rPr lang="id-ID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Tindak</a:t>
            </a:r>
            <a:r>
              <a:rPr lang="id-ID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Tutur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FAAED782-B5C7-65C6-E8DF-3A0EF2E634A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575249" y="630826"/>
            <a:ext cx="6325453" cy="923200"/>
          </a:xfrm>
        </p:spPr>
        <p:txBody>
          <a:bodyPr/>
          <a:lstStyle/>
          <a:p>
            <a:r>
              <a:rPr lang="id-ID" sz="2800" b="1" spc="-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Berbahasa sebagai</a:t>
            </a:r>
            <a:r>
              <a:rPr lang="id-ID" sz="2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800" b="1" spc="-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Tindakan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39CC1EAF-8216-68A2-DE28-1770366221BF}"/>
              </a:ext>
            </a:extLst>
          </p:cNvPr>
          <p:cNvSpPr txBox="1">
            <a:spLocks/>
          </p:cNvSpPr>
          <p:nvPr/>
        </p:nvSpPr>
        <p:spPr>
          <a:xfrm>
            <a:off x="512241" y="1783826"/>
            <a:ext cx="4582273" cy="20234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analisis wacana memusatkan perhatian pada </a:t>
            </a:r>
            <a:r>
              <a:rPr lang="id-ID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 </a:t>
            </a: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Bahasa, yaitu </a:t>
            </a:r>
            <a:r>
              <a:rPr lang="id-ID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penggunaan </a:t>
            </a: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bentuk-bentuk Bahasa di dalam situasi komunikasi. Karena penggunaan bahasa diberi perhatian utama, maka konsekuensinya adalah bahasa diletakkan dalam konteks tindakan manusia. Inilah gagasan pokok dari </a:t>
            </a:r>
            <a:r>
              <a:rPr lang="id-ID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 tindak tutur </a:t>
            </a: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id-ID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</a:t>
            </a:r>
            <a:r>
              <a:rPr lang="id-ID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</a:t>
            </a:r>
            <a:r>
              <a:rPr lang="id-ID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theory</a:t>
            </a: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Judul 1">
            <a:extLst>
              <a:ext uri="{FF2B5EF4-FFF2-40B4-BE49-F238E27FC236}">
                <a16:creationId xmlns:a16="http://schemas.microsoft.com/office/drawing/2014/main" id="{85DB377D-8207-6013-C069-98BC7FE2B612}"/>
              </a:ext>
            </a:extLst>
          </p:cNvPr>
          <p:cNvSpPr txBox="1">
            <a:spLocks/>
          </p:cNvSpPr>
          <p:nvPr/>
        </p:nvSpPr>
        <p:spPr>
          <a:xfrm>
            <a:off x="6127682" y="1239828"/>
            <a:ext cx="3186800" cy="459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pPr marR="0" lvl="0" algn="r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SzPts val="1200"/>
              <a:tabLst>
                <a:tab pos="617220" algn="l"/>
              </a:tabLst>
            </a:pPr>
            <a:r>
              <a:rPr lang="id-ID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Klasifikasi Tindak</a:t>
            </a:r>
            <a:r>
              <a:rPr lang="id-ID" sz="1800" b="1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Tutur</a:t>
            </a:r>
          </a:p>
        </p:txBody>
      </p:sp>
      <p:sp>
        <p:nvSpPr>
          <p:cNvPr id="7" name="Judul 1">
            <a:extLst>
              <a:ext uri="{FF2B5EF4-FFF2-40B4-BE49-F238E27FC236}">
                <a16:creationId xmlns:a16="http://schemas.microsoft.com/office/drawing/2014/main" id="{F9E1FBB1-9459-6A90-0D50-422F5758DE5D}"/>
              </a:ext>
            </a:extLst>
          </p:cNvPr>
          <p:cNvSpPr txBox="1">
            <a:spLocks/>
          </p:cNvSpPr>
          <p:nvPr/>
        </p:nvSpPr>
        <p:spPr>
          <a:xfrm>
            <a:off x="5275096" y="1699428"/>
            <a:ext cx="5962261" cy="32317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pPr marR="0" lvl="0" algn="l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SzPts val="1200"/>
              <a:tabLst>
                <a:tab pos="617220" algn="l"/>
              </a:tabLst>
            </a:pPr>
            <a:r>
              <a:rPr lang="id-ID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Tindak direktif </a:t>
            </a:r>
            <a:r>
              <a:rPr lang="id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 penggunaan Bahasa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mengarahkan orang lain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SzPts val="1200"/>
              <a:tabLst>
                <a:tab pos="617220" algn="l"/>
              </a:tabLst>
            </a:pPr>
            <a:r>
              <a:rPr lang="id-ID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Tindak komisif </a:t>
            </a:r>
            <a:r>
              <a:rPr lang="id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 penggunaan Bahasa untuk menyatakan janji melakukan tindakan atau penolakan melakukan tindakan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SzPts val="1200"/>
              <a:tabLst>
                <a:tab pos="617220" algn="l"/>
              </a:tabLst>
            </a:pPr>
            <a:r>
              <a:rPr lang="id-ID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Tindak representatif </a:t>
            </a: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 penggunaan Bahasa untuk menyatakan fakta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SzPts val="1200"/>
              <a:tabLst>
                <a:tab pos="617220" algn="l"/>
              </a:tabLst>
            </a:pPr>
            <a:r>
              <a:rPr lang="id-ID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Tindak deklaratif </a:t>
            </a:r>
            <a:r>
              <a:rPr lang="id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 penggunaan bahasa untuk mengubah atau menciptakan suatu keadaan</a:t>
            </a:r>
            <a:endParaRPr lang="id-ID" sz="1600" b="1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9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" name="Google Shape;4813;p73"/>
          <p:cNvGrpSpPr/>
          <p:nvPr/>
        </p:nvGrpSpPr>
        <p:grpSpPr>
          <a:xfrm>
            <a:off x="675713" y="815277"/>
            <a:ext cx="9985504" cy="6090911"/>
            <a:chOff x="2609018" y="535000"/>
            <a:chExt cx="3589284" cy="2294657"/>
          </a:xfrm>
        </p:grpSpPr>
        <p:sp>
          <p:nvSpPr>
            <p:cNvPr id="4814" name="Google Shape;4814;p73"/>
            <p:cNvSpPr/>
            <p:nvPr/>
          </p:nvSpPr>
          <p:spPr>
            <a:xfrm>
              <a:off x="2665714" y="2533067"/>
              <a:ext cx="3475891" cy="640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5" name="Google Shape;4815;p73"/>
            <p:cNvSpPr/>
            <p:nvPr/>
          </p:nvSpPr>
          <p:spPr>
            <a:xfrm>
              <a:off x="2665714" y="604477"/>
              <a:ext cx="22765" cy="199259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816" name="Google Shape;4816;p73"/>
            <p:cNvGrpSpPr/>
            <p:nvPr/>
          </p:nvGrpSpPr>
          <p:grpSpPr>
            <a:xfrm>
              <a:off x="2609018" y="535000"/>
              <a:ext cx="3589284" cy="2294657"/>
              <a:chOff x="2609018" y="535000"/>
              <a:chExt cx="3589284" cy="2294657"/>
            </a:xfrm>
          </p:grpSpPr>
          <p:sp>
            <p:nvSpPr>
              <p:cNvPr id="4817" name="Google Shape;4817;p73"/>
              <p:cNvSpPr/>
              <p:nvPr/>
            </p:nvSpPr>
            <p:spPr>
              <a:xfrm>
                <a:off x="2609018" y="2596959"/>
                <a:ext cx="3589284" cy="232698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18" name="Google Shape;4818;p73"/>
              <p:cNvSpPr/>
              <p:nvPr/>
            </p:nvSpPr>
            <p:spPr>
              <a:xfrm>
                <a:off x="2609018" y="535000"/>
                <a:ext cx="3589284" cy="2155596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0074" extrusionOk="0">
                    <a:moveTo>
                      <a:pt x="0" y="0"/>
                    </a:moveTo>
                    <a:lnTo>
                      <a:pt x="0" y="19625"/>
                    </a:lnTo>
                    <a:lnTo>
                      <a:pt x="33426" y="20074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19" name="Google Shape;4819;p73"/>
              <p:cNvSpPr/>
              <p:nvPr/>
            </p:nvSpPr>
            <p:spPr>
              <a:xfrm>
                <a:off x="2688372" y="621443"/>
                <a:ext cx="3430576" cy="1955757"/>
              </a:xfrm>
              <a:custGeom>
                <a:avLst/>
                <a:gdLst/>
                <a:ahLst/>
                <a:cxnLst/>
                <a:rect l="l" t="t" r="r" b="b"/>
                <a:pathLst>
                  <a:path w="31948" h="18213" extrusionOk="0">
                    <a:moveTo>
                      <a:pt x="1" y="1"/>
                    </a:moveTo>
                    <a:lnTo>
                      <a:pt x="1" y="18027"/>
                    </a:lnTo>
                    <a:lnTo>
                      <a:pt x="31947" y="18212"/>
                    </a:lnTo>
                    <a:lnTo>
                      <a:pt x="319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4822" name="Google Shape;4822;p73"/>
          <p:cNvSpPr txBox="1">
            <a:spLocks noGrp="1"/>
          </p:cNvSpPr>
          <p:nvPr>
            <p:ph type="subTitle" idx="1"/>
          </p:nvPr>
        </p:nvSpPr>
        <p:spPr>
          <a:xfrm>
            <a:off x="4678071" y="1005767"/>
            <a:ext cx="4461832" cy="9762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r>
              <a:rPr lang="id-ID" sz="2400" b="1" spc="-113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Skemata</a:t>
            </a:r>
            <a:r>
              <a:rPr lang="en-US" sz="2400" b="1" spc="-11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id-ID" sz="2400" b="1" spc="-1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Google Shape;4822;p73">
            <a:extLst>
              <a:ext uri="{FF2B5EF4-FFF2-40B4-BE49-F238E27FC236}">
                <a16:creationId xmlns:a16="http://schemas.microsoft.com/office/drawing/2014/main" id="{5B1D0740-F8CD-5A62-90F8-E78D62C944D0}"/>
              </a:ext>
            </a:extLst>
          </p:cNvPr>
          <p:cNvSpPr txBox="1">
            <a:spLocks/>
          </p:cNvSpPr>
          <p:nvPr/>
        </p:nvSpPr>
        <p:spPr>
          <a:xfrm>
            <a:off x="1982440" y="3032683"/>
            <a:ext cx="7808507" cy="38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r>
              <a:rPr lang="id-ID" sz="1867" dirty="0" err="1"/>
              <a:t>Skemata</a:t>
            </a:r>
            <a:r>
              <a:rPr lang="id-ID" sz="1867" dirty="0"/>
              <a:t> adalah kerangka pengetahuan yang membantu menyusun konten presentasi dengan cara terstruktur dan logis.</a:t>
            </a:r>
            <a:endParaRPr lang="en-US" sz="1867" dirty="0"/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r>
              <a:rPr lang="id-ID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Skemata</a:t>
            </a:r>
            <a:r>
              <a:rPr lang="id-ID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sebagai Sarana Pemahaman</a:t>
            </a:r>
            <a:r>
              <a:rPr lang="id-ID" sz="2400" spc="-7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Waca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r>
              <a:rPr lang="en-US" sz="2400" dirty="0">
                <a:latin typeface="Times New Roman" panose="02020603050405020304" pitchFamily="18" charset="0"/>
              </a:rPr>
              <a:t>-.</a:t>
            </a:r>
            <a:r>
              <a:rPr lang="id-ID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Strategi bawah- ke atas </a:t>
            </a:r>
            <a:r>
              <a:rPr lang="id-ID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id-ID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buttom-up</a:t>
            </a:r>
            <a:r>
              <a:rPr lang="id-ID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id-ID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Strategi bawah- ke atas </a:t>
            </a:r>
            <a:r>
              <a:rPr lang="id-ID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id-ID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top </a:t>
            </a:r>
            <a:r>
              <a:rPr lang="id-ID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down</a:t>
            </a:r>
            <a:r>
              <a:rPr lang="id-ID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endParaRPr lang="en-US" sz="1867" dirty="0"/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endParaRPr lang="en-US" sz="1867" dirty="0"/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endParaRPr lang="en-US" sz="1867" dirty="0"/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endParaRPr lang="en-US" sz="1867" dirty="0"/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endParaRPr lang="id-ID" sz="186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" name="Google Shape;4813;p73"/>
          <p:cNvGrpSpPr/>
          <p:nvPr/>
        </p:nvGrpSpPr>
        <p:grpSpPr>
          <a:xfrm>
            <a:off x="675713" y="815277"/>
            <a:ext cx="9985504" cy="6090911"/>
            <a:chOff x="2609018" y="535000"/>
            <a:chExt cx="3589284" cy="2294657"/>
          </a:xfrm>
        </p:grpSpPr>
        <p:sp>
          <p:nvSpPr>
            <p:cNvPr id="4814" name="Google Shape;4814;p73"/>
            <p:cNvSpPr/>
            <p:nvPr/>
          </p:nvSpPr>
          <p:spPr>
            <a:xfrm>
              <a:off x="2665714" y="2533067"/>
              <a:ext cx="3475891" cy="640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5" name="Google Shape;4815;p73"/>
            <p:cNvSpPr/>
            <p:nvPr/>
          </p:nvSpPr>
          <p:spPr>
            <a:xfrm>
              <a:off x="2665714" y="604477"/>
              <a:ext cx="22765" cy="199259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816" name="Google Shape;4816;p73"/>
            <p:cNvGrpSpPr/>
            <p:nvPr/>
          </p:nvGrpSpPr>
          <p:grpSpPr>
            <a:xfrm>
              <a:off x="2609018" y="535000"/>
              <a:ext cx="3589284" cy="2294657"/>
              <a:chOff x="2609018" y="535000"/>
              <a:chExt cx="3589284" cy="2294657"/>
            </a:xfrm>
          </p:grpSpPr>
          <p:sp>
            <p:nvSpPr>
              <p:cNvPr id="4817" name="Google Shape;4817;p73"/>
              <p:cNvSpPr/>
              <p:nvPr/>
            </p:nvSpPr>
            <p:spPr>
              <a:xfrm>
                <a:off x="2609018" y="2596959"/>
                <a:ext cx="3589284" cy="232698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18" name="Google Shape;4818;p73"/>
              <p:cNvSpPr/>
              <p:nvPr/>
            </p:nvSpPr>
            <p:spPr>
              <a:xfrm>
                <a:off x="2609018" y="535000"/>
                <a:ext cx="3589284" cy="2155596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0074" extrusionOk="0">
                    <a:moveTo>
                      <a:pt x="0" y="0"/>
                    </a:moveTo>
                    <a:lnTo>
                      <a:pt x="0" y="19625"/>
                    </a:lnTo>
                    <a:lnTo>
                      <a:pt x="33426" y="20074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19" name="Google Shape;4819;p73"/>
              <p:cNvSpPr/>
              <p:nvPr/>
            </p:nvSpPr>
            <p:spPr>
              <a:xfrm>
                <a:off x="2688372" y="621443"/>
                <a:ext cx="3430576" cy="1955757"/>
              </a:xfrm>
              <a:custGeom>
                <a:avLst/>
                <a:gdLst/>
                <a:ahLst/>
                <a:cxnLst/>
                <a:rect l="l" t="t" r="r" b="b"/>
                <a:pathLst>
                  <a:path w="31948" h="18213" extrusionOk="0">
                    <a:moveTo>
                      <a:pt x="1" y="1"/>
                    </a:moveTo>
                    <a:lnTo>
                      <a:pt x="1" y="18027"/>
                    </a:lnTo>
                    <a:lnTo>
                      <a:pt x="31947" y="18212"/>
                    </a:lnTo>
                    <a:lnTo>
                      <a:pt x="319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4822" name="Google Shape;4822;p73"/>
          <p:cNvSpPr txBox="1">
            <a:spLocks noGrp="1"/>
          </p:cNvSpPr>
          <p:nvPr>
            <p:ph type="subTitle" idx="1"/>
          </p:nvPr>
        </p:nvSpPr>
        <p:spPr>
          <a:xfrm>
            <a:off x="3985388" y="991519"/>
            <a:ext cx="4461832" cy="9762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953"/>
              </a:spcBef>
              <a:buSzPts val="1200"/>
              <a:tabLst>
                <a:tab pos="461422" algn="l"/>
              </a:tabLst>
            </a:pPr>
            <a:r>
              <a:rPr lang="id-ID" sz="2667" b="1" spc="-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Jenis-jenis Wacana</a:t>
            </a:r>
          </a:p>
        </p:txBody>
      </p:sp>
      <p:sp>
        <p:nvSpPr>
          <p:cNvPr id="2" name="Google Shape;4822;p73">
            <a:extLst>
              <a:ext uri="{FF2B5EF4-FFF2-40B4-BE49-F238E27FC236}">
                <a16:creationId xmlns:a16="http://schemas.microsoft.com/office/drawing/2014/main" id="{5B1D0740-F8CD-5A62-90F8-E78D62C944D0}"/>
              </a:ext>
            </a:extLst>
          </p:cNvPr>
          <p:cNvSpPr txBox="1">
            <a:spLocks/>
          </p:cNvSpPr>
          <p:nvPr/>
        </p:nvSpPr>
        <p:spPr>
          <a:xfrm>
            <a:off x="1104171" y="2254460"/>
            <a:ext cx="2305680" cy="402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Wacana Tulis</a:t>
            </a:r>
            <a:endParaRPr lang="id-ID" sz="2400" spc="-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Wacana Lisan</a:t>
            </a:r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endParaRPr lang="id-ID" sz="2400" b="1" spc="-11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Google Shape;4822;p73">
            <a:extLst>
              <a:ext uri="{FF2B5EF4-FFF2-40B4-BE49-F238E27FC236}">
                <a16:creationId xmlns:a16="http://schemas.microsoft.com/office/drawing/2014/main" id="{D2550AB3-02F9-CBE4-F374-41CDE1B52812}"/>
              </a:ext>
            </a:extLst>
          </p:cNvPr>
          <p:cNvSpPr txBox="1">
            <a:spLocks/>
          </p:cNvSpPr>
          <p:nvPr/>
        </p:nvSpPr>
        <p:spPr>
          <a:xfrm>
            <a:off x="6135967" y="3246608"/>
            <a:ext cx="4100316" cy="317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lvl="1" indent="0" algn="just">
              <a:lnSpc>
                <a:spcPct val="150000"/>
              </a:lnSpc>
              <a:spcBef>
                <a:spcPts val="267"/>
              </a:spcBef>
              <a:buSzPts val="1200"/>
              <a:tabLst>
                <a:tab pos="822939" algn="l"/>
              </a:tabLst>
            </a:pP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Wacana</a:t>
            </a:r>
            <a:r>
              <a:rPr lang="id-ID" sz="2400" b="1" spc="-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2400" b="1" spc="-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Transaksional</a:t>
            </a:r>
            <a:endParaRPr lang="en-US" sz="2400" b="1" spc="-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09585" lvl="1" indent="0" algn="just">
              <a:lnSpc>
                <a:spcPct val="150000"/>
              </a:lnSpc>
              <a:spcBef>
                <a:spcPts val="267"/>
              </a:spcBef>
              <a:buSzPts val="1200"/>
              <a:tabLst>
                <a:tab pos="822939" algn="l"/>
              </a:tabLst>
            </a:pP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Wacana</a:t>
            </a:r>
            <a:r>
              <a:rPr lang="id-ID" sz="2400" b="1" spc="-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2400" b="1" spc="-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Interaksional</a:t>
            </a:r>
            <a:endParaRPr lang="id-ID" sz="2400" b="1" spc="-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09585" lvl="1" indent="0" algn="just">
              <a:lnSpc>
                <a:spcPct val="150000"/>
              </a:lnSpc>
              <a:spcBef>
                <a:spcPts val="267"/>
              </a:spcBef>
              <a:buSzPts val="1200"/>
              <a:tabLst>
                <a:tab pos="822939" algn="l"/>
              </a:tabLst>
            </a:pPr>
            <a:endParaRPr lang="en-US" sz="2400" b="1" spc="-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09585" lvl="1" indent="0" algn="just">
              <a:lnSpc>
                <a:spcPct val="150000"/>
              </a:lnSpc>
              <a:spcBef>
                <a:spcPts val="267"/>
              </a:spcBef>
              <a:buSzPts val="1200"/>
              <a:tabLst>
                <a:tab pos="822939" algn="l"/>
              </a:tabLst>
            </a:pPr>
            <a:endParaRPr lang="en-US" sz="2400" b="1" spc="-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90575" lvl="1" indent="-380990" algn="just">
              <a:lnSpc>
                <a:spcPct val="150000"/>
              </a:lnSpc>
              <a:spcBef>
                <a:spcPts val="267"/>
              </a:spcBef>
              <a:buSzPts val="1200"/>
              <a:buFont typeface="Times New Roman" panose="02020603050405020304" pitchFamily="18" charset="0"/>
              <a:buAutoNum type="alphaLcPeriod"/>
              <a:tabLst>
                <a:tab pos="822939" algn="l"/>
              </a:tabLst>
            </a:pPr>
            <a:endParaRPr lang="id-ID" sz="2400" spc="-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Google Shape;4822;p73">
            <a:extLst>
              <a:ext uri="{FF2B5EF4-FFF2-40B4-BE49-F238E27FC236}">
                <a16:creationId xmlns:a16="http://schemas.microsoft.com/office/drawing/2014/main" id="{B3854D6C-CD6D-C033-D946-51F57C861625}"/>
              </a:ext>
            </a:extLst>
          </p:cNvPr>
          <p:cNvSpPr txBox="1">
            <a:spLocks/>
          </p:cNvSpPr>
          <p:nvPr/>
        </p:nvSpPr>
        <p:spPr>
          <a:xfrm>
            <a:off x="2818278" y="3699324"/>
            <a:ext cx="4100316" cy="317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lvl="1" indent="0" algn="just">
              <a:lnSpc>
                <a:spcPct val="150000"/>
              </a:lnSpc>
              <a:spcBef>
                <a:spcPts val="273"/>
              </a:spcBef>
              <a:buSzPts val="1200"/>
              <a:tabLst>
                <a:tab pos="822939" algn="l"/>
              </a:tabLst>
            </a:pP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Wacana</a:t>
            </a:r>
            <a:r>
              <a:rPr lang="id-ID" sz="2400" b="1" spc="-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Narasi</a:t>
            </a:r>
            <a:endParaRPr lang="id-ID" sz="2400" spc="-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09585" lvl="1" indent="0" algn="just">
              <a:lnSpc>
                <a:spcPct val="150000"/>
              </a:lnSpc>
              <a:spcBef>
                <a:spcPts val="27"/>
              </a:spcBef>
              <a:buSzPts val="1200"/>
              <a:tabLst>
                <a:tab pos="822939" algn="l"/>
              </a:tabLst>
            </a:pP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Wacana</a:t>
            </a:r>
            <a:r>
              <a:rPr lang="id-ID" sz="2400" b="1" spc="-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Argumentasi</a:t>
            </a:r>
          </a:p>
          <a:p>
            <a:pPr marL="609585" lvl="1" indent="0" algn="just">
              <a:lnSpc>
                <a:spcPct val="150000"/>
              </a:lnSpc>
              <a:spcBef>
                <a:spcPts val="33"/>
              </a:spcBef>
              <a:buSzPts val="1200"/>
              <a:tabLst>
                <a:tab pos="822939" algn="l"/>
              </a:tabLst>
            </a:pP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Wacana</a:t>
            </a:r>
            <a:r>
              <a:rPr lang="id-ID" sz="2400" b="1" spc="-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Persuasi</a:t>
            </a:r>
            <a:endParaRPr lang="en-US" sz="2400" b="1" spc="-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09585" lvl="1" indent="0" algn="just">
              <a:lnSpc>
                <a:spcPct val="150000"/>
              </a:lnSpc>
              <a:spcBef>
                <a:spcPts val="33"/>
              </a:spcBef>
              <a:buSzPts val="1200"/>
              <a:tabLst>
                <a:tab pos="822939" algn="l"/>
              </a:tabLst>
            </a:pP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Wacana</a:t>
            </a:r>
            <a:r>
              <a:rPr lang="id-ID" sz="2400" b="1" spc="-3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2400" b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Eksposisi</a:t>
            </a:r>
          </a:p>
          <a:p>
            <a:pPr marL="609585" lvl="1" indent="0" algn="just">
              <a:lnSpc>
                <a:spcPct val="150000"/>
              </a:lnSpc>
              <a:spcBef>
                <a:spcPts val="33"/>
              </a:spcBef>
              <a:buSzPts val="1200"/>
              <a:tabLst>
                <a:tab pos="822939" algn="l"/>
              </a:tabLst>
            </a:pPr>
            <a:endParaRPr lang="id-ID" sz="2400" b="1" spc="-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09585" lvl="1" indent="0" algn="just">
              <a:lnSpc>
                <a:spcPct val="150000"/>
              </a:lnSpc>
              <a:spcBef>
                <a:spcPts val="267"/>
              </a:spcBef>
              <a:buSzPts val="1200"/>
              <a:tabLst>
                <a:tab pos="822939" algn="l"/>
              </a:tabLst>
            </a:pPr>
            <a:endParaRPr lang="en-US" sz="2400" b="1" spc="-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90575" lvl="1" indent="-380990" algn="just">
              <a:lnSpc>
                <a:spcPct val="150000"/>
              </a:lnSpc>
              <a:spcBef>
                <a:spcPts val="267"/>
              </a:spcBef>
              <a:buSzPts val="1200"/>
              <a:buFont typeface="Times New Roman" panose="02020603050405020304" pitchFamily="18" charset="0"/>
              <a:buAutoNum type="alphaLcPeriod"/>
              <a:tabLst>
                <a:tab pos="822939" algn="l"/>
              </a:tabLst>
            </a:pPr>
            <a:endParaRPr lang="id-ID" sz="2400" spc="-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Google Shape;4822;p73">
            <a:extLst>
              <a:ext uri="{FF2B5EF4-FFF2-40B4-BE49-F238E27FC236}">
                <a16:creationId xmlns:a16="http://schemas.microsoft.com/office/drawing/2014/main" id="{428AC33E-678E-625B-0E93-106F614FF8DD}"/>
              </a:ext>
            </a:extLst>
          </p:cNvPr>
          <p:cNvSpPr txBox="1">
            <a:spLocks/>
          </p:cNvSpPr>
          <p:nvPr/>
        </p:nvSpPr>
        <p:spPr>
          <a:xfrm>
            <a:off x="612756" y="2228972"/>
            <a:ext cx="3586784" cy="89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lvl="1" indent="0" algn="just">
              <a:lnSpc>
                <a:spcPct val="150000"/>
              </a:lnSpc>
              <a:spcBef>
                <a:spcPts val="267"/>
              </a:spcBef>
              <a:buSzPts val="1200"/>
              <a:tabLst>
                <a:tab pos="822939" algn="l"/>
              </a:tabLst>
            </a:pPr>
            <a:r>
              <a:rPr lang="id-ID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Jenis Medi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a</a:t>
            </a:r>
            <a:endParaRPr lang="en-US" sz="2400" b="1" spc="-100" dirty="0">
              <a:latin typeface="Segoe UI Black" panose="020B0A02040204020203" pitchFamily="34" charset="0"/>
              <a:ea typeface="Segoe UI Black" panose="020B0A02040204020203" pitchFamily="34" charset="0"/>
              <a:cs typeface="Open Sans" panose="020B0606030504020204" pitchFamily="34" charset="0"/>
            </a:endParaRPr>
          </a:p>
          <a:p>
            <a:pPr marL="990575" lvl="1" indent="-380990" algn="just">
              <a:lnSpc>
                <a:spcPct val="150000"/>
              </a:lnSpc>
              <a:spcBef>
                <a:spcPts val="267"/>
              </a:spcBef>
              <a:buSzPts val="1200"/>
              <a:buFont typeface="Times New Roman" panose="02020603050405020304" pitchFamily="18" charset="0"/>
              <a:buAutoNum type="alphaLcPeriod"/>
              <a:tabLst>
                <a:tab pos="822939" algn="l"/>
              </a:tabLst>
            </a:pPr>
            <a:endParaRPr lang="id-ID" sz="2400" spc="-100" dirty="0">
              <a:latin typeface="Segoe UI Black" panose="020B0A02040204020203" pitchFamily="34" charset="0"/>
              <a:ea typeface="Segoe UI Black" panose="020B0A02040204020203" pitchFamily="34" charset="0"/>
              <a:cs typeface="Open Sans" panose="020B0606030504020204" pitchFamily="34" charset="0"/>
            </a:endParaRPr>
          </a:p>
        </p:txBody>
      </p:sp>
      <p:sp>
        <p:nvSpPr>
          <p:cNvPr id="6" name="Google Shape;4822;p73">
            <a:extLst>
              <a:ext uri="{FF2B5EF4-FFF2-40B4-BE49-F238E27FC236}">
                <a16:creationId xmlns:a16="http://schemas.microsoft.com/office/drawing/2014/main" id="{10C7517A-2BEE-FE93-7CA6-D06013A6808E}"/>
              </a:ext>
            </a:extLst>
          </p:cNvPr>
          <p:cNvSpPr txBox="1">
            <a:spLocks/>
          </p:cNvSpPr>
          <p:nvPr/>
        </p:nvSpPr>
        <p:spPr>
          <a:xfrm>
            <a:off x="7336293" y="2155778"/>
            <a:ext cx="3586784" cy="89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lvl="1" indent="0" algn="just">
              <a:lnSpc>
                <a:spcPct val="150000"/>
              </a:lnSpc>
              <a:spcBef>
                <a:spcPts val="267"/>
              </a:spcBef>
              <a:buSzPts val="1200"/>
              <a:tabLst>
                <a:tab pos="822939" algn="l"/>
              </a:tabLst>
            </a:pPr>
            <a:r>
              <a:rPr lang="en-US" sz="2400" b="1" spc="-100" dirty="0" err="1">
                <a:latin typeface="Segoe UI Black" panose="020B0A02040204020203" pitchFamily="34" charset="0"/>
                <a:ea typeface="Segoe UI Black" panose="020B0A02040204020203" pitchFamily="34" charset="0"/>
                <a:cs typeface="Open Sans" panose="020B0606030504020204" pitchFamily="34" charset="0"/>
              </a:rPr>
              <a:t>Sifatnya</a:t>
            </a:r>
            <a:endParaRPr lang="en-US" sz="2400" b="1" spc="-100" dirty="0">
              <a:latin typeface="Segoe UI Black" panose="020B0A02040204020203" pitchFamily="34" charset="0"/>
              <a:ea typeface="Segoe UI Black" panose="020B0A02040204020203" pitchFamily="34" charset="0"/>
              <a:cs typeface="Open Sans" panose="020B0606030504020204" pitchFamily="34" charset="0"/>
            </a:endParaRPr>
          </a:p>
          <a:p>
            <a:pPr marL="990575" lvl="1" indent="-380990" algn="just">
              <a:lnSpc>
                <a:spcPct val="150000"/>
              </a:lnSpc>
              <a:spcBef>
                <a:spcPts val="267"/>
              </a:spcBef>
              <a:buSzPts val="1200"/>
              <a:buFont typeface="Times New Roman" panose="02020603050405020304" pitchFamily="18" charset="0"/>
              <a:buAutoNum type="alphaLcPeriod"/>
              <a:tabLst>
                <a:tab pos="822939" algn="l"/>
              </a:tabLst>
            </a:pPr>
            <a:endParaRPr lang="id-ID" sz="2400" spc="-100" dirty="0">
              <a:latin typeface="Segoe UI Black" panose="020B0A02040204020203" pitchFamily="34" charset="0"/>
              <a:ea typeface="Segoe UI Black" panose="020B0A02040204020203" pitchFamily="34" charset="0"/>
              <a:cs typeface="Open Sans" panose="020B0606030504020204" pitchFamily="34" charset="0"/>
            </a:endParaRPr>
          </a:p>
        </p:txBody>
      </p:sp>
      <p:sp>
        <p:nvSpPr>
          <p:cNvPr id="7" name="Google Shape;4822;p73">
            <a:extLst>
              <a:ext uri="{FF2B5EF4-FFF2-40B4-BE49-F238E27FC236}">
                <a16:creationId xmlns:a16="http://schemas.microsoft.com/office/drawing/2014/main" id="{A6691899-7CBD-AC50-6DEE-212399773B50}"/>
              </a:ext>
            </a:extLst>
          </p:cNvPr>
          <p:cNvSpPr txBox="1">
            <a:spLocks/>
          </p:cNvSpPr>
          <p:nvPr/>
        </p:nvSpPr>
        <p:spPr>
          <a:xfrm>
            <a:off x="3295535" y="2186504"/>
            <a:ext cx="3586784" cy="89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lvl="1" indent="0" algn="just">
              <a:lnSpc>
                <a:spcPct val="150000"/>
              </a:lnSpc>
              <a:spcBef>
                <a:spcPts val="267"/>
              </a:spcBef>
              <a:buSzPts val="1200"/>
              <a:tabLst>
                <a:tab pos="822939" algn="l"/>
              </a:tabLst>
            </a:pPr>
            <a:r>
              <a:rPr lang="id-ID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Pemaparannya</a:t>
            </a:r>
            <a:endParaRPr lang="en-US" sz="2400" b="1" spc="-100" dirty="0">
              <a:latin typeface="Segoe UI Black" panose="020B0A02040204020203" pitchFamily="34" charset="0"/>
              <a:ea typeface="Segoe UI Black" panose="020B0A02040204020203" pitchFamily="34" charset="0"/>
              <a:cs typeface="Open Sans" panose="020B0606030504020204" pitchFamily="34" charset="0"/>
            </a:endParaRPr>
          </a:p>
          <a:p>
            <a:pPr marL="990575" lvl="1" indent="-380990" algn="just">
              <a:lnSpc>
                <a:spcPct val="150000"/>
              </a:lnSpc>
              <a:spcBef>
                <a:spcPts val="267"/>
              </a:spcBef>
              <a:buSzPts val="1200"/>
              <a:buFont typeface="Times New Roman" panose="02020603050405020304" pitchFamily="18" charset="0"/>
              <a:buAutoNum type="alphaLcPeriod"/>
              <a:tabLst>
                <a:tab pos="822939" algn="l"/>
              </a:tabLst>
            </a:pPr>
            <a:endParaRPr lang="id-ID" sz="2400" spc="-100" dirty="0">
              <a:latin typeface="Segoe UI Black" panose="020B0A02040204020203" pitchFamily="34" charset="0"/>
              <a:ea typeface="Segoe UI Black" panose="020B0A02040204020203" pitchFamily="34" charset="0"/>
              <a:cs typeface="Open Sans" panose="020B0606030504020204" pitchFamily="34" charset="0"/>
            </a:endParaRPr>
          </a:p>
        </p:txBody>
      </p:sp>
      <p:sp>
        <p:nvSpPr>
          <p:cNvPr id="8" name="Panah: Bawah 7">
            <a:extLst>
              <a:ext uri="{FF2B5EF4-FFF2-40B4-BE49-F238E27FC236}">
                <a16:creationId xmlns:a16="http://schemas.microsoft.com/office/drawing/2014/main" id="{43391EB6-A62C-D466-74F1-16695B294B00}"/>
              </a:ext>
            </a:extLst>
          </p:cNvPr>
          <p:cNvSpPr/>
          <p:nvPr/>
        </p:nvSpPr>
        <p:spPr>
          <a:xfrm>
            <a:off x="2147976" y="2744455"/>
            <a:ext cx="161565" cy="582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9" name="Panah: Bawah 8">
            <a:extLst>
              <a:ext uri="{FF2B5EF4-FFF2-40B4-BE49-F238E27FC236}">
                <a16:creationId xmlns:a16="http://schemas.microsoft.com/office/drawing/2014/main" id="{201D67CE-8079-F5C0-95C3-3A13D47D8DDB}"/>
              </a:ext>
            </a:extLst>
          </p:cNvPr>
          <p:cNvSpPr/>
          <p:nvPr/>
        </p:nvSpPr>
        <p:spPr>
          <a:xfrm>
            <a:off x="4927362" y="2680585"/>
            <a:ext cx="161565" cy="582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0" name="Panah: Bawah 9">
            <a:extLst>
              <a:ext uri="{FF2B5EF4-FFF2-40B4-BE49-F238E27FC236}">
                <a16:creationId xmlns:a16="http://schemas.microsoft.com/office/drawing/2014/main" id="{BA9A6C3E-9233-2285-E71B-FD832A3CEC9B}"/>
              </a:ext>
            </a:extLst>
          </p:cNvPr>
          <p:cNvSpPr/>
          <p:nvPr/>
        </p:nvSpPr>
        <p:spPr>
          <a:xfrm>
            <a:off x="8574396" y="2633439"/>
            <a:ext cx="161565" cy="582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36382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" name="Google Shape;4813;p73"/>
          <p:cNvGrpSpPr/>
          <p:nvPr/>
        </p:nvGrpSpPr>
        <p:grpSpPr>
          <a:xfrm>
            <a:off x="675713" y="815277"/>
            <a:ext cx="9985504" cy="6090911"/>
            <a:chOff x="2609018" y="535000"/>
            <a:chExt cx="3589284" cy="2294657"/>
          </a:xfrm>
        </p:grpSpPr>
        <p:sp>
          <p:nvSpPr>
            <p:cNvPr id="4814" name="Google Shape;4814;p73"/>
            <p:cNvSpPr/>
            <p:nvPr/>
          </p:nvSpPr>
          <p:spPr>
            <a:xfrm>
              <a:off x="2665714" y="2533067"/>
              <a:ext cx="3475891" cy="640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5" name="Google Shape;4815;p73"/>
            <p:cNvSpPr/>
            <p:nvPr/>
          </p:nvSpPr>
          <p:spPr>
            <a:xfrm>
              <a:off x="2665714" y="604477"/>
              <a:ext cx="22765" cy="199259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816" name="Google Shape;4816;p73"/>
            <p:cNvGrpSpPr/>
            <p:nvPr/>
          </p:nvGrpSpPr>
          <p:grpSpPr>
            <a:xfrm>
              <a:off x="2609018" y="535000"/>
              <a:ext cx="3589284" cy="2294657"/>
              <a:chOff x="2609018" y="535000"/>
              <a:chExt cx="3589284" cy="2294657"/>
            </a:xfrm>
          </p:grpSpPr>
          <p:sp>
            <p:nvSpPr>
              <p:cNvPr id="4817" name="Google Shape;4817;p73"/>
              <p:cNvSpPr/>
              <p:nvPr/>
            </p:nvSpPr>
            <p:spPr>
              <a:xfrm>
                <a:off x="2609018" y="2596959"/>
                <a:ext cx="3589284" cy="232698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18" name="Google Shape;4818;p73"/>
              <p:cNvSpPr/>
              <p:nvPr/>
            </p:nvSpPr>
            <p:spPr>
              <a:xfrm>
                <a:off x="2609018" y="535000"/>
                <a:ext cx="3589284" cy="2155596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0074" extrusionOk="0">
                    <a:moveTo>
                      <a:pt x="0" y="0"/>
                    </a:moveTo>
                    <a:lnTo>
                      <a:pt x="0" y="19625"/>
                    </a:lnTo>
                    <a:lnTo>
                      <a:pt x="33426" y="20074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19" name="Google Shape;4819;p73"/>
              <p:cNvSpPr/>
              <p:nvPr/>
            </p:nvSpPr>
            <p:spPr>
              <a:xfrm>
                <a:off x="2688372" y="621443"/>
                <a:ext cx="3430576" cy="1955757"/>
              </a:xfrm>
              <a:custGeom>
                <a:avLst/>
                <a:gdLst/>
                <a:ahLst/>
                <a:cxnLst/>
                <a:rect l="l" t="t" r="r" b="b"/>
                <a:pathLst>
                  <a:path w="31948" h="18213" extrusionOk="0">
                    <a:moveTo>
                      <a:pt x="1" y="1"/>
                    </a:moveTo>
                    <a:lnTo>
                      <a:pt x="1" y="18027"/>
                    </a:lnTo>
                    <a:lnTo>
                      <a:pt x="31947" y="18212"/>
                    </a:lnTo>
                    <a:lnTo>
                      <a:pt x="319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4822" name="Google Shape;4822;p73"/>
          <p:cNvSpPr txBox="1">
            <a:spLocks noGrp="1"/>
          </p:cNvSpPr>
          <p:nvPr>
            <p:ph type="subTitle" idx="1"/>
          </p:nvPr>
        </p:nvSpPr>
        <p:spPr>
          <a:xfrm>
            <a:off x="3820660" y="1172689"/>
            <a:ext cx="4461832" cy="9762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953"/>
              </a:spcBef>
              <a:buSzPts val="1200"/>
              <a:tabLst>
                <a:tab pos="461422" algn="l"/>
              </a:tabLst>
            </a:pPr>
            <a:r>
              <a:rPr lang="en-US" sz="2400" b="1" spc="-7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Ciri</a:t>
            </a:r>
            <a:r>
              <a:rPr lang="en-US" sz="2400" b="1" spc="-7" dirty="0">
                <a:latin typeface="Segoe UI Black" panose="020B0A02040204020203" pitchFamily="34" charset="0"/>
                <a:ea typeface="Segoe UI Black" panose="020B0A02040204020203" pitchFamily="34" charset="0"/>
              </a:rPr>
              <a:t> – </a:t>
            </a:r>
            <a:r>
              <a:rPr lang="en-US" sz="2400" b="1" spc="-7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ciri</a:t>
            </a:r>
            <a:r>
              <a:rPr lang="en-US" sz="2400" b="1" spc="-7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id-ID" sz="2400" b="1" spc="-7" dirty="0">
                <a:latin typeface="Segoe UI Black" panose="020B0A02040204020203" pitchFamily="34" charset="0"/>
                <a:ea typeface="Segoe UI Black" panose="020B0A02040204020203" pitchFamily="34" charset="0"/>
              </a:rPr>
              <a:t>Wacana</a:t>
            </a:r>
          </a:p>
        </p:txBody>
      </p:sp>
      <p:sp>
        <p:nvSpPr>
          <p:cNvPr id="2" name="Google Shape;4822;p73">
            <a:extLst>
              <a:ext uri="{FF2B5EF4-FFF2-40B4-BE49-F238E27FC236}">
                <a16:creationId xmlns:a16="http://schemas.microsoft.com/office/drawing/2014/main" id="{5B1D0740-F8CD-5A62-90F8-E78D62C944D0}"/>
              </a:ext>
            </a:extLst>
          </p:cNvPr>
          <p:cNvSpPr txBox="1">
            <a:spLocks/>
          </p:cNvSpPr>
          <p:nvPr/>
        </p:nvSpPr>
        <p:spPr>
          <a:xfrm>
            <a:off x="1546475" y="2306085"/>
            <a:ext cx="8260164" cy="185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/>
            <a:r>
              <a:rPr lang="id-ID" sz="1733" dirty="0"/>
              <a:t>Kohesi dan Koherensi: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sz="1733" dirty="0"/>
              <a:t>Kohesi: Hubungan konsisten antara unit bahasa (referensi, pengulangan kata kunci, kata penghubung).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sz="1733" dirty="0"/>
              <a:t>Koherensi: Keselarasan dan alur pikiran yang teratur dalam wacana.</a:t>
            </a:r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endParaRPr lang="id-ID" sz="1733" dirty="0"/>
          </a:p>
        </p:txBody>
      </p:sp>
      <p:sp>
        <p:nvSpPr>
          <p:cNvPr id="3" name="Google Shape;4822;p73">
            <a:extLst>
              <a:ext uri="{FF2B5EF4-FFF2-40B4-BE49-F238E27FC236}">
                <a16:creationId xmlns:a16="http://schemas.microsoft.com/office/drawing/2014/main" id="{81E29EEE-9DEF-0CFA-4FBC-F2241072AD1B}"/>
              </a:ext>
            </a:extLst>
          </p:cNvPr>
          <p:cNvSpPr txBox="1">
            <a:spLocks/>
          </p:cNvSpPr>
          <p:nvPr/>
        </p:nvSpPr>
        <p:spPr>
          <a:xfrm>
            <a:off x="1767241" y="3609087"/>
            <a:ext cx="8260164" cy="185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r>
              <a:rPr lang="id-ID" sz="1733" dirty="0"/>
              <a:t>Struktur Organisasi</a:t>
            </a:r>
            <a:endParaRPr lang="en-US" sz="1733" dirty="0"/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r>
              <a:rPr lang="id-ID" sz="1733" dirty="0"/>
              <a:t>Tuturan atau Kalimat Utama</a:t>
            </a:r>
            <a:endParaRPr lang="en-US" sz="1733" dirty="0"/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r>
              <a:rPr lang="id-ID" sz="1733" dirty="0"/>
              <a:t>Tujuan Komunikatif</a:t>
            </a:r>
            <a:endParaRPr lang="en-US" sz="1733" dirty="0"/>
          </a:p>
          <a:p>
            <a:pPr marL="0" indent="0" algn="just">
              <a:lnSpc>
                <a:spcPct val="150000"/>
              </a:lnSpc>
              <a:spcBef>
                <a:spcPts val="960"/>
              </a:spcBef>
              <a:buSzPts val="1200"/>
              <a:tabLst>
                <a:tab pos="701022" algn="l"/>
              </a:tabLst>
            </a:pPr>
            <a:r>
              <a:rPr lang="id-ID" sz="1733" dirty="0"/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333119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261</Words>
  <Application>Microsoft Office PowerPoint</Application>
  <PresentationFormat>Layar Lebar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Segoe UI Black</vt:lpstr>
      <vt:lpstr>Times New Roman</vt:lpstr>
      <vt:lpstr>Tema Office</vt:lpstr>
      <vt:lpstr>Kelompok 1  “WACANA”</vt:lpstr>
      <vt:lpstr>Pengertian wacana</vt:lpstr>
      <vt:lpstr>Memahami konsep wacana</vt:lpstr>
      <vt:lpstr>Tindak Tutur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  “WACANA”</dc:title>
  <dc:creator>Wardi .</dc:creator>
  <cp:lastModifiedBy>Wardi .</cp:lastModifiedBy>
  <cp:revision>2</cp:revision>
  <dcterms:created xsi:type="dcterms:W3CDTF">2023-05-27T01:17:12Z</dcterms:created>
  <dcterms:modified xsi:type="dcterms:W3CDTF">2023-05-27T03:11:27Z</dcterms:modified>
</cp:coreProperties>
</file>