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2" r:id="rId3"/>
    <p:sldId id="257" r:id="rId4"/>
    <p:sldId id="258" r:id="rId5"/>
    <p:sldId id="267" r:id="rId6"/>
    <p:sldId id="265" r:id="rId7"/>
    <p:sldId id="260" r:id="rId8"/>
    <p:sldId id="274" r:id="rId9"/>
    <p:sldId id="275" r:id="rId10"/>
    <p:sldId id="271" r:id="rId11"/>
    <p:sldId id="263" r:id="rId12"/>
    <p:sldId id="270" r:id="rId13"/>
    <p:sldId id="266"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Open Sans Bold" panose="020B0806030504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A7FA"/>
    <a:srgbClr val="CB785D"/>
    <a:srgbClr val="FF8C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3.svg"/><Relationship Id="rId18" Type="http://schemas.openxmlformats.org/officeDocument/2006/relationships/image" Target="../media/image38.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2.png"/><Relationship Id="rId17"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21.svg"/><Relationship Id="rId10" Type="http://schemas.openxmlformats.org/officeDocument/2006/relationships/image" Target="../media/image11.png"/><Relationship Id="rId19" Type="http://schemas.openxmlformats.org/officeDocument/2006/relationships/image" Target="../media/image39.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45.svg"/><Relationship Id="rId2" Type="http://schemas.openxmlformats.org/officeDocument/2006/relationships/image" Target="../media/image1.png"/><Relationship Id="rId16"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9.svg"/><Relationship Id="rId5" Type="http://schemas.openxmlformats.org/officeDocument/2006/relationships/image" Target="../media/image4.svg"/><Relationship Id="rId15" Type="http://schemas.openxmlformats.org/officeDocument/2006/relationships/image" Target="../media/image23.svg"/><Relationship Id="rId10" Type="http://schemas.openxmlformats.org/officeDocument/2006/relationships/image" Target="../media/image38.png"/><Relationship Id="rId19" Type="http://schemas.openxmlformats.org/officeDocument/2006/relationships/image" Target="../media/image25.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1.svg"/><Relationship Id="rId18" Type="http://schemas.openxmlformats.org/officeDocument/2006/relationships/image" Target="../media/image2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40.png"/><Relationship Id="rId17"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31.svg"/><Relationship Id="rId10" Type="http://schemas.openxmlformats.org/officeDocument/2006/relationships/image" Target="../media/image9.png"/><Relationship Id="rId19" Type="http://schemas.openxmlformats.org/officeDocument/2006/relationships/image" Target="../media/image25.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25.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4.svg"/><Relationship Id="rId2" Type="http://schemas.openxmlformats.org/officeDocument/2006/relationships/image" Target="../media/image24.pn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image" Target="../media/image2.svg"/><Relationship Id="rId21" Type="http://schemas.openxmlformats.org/officeDocument/2006/relationships/image" Target="../media/image27.svg"/><Relationship Id="rId7" Type="http://schemas.openxmlformats.org/officeDocument/2006/relationships/image" Target="../media/image8.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21.svg"/><Relationship Id="rId10" Type="http://schemas.openxmlformats.org/officeDocument/2006/relationships/image" Target="../media/image11.png"/><Relationship Id="rId19" Type="http://schemas.openxmlformats.org/officeDocument/2006/relationships/image" Target="../media/image25.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2.png"/><Relationship Id="rId3" Type="http://schemas.openxmlformats.org/officeDocument/2006/relationships/image" Target="../media/image29.svg"/><Relationship Id="rId21" Type="http://schemas.openxmlformats.org/officeDocument/2006/relationships/image" Target="../media/image25.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33.svg"/><Relationship Id="rId2" Type="http://schemas.openxmlformats.org/officeDocument/2006/relationships/image" Target="../media/image28.png"/><Relationship Id="rId16" Type="http://schemas.openxmlformats.org/officeDocument/2006/relationships/image" Target="../media/image32.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31.svg"/><Relationship Id="rId10" Type="http://schemas.openxmlformats.org/officeDocument/2006/relationships/image" Target="../media/image9.png"/><Relationship Id="rId19" Type="http://schemas.openxmlformats.org/officeDocument/2006/relationships/image" Target="../media/image23.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32.png"/><Relationship Id="rId3" Type="http://schemas.openxmlformats.org/officeDocument/2006/relationships/image" Target="../media/image2.svg"/><Relationship Id="rId21" Type="http://schemas.openxmlformats.org/officeDocument/2006/relationships/image" Target="../media/image25.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37.svg"/><Relationship Id="rId2" Type="http://schemas.openxmlformats.org/officeDocument/2006/relationships/image" Target="../media/image1.png"/><Relationship Id="rId16" Type="http://schemas.openxmlformats.org/officeDocument/2006/relationships/image" Target="../media/image36.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35.svg"/><Relationship Id="rId15" Type="http://schemas.openxmlformats.org/officeDocument/2006/relationships/image" Target="../media/image23.svg"/><Relationship Id="rId10" Type="http://schemas.openxmlformats.org/officeDocument/2006/relationships/image" Target="../media/image9.png"/><Relationship Id="rId19" Type="http://schemas.openxmlformats.org/officeDocument/2006/relationships/image" Target="../media/image33.svg"/><Relationship Id="rId4" Type="http://schemas.openxmlformats.org/officeDocument/2006/relationships/image" Target="../media/image34.png"/><Relationship Id="rId9" Type="http://schemas.openxmlformats.org/officeDocument/2006/relationships/image" Target="../media/image8.sv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3.svg"/><Relationship Id="rId18" Type="http://schemas.openxmlformats.org/officeDocument/2006/relationships/image" Target="../media/image38.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2.png"/><Relationship Id="rId17"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21.svg"/><Relationship Id="rId10" Type="http://schemas.openxmlformats.org/officeDocument/2006/relationships/image" Target="../media/image11.png"/><Relationship Id="rId19" Type="http://schemas.openxmlformats.org/officeDocument/2006/relationships/image" Target="../media/image39.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1.svg"/><Relationship Id="rId18" Type="http://schemas.openxmlformats.org/officeDocument/2006/relationships/image" Target="../media/image42.png"/><Relationship Id="rId3" Type="http://schemas.openxmlformats.org/officeDocument/2006/relationships/image" Target="../media/image2.svg"/><Relationship Id="rId21" Type="http://schemas.openxmlformats.org/officeDocument/2006/relationships/image" Target="../media/image25.svg"/><Relationship Id="rId7" Type="http://schemas.openxmlformats.org/officeDocument/2006/relationships/image" Target="../media/image6.svg"/><Relationship Id="rId12" Type="http://schemas.openxmlformats.org/officeDocument/2006/relationships/image" Target="../media/image40.png"/><Relationship Id="rId17"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31.svg"/><Relationship Id="rId10" Type="http://schemas.openxmlformats.org/officeDocument/2006/relationships/image" Target="../media/image9.png"/><Relationship Id="rId19" Type="http://schemas.openxmlformats.org/officeDocument/2006/relationships/image" Target="../media/image43.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9.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8.png"/><Relationship Id="rId17" Type="http://schemas.openxmlformats.org/officeDocument/2006/relationships/image" Target="../media/image27.svg"/><Relationship Id="rId2" Type="http://schemas.openxmlformats.org/officeDocument/2006/relationships/image" Target="../media/image1.pn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25.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9.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8.png"/><Relationship Id="rId17" Type="http://schemas.openxmlformats.org/officeDocument/2006/relationships/image" Target="../media/image27.svg"/><Relationship Id="rId2" Type="http://schemas.openxmlformats.org/officeDocument/2006/relationships/image" Target="../media/image1.pn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25.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9.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8.png"/><Relationship Id="rId17" Type="http://schemas.openxmlformats.org/officeDocument/2006/relationships/image" Target="../media/image27.svg"/><Relationship Id="rId2" Type="http://schemas.openxmlformats.org/officeDocument/2006/relationships/image" Target="../media/image1.pn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25.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6846540" y="7824906"/>
            <a:ext cx="6470084" cy="1011213"/>
            <a:chOff x="0" y="0"/>
            <a:chExt cx="3250356" cy="508000"/>
          </a:xfrm>
        </p:grpSpPr>
        <p:sp>
          <p:nvSpPr>
            <p:cNvPr id="9" name="Freeform 9"/>
            <p:cNvSpPr/>
            <p:nvPr/>
          </p:nvSpPr>
          <p:spPr>
            <a:xfrm>
              <a:off x="0" y="0"/>
              <a:ext cx="3250356" cy="508000"/>
            </a:xfrm>
            <a:custGeom>
              <a:avLst/>
              <a:gdLst/>
              <a:ahLst/>
              <a:cxnLst/>
              <a:rect l="l" t="t" r="r" b="b"/>
              <a:pathLst>
                <a:path w="3250356" h="508000">
                  <a:moveTo>
                    <a:pt x="3250356" y="50800"/>
                  </a:moveTo>
                  <a:lnTo>
                    <a:pt x="3250356" y="457200"/>
                  </a:lnTo>
                  <a:cubicBezTo>
                    <a:pt x="3250356" y="485267"/>
                    <a:pt x="3227623" y="508000"/>
                    <a:pt x="3199556" y="508000"/>
                  </a:cubicBezTo>
                  <a:lnTo>
                    <a:pt x="50800" y="508000"/>
                  </a:lnTo>
                  <a:cubicBezTo>
                    <a:pt x="22733" y="508000"/>
                    <a:pt x="0" y="485267"/>
                    <a:pt x="0" y="457200"/>
                  </a:cubicBezTo>
                  <a:lnTo>
                    <a:pt x="0" y="50800"/>
                  </a:lnTo>
                  <a:cubicBezTo>
                    <a:pt x="0" y="22733"/>
                    <a:pt x="22733" y="0"/>
                    <a:pt x="50800" y="0"/>
                  </a:cubicBezTo>
                  <a:lnTo>
                    <a:pt x="3199556" y="0"/>
                  </a:lnTo>
                  <a:cubicBezTo>
                    <a:pt x="3227623" y="0"/>
                    <a:pt x="3250356" y="22733"/>
                    <a:pt x="3250356" y="50800"/>
                  </a:cubicBezTo>
                  <a:close/>
                </a:path>
              </a:pathLst>
            </a:custGeom>
            <a:solidFill>
              <a:srgbClr val="FFFFFF"/>
            </a:solidFill>
          </p:spPr>
        </p:sp>
        <p:sp>
          <p:nvSpPr>
            <p:cNvPr id="10" name="Freeform 10"/>
            <p:cNvSpPr/>
            <p:nvPr/>
          </p:nvSpPr>
          <p:spPr>
            <a:xfrm>
              <a:off x="0" y="0"/>
              <a:ext cx="3250356" cy="508000"/>
            </a:xfrm>
            <a:custGeom>
              <a:avLst/>
              <a:gdLst/>
              <a:ahLst/>
              <a:cxnLst/>
              <a:rect l="l" t="t" r="r" b="b"/>
              <a:pathLst>
                <a:path w="3250356" h="508000">
                  <a:moveTo>
                    <a:pt x="3199556" y="0"/>
                  </a:moveTo>
                  <a:lnTo>
                    <a:pt x="50800" y="0"/>
                  </a:lnTo>
                  <a:cubicBezTo>
                    <a:pt x="22733" y="0"/>
                    <a:pt x="0" y="22733"/>
                    <a:pt x="0" y="50800"/>
                  </a:cubicBezTo>
                  <a:lnTo>
                    <a:pt x="0" y="457200"/>
                  </a:lnTo>
                  <a:cubicBezTo>
                    <a:pt x="0" y="485267"/>
                    <a:pt x="22733" y="508000"/>
                    <a:pt x="50800" y="508000"/>
                  </a:cubicBezTo>
                  <a:lnTo>
                    <a:pt x="3199556" y="508000"/>
                  </a:lnTo>
                  <a:cubicBezTo>
                    <a:pt x="3227623" y="508000"/>
                    <a:pt x="3250356" y="485267"/>
                    <a:pt x="3250356" y="457200"/>
                  </a:cubicBezTo>
                  <a:lnTo>
                    <a:pt x="3250356" y="50800"/>
                  </a:lnTo>
                  <a:cubicBezTo>
                    <a:pt x="3250356" y="22733"/>
                    <a:pt x="3227623" y="0"/>
                    <a:pt x="3199556" y="0"/>
                  </a:cubicBezTo>
                  <a:close/>
                  <a:moveTo>
                    <a:pt x="3237656" y="457200"/>
                  </a:moveTo>
                  <a:cubicBezTo>
                    <a:pt x="3237656" y="478155"/>
                    <a:pt x="3220511" y="495300"/>
                    <a:pt x="3199556" y="495300"/>
                  </a:cubicBezTo>
                  <a:lnTo>
                    <a:pt x="50800" y="495300"/>
                  </a:lnTo>
                  <a:cubicBezTo>
                    <a:pt x="29845" y="495300"/>
                    <a:pt x="12700" y="478155"/>
                    <a:pt x="12700" y="457200"/>
                  </a:cubicBezTo>
                  <a:lnTo>
                    <a:pt x="12700" y="50800"/>
                  </a:lnTo>
                  <a:cubicBezTo>
                    <a:pt x="12700" y="29845"/>
                    <a:pt x="29845" y="12700"/>
                    <a:pt x="50800" y="12700"/>
                  </a:cubicBezTo>
                  <a:lnTo>
                    <a:pt x="3199556" y="12700"/>
                  </a:lnTo>
                  <a:cubicBezTo>
                    <a:pt x="3220511" y="12700"/>
                    <a:pt x="3237656" y="29845"/>
                    <a:pt x="3237656" y="50800"/>
                  </a:cubicBezTo>
                  <a:lnTo>
                    <a:pt x="3237656" y="457200"/>
                  </a:lnTo>
                  <a:close/>
                </a:path>
              </a:pathLst>
            </a:custGeom>
            <a:solidFill>
              <a:srgbClr val="FFEEEA"/>
            </a:solidFill>
          </p:spPr>
        </p:sp>
        <p:sp>
          <p:nvSpPr>
            <p:cNvPr id="11" name="Freeform 11"/>
            <p:cNvSpPr/>
            <p:nvPr/>
          </p:nvSpPr>
          <p:spPr>
            <a:xfrm>
              <a:off x="139700" y="139700"/>
              <a:ext cx="230632" cy="227076"/>
            </a:xfrm>
            <a:custGeom>
              <a:avLst/>
              <a:gdLst/>
              <a:ahLst/>
              <a:cxnLst/>
              <a:rect l="l" t="t" r="r" b="b"/>
              <a:pathLst>
                <a:path w="230632" h="227076">
                  <a:moveTo>
                    <a:pt x="225679" y="204216"/>
                  </a:moveTo>
                  <a:lnTo>
                    <a:pt x="172466" y="151003"/>
                  </a:lnTo>
                  <a:cubicBezTo>
                    <a:pt x="183769" y="135382"/>
                    <a:pt x="190500" y="116078"/>
                    <a:pt x="190500" y="95250"/>
                  </a:cubicBezTo>
                  <a:cubicBezTo>
                    <a:pt x="190500" y="42672"/>
                    <a:pt x="147828" y="0"/>
                    <a:pt x="95250" y="0"/>
                  </a:cubicBezTo>
                  <a:cubicBezTo>
                    <a:pt x="42672" y="0"/>
                    <a:pt x="0" y="42672"/>
                    <a:pt x="0" y="95250"/>
                  </a:cubicBezTo>
                  <a:cubicBezTo>
                    <a:pt x="0" y="147828"/>
                    <a:pt x="42672" y="190500"/>
                    <a:pt x="95250" y="190500"/>
                  </a:cubicBezTo>
                  <a:cubicBezTo>
                    <a:pt x="117856" y="190500"/>
                    <a:pt x="138684" y="182626"/>
                    <a:pt x="154940" y="169291"/>
                  </a:cubicBezTo>
                  <a:lnTo>
                    <a:pt x="207772" y="222123"/>
                  </a:lnTo>
                  <a:cubicBezTo>
                    <a:pt x="212725" y="227076"/>
                    <a:pt x="220726" y="227076"/>
                    <a:pt x="225679" y="222123"/>
                  </a:cubicBezTo>
                  <a:cubicBezTo>
                    <a:pt x="230632" y="217170"/>
                    <a:pt x="230632" y="209169"/>
                    <a:pt x="225679" y="204216"/>
                  </a:cubicBezTo>
                  <a:close/>
                  <a:moveTo>
                    <a:pt x="95250" y="171450"/>
                  </a:moveTo>
                  <a:cubicBezTo>
                    <a:pt x="53213" y="171450"/>
                    <a:pt x="19050" y="137287"/>
                    <a:pt x="19050" y="95250"/>
                  </a:cubicBezTo>
                  <a:cubicBezTo>
                    <a:pt x="19050" y="53213"/>
                    <a:pt x="53213" y="19050"/>
                    <a:pt x="95250" y="19050"/>
                  </a:cubicBezTo>
                  <a:cubicBezTo>
                    <a:pt x="137287" y="19050"/>
                    <a:pt x="171450" y="53213"/>
                    <a:pt x="171450" y="95250"/>
                  </a:cubicBezTo>
                  <a:cubicBezTo>
                    <a:pt x="171450" y="137287"/>
                    <a:pt x="137287" y="171450"/>
                    <a:pt x="95250" y="171450"/>
                  </a:cubicBezTo>
                  <a:close/>
                </a:path>
              </a:pathLst>
            </a:custGeom>
            <a:solidFill>
              <a:srgbClr val="FF8C67"/>
            </a:solidFill>
          </p:spPr>
        </p:sp>
      </p:grpSp>
      <p:sp>
        <p:nvSpPr>
          <p:cNvPr id="12" name="Freeform 12"/>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7" name="Freeform 17"/>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8" name="TextBox 18"/>
          <p:cNvSpPr txBox="1"/>
          <p:nvPr/>
        </p:nvSpPr>
        <p:spPr>
          <a:xfrm>
            <a:off x="4438120" y="3712865"/>
            <a:ext cx="11286924" cy="3231654"/>
          </a:xfrm>
          <a:prstGeom prst="rect">
            <a:avLst/>
          </a:prstGeom>
        </p:spPr>
        <p:txBody>
          <a:bodyPr wrap="square" lIns="0" tIns="0" rIns="0" bIns="0" rtlCol="0" anchor="t">
            <a:spAutoFit/>
          </a:bodyPr>
          <a:lstStyle/>
          <a:p>
            <a:pPr algn="ctr"/>
            <a:r>
              <a:rPr lang="es-ES" sz="7000" dirty="0">
                <a:solidFill>
                  <a:srgbClr val="CB785D"/>
                </a:solidFill>
                <a:latin typeface="Open Sans Bold"/>
              </a:rPr>
              <a:t>DINAMIKA DAN TANTANGAN PANCASILA PADA MASA DEPAN</a:t>
            </a:r>
          </a:p>
        </p:txBody>
      </p:sp>
      <p:sp>
        <p:nvSpPr>
          <p:cNvPr id="19" name="Freeform 19"/>
          <p:cNvSpPr/>
          <p:nvPr/>
        </p:nvSpPr>
        <p:spPr>
          <a:xfrm flipV="1">
            <a:off x="6668486" y="-38668"/>
            <a:ext cx="6826192" cy="2134736"/>
          </a:xfrm>
          <a:custGeom>
            <a:avLst/>
            <a:gdLst/>
            <a:ahLst/>
            <a:cxnLst/>
            <a:rect l="l" t="t" r="r" b="b"/>
            <a:pathLst>
              <a:path w="6826192" h="2134736">
                <a:moveTo>
                  <a:pt x="0" y="2134736"/>
                </a:moveTo>
                <a:lnTo>
                  <a:pt x="6826192" y="2134736"/>
                </a:lnTo>
                <a:lnTo>
                  <a:pt x="6826192" y="0"/>
                </a:lnTo>
                <a:lnTo>
                  <a:pt x="0" y="0"/>
                </a:lnTo>
                <a:lnTo>
                  <a:pt x="0" y="2134736"/>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0" name="TextBox 20"/>
          <p:cNvSpPr txBox="1"/>
          <p:nvPr/>
        </p:nvSpPr>
        <p:spPr>
          <a:xfrm>
            <a:off x="7822796" y="8101912"/>
            <a:ext cx="5671882" cy="457200"/>
          </a:xfrm>
          <a:prstGeom prst="rect">
            <a:avLst/>
          </a:prstGeom>
        </p:spPr>
        <p:txBody>
          <a:bodyPr lIns="0" tIns="0" rIns="0" bIns="0" rtlCol="0" anchor="t">
            <a:spAutoFit/>
          </a:bodyPr>
          <a:lstStyle/>
          <a:p>
            <a:pPr>
              <a:lnSpc>
                <a:spcPts val="3600"/>
              </a:lnSpc>
            </a:pPr>
            <a:r>
              <a:rPr lang="en-US" sz="3000" dirty="0">
                <a:solidFill>
                  <a:srgbClr val="804D3D"/>
                </a:solidFill>
                <a:latin typeface="Open Sans"/>
              </a:rPr>
              <a:t>02SIFE003 | KELOMPOK 5</a:t>
            </a:r>
          </a:p>
        </p:txBody>
      </p:sp>
      <p:sp>
        <p:nvSpPr>
          <p:cNvPr id="22" name="TextBox 22"/>
          <p:cNvSpPr txBox="1"/>
          <p:nvPr/>
        </p:nvSpPr>
        <p:spPr>
          <a:xfrm>
            <a:off x="14629906" y="782834"/>
            <a:ext cx="2629394" cy="774251"/>
          </a:xfrm>
          <a:prstGeom prst="rect">
            <a:avLst/>
          </a:prstGeom>
        </p:spPr>
        <p:txBody>
          <a:bodyPr lIns="0" tIns="0" rIns="0" bIns="0" rtlCol="0" anchor="t">
            <a:spAutoFit/>
          </a:bodyPr>
          <a:lstStyle/>
          <a:p>
            <a:pPr>
              <a:lnSpc>
                <a:spcPts val="3084"/>
              </a:lnSpc>
            </a:pPr>
            <a:r>
              <a:rPr lang="en-US" sz="2372" dirty="0">
                <a:solidFill>
                  <a:srgbClr val="804D3D"/>
                </a:solidFill>
                <a:latin typeface="Open Sans"/>
              </a:rPr>
              <a:t>UNIVERSITAS PAMULANG</a:t>
            </a:r>
          </a:p>
        </p:txBody>
      </p:sp>
      <p:grpSp>
        <p:nvGrpSpPr>
          <p:cNvPr id="23" name="Group 23"/>
          <p:cNvGrpSpPr/>
          <p:nvPr/>
        </p:nvGrpSpPr>
        <p:grpSpPr>
          <a:xfrm>
            <a:off x="484820" y="946731"/>
            <a:ext cx="1387838" cy="961005"/>
            <a:chOff x="0" y="0"/>
            <a:chExt cx="365521" cy="253104"/>
          </a:xfrm>
        </p:grpSpPr>
        <p:sp>
          <p:nvSpPr>
            <p:cNvPr id="24" name="Freeform 24"/>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6" name="Freeform 26"/>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pic>
        <p:nvPicPr>
          <p:cNvPr id="28" name="Picture 27">
            <a:extLst>
              <a:ext uri="{FF2B5EF4-FFF2-40B4-BE49-F238E27FC236}">
                <a16:creationId xmlns:a16="http://schemas.microsoft.com/office/drawing/2014/main" id="{53A837CD-F0AA-2294-CF2F-6B3CA6F0099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429264" y="663236"/>
            <a:ext cx="1048736" cy="1048736"/>
          </a:xfrm>
          <a:prstGeom prst="rect">
            <a:avLst/>
          </a:prstGeom>
        </p:spPr>
      </p:pic>
      <p:sp>
        <p:nvSpPr>
          <p:cNvPr id="29" name="TextBox 20">
            <a:extLst>
              <a:ext uri="{FF2B5EF4-FFF2-40B4-BE49-F238E27FC236}">
                <a16:creationId xmlns:a16="http://schemas.microsoft.com/office/drawing/2014/main" id="{317C809B-CF58-FBFB-3CF1-8E349F44F0A8}"/>
              </a:ext>
            </a:extLst>
          </p:cNvPr>
          <p:cNvSpPr txBox="1"/>
          <p:nvPr/>
        </p:nvSpPr>
        <p:spPr>
          <a:xfrm>
            <a:off x="7245641" y="2784642"/>
            <a:ext cx="5671882" cy="457200"/>
          </a:xfrm>
          <a:prstGeom prst="rect">
            <a:avLst/>
          </a:prstGeom>
        </p:spPr>
        <p:txBody>
          <a:bodyPr lIns="0" tIns="0" rIns="0" bIns="0" rtlCol="0" anchor="t">
            <a:spAutoFit/>
          </a:bodyPr>
          <a:lstStyle/>
          <a:p>
            <a:pPr algn="ctr">
              <a:lnSpc>
                <a:spcPts val="3600"/>
              </a:lnSpc>
            </a:pPr>
            <a:r>
              <a:rPr lang="en-US" sz="3000" dirty="0">
                <a:solidFill>
                  <a:srgbClr val="804D3D"/>
                </a:solidFill>
                <a:latin typeface="Open Sans"/>
              </a:rPr>
              <a:t>PENDIDIKAN PANCASILA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9" y="3455838"/>
            <a:ext cx="15415658" cy="5954862"/>
            <a:chOff x="0" y="0"/>
            <a:chExt cx="4060091" cy="1692934"/>
          </a:xfrm>
        </p:grpSpPr>
        <p:sp>
          <p:nvSpPr>
            <p:cNvPr id="9" name="Freeform 9"/>
            <p:cNvSpPr/>
            <p:nvPr/>
          </p:nvSpPr>
          <p:spPr>
            <a:xfrm>
              <a:off x="0" y="0"/>
              <a:ext cx="4060091" cy="1692934"/>
            </a:xfrm>
            <a:custGeom>
              <a:avLst/>
              <a:gdLst/>
              <a:ahLst/>
              <a:cxnLst/>
              <a:rect l="l" t="t" r="r" b="b"/>
              <a:pathLst>
                <a:path w="4060091" h="1692934">
                  <a:moveTo>
                    <a:pt x="15066" y="0"/>
                  </a:moveTo>
                  <a:lnTo>
                    <a:pt x="4045024" y="0"/>
                  </a:lnTo>
                  <a:cubicBezTo>
                    <a:pt x="4049020" y="0"/>
                    <a:pt x="4052853" y="1587"/>
                    <a:pt x="4055678" y="4413"/>
                  </a:cubicBezTo>
                  <a:cubicBezTo>
                    <a:pt x="4058503" y="7238"/>
                    <a:pt x="4060091" y="11071"/>
                    <a:pt x="4060091" y="15066"/>
                  </a:cubicBezTo>
                  <a:lnTo>
                    <a:pt x="4060091" y="1677867"/>
                  </a:lnTo>
                  <a:cubicBezTo>
                    <a:pt x="4060091" y="1681863"/>
                    <a:pt x="4058503" y="1685695"/>
                    <a:pt x="4055678" y="1688521"/>
                  </a:cubicBezTo>
                  <a:cubicBezTo>
                    <a:pt x="4052853" y="1691346"/>
                    <a:pt x="4049020" y="1692934"/>
                    <a:pt x="4045024" y="1692934"/>
                  </a:cubicBezTo>
                  <a:lnTo>
                    <a:pt x="15066" y="1692934"/>
                  </a:lnTo>
                  <a:cubicBezTo>
                    <a:pt x="11071" y="1692934"/>
                    <a:pt x="7238" y="1691346"/>
                    <a:pt x="4413" y="1688521"/>
                  </a:cubicBezTo>
                  <a:cubicBezTo>
                    <a:pt x="1587" y="1685695"/>
                    <a:pt x="0" y="1681863"/>
                    <a:pt x="0" y="1677867"/>
                  </a:cubicBezTo>
                  <a:lnTo>
                    <a:pt x="0" y="15066"/>
                  </a:lnTo>
                  <a:cubicBezTo>
                    <a:pt x="0" y="11071"/>
                    <a:pt x="1587" y="7238"/>
                    <a:pt x="4413" y="4413"/>
                  </a:cubicBezTo>
                  <a:cubicBezTo>
                    <a:pt x="7238" y="1587"/>
                    <a:pt x="11071" y="0"/>
                    <a:pt x="15066"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6" name="Group 16"/>
          <p:cNvGrpSpPr/>
          <p:nvPr/>
        </p:nvGrpSpPr>
        <p:grpSpPr>
          <a:xfrm>
            <a:off x="2366439" y="889075"/>
            <a:ext cx="13188910" cy="2014960"/>
            <a:chOff x="0" y="0"/>
            <a:chExt cx="2342501" cy="353229"/>
          </a:xfrm>
        </p:grpSpPr>
        <p:sp>
          <p:nvSpPr>
            <p:cNvPr id="17" name="Freeform 17"/>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2532980" y="1333500"/>
            <a:ext cx="1066700" cy="1071614"/>
            <a:chOff x="0" y="0"/>
            <a:chExt cx="280942" cy="282236"/>
          </a:xfrm>
        </p:grpSpPr>
        <p:sp>
          <p:nvSpPr>
            <p:cNvPr id="20" name="Freeform 20"/>
            <p:cNvSpPr/>
            <p:nvPr/>
          </p:nvSpPr>
          <p:spPr>
            <a:xfrm>
              <a:off x="0" y="0"/>
              <a:ext cx="280942" cy="282236"/>
            </a:xfrm>
            <a:custGeom>
              <a:avLst/>
              <a:gdLst/>
              <a:ahLst/>
              <a:cxnLst/>
              <a:rect l="l" t="t" r="r" b="b"/>
              <a:pathLst>
                <a:path w="280942" h="282236">
                  <a:moveTo>
                    <a:pt x="140471" y="0"/>
                  </a:moveTo>
                  <a:lnTo>
                    <a:pt x="140471" y="0"/>
                  </a:lnTo>
                  <a:cubicBezTo>
                    <a:pt x="177726" y="0"/>
                    <a:pt x="213455" y="14800"/>
                    <a:pt x="239799" y="41143"/>
                  </a:cubicBezTo>
                  <a:cubicBezTo>
                    <a:pt x="266142" y="67486"/>
                    <a:pt x="280942" y="103216"/>
                    <a:pt x="280942" y="140471"/>
                  </a:cubicBezTo>
                  <a:lnTo>
                    <a:pt x="280942" y="141765"/>
                  </a:lnTo>
                  <a:cubicBezTo>
                    <a:pt x="280942" y="179020"/>
                    <a:pt x="266142" y="214749"/>
                    <a:pt x="239799" y="241093"/>
                  </a:cubicBezTo>
                  <a:cubicBezTo>
                    <a:pt x="213455" y="267436"/>
                    <a:pt x="177726" y="282236"/>
                    <a:pt x="140471" y="282236"/>
                  </a:cubicBezTo>
                  <a:lnTo>
                    <a:pt x="140471" y="282236"/>
                  </a:lnTo>
                  <a:cubicBezTo>
                    <a:pt x="103216" y="282236"/>
                    <a:pt x="67486" y="267436"/>
                    <a:pt x="41143" y="241093"/>
                  </a:cubicBezTo>
                  <a:cubicBezTo>
                    <a:pt x="14800" y="214749"/>
                    <a:pt x="0" y="179020"/>
                    <a:pt x="0" y="141765"/>
                  </a:cubicBezTo>
                  <a:lnTo>
                    <a:pt x="0" y="140471"/>
                  </a:lnTo>
                  <a:cubicBezTo>
                    <a:pt x="0" y="103216"/>
                    <a:pt x="14800" y="67486"/>
                    <a:pt x="41143" y="41143"/>
                  </a:cubicBezTo>
                  <a:cubicBezTo>
                    <a:pt x="67486" y="14800"/>
                    <a:pt x="103216" y="0"/>
                    <a:pt x="140471" y="0"/>
                  </a:cubicBezTo>
                  <a:close/>
                </a:path>
              </a:pathLst>
            </a:custGeom>
            <a:solidFill>
              <a:srgbClr val="CB785D"/>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2" name="Freeform 22"/>
          <p:cNvSpPr/>
          <p:nvPr/>
        </p:nvSpPr>
        <p:spPr>
          <a:xfrm>
            <a:off x="2732651" y="1535629"/>
            <a:ext cx="667357" cy="667357"/>
          </a:xfrm>
          <a:custGeom>
            <a:avLst/>
            <a:gdLst/>
            <a:ahLst/>
            <a:cxnLst/>
            <a:rect l="l" t="t" r="r" b="b"/>
            <a:pathLst>
              <a:path w="667357" h="667357">
                <a:moveTo>
                  <a:pt x="0" y="0"/>
                </a:moveTo>
                <a:lnTo>
                  <a:pt x="667357" y="0"/>
                </a:lnTo>
                <a:lnTo>
                  <a:pt x="667357" y="667357"/>
                </a:lnTo>
                <a:lnTo>
                  <a:pt x="0" y="66735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4" name="TextBox 24"/>
          <p:cNvSpPr txBox="1"/>
          <p:nvPr/>
        </p:nvSpPr>
        <p:spPr>
          <a:xfrm>
            <a:off x="4022589" y="980856"/>
            <a:ext cx="10684011" cy="1846659"/>
          </a:xfrm>
          <a:prstGeom prst="rect">
            <a:avLst/>
          </a:prstGeom>
        </p:spPr>
        <p:txBody>
          <a:bodyPr wrap="square" lIns="0" tIns="0" rIns="0" bIns="0" rtlCol="0" anchor="t">
            <a:spAutoFit/>
          </a:bodyPr>
          <a:lstStyle/>
          <a:p>
            <a:r>
              <a:rPr lang="pt-BR" sz="6000" dirty="0">
                <a:solidFill>
                  <a:srgbClr val="CB785D"/>
                </a:solidFill>
                <a:latin typeface="Open Sans Bold"/>
              </a:rPr>
              <a:t>PANCASILA DITENGAH ERA GLOBALISAS</a:t>
            </a:r>
            <a:endParaRPr lang="en-US" sz="6000" dirty="0">
              <a:solidFill>
                <a:srgbClr val="CB785D"/>
              </a:solidFill>
              <a:latin typeface="Open Sans Bold"/>
            </a:endParaRPr>
          </a:p>
        </p:txBody>
      </p:sp>
      <p:sp>
        <p:nvSpPr>
          <p:cNvPr id="25" name="TextBox 25"/>
          <p:cNvSpPr txBox="1"/>
          <p:nvPr/>
        </p:nvSpPr>
        <p:spPr>
          <a:xfrm>
            <a:off x="2807986" y="4121646"/>
            <a:ext cx="14250833" cy="3231654"/>
          </a:xfrm>
          <a:prstGeom prst="rect">
            <a:avLst/>
          </a:prstGeom>
        </p:spPr>
        <p:txBody>
          <a:bodyPr wrap="square" lIns="0" tIns="0" rIns="0" bIns="0" rtlCol="0" anchor="t">
            <a:spAutoFit/>
          </a:bodyPr>
          <a:lstStyle/>
          <a:p>
            <a:pPr algn="just">
              <a:lnSpc>
                <a:spcPts val="3600"/>
              </a:lnSpc>
            </a:pPr>
            <a:r>
              <a:rPr lang="en-US" sz="3000" dirty="0">
                <a:solidFill>
                  <a:srgbClr val="804D3D"/>
                </a:solidFill>
                <a:latin typeface="Open Sans"/>
              </a:rPr>
              <a:t>Di era </a:t>
            </a:r>
            <a:r>
              <a:rPr lang="en-US" sz="3000" dirty="0" err="1">
                <a:solidFill>
                  <a:srgbClr val="804D3D"/>
                </a:solidFill>
                <a:latin typeface="Open Sans"/>
              </a:rPr>
              <a:t>sekarang</a:t>
            </a:r>
            <a:r>
              <a:rPr lang="en-US" sz="3000" dirty="0">
                <a:solidFill>
                  <a:srgbClr val="804D3D"/>
                </a:solidFill>
                <a:latin typeface="Open Sans"/>
              </a:rPr>
              <a:t>, </a:t>
            </a:r>
            <a:r>
              <a:rPr lang="en-US" sz="3000" dirty="0" err="1">
                <a:solidFill>
                  <a:srgbClr val="804D3D"/>
                </a:solidFill>
                <a:latin typeface="Open Sans"/>
              </a:rPr>
              <a:t>globalisasi</a:t>
            </a:r>
            <a:r>
              <a:rPr lang="en-US" sz="3000" dirty="0">
                <a:solidFill>
                  <a:srgbClr val="804D3D"/>
                </a:solidFill>
                <a:latin typeface="Open Sans"/>
              </a:rPr>
              <a:t> </a:t>
            </a:r>
            <a:r>
              <a:rPr lang="en-US" sz="3000" dirty="0" err="1">
                <a:solidFill>
                  <a:srgbClr val="804D3D"/>
                </a:solidFill>
                <a:latin typeface="Open Sans"/>
              </a:rPr>
              <a:t>menjadi</a:t>
            </a:r>
            <a:r>
              <a:rPr lang="en-US" sz="3000" dirty="0">
                <a:solidFill>
                  <a:srgbClr val="804D3D"/>
                </a:solidFill>
                <a:latin typeface="Open Sans"/>
              </a:rPr>
              <a:t> </a:t>
            </a:r>
            <a:r>
              <a:rPr lang="en-US" sz="3000" dirty="0" err="1">
                <a:solidFill>
                  <a:srgbClr val="804D3D"/>
                </a:solidFill>
                <a:latin typeface="Open Sans"/>
              </a:rPr>
              <a:t>lebih</a:t>
            </a:r>
            <a:r>
              <a:rPr lang="en-US" sz="3000" dirty="0">
                <a:solidFill>
                  <a:srgbClr val="804D3D"/>
                </a:solidFill>
                <a:latin typeface="Open Sans"/>
              </a:rPr>
              <a:t> </a:t>
            </a:r>
            <a:r>
              <a:rPr lang="en-US" sz="3000" dirty="0" err="1">
                <a:solidFill>
                  <a:srgbClr val="804D3D"/>
                </a:solidFill>
                <a:latin typeface="Open Sans"/>
              </a:rPr>
              <a:t>cepat</a:t>
            </a:r>
            <a:r>
              <a:rPr lang="en-US" sz="3000" dirty="0">
                <a:solidFill>
                  <a:srgbClr val="804D3D"/>
                </a:solidFill>
                <a:latin typeface="Open Sans"/>
              </a:rPr>
              <a:t>. </a:t>
            </a:r>
            <a:r>
              <a:rPr lang="en-US" sz="3000" dirty="0" err="1">
                <a:solidFill>
                  <a:srgbClr val="804D3D"/>
                </a:solidFill>
                <a:latin typeface="Open Sans"/>
              </a:rPr>
              <a:t>Ini</a:t>
            </a:r>
            <a:r>
              <a:rPr lang="en-US" sz="3000" dirty="0">
                <a:solidFill>
                  <a:srgbClr val="804D3D"/>
                </a:solidFill>
                <a:latin typeface="Open Sans"/>
              </a:rPr>
              <a:t> </a:t>
            </a:r>
            <a:r>
              <a:rPr lang="en-US" sz="3000" dirty="0" err="1">
                <a:solidFill>
                  <a:srgbClr val="804D3D"/>
                </a:solidFill>
                <a:latin typeface="Open Sans"/>
              </a:rPr>
              <a:t>karena</a:t>
            </a:r>
            <a:r>
              <a:rPr lang="en-US" sz="3000" dirty="0">
                <a:solidFill>
                  <a:srgbClr val="804D3D"/>
                </a:solidFill>
                <a:latin typeface="Open Sans"/>
              </a:rPr>
              <a:t> </a:t>
            </a:r>
            <a:r>
              <a:rPr lang="en-US" sz="3000" dirty="0" err="1">
                <a:solidFill>
                  <a:srgbClr val="804D3D"/>
                </a:solidFill>
                <a:latin typeface="Open Sans"/>
              </a:rPr>
              <a:t>kemajuan</a:t>
            </a:r>
            <a:r>
              <a:rPr lang="en-US" sz="3000" dirty="0">
                <a:solidFill>
                  <a:srgbClr val="804D3D"/>
                </a:solidFill>
                <a:latin typeface="Open Sans"/>
              </a:rPr>
              <a:t> </a:t>
            </a:r>
            <a:r>
              <a:rPr lang="en-US" sz="3000" dirty="0" err="1">
                <a:solidFill>
                  <a:srgbClr val="804D3D"/>
                </a:solidFill>
                <a:latin typeface="Open Sans"/>
              </a:rPr>
              <a:t>teknologi</a:t>
            </a:r>
            <a:r>
              <a:rPr lang="en-US" sz="3000" dirty="0">
                <a:solidFill>
                  <a:srgbClr val="804D3D"/>
                </a:solidFill>
                <a:latin typeface="Open Sans"/>
              </a:rPr>
              <a:t> hamper di </a:t>
            </a:r>
            <a:r>
              <a:rPr lang="en-US" sz="3000" dirty="0" err="1">
                <a:solidFill>
                  <a:srgbClr val="804D3D"/>
                </a:solidFill>
                <a:latin typeface="Open Sans"/>
              </a:rPr>
              <a:t>semua</a:t>
            </a:r>
            <a:r>
              <a:rPr lang="en-US" sz="3000" dirty="0">
                <a:solidFill>
                  <a:srgbClr val="804D3D"/>
                </a:solidFill>
                <a:latin typeface="Open Sans"/>
              </a:rPr>
              <a:t> </a:t>
            </a:r>
            <a:r>
              <a:rPr lang="en-US" sz="3000" dirty="0" err="1">
                <a:solidFill>
                  <a:srgbClr val="804D3D"/>
                </a:solidFill>
                <a:latin typeface="Open Sans"/>
              </a:rPr>
              <a:t>bidang</a:t>
            </a:r>
            <a:r>
              <a:rPr lang="en-US" sz="3000" dirty="0">
                <a:solidFill>
                  <a:srgbClr val="804D3D"/>
                </a:solidFill>
                <a:latin typeface="Open Sans"/>
              </a:rPr>
              <a:t> </a:t>
            </a:r>
            <a:r>
              <a:rPr lang="en-US" sz="3000" dirty="0" err="1">
                <a:solidFill>
                  <a:srgbClr val="804D3D"/>
                </a:solidFill>
                <a:latin typeface="Open Sans"/>
              </a:rPr>
              <a:t>mendukung</a:t>
            </a:r>
            <a:r>
              <a:rPr lang="en-US" sz="3000" dirty="0">
                <a:solidFill>
                  <a:srgbClr val="804D3D"/>
                </a:solidFill>
                <a:latin typeface="Open Sans"/>
              </a:rPr>
              <a:t> </a:t>
            </a:r>
            <a:r>
              <a:rPr lang="en-US" sz="3000" dirty="0" err="1">
                <a:solidFill>
                  <a:srgbClr val="804D3D"/>
                </a:solidFill>
                <a:latin typeface="Open Sans"/>
              </a:rPr>
              <a:t>hal</a:t>
            </a:r>
            <a:r>
              <a:rPr lang="en-US" sz="3000" dirty="0">
                <a:solidFill>
                  <a:srgbClr val="804D3D"/>
                </a:solidFill>
                <a:latin typeface="Open Sans"/>
              </a:rPr>
              <a:t> </a:t>
            </a:r>
            <a:r>
              <a:rPr lang="en-US" sz="3000" dirty="0" err="1">
                <a:solidFill>
                  <a:srgbClr val="804D3D"/>
                </a:solidFill>
                <a:latin typeface="Open Sans"/>
              </a:rPr>
              <a:t>tersebut</a:t>
            </a:r>
            <a:r>
              <a:rPr lang="en-US" sz="3000" dirty="0">
                <a:solidFill>
                  <a:srgbClr val="804D3D"/>
                </a:solidFill>
                <a:latin typeface="Open Sans"/>
              </a:rPr>
              <a:t>, </a:t>
            </a:r>
            <a:r>
              <a:rPr lang="en-US" sz="3000" dirty="0" err="1">
                <a:solidFill>
                  <a:srgbClr val="804D3D"/>
                </a:solidFill>
                <a:latin typeface="Open Sans"/>
              </a:rPr>
              <a:t>dengan</a:t>
            </a:r>
            <a:r>
              <a:rPr lang="en-US" sz="3000" dirty="0">
                <a:solidFill>
                  <a:srgbClr val="804D3D"/>
                </a:solidFill>
                <a:latin typeface="Open Sans"/>
              </a:rPr>
              <a:t> </a:t>
            </a:r>
            <a:r>
              <a:rPr lang="en-US" sz="3000" dirty="0" err="1">
                <a:solidFill>
                  <a:srgbClr val="804D3D"/>
                </a:solidFill>
                <a:latin typeface="Open Sans"/>
              </a:rPr>
              <a:t>situasi</a:t>
            </a:r>
            <a:r>
              <a:rPr lang="en-US" sz="3000" dirty="0">
                <a:solidFill>
                  <a:srgbClr val="804D3D"/>
                </a:solidFill>
                <a:latin typeface="Open Sans"/>
              </a:rPr>
              <a:t> </a:t>
            </a:r>
            <a:r>
              <a:rPr lang="en-US" sz="3000" dirty="0" err="1">
                <a:solidFill>
                  <a:srgbClr val="804D3D"/>
                </a:solidFill>
                <a:latin typeface="Open Sans"/>
              </a:rPr>
              <a:t>saat</a:t>
            </a:r>
            <a:r>
              <a:rPr lang="en-US" sz="3000" dirty="0">
                <a:solidFill>
                  <a:srgbClr val="804D3D"/>
                </a:solidFill>
                <a:latin typeface="Open Sans"/>
              </a:rPr>
              <a:t> </a:t>
            </a:r>
            <a:r>
              <a:rPr lang="en-US" sz="3000" dirty="0" err="1">
                <a:solidFill>
                  <a:srgbClr val="804D3D"/>
                </a:solidFill>
                <a:latin typeface="Open Sans"/>
              </a:rPr>
              <a:t>ini</a:t>
            </a:r>
            <a:r>
              <a:rPr lang="en-US" sz="3000" dirty="0">
                <a:solidFill>
                  <a:srgbClr val="804D3D"/>
                </a:solidFill>
                <a:latin typeface="Open Sans"/>
              </a:rPr>
              <a:t> dunia yang </a:t>
            </a:r>
            <a:r>
              <a:rPr lang="en-US" sz="3000" dirty="0" err="1">
                <a:solidFill>
                  <a:srgbClr val="804D3D"/>
                </a:solidFill>
                <a:latin typeface="Open Sans"/>
              </a:rPr>
              <a:t>begitu</a:t>
            </a:r>
            <a:r>
              <a:rPr lang="en-US" sz="3000" dirty="0">
                <a:solidFill>
                  <a:srgbClr val="804D3D"/>
                </a:solidFill>
                <a:latin typeface="Open Sans"/>
              </a:rPr>
              <a:t> </a:t>
            </a:r>
            <a:r>
              <a:rPr lang="en-US" sz="3000" dirty="0" err="1">
                <a:solidFill>
                  <a:srgbClr val="804D3D"/>
                </a:solidFill>
                <a:latin typeface="Open Sans"/>
              </a:rPr>
              <a:t>luas</a:t>
            </a:r>
            <a:r>
              <a:rPr lang="en-US" sz="3000" dirty="0">
                <a:solidFill>
                  <a:srgbClr val="804D3D"/>
                </a:solidFill>
                <a:latin typeface="Open Sans"/>
              </a:rPr>
              <a:t> dan </a:t>
            </a:r>
            <a:r>
              <a:rPr lang="en-US" sz="3000" dirty="0" err="1">
                <a:solidFill>
                  <a:srgbClr val="804D3D"/>
                </a:solidFill>
                <a:latin typeface="Open Sans"/>
              </a:rPr>
              <a:t>jarak</a:t>
            </a:r>
            <a:r>
              <a:rPr lang="en-US" sz="3000" dirty="0">
                <a:solidFill>
                  <a:srgbClr val="804D3D"/>
                </a:solidFill>
                <a:latin typeface="Open Sans"/>
              </a:rPr>
              <a:t> </a:t>
            </a:r>
            <a:r>
              <a:rPr lang="en-US" sz="3000" dirty="0" err="1">
                <a:solidFill>
                  <a:srgbClr val="804D3D"/>
                </a:solidFill>
                <a:latin typeface="Open Sans"/>
              </a:rPr>
              <a:t>antar</a:t>
            </a:r>
            <a:r>
              <a:rPr lang="en-US" sz="3000" dirty="0">
                <a:solidFill>
                  <a:srgbClr val="804D3D"/>
                </a:solidFill>
                <a:latin typeface="Open Sans"/>
              </a:rPr>
              <a:t> negara yang </a:t>
            </a:r>
            <a:r>
              <a:rPr lang="en-US" sz="3000" dirty="0" err="1">
                <a:solidFill>
                  <a:srgbClr val="804D3D"/>
                </a:solidFill>
                <a:latin typeface="Open Sans"/>
              </a:rPr>
              <a:t>jauh</a:t>
            </a:r>
            <a:r>
              <a:rPr lang="en-US" sz="3000" dirty="0">
                <a:solidFill>
                  <a:srgbClr val="804D3D"/>
                </a:solidFill>
                <a:latin typeface="Open Sans"/>
              </a:rPr>
              <a:t> </a:t>
            </a:r>
            <a:r>
              <a:rPr lang="en-US" sz="3000" dirty="0" err="1">
                <a:solidFill>
                  <a:srgbClr val="804D3D"/>
                </a:solidFill>
                <a:latin typeface="Open Sans"/>
              </a:rPr>
              <a:t>tidak</a:t>
            </a:r>
            <a:r>
              <a:rPr lang="en-US" sz="3000" dirty="0">
                <a:solidFill>
                  <a:srgbClr val="804D3D"/>
                </a:solidFill>
                <a:latin typeface="Open Sans"/>
              </a:rPr>
              <a:t> </a:t>
            </a:r>
            <a:r>
              <a:rPr lang="en-US" sz="3000" dirty="0" err="1">
                <a:solidFill>
                  <a:srgbClr val="804D3D"/>
                </a:solidFill>
                <a:latin typeface="Open Sans"/>
              </a:rPr>
              <a:t>lagi</a:t>
            </a:r>
            <a:r>
              <a:rPr lang="en-US" sz="3000" dirty="0">
                <a:solidFill>
                  <a:srgbClr val="804D3D"/>
                </a:solidFill>
                <a:latin typeface="Open Sans"/>
              </a:rPr>
              <a:t> </a:t>
            </a:r>
            <a:r>
              <a:rPr lang="en-US" sz="3000" dirty="0" err="1">
                <a:solidFill>
                  <a:srgbClr val="804D3D"/>
                </a:solidFill>
                <a:latin typeface="Open Sans"/>
              </a:rPr>
              <a:t>menjadi</a:t>
            </a:r>
            <a:r>
              <a:rPr lang="en-US" sz="3000" dirty="0">
                <a:solidFill>
                  <a:srgbClr val="804D3D"/>
                </a:solidFill>
                <a:latin typeface="Open Sans"/>
              </a:rPr>
              <a:t> </a:t>
            </a:r>
            <a:r>
              <a:rPr lang="en-US" sz="3000" dirty="0" err="1">
                <a:solidFill>
                  <a:srgbClr val="804D3D"/>
                </a:solidFill>
                <a:latin typeface="Open Sans"/>
              </a:rPr>
              <a:t>penghalang</a:t>
            </a:r>
            <a:r>
              <a:rPr lang="en-US" sz="3000" dirty="0">
                <a:solidFill>
                  <a:srgbClr val="804D3D"/>
                </a:solidFill>
                <a:latin typeface="Open Sans"/>
              </a:rPr>
              <a:t> </a:t>
            </a:r>
            <a:r>
              <a:rPr lang="en-US" sz="3000" dirty="0" err="1">
                <a:solidFill>
                  <a:srgbClr val="804D3D"/>
                </a:solidFill>
                <a:latin typeface="Open Sans"/>
              </a:rPr>
              <a:t>untuk</a:t>
            </a:r>
            <a:r>
              <a:rPr lang="en-US" sz="3000" dirty="0">
                <a:solidFill>
                  <a:srgbClr val="804D3D"/>
                </a:solidFill>
                <a:latin typeface="Open Sans"/>
              </a:rPr>
              <a:t> </a:t>
            </a:r>
            <a:r>
              <a:rPr lang="en-US" sz="3000" dirty="0" err="1">
                <a:solidFill>
                  <a:srgbClr val="804D3D"/>
                </a:solidFill>
                <a:latin typeface="Open Sans"/>
              </a:rPr>
              <a:t>saling</a:t>
            </a:r>
            <a:r>
              <a:rPr lang="en-US" sz="3000" dirty="0">
                <a:solidFill>
                  <a:srgbClr val="804D3D"/>
                </a:solidFill>
                <a:latin typeface="Open Sans"/>
              </a:rPr>
              <a:t> </a:t>
            </a:r>
            <a:r>
              <a:rPr lang="en-US" sz="3000" dirty="0" err="1">
                <a:solidFill>
                  <a:srgbClr val="804D3D"/>
                </a:solidFill>
                <a:latin typeface="Open Sans"/>
              </a:rPr>
              <a:t>berhubungan</a:t>
            </a:r>
            <a:r>
              <a:rPr lang="en-US" sz="3000" dirty="0">
                <a:solidFill>
                  <a:srgbClr val="804D3D"/>
                </a:solidFill>
                <a:latin typeface="Open Sans"/>
              </a:rPr>
              <a:t>. Pancasila </a:t>
            </a:r>
            <a:r>
              <a:rPr lang="en-US" sz="3000" dirty="0" err="1">
                <a:solidFill>
                  <a:srgbClr val="804D3D"/>
                </a:solidFill>
                <a:latin typeface="Open Sans"/>
              </a:rPr>
              <a:t>sejatinya</a:t>
            </a:r>
            <a:r>
              <a:rPr lang="en-US" sz="3000" dirty="0">
                <a:solidFill>
                  <a:srgbClr val="804D3D"/>
                </a:solidFill>
                <a:latin typeface="Open Sans"/>
              </a:rPr>
              <a:t> </a:t>
            </a:r>
            <a:r>
              <a:rPr lang="en-US" sz="3000" dirty="0" err="1">
                <a:solidFill>
                  <a:srgbClr val="804D3D"/>
                </a:solidFill>
                <a:latin typeface="Open Sans"/>
              </a:rPr>
              <a:t>merupakan</a:t>
            </a:r>
            <a:r>
              <a:rPr lang="en-US" sz="3000" dirty="0">
                <a:solidFill>
                  <a:srgbClr val="804D3D"/>
                </a:solidFill>
                <a:latin typeface="Open Sans"/>
              </a:rPr>
              <a:t> </a:t>
            </a:r>
            <a:r>
              <a:rPr lang="en-US" sz="3000" dirty="0" err="1">
                <a:solidFill>
                  <a:srgbClr val="804D3D"/>
                </a:solidFill>
                <a:latin typeface="Open Sans"/>
              </a:rPr>
              <a:t>ideologi</a:t>
            </a:r>
            <a:r>
              <a:rPr lang="en-US" sz="3000" dirty="0">
                <a:solidFill>
                  <a:srgbClr val="804D3D"/>
                </a:solidFill>
                <a:latin typeface="Open Sans"/>
              </a:rPr>
              <a:t> </a:t>
            </a:r>
            <a:r>
              <a:rPr lang="en-US" sz="3000" dirty="0" err="1">
                <a:solidFill>
                  <a:srgbClr val="804D3D"/>
                </a:solidFill>
                <a:latin typeface="Open Sans"/>
              </a:rPr>
              <a:t>terbuka</a:t>
            </a:r>
            <a:r>
              <a:rPr lang="en-US" sz="3000" dirty="0">
                <a:solidFill>
                  <a:srgbClr val="804D3D"/>
                </a:solidFill>
                <a:latin typeface="Open Sans"/>
              </a:rPr>
              <a:t>, </a:t>
            </a:r>
            <a:r>
              <a:rPr lang="en-US" sz="3000" dirty="0" err="1">
                <a:solidFill>
                  <a:srgbClr val="804D3D"/>
                </a:solidFill>
                <a:latin typeface="Open Sans"/>
              </a:rPr>
              <a:t>yakni</a:t>
            </a:r>
            <a:r>
              <a:rPr lang="en-US" sz="3000" dirty="0">
                <a:solidFill>
                  <a:srgbClr val="804D3D"/>
                </a:solidFill>
                <a:latin typeface="Open Sans"/>
              </a:rPr>
              <a:t> </a:t>
            </a:r>
            <a:r>
              <a:rPr lang="en-US" sz="3000" dirty="0" err="1">
                <a:solidFill>
                  <a:srgbClr val="804D3D"/>
                </a:solidFill>
                <a:latin typeface="Open Sans"/>
              </a:rPr>
              <a:t>ideologi</a:t>
            </a:r>
            <a:r>
              <a:rPr lang="en-US" sz="3000" dirty="0">
                <a:solidFill>
                  <a:srgbClr val="804D3D"/>
                </a:solidFill>
                <a:latin typeface="Open Sans"/>
              </a:rPr>
              <a:t> yang </a:t>
            </a:r>
            <a:r>
              <a:rPr lang="en-US" sz="3000" dirty="0" err="1">
                <a:solidFill>
                  <a:srgbClr val="804D3D"/>
                </a:solidFill>
                <a:latin typeface="Open Sans"/>
              </a:rPr>
              <a:t>terbuka</a:t>
            </a:r>
            <a:r>
              <a:rPr lang="en-US" sz="3000" dirty="0">
                <a:solidFill>
                  <a:srgbClr val="804D3D"/>
                </a:solidFill>
                <a:latin typeface="Open Sans"/>
              </a:rPr>
              <a:t> </a:t>
            </a:r>
            <a:r>
              <a:rPr lang="en-US" sz="3000" dirty="0" err="1">
                <a:solidFill>
                  <a:srgbClr val="804D3D"/>
                </a:solidFill>
                <a:latin typeface="Open Sans"/>
              </a:rPr>
              <a:t>dalam</a:t>
            </a:r>
            <a:r>
              <a:rPr lang="en-US" sz="3000" dirty="0">
                <a:solidFill>
                  <a:srgbClr val="804D3D"/>
                </a:solidFill>
                <a:latin typeface="Open Sans"/>
              </a:rPr>
              <a:t> </a:t>
            </a:r>
            <a:r>
              <a:rPr lang="en-US" sz="3000" dirty="0" err="1">
                <a:solidFill>
                  <a:srgbClr val="804D3D"/>
                </a:solidFill>
                <a:latin typeface="Open Sans"/>
              </a:rPr>
              <a:t>menyerap</a:t>
            </a:r>
            <a:r>
              <a:rPr lang="en-US" sz="3000" dirty="0">
                <a:solidFill>
                  <a:srgbClr val="804D3D"/>
                </a:solidFill>
                <a:latin typeface="Open Sans"/>
              </a:rPr>
              <a:t> </a:t>
            </a:r>
            <a:r>
              <a:rPr lang="en-US" sz="3000" dirty="0" err="1">
                <a:solidFill>
                  <a:srgbClr val="804D3D"/>
                </a:solidFill>
                <a:latin typeface="Open Sans"/>
              </a:rPr>
              <a:t>nilai-nilai</a:t>
            </a:r>
            <a:r>
              <a:rPr lang="en-US" sz="3000" dirty="0">
                <a:solidFill>
                  <a:srgbClr val="804D3D"/>
                </a:solidFill>
                <a:latin typeface="Open Sans"/>
              </a:rPr>
              <a:t> </a:t>
            </a:r>
            <a:r>
              <a:rPr lang="en-US" sz="3000" dirty="0" err="1">
                <a:solidFill>
                  <a:srgbClr val="804D3D"/>
                </a:solidFill>
                <a:latin typeface="Open Sans"/>
              </a:rPr>
              <a:t>baru</a:t>
            </a:r>
            <a:r>
              <a:rPr lang="en-US" sz="3000" dirty="0">
                <a:solidFill>
                  <a:srgbClr val="804D3D"/>
                </a:solidFill>
                <a:latin typeface="Open Sans"/>
              </a:rPr>
              <a:t> yang </a:t>
            </a:r>
            <a:r>
              <a:rPr lang="en-US" sz="3000" dirty="0" err="1">
                <a:solidFill>
                  <a:srgbClr val="804D3D"/>
                </a:solidFill>
                <a:latin typeface="Open Sans"/>
              </a:rPr>
              <a:t>dapat</a:t>
            </a:r>
            <a:r>
              <a:rPr lang="en-US" sz="3000" dirty="0">
                <a:solidFill>
                  <a:srgbClr val="804D3D"/>
                </a:solidFill>
                <a:latin typeface="Open Sans"/>
              </a:rPr>
              <a:t> </a:t>
            </a:r>
            <a:r>
              <a:rPr lang="en-US" sz="3000" dirty="0" err="1">
                <a:solidFill>
                  <a:srgbClr val="804D3D"/>
                </a:solidFill>
                <a:latin typeface="Open Sans"/>
              </a:rPr>
              <a:t>bermanfaat</a:t>
            </a:r>
            <a:r>
              <a:rPr lang="en-US" sz="3000" dirty="0">
                <a:solidFill>
                  <a:srgbClr val="804D3D"/>
                </a:solidFill>
                <a:latin typeface="Open Sans"/>
              </a:rPr>
              <a:t> </a:t>
            </a:r>
            <a:r>
              <a:rPr lang="en-US" sz="3000" dirty="0" err="1">
                <a:solidFill>
                  <a:srgbClr val="804D3D"/>
                </a:solidFill>
                <a:latin typeface="Open Sans"/>
              </a:rPr>
              <a:t>bagi</a:t>
            </a:r>
            <a:r>
              <a:rPr lang="en-US" sz="3000" dirty="0">
                <a:solidFill>
                  <a:srgbClr val="804D3D"/>
                </a:solidFill>
                <a:latin typeface="Open Sans"/>
              </a:rPr>
              <a:t> </a:t>
            </a:r>
            <a:r>
              <a:rPr lang="en-US" sz="3000" dirty="0" err="1">
                <a:solidFill>
                  <a:srgbClr val="804D3D"/>
                </a:solidFill>
                <a:latin typeface="Open Sans"/>
              </a:rPr>
              <a:t>keberlangsungan</a:t>
            </a:r>
            <a:r>
              <a:rPr lang="en-US" sz="3000" dirty="0">
                <a:solidFill>
                  <a:srgbClr val="804D3D"/>
                </a:solidFill>
                <a:latin typeface="Open Sans"/>
              </a:rPr>
              <a:t> </a:t>
            </a:r>
            <a:r>
              <a:rPr lang="en-US" sz="3000" dirty="0" err="1">
                <a:solidFill>
                  <a:srgbClr val="804D3D"/>
                </a:solidFill>
                <a:latin typeface="Open Sans"/>
              </a:rPr>
              <a:t>hidup</a:t>
            </a:r>
            <a:r>
              <a:rPr lang="en-US" sz="3000" dirty="0">
                <a:solidFill>
                  <a:srgbClr val="804D3D"/>
                </a:solidFill>
                <a:latin typeface="Open Sans"/>
              </a:rPr>
              <a:t> </a:t>
            </a:r>
            <a:r>
              <a:rPr lang="en-US" sz="3000" dirty="0" err="1">
                <a:solidFill>
                  <a:srgbClr val="804D3D"/>
                </a:solidFill>
                <a:latin typeface="Open Sans"/>
              </a:rPr>
              <a:t>bangsa</a:t>
            </a:r>
            <a:r>
              <a:rPr lang="en-US" sz="3000" dirty="0">
                <a:solidFill>
                  <a:srgbClr val="804D3D"/>
                </a:solidFill>
                <a:latin typeface="Open Sans"/>
              </a:rPr>
              <a:t>. </a:t>
            </a:r>
            <a:r>
              <a:rPr lang="en-US" sz="3000" dirty="0" err="1">
                <a:solidFill>
                  <a:srgbClr val="804D3D"/>
                </a:solidFill>
                <a:latin typeface="Open Sans"/>
              </a:rPr>
              <a:t>Namun</a:t>
            </a:r>
            <a:r>
              <a:rPr lang="en-US" sz="3000" dirty="0">
                <a:solidFill>
                  <a:srgbClr val="804D3D"/>
                </a:solidFill>
                <a:latin typeface="Open Sans"/>
              </a:rPr>
              <a:t>, di </a:t>
            </a:r>
            <a:r>
              <a:rPr lang="en-US" sz="3000" dirty="0" err="1">
                <a:solidFill>
                  <a:srgbClr val="804D3D"/>
                </a:solidFill>
                <a:latin typeface="Open Sans"/>
              </a:rPr>
              <a:t>sisi</a:t>
            </a:r>
            <a:r>
              <a:rPr lang="en-US" sz="3000" dirty="0">
                <a:solidFill>
                  <a:srgbClr val="804D3D"/>
                </a:solidFill>
                <a:latin typeface="Open Sans"/>
              </a:rPr>
              <a:t> lain </a:t>
            </a:r>
            <a:r>
              <a:rPr lang="en-US" sz="3000" dirty="0" err="1">
                <a:solidFill>
                  <a:srgbClr val="804D3D"/>
                </a:solidFill>
                <a:latin typeface="Open Sans"/>
              </a:rPr>
              <a:t>diharuskan</a:t>
            </a:r>
            <a:r>
              <a:rPr lang="en-US" sz="3000" dirty="0">
                <a:solidFill>
                  <a:srgbClr val="804D3D"/>
                </a:solidFill>
                <a:latin typeface="Open Sans"/>
              </a:rPr>
              <a:t> </a:t>
            </a:r>
            <a:r>
              <a:rPr lang="en-US" sz="3000" dirty="0" err="1">
                <a:solidFill>
                  <a:srgbClr val="804D3D"/>
                </a:solidFill>
                <a:latin typeface="Open Sans"/>
              </a:rPr>
              <a:t>adanya</a:t>
            </a:r>
            <a:r>
              <a:rPr lang="en-US" sz="3000" dirty="0">
                <a:solidFill>
                  <a:srgbClr val="804D3D"/>
                </a:solidFill>
                <a:latin typeface="Open Sans"/>
              </a:rPr>
              <a:t> </a:t>
            </a:r>
            <a:r>
              <a:rPr lang="en-US" sz="3000" dirty="0" err="1">
                <a:solidFill>
                  <a:srgbClr val="804D3D"/>
                </a:solidFill>
                <a:latin typeface="Open Sans"/>
              </a:rPr>
              <a:t>kewaspadaan</a:t>
            </a:r>
            <a:r>
              <a:rPr lang="en-US" sz="3000" dirty="0">
                <a:solidFill>
                  <a:srgbClr val="804D3D"/>
                </a:solidFill>
                <a:latin typeface="Open Sans"/>
              </a:rPr>
              <a:t> </a:t>
            </a:r>
            <a:r>
              <a:rPr lang="en-US" sz="3000" dirty="0" err="1">
                <a:solidFill>
                  <a:srgbClr val="804D3D"/>
                </a:solidFill>
                <a:latin typeface="Open Sans"/>
              </a:rPr>
              <a:t>nasional</a:t>
            </a:r>
            <a:r>
              <a:rPr lang="en-US" sz="3000" dirty="0">
                <a:solidFill>
                  <a:srgbClr val="804D3D"/>
                </a:solidFill>
                <a:latin typeface="Open Sans"/>
              </a:rPr>
              <a:t> </a:t>
            </a:r>
            <a:r>
              <a:rPr lang="en-US" sz="3000" dirty="0" err="1">
                <a:solidFill>
                  <a:srgbClr val="804D3D"/>
                </a:solidFill>
                <a:latin typeface="Open Sans"/>
              </a:rPr>
              <a:t>terhadap</a:t>
            </a:r>
            <a:r>
              <a:rPr lang="en-US" sz="3000" dirty="0">
                <a:solidFill>
                  <a:srgbClr val="804D3D"/>
                </a:solidFill>
                <a:latin typeface="Open Sans"/>
              </a:rPr>
              <a:t> </a:t>
            </a:r>
            <a:r>
              <a:rPr lang="en-US" sz="3000" dirty="0" err="1">
                <a:solidFill>
                  <a:srgbClr val="804D3D"/>
                </a:solidFill>
                <a:latin typeface="Open Sans"/>
              </a:rPr>
              <a:t>ideologi</a:t>
            </a:r>
            <a:r>
              <a:rPr lang="en-US" sz="3000" dirty="0">
                <a:solidFill>
                  <a:srgbClr val="804D3D"/>
                </a:solidFill>
                <a:latin typeface="Open Sans"/>
              </a:rPr>
              <a:t> </a:t>
            </a:r>
            <a:r>
              <a:rPr lang="en-US" sz="3000" dirty="0" err="1">
                <a:solidFill>
                  <a:srgbClr val="804D3D"/>
                </a:solidFill>
                <a:latin typeface="Open Sans"/>
              </a:rPr>
              <a:t>baru</a:t>
            </a:r>
            <a:r>
              <a:rPr lang="en-US" sz="3000" dirty="0">
                <a:solidFill>
                  <a:srgbClr val="804D3D"/>
                </a:solidFill>
                <a:latin typeface="Open Sans"/>
              </a:rPr>
              <a:t>. </a:t>
            </a:r>
          </a:p>
        </p:txBody>
      </p:sp>
      <p:sp>
        <p:nvSpPr>
          <p:cNvPr id="30" name="Freeform 30"/>
          <p:cNvSpPr/>
          <p:nvPr/>
        </p:nvSpPr>
        <p:spPr>
          <a:xfrm>
            <a:off x="14298770" y="-727527"/>
            <a:ext cx="5129804" cy="2620863"/>
          </a:xfrm>
          <a:custGeom>
            <a:avLst/>
            <a:gdLst/>
            <a:ahLst/>
            <a:cxnLst/>
            <a:rect l="l" t="t" r="r" b="b"/>
            <a:pathLst>
              <a:path w="5129804" h="2620863">
                <a:moveTo>
                  <a:pt x="0" y="0"/>
                </a:moveTo>
                <a:lnTo>
                  <a:pt x="5129804" y="0"/>
                </a:lnTo>
                <a:lnTo>
                  <a:pt x="5129804" y="2620864"/>
                </a:lnTo>
                <a:lnTo>
                  <a:pt x="0" y="262086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1" name="Freeform 31"/>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32" name="Group 32"/>
          <p:cNvGrpSpPr/>
          <p:nvPr/>
        </p:nvGrpSpPr>
        <p:grpSpPr>
          <a:xfrm>
            <a:off x="484820" y="5956555"/>
            <a:ext cx="1387838" cy="961005"/>
            <a:chOff x="0" y="0"/>
            <a:chExt cx="365521" cy="253104"/>
          </a:xfrm>
        </p:grpSpPr>
        <p:sp>
          <p:nvSpPr>
            <p:cNvPr id="33" name="Freeform 33"/>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34" name="TextBox 3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5" name="Freeform 35"/>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Tree>
    <p:extLst>
      <p:ext uri="{BB962C8B-B14F-4D97-AF65-F5344CB8AC3E}">
        <p14:creationId xmlns:p14="http://schemas.microsoft.com/office/powerpoint/2010/main" val="1243188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86435" y="3714183"/>
            <a:ext cx="7366535" cy="3747014"/>
            <a:chOff x="0" y="0"/>
            <a:chExt cx="1940157" cy="986868"/>
          </a:xfrm>
        </p:grpSpPr>
        <p:sp>
          <p:nvSpPr>
            <p:cNvPr id="9" name="Freeform 9"/>
            <p:cNvSpPr/>
            <p:nvPr/>
          </p:nvSpPr>
          <p:spPr>
            <a:xfrm>
              <a:off x="0" y="0"/>
              <a:ext cx="1940157" cy="986868"/>
            </a:xfrm>
            <a:custGeom>
              <a:avLst/>
              <a:gdLst/>
              <a:ahLst/>
              <a:cxnLst/>
              <a:rect l="l" t="t" r="r" b="b"/>
              <a:pathLst>
                <a:path w="1940157" h="986868">
                  <a:moveTo>
                    <a:pt x="31529" y="0"/>
                  </a:moveTo>
                  <a:lnTo>
                    <a:pt x="1908629" y="0"/>
                  </a:lnTo>
                  <a:cubicBezTo>
                    <a:pt x="1916991" y="0"/>
                    <a:pt x="1925010" y="3322"/>
                    <a:pt x="1930923" y="9235"/>
                  </a:cubicBezTo>
                  <a:cubicBezTo>
                    <a:pt x="1936836" y="15147"/>
                    <a:pt x="1940157" y="23167"/>
                    <a:pt x="1940157" y="31529"/>
                  </a:cubicBezTo>
                  <a:lnTo>
                    <a:pt x="1940157" y="955339"/>
                  </a:lnTo>
                  <a:cubicBezTo>
                    <a:pt x="1940157" y="972752"/>
                    <a:pt x="1926042" y="986868"/>
                    <a:pt x="1908629" y="986868"/>
                  </a:cubicBezTo>
                  <a:lnTo>
                    <a:pt x="31529" y="986868"/>
                  </a:lnTo>
                  <a:cubicBezTo>
                    <a:pt x="23167" y="986868"/>
                    <a:pt x="15147" y="983546"/>
                    <a:pt x="9235" y="977633"/>
                  </a:cubicBezTo>
                  <a:cubicBezTo>
                    <a:pt x="3322" y="971720"/>
                    <a:pt x="0" y="963701"/>
                    <a:pt x="0" y="955339"/>
                  </a:cubicBezTo>
                  <a:lnTo>
                    <a:pt x="0" y="31529"/>
                  </a:lnTo>
                  <a:cubicBezTo>
                    <a:pt x="0" y="14116"/>
                    <a:pt x="14116" y="0"/>
                    <a:pt x="31529"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5" name="Group 15"/>
          <p:cNvGrpSpPr/>
          <p:nvPr/>
        </p:nvGrpSpPr>
        <p:grpSpPr>
          <a:xfrm>
            <a:off x="484820" y="5956555"/>
            <a:ext cx="1387838" cy="961005"/>
            <a:chOff x="0" y="0"/>
            <a:chExt cx="365521" cy="253104"/>
          </a:xfrm>
        </p:grpSpPr>
        <p:sp>
          <p:nvSpPr>
            <p:cNvPr id="16" name="Freeform 16"/>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Freeform 19"/>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20" name="Group 20"/>
          <p:cNvGrpSpPr/>
          <p:nvPr/>
        </p:nvGrpSpPr>
        <p:grpSpPr>
          <a:xfrm>
            <a:off x="2366439" y="889074"/>
            <a:ext cx="11898972" cy="2120603"/>
            <a:chOff x="0" y="0"/>
            <a:chExt cx="2342501" cy="353229"/>
          </a:xfrm>
        </p:grpSpPr>
        <p:sp>
          <p:nvSpPr>
            <p:cNvPr id="21" name="Freeform 21"/>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txBody>
            <a:bodyPr/>
            <a:lstStyle/>
            <a:p>
              <a:endParaRPr lang="en-ID" dirty="0"/>
            </a:p>
          </p:txBody>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2532980" y="1404886"/>
            <a:ext cx="1066700" cy="1071614"/>
            <a:chOff x="0" y="0"/>
            <a:chExt cx="280942" cy="282236"/>
          </a:xfrm>
        </p:grpSpPr>
        <p:sp>
          <p:nvSpPr>
            <p:cNvPr id="24" name="Freeform 24"/>
            <p:cNvSpPr/>
            <p:nvPr/>
          </p:nvSpPr>
          <p:spPr>
            <a:xfrm>
              <a:off x="0" y="0"/>
              <a:ext cx="280942" cy="282236"/>
            </a:xfrm>
            <a:custGeom>
              <a:avLst/>
              <a:gdLst/>
              <a:ahLst/>
              <a:cxnLst/>
              <a:rect l="l" t="t" r="r" b="b"/>
              <a:pathLst>
                <a:path w="280942" h="282236">
                  <a:moveTo>
                    <a:pt x="140471" y="0"/>
                  </a:moveTo>
                  <a:lnTo>
                    <a:pt x="140471" y="0"/>
                  </a:lnTo>
                  <a:cubicBezTo>
                    <a:pt x="177726" y="0"/>
                    <a:pt x="213455" y="14800"/>
                    <a:pt x="239799" y="41143"/>
                  </a:cubicBezTo>
                  <a:cubicBezTo>
                    <a:pt x="266142" y="67486"/>
                    <a:pt x="280942" y="103216"/>
                    <a:pt x="280942" y="140471"/>
                  </a:cubicBezTo>
                  <a:lnTo>
                    <a:pt x="280942" y="141765"/>
                  </a:lnTo>
                  <a:cubicBezTo>
                    <a:pt x="280942" y="179020"/>
                    <a:pt x="266142" y="214749"/>
                    <a:pt x="239799" y="241093"/>
                  </a:cubicBezTo>
                  <a:cubicBezTo>
                    <a:pt x="213455" y="267436"/>
                    <a:pt x="177726" y="282236"/>
                    <a:pt x="140471" y="282236"/>
                  </a:cubicBezTo>
                  <a:lnTo>
                    <a:pt x="140471" y="282236"/>
                  </a:lnTo>
                  <a:cubicBezTo>
                    <a:pt x="103216" y="282236"/>
                    <a:pt x="67486" y="267436"/>
                    <a:pt x="41143" y="241093"/>
                  </a:cubicBezTo>
                  <a:cubicBezTo>
                    <a:pt x="14800" y="214749"/>
                    <a:pt x="0" y="179020"/>
                    <a:pt x="0" y="141765"/>
                  </a:cubicBezTo>
                  <a:lnTo>
                    <a:pt x="0" y="140471"/>
                  </a:lnTo>
                  <a:cubicBezTo>
                    <a:pt x="0" y="103216"/>
                    <a:pt x="14800" y="67486"/>
                    <a:pt x="41143" y="41143"/>
                  </a:cubicBezTo>
                  <a:cubicBezTo>
                    <a:pt x="67486" y="14800"/>
                    <a:pt x="103216" y="0"/>
                    <a:pt x="140471" y="0"/>
                  </a:cubicBezTo>
                  <a:close/>
                </a:path>
              </a:pathLst>
            </a:custGeom>
            <a:solidFill>
              <a:srgbClr val="CB785D"/>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6" name="Freeform 26"/>
          <p:cNvSpPr/>
          <p:nvPr/>
        </p:nvSpPr>
        <p:spPr>
          <a:xfrm>
            <a:off x="2732651" y="1607015"/>
            <a:ext cx="667357" cy="667357"/>
          </a:xfrm>
          <a:custGeom>
            <a:avLst/>
            <a:gdLst/>
            <a:ahLst/>
            <a:cxnLst/>
            <a:rect l="l" t="t" r="r" b="b"/>
            <a:pathLst>
              <a:path w="667357" h="667357">
                <a:moveTo>
                  <a:pt x="0" y="0"/>
                </a:moveTo>
                <a:lnTo>
                  <a:pt x="667357" y="0"/>
                </a:lnTo>
                <a:lnTo>
                  <a:pt x="667357" y="667357"/>
                </a:lnTo>
                <a:lnTo>
                  <a:pt x="0" y="66735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7" name="TextBox 27"/>
          <p:cNvSpPr txBox="1"/>
          <p:nvPr/>
        </p:nvSpPr>
        <p:spPr>
          <a:xfrm>
            <a:off x="4022589" y="1104900"/>
            <a:ext cx="10150611" cy="1846659"/>
          </a:xfrm>
          <a:prstGeom prst="rect">
            <a:avLst/>
          </a:prstGeom>
        </p:spPr>
        <p:txBody>
          <a:bodyPr wrap="square" lIns="0" tIns="0" rIns="0" bIns="0" rtlCol="0" anchor="t">
            <a:spAutoFit/>
          </a:bodyPr>
          <a:lstStyle/>
          <a:p>
            <a:r>
              <a:rPr lang="en-US" sz="6000" dirty="0">
                <a:solidFill>
                  <a:srgbClr val="CB785D"/>
                </a:solidFill>
                <a:latin typeface="Open Sans Bold"/>
              </a:rPr>
              <a:t>TANTANGAN PANCASILA DI ERA GLOBALISASI </a:t>
            </a:r>
          </a:p>
        </p:txBody>
      </p:sp>
      <p:sp>
        <p:nvSpPr>
          <p:cNvPr id="28" name="Freeform 28"/>
          <p:cNvSpPr/>
          <p:nvPr/>
        </p:nvSpPr>
        <p:spPr>
          <a:xfrm>
            <a:off x="6668486" y="8190932"/>
            <a:ext cx="6826192" cy="2134736"/>
          </a:xfrm>
          <a:custGeom>
            <a:avLst/>
            <a:gdLst/>
            <a:ahLst/>
            <a:cxnLst/>
            <a:rect l="l" t="t" r="r" b="b"/>
            <a:pathLst>
              <a:path w="6826192" h="2134736">
                <a:moveTo>
                  <a:pt x="0" y="0"/>
                </a:moveTo>
                <a:lnTo>
                  <a:pt x="6826192" y="0"/>
                </a:lnTo>
                <a:lnTo>
                  <a:pt x="6826192" y="2134736"/>
                </a:lnTo>
                <a:lnTo>
                  <a:pt x="0" y="2134736"/>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29" name="Group 29"/>
          <p:cNvGrpSpPr/>
          <p:nvPr/>
        </p:nvGrpSpPr>
        <p:grpSpPr>
          <a:xfrm>
            <a:off x="2525708" y="3970617"/>
            <a:ext cx="895889" cy="914400"/>
            <a:chOff x="0" y="0"/>
            <a:chExt cx="397701" cy="405919"/>
          </a:xfrm>
        </p:grpSpPr>
        <p:sp>
          <p:nvSpPr>
            <p:cNvPr id="30" name="Freeform 30"/>
            <p:cNvSpPr/>
            <p:nvPr/>
          </p:nvSpPr>
          <p:spPr>
            <a:xfrm>
              <a:off x="0" y="0"/>
              <a:ext cx="397701" cy="405919"/>
            </a:xfrm>
            <a:custGeom>
              <a:avLst/>
              <a:gdLst/>
              <a:ahLst/>
              <a:cxnLst/>
              <a:rect l="l" t="t" r="r" b="b"/>
              <a:pathLst>
                <a:path w="397701" h="405919">
                  <a:moveTo>
                    <a:pt x="198851" y="0"/>
                  </a:moveTo>
                  <a:lnTo>
                    <a:pt x="198851" y="0"/>
                  </a:lnTo>
                  <a:cubicBezTo>
                    <a:pt x="308673" y="0"/>
                    <a:pt x="397701" y="89028"/>
                    <a:pt x="397701" y="198851"/>
                  </a:cubicBezTo>
                  <a:lnTo>
                    <a:pt x="397701" y="207068"/>
                  </a:lnTo>
                  <a:cubicBezTo>
                    <a:pt x="397701" y="316890"/>
                    <a:pt x="308673" y="405919"/>
                    <a:pt x="198851" y="405919"/>
                  </a:cubicBezTo>
                  <a:lnTo>
                    <a:pt x="198851" y="405919"/>
                  </a:lnTo>
                  <a:cubicBezTo>
                    <a:pt x="89028" y="405919"/>
                    <a:pt x="0" y="316890"/>
                    <a:pt x="0" y="207068"/>
                  </a:cubicBezTo>
                  <a:lnTo>
                    <a:pt x="0" y="198851"/>
                  </a:lnTo>
                  <a:cubicBezTo>
                    <a:pt x="0" y="89028"/>
                    <a:pt x="89028" y="0"/>
                    <a:pt x="198851" y="0"/>
                  </a:cubicBezTo>
                  <a:close/>
                </a:path>
              </a:pathLst>
            </a:custGeom>
            <a:solidFill>
              <a:srgbClr val="9EA7FA"/>
            </a:solidFill>
          </p:spPr>
        </p:sp>
        <p:sp>
          <p:nvSpPr>
            <p:cNvPr id="31" name="TextBox 3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2" name="Freeform 32"/>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33" name="TextBox 33"/>
          <p:cNvSpPr txBox="1"/>
          <p:nvPr/>
        </p:nvSpPr>
        <p:spPr>
          <a:xfrm>
            <a:off x="2438400" y="4404212"/>
            <a:ext cx="1070506" cy="294859"/>
          </a:xfrm>
          <a:prstGeom prst="rect">
            <a:avLst/>
          </a:prstGeom>
        </p:spPr>
        <p:txBody>
          <a:bodyPr lIns="0" tIns="0" rIns="0" bIns="0" rtlCol="0" anchor="t">
            <a:spAutoFit/>
          </a:bodyPr>
          <a:lstStyle/>
          <a:p>
            <a:pPr algn="ctr">
              <a:lnSpc>
                <a:spcPts val="1779"/>
              </a:lnSpc>
            </a:pPr>
            <a:r>
              <a:rPr lang="en-US" sz="3559" dirty="0">
                <a:solidFill>
                  <a:srgbClr val="FFFFFF"/>
                </a:solidFill>
                <a:latin typeface="Open Sans Bold"/>
              </a:rPr>
              <a:t>01</a:t>
            </a:r>
          </a:p>
        </p:txBody>
      </p:sp>
      <p:sp>
        <p:nvSpPr>
          <p:cNvPr id="35" name="TextBox 35"/>
          <p:cNvSpPr txBox="1"/>
          <p:nvPr/>
        </p:nvSpPr>
        <p:spPr>
          <a:xfrm>
            <a:off x="3581400" y="4133207"/>
            <a:ext cx="6309350" cy="2769989"/>
          </a:xfrm>
          <a:prstGeom prst="rect">
            <a:avLst/>
          </a:prstGeom>
        </p:spPr>
        <p:txBody>
          <a:bodyPr wrap="square" lIns="0" tIns="0" rIns="0" bIns="0" rtlCol="0" anchor="t">
            <a:spAutoFit/>
          </a:bodyPr>
          <a:lstStyle/>
          <a:p>
            <a:pPr>
              <a:lnSpc>
                <a:spcPts val="3600"/>
              </a:lnSpc>
            </a:pPr>
            <a:r>
              <a:rPr lang="en-US" sz="3000" dirty="0" err="1">
                <a:solidFill>
                  <a:srgbClr val="804D3D"/>
                </a:solidFill>
                <a:latin typeface="Open Sans"/>
              </a:rPr>
              <a:t>Tantangan</a:t>
            </a:r>
            <a:r>
              <a:rPr lang="en-US" sz="3000" dirty="0">
                <a:solidFill>
                  <a:srgbClr val="804D3D"/>
                </a:solidFill>
                <a:latin typeface="Open Sans"/>
              </a:rPr>
              <a:t> </a:t>
            </a:r>
            <a:r>
              <a:rPr lang="en-US" sz="3000" dirty="0" err="1">
                <a:solidFill>
                  <a:srgbClr val="804D3D"/>
                </a:solidFill>
                <a:latin typeface="Open Sans"/>
              </a:rPr>
              <a:t>pertama</a:t>
            </a:r>
            <a:r>
              <a:rPr lang="en-US" sz="3000" dirty="0">
                <a:solidFill>
                  <a:srgbClr val="804D3D"/>
                </a:solidFill>
                <a:latin typeface="Open Sans"/>
              </a:rPr>
              <a:t> </a:t>
            </a:r>
            <a:r>
              <a:rPr lang="en-US" sz="3000" dirty="0" err="1">
                <a:solidFill>
                  <a:srgbClr val="804D3D"/>
                </a:solidFill>
                <a:latin typeface="Open Sans"/>
              </a:rPr>
              <a:t>adalah</a:t>
            </a:r>
            <a:r>
              <a:rPr lang="en-US" sz="3000" dirty="0">
                <a:solidFill>
                  <a:srgbClr val="804D3D"/>
                </a:solidFill>
                <a:latin typeface="Open Sans"/>
              </a:rPr>
              <a:t> </a:t>
            </a:r>
            <a:r>
              <a:rPr lang="en-US" sz="3000" dirty="0" err="1">
                <a:solidFill>
                  <a:srgbClr val="804D3D"/>
                </a:solidFill>
                <a:latin typeface="Open Sans"/>
              </a:rPr>
              <a:t>banyaknya</a:t>
            </a:r>
            <a:r>
              <a:rPr lang="en-US" sz="3000" dirty="0">
                <a:solidFill>
                  <a:srgbClr val="804D3D"/>
                </a:solidFill>
                <a:latin typeface="Open Sans"/>
              </a:rPr>
              <a:t> </a:t>
            </a:r>
            <a:r>
              <a:rPr lang="en-US" sz="3000" dirty="0" err="1">
                <a:solidFill>
                  <a:srgbClr val="804D3D"/>
                </a:solidFill>
                <a:latin typeface="Open Sans"/>
              </a:rPr>
              <a:t>ideologi</a:t>
            </a:r>
            <a:r>
              <a:rPr lang="en-US" sz="3000" dirty="0">
                <a:solidFill>
                  <a:srgbClr val="804D3D"/>
                </a:solidFill>
                <a:latin typeface="Open Sans"/>
              </a:rPr>
              <a:t> </a:t>
            </a:r>
            <a:r>
              <a:rPr lang="en-US" sz="3000" dirty="0" err="1">
                <a:solidFill>
                  <a:srgbClr val="804D3D"/>
                </a:solidFill>
                <a:latin typeface="Open Sans"/>
              </a:rPr>
              <a:t>alternatif</a:t>
            </a:r>
            <a:r>
              <a:rPr lang="en-US" sz="3000" dirty="0">
                <a:solidFill>
                  <a:srgbClr val="804D3D"/>
                </a:solidFill>
                <a:latin typeface="Open Sans"/>
              </a:rPr>
              <a:t> </a:t>
            </a:r>
            <a:r>
              <a:rPr lang="en-US" sz="3000" dirty="0" err="1">
                <a:solidFill>
                  <a:srgbClr val="804D3D"/>
                </a:solidFill>
                <a:latin typeface="Open Sans"/>
              </a:rPr>
              <a:t>melalui</a:t>
            </a:r>
            <a:r>
              <a:rPr lang="en-US" sz="3000" dirty="0">
                <a:solidFill>
                  <a:srgbClr val="804D3D"/>
                </a:solidFill>
                <a:latin typeface="Open Sans"/>
              </a:rPr>
              <a:t> media </a:t>
            </a:r>
            <a:r>
              <a:rPr lang="en-US" sz="3000" dirty="0" err="1">
                <a:solidFill>
                  <a:srgbClr val="804D3D"/>
                </a:solidFill>
                <a:latin typeface="Open Sans"/>
              </a:rPr>
              <a:t>informasi</a:t>
            </a:r>
            <a:r>
              <a:rPr lang="en-US" sz="3000" dirty="0">
                <a:solidFill>
                  <a:srgbClr val="804D3D"/>
                </a:solidFill>
                <a:latin typeface="Open Sans"/>
              </a:rPr>
              <a:t> yang </a:t>
            </a:r>
            <a:r>
              <a:rPr lang="en-US" sz="3000" dirty="0" err="1">
                <a:solidFill>
                  <a:srgbClr val="804D3D"/>
                </a:solidFill>
                <a:latin typeface="Open Sans"/>
              </a:rPr>
              <a:t>mudah</a:t>
            </a:r>
            <a:r>
              <a:rPr lang="en-US" sz="3000" dirty="0">
                <a:solidFill>
                  <a:srgbClr val="804D3D"/>
                </a:solidFill>
                <a:latin typeface="Open Sans"/>
              </a:rPr>
              <a:t> </a:t>
            </a:r>
            <a:r>
              <a:rPr lang="en-US" sz="3000" dirty="0" err="1">
                <a:solidFill>
                  <a:srgbClr val="804D3D"/>
                </a:solidFill>
                <a:latin typeface="Open Sans"/>
              </a:rPr>
              <a:t>dijangkau</a:t>
            </a:r>
            <a:r>
              <a:rPr lang="en-US" sz="3000" dirty="0">
                <a:solidFill>
                  <a:srgbClr val="804D3D"/>
                </a:solidFill>
                <a:latin typeface="Open Sans"/>
              </a:rPr>
              <a:t> oleh </a:t>
            </a:r>
            <a:r>
              <a:rPr lang="en-US" sz="3000" dirty="0" err="1">
                <a:solidFill>
                  <a:srgbClr val="804D3D"/>
                </a:solidFill>
                <a:latin typeface="Open Sans"/>
              </a:rPr>
              <a:t>seluruh</a:t>
            </a:r>
            <a:r>
              <a:rPr lang="en-US" sz="3000" dirty="0">
                <a:solidFill>
                  <a:srgbClr val="804D3D"/>
                </a:solidFill>
                <a:latin typeface="Open Sans"/>
              </a:rPr>
              <a:t> </a:t>
            </a:r>
            <a:r>
              <a:rPr lang="en-US" sz="3000" dirty="0" err="1">
                <a:solidFill>
                  <a:srgbClr val="804D3D"/>
                </a:solidFill>
                <a:latin typeface="Open Sans"/>
              </a:rPr>
              <a:t>anak</a:t>
            </a:r>
            <a:r>
              <a:rPr lang="en-US" sz="3000" dirty="0">
                <a:solidFill>
                  <a:srgbClr val="804D3D"/>
                </a:solidFill>
                <a:latin typeface="Open Sans"/>
              </a:rPr>
              <a:t> </a:t>
            </a:r>
            <a:r>
              <a:rPr lang="en-US" sz="3000" dirty="0" err="1">
                <a:solidFill>
                  <a:srgbClr val="804D3D"/>
                </a:solidFill>
                <a:latin typeface="Open Sans"/>
              </a:rPr>
              <a:t>bangsa</a:t>
            </a:r>
            <a:r>
              <a:rPr lang="en-US" sz="3000" dirty="0">
                <a:solidFill>
                  <a:srgbClr val="804D3D"/>
                </a:solidFill>
                <a:latin typeface="Open Sans"/>
              </a:rPr>
              <a:t> </a:t>
            </a:r>
            <a:r>
              <a:rPr lang="en-US" sz="3000" dirty="0" err="1">
                <a:solidFill>
                  <a:srgbClr val="804D3D"/>
                </a:solidFill>
                <a:latin typeface="Open Sans"/>
              </a:rPr>
              <a:t>seperti</a:t>
            </a:r>
            <a:r>
              <a:rPr lang="en-US" sz="3000" dirty="0">
                <a:solidFill>
                  <a:srgbClr val="804D3D"/>
                </a:solidFill>
                <a:latin typeface="Open Sans"/>
              </a:rPr>
              <a:t> </a:t>
            </a:r>
            <a:r>
              <a:rPr lang="en-US" sz="3000" dirty="0" err="1">
                <a:solidFill>
                  <a:srgbClr val="804D3D"/>
                </a:solidFill>
                <a:latin typeface="Open Sans"/>
              </a:rPr>
              <a:t>radikalisme</a:t>
            </a:r>
            <a:r>
              <a:rPr lang="en-US" sz="3000" dirty="0">
                <a:solidFill>
                  <a:srgbClr val="804D3D"/>
                </a:solidFill>
                <a:latin typeface="Open Sans"/>
              </a:rPr>
              <a:t>, </a:t>
            </a:r>
            <a:r>
              <a:rPr lang="en-US" sz="3000" dirty="0" err="1">
                <a:solidFill>
                  <a:srgbClr val="804D3D"/>
                </a:solidFill>
                <a:latin typeface="Open Sans"/>
              </a:rPr>
              <a:t>ekstremisme</a:t>
            </a:r>
            <a:r>
              <a:rPr lang="en-US" sz="3000" dirty="0">
                <a:solidFill>
                  <a:srgbClr val="804D3D"/>
                </a:solidFill>
                <a:latin typeface="Open Sans"/>
              </a:rPr>
              <a:t>, </a:t>
            </a:r>
            <a:r>
              <a:rPr lang="en-US" sz="3000" dirty="0" err="1">
                <a:solidFill>
                  <a:srgbClr val="804D3D"/>
                </a:solidFill>
                <a:latin typeface="Open Sans"/>
              </a:rPr>
              <a:t>konsumerisme</a:t>
            </a:r>
            <a:r>
              <a:rPr lang="en-US" sz="3000" dirty="0">
                <a:solidFill>
                  <a:srgbClr val="804D3D"/>
                </a:solidFill>
                <a:latin typeface="Open Sans"/>
              </a:rPr>
              <a:t>. </a:t>
            </a:r>
          </a:p>
        </p:txBody>
      </p:sp>
      <p:grpSp>
        <p:nvGrpSpPr>
          <p:cNvPr id="36" name="Group 36"/>
          <p:cNvGrpSpPr/>
          <p:nvPr/>
        </p:nvGrpSpPr>
        <p:grpSpPr>
          <a:xfrm>
            <a:off x="10410194" y="3714183"/>
            <a:ext cx="7366535" cy="3747014"/>
            <a:chOff x="0" y="0"/>
            <a:chExt cx="1940157" cy="986868"/>
          </a:xfrm>
        </p:grpSpPr>
        <p:sp>
          <p:nvSpPr>
            <p:cNvPr id="37" name="Freeform 37"/>
            <p:cNvSpPr/>
            <p:nvPr/>
          </p:nvSpPr>
          <p:spPr>
            <a:xfrm>
              <a:off x="0" y="0"/>
              <a:ext cx="1940157" cy="986868"/>
            </a:xfrm>
            <a:custGeom>
              <a:avLst/>
              <a:gdLst/>
              <a:ahLst/>
              <a:cxnLst/>
              <a:rect l="l" t="t" r="r" b="b"/>
              <a:pathLst>
                <a:path w="1940157" h="986868">
                  <a:moveTo>
                    <a:pt x="31529" y="0"/>
                  </a:moveTo>
                  <a:lnTo>
                    <a:pt x="1908629" y="0"/>
                  </a:lnTo>
                  <a:cubicBezTo>
                    <a:pt x="1916991" y="0"/>
                    <a:pt x="1925010" y="3322"/>
                    <a:pt x="1930923" y="9235"/>
                  </a:cubicBezTo>
                  <a:cubicBezTo>
                    <a:pt x="1936836" y="15147"/>
                    <a:pt x="1940157" y="23167"/>
                    <a:pt x="1940157" y="31529"/>
                  </a:cubicBezTo>
                  <a:lnTo>
                    <a:pt x="1940157" y="955339"/>
                  </a:lnTo>
                  <a:cubicBezTo>
                    <a:pt x="1940157" y="972752"/>
                    <a:pt x="1926042" y="986868"/>
                    <a:pt x="1908629" y="986868"/>
                  </a:cubicBezTo>
                  <a:lnTo>
                    <a:pt x="31529" y="986868"/>
                  </a:lnTo>
                  <a:cubicBezTo>
                    <a:pt x="23167" y="986868"/>
                    <a:pt x="15147" y="983546"/>
                    <a:pt x="9235" y="977633"/>
                  </a:cubicBezTo>
                  <a:cubicBezTo>
                    <a:pt x="3322" y="971720"/>
                    <a:pt x="0" y="963701"/>
                    <a:pt x="0" y="955339"/>
                  </a:cubicBezTo>
                  <a:lnTo>
                    <a:pt x="0" y="31529"/>
                  </a:lnTo>
                  <a:cubicBezTo>
                    <a:pt x="0" y="14116"/>
                    <a:pt x="14116" y="0"/>
                    <a:pt x="31529" y="0"/>
                  </a:cubicBezTo>
                  <a:close/>
                </a:path>
              </a:pathLst>
            </a:custGeom>
            <a:solidFill>
              <a:srgbClr val="FFFFFF"/>
            </a:solidFill>
          </p:spPr>
        </p:sp>
        <p:sp>
          <p:nvSpPr>
            <p:cNvPr id="38" name="TextBox 3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39" name="Group 39"/>
          <p:cNvGrpSpPr/>
          <p:nvPr/>
        </p:nvGrpSpPr>
        <p:grpSpPr>
          <a:xfrm>
            <a:off x="10526709" y="3970617"/>
            <a:ext cx="895889" cy="914400"/>
            <a:chOff x="0" y="0"/>
            <a:chExt cx="397701" cy="405919"/>
          </a:xfrm>
        </p:grpSpPr>
        <p:sp>
          <p:nvSpPr>
            <p:cNvPr id="40" name="Freeform 40"/>
            <p:cNvSpPr/>
            <p:nvPr/>
          </p:nvSpPr>
          <p:spPr>
            <a:xfrm>
              <a:off x="0" y="0"/>
              <a:ext cx="397701" cy="405919"/>
            </a:xfrm>
            <a:custGeom>
              <a:avLst/>
              <a:gdLst/>
              <a:ahLst/>
              <a:cxnLst/>
              <a:rect l="l" t="t" r="r" b="b"/>
              <a:pathLst>
                <a:path w="397701" h="405919">
                  <a:moveTo>
                    <a:pt x="198851" y="0"/>
                  </a:moveTo>
                  <a:lnTo>
                    <a:pt x="198851" y="0"/>
                  </a:lnTo>
                  <a:cubicBezTo>
                    <a:pt x="308673" y="0"/>
                    <a:pt x="397701" y="89028"/>
                    <a:pt x="397701" y="198851"/>
                  </a:cubicBezTo>
                  <a:lnTo>
                    <a:pt x="397701" y="207068"/>
                  </a:lnTo>
                  <a:cubicBezTo>
                    <a:pt x="397701" y="316890"/>
                    <a:pt x="308673" y="405919"/>
                    <a:pt x="198851" y="405919"/>
                  </a:cubicBezTo>
                  <a:lnTo>
                    <a:pt x="198851" y="405919"/>
                  </a:lnTo>
                  <a:cubicBezTo>
                    <a:pt x="89028" y="405919"/>
                    <a:pt x="0" y="316890"/>
                    <a:pt x="0" y="207068"/>
                  </a:cubicBezTo>
                  <a:lnTo>
                    <a:pt x="0" y="198851"/>
                  </a:lnTo>
                  <a:cubicBezTo>
                    <a:pt x="0" y="89028"/>
                    <a:pt x="89028" y="0"/>
                    <a:pt x="198851" y="0"/>
                  </a:cubicBezTo>
                  <a:close/>
                </a:path>
              </a:pathLst>
            </a:custGeom>
            <a:solidFill>
              <a:srgbClr val="9EA7FA"/>
            </a:solidFill>
          </p:spPr>
        </p:sp>
        <p:sp>
          <p:nvSpPr>
            <p:cNvPr id="41" name="TextBox 4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2" name="TextBox 42"/>
          <p:cNvSpPr txBox="1"/>
          <p:nvPr/>
        </p:nvSpPr>
        <p:spPr>
          <a:xfrm>
            <a:off x="10439400" y="4404212"/>
            <a:ext cx="1070506" cy="294859"/>
          </a:xfrm>
          <a:prstGeom prst="rect">
            <a:avLst/>
          </a:prstGeom>
        </p:spPr>
        <p:txBody>
          <a:bodyPr lIns="0" tIns="0" rIns="0" bIns="0" rtlCol="0" anchor="t">
            <a:spAutoFit/>
          </a:bodyPr>
          <a:lstStyle/>
          <a:p>
            <a:pPr algn="ctr">
              <a:lnSpc>
                <a:spcPts val="1779"/>
              </a:lnSpc>
            </a:pPr>
            <a:r>
              <a:rPr lang="en-US" sz="3559">
                <a:solidFill>
                  <a:srgbClr val="FFFFFF"/>
                </a:solidFill>
                <a:latin typeface="Open Sans Bold"/>
              </a:rPr>
              <a:t>02</a:t>
            </a:r>
          </a:p>
        </p:txBody>
      </p:sp>
      <p:sp>
        <p:nvSpPr>
          <p:cNvPr id="44" name="TextBox 44"/>
          <p:cNvSpPr txBox="1"/>
          <p:nvPr/>
        </p:nvSpPr>
        <p:spPr>
          <a:xfrm>
            <a:off x="11582399" y="4045446"/>
            <a:ext cx="6194329" cy="3231654"/>
          </a:xfrm>
          <a:prstGeom prst="rect">
            <a:avLst/>
          </a:prstGeom>
        </p:spPr>
        <p:txBody>
          <a:bodyPr wrap="square" lIns="0" tIns="0" rIns="0" bIns="0" rtlCol="0" anchor="t">
            <a:spAutoFit/>
          </a:bodyPr>
          <a:lstStyle/>
          <a:p>
            <a:pPr>
              <a:lnSpc>
                <a:spcPts val="3600"/>
              </a:lnSpc>
            </a:pPr>
            <a:r>
              <a:rPr lang="en-US" sz="3000" dirty="0" err="1">
                <a:solidFill>
                  <a:srgbClr val="804D3D"/>
                </a:solidFill>
                <a:latin typeface="Open Sans"/>
              </a:rPr>
              <a:t>Tantangan</a:t>
            </a:r>
            <a:r>
              <a:rPr lang="en-US" sz="3000" dirty="0">
                <a:solidFill>
                  <a:srgbClr val="804D3D"/>
                </a:solidFill>
                <a:latin typeface="Open Sans"/>
              </a:rPr>
              <a:t> </a:t>
            </a:r>
            <a:r>
              <a:rPr lang="en-US" sz="3000" dirty="0" err="1">
                <a:solidFill>
                  <a:srgbClr val="804D3D"/>
                </a:solidFill>
                <a:latin typeface="Open Sans"/>
              </a:rPr>
              <a:t>selanjutnya</a:t>
            </a:r>
            <a:r>
              <a:rPr lang="en-US" sz="3000" dirty="0">
                <a:solidFill>
                  <a:srgbClr val="804D3D"/>
                </a:solidFill>
                <a:latin typeface="Open Sans"/>
              </a:rPr>
              <a:t> </a:t>
            </a:r>
            <a:r>
              <a:rPr lang="en-US" sz="3000" dirty="0" err="1">
                <a:solidFill>
                  <a:srgbClr val="804D3D"/>
                </a:solidFill>
                <a:latin typeface="Open Sans"/>
              </a:rPr>
              <a:t>adalah</a:t>
            </a:r>
            <a:r>
              <a:rPr lang="en-US" sz="3000" dirty="0">
                <a:solidFill>
                  <a:srgbClr val="804D3D"/>
                </a:solidFill>
                <a:latin typeface="Open Sans"/>
              </a:rPr>
              <a:t> </a:t>
            </a:r>
            <a:r>
              <a:rPr lang="en-US" sz="3000" dirty="0" err="1">
                <a:solidFill>
                  <a:srgbClr val="804D3D"/>
                </a:solidFill>
                <a:latin typeface="Open Sans"/>
              </a:rPr>
              <a:t>eksklusivisme</a:t>
            </a:r>
            <a:r>
              <a:rPr lang="en-US" sz="3000" dirty="0">
                <a:solidFill>
                  <a:srgbClr val="804D3D"/>
                </a:solidFill>
                <a:latin typeface="Open Sans"/>
              </a:rPr>
              <a:t> </a:t>
            </a:r>
            <a:r>
              <a:rPr lang="en-US" sz="3000" dirty="0" err="1">
                <a:solidFill>
                  <a:srgbClr val="804D3D"/>
                </a:solidFill>
                <a:latin typeface="Open Sans"/>
              </a:rPr>
              <a:t>sosial</a:t>
            </a:r>
            <a:r>
              <a:rPr lang="en-US" sz="3000" dirty="0">
                <a:solidFill>
                  <a:srgbClr val="804D3D"/>
                </a:solidFill>
                <a:latin typeface="Open Sans"/>
              </a:rPr>
              <a:t> yang </a:t>
            </a:r>
            <a:r>
              <a:rPr lang="en-US" sz="3000" dirty="0" err="1">
                <a:solidFill>
                  <a:srgbClr val="804D3D"/>
                </a:solidFill>
                <a:latin typeface="Open Sans"/>
              </a:rPr>
              <a:t>terkait</a:t>
            </a:r>
            <a:r>
              <a:rPr lang="en-US" sz="3000" dirty="0">
                <a:solidFill>
                  <a:srgbClr val="804D3D"/>
                </a:solidFill>
                <a:latin typeface="Open Sans"/>
              </a:rPr>
              <a:t> </a:t>
            </a:r>
            <a:r>
              <a:rPr lang="en-US" sz="3000" dirty="0" err="1">
                <a:solidFill>
                  <a:srgbClr val="804D3D"/>
                </a:solidFill>
                <a:latin typeface="Open Sans"/>
              </a:rPr>
              <a:t>derasnya</a:t>
            </a:r>
            <a:r>
              <a:rPr lang="en-US" sz="3000" dirty="0">
                <a:solidFill>
                  <a:srgbClr val="804D3D"/>
                </a:solidFill>
                <a:latin typeface="Open Sans"/>
              </a:rPr>
              <a:t> </a:t>
            </a:r>
            <a:r>
              <a:rPr lang="en-US" sz="3000" dirty="0" err="1">
                <a:solidFill>
                  <a:srgbClr val="804D3D"/>
                </a:solidFill>
                <a:latin typeface="Open Sans"/>
              </a:rPr>
              <a:t>arus</a:t>
            </a:r>
            <a:r>
              <a:rPr lang="en-US" sz="3000" dirty="0">
                <a:solidFill>
                  <a:srgbClr val="804D3D"/>
                </a:solidFill>
                <a:latin typeface="Open Sans"/>
              </a:rPr>
              <a:t> </a:t>
            </a:r>
            <a:r>
              <a:rPr lang="en-US" sz="3000" dirty="0" err="1">
                <a:solidFill>
                  <a:srgbClr val="804D3D"/>
                </a:solidFill>
                <a:latin typeface="Open Sans"/>
              </a:rPr>
              <a:t>globalisasi</a:t>
            </a:r>
            <a:r>
              <a:rPr lang="en-US" sz="3000" dirty="0">
                <a:solidFill>
                  <a:srgbClr val="804D3D"/>
                </a:solidFill>
                <a:latin typeface="Open Sans"/>
              </a:rPr>
              <a:t> yang </a:t>
            </a:r>
            <a:r>
              <a:rPr lang="en-US" sz="3000" dirty="0" err="1">
                <a:solidFill>
                  <a:srgbClr val="804D3D"/>
                </a:solidFill>
                <a:latin typeface="Open Sans"/>
              </a:rPr>
              <a:t>mengarah</a:t>
            </a:r>
            <a:r>
              <a:rPr lang="en-US" sz="3000" dirty="0">
                <a:solidFill>
                  <a:srgbClr val="804D3D"/>
                </a:solidFill>
                <a:latin typeface="Open Sans"/>
              </a:rPr>
              <a:t> </a:t>
            </a:r>
            <a:r>
              <a:rPr lang="en-US" sz="3000" dirty="0" err="1">
                <a:solidFill>
                  <a:srgbClr val="804D3D"/>
                </a:solidFill>
                <a:latin typeface="Open Sans"/>
              </a:rPr>
              <a:t>kepada</a:t>
            </a:r>
            <a:r>
              <a:rPr lang="en-US" sz="3000" dirty="0">
                <a:solidFill>
                  <a:srgbClr val="804D3D"/>
                </a:solidFill>
                <a:latin typeface="Open Sans"/>
              </a:rPr>
              <a:t> </a:t>
            </a:r>
            <a:r>
              <a:rPr lang="en-US" sz="3000" dirty="0" err="1">
                <a:solidFill>
                  <a:srgbClr val="804D3D"/>
                </a:solidFill>
                <a:latin typeface="Open Sans"/>
              </a:rPr>
              <a:t>menguatnya</a:t>
            </a:r>
            <a:r>
              <a:rPr lang="en-US" sz="3000" dirty="0">
                <a:solidFill>
                  <a:srgbClr val="804D3D"/>
                </a:solidFill>
                <a:latin typeface="Open Sans"/>
              </a:rPr>
              <a:t> </a:t>
            </a:r>
            <a:r>
              <a:rPr lang="en-US" sz="3000" dirty="0" err="1">
                <a:solidFill>
                  <a:srgbClr val="804D3D"/>
                </a:solidFill>
                <a:latin typeface="Open Sans"/>
              </a:rPr>
              <a:t>kecenderungan</a:t>
            </a:r>
            <a:r>
              <a:rPr lang="en-US" sz="3000" dirty="0">
                <a:solidFill>
                  <a:srgbClr val="804D3D"/>
                </a:solidFill>
                <a:latin typeface="Open Sans"/>
              </a:rPr>
              <a:t> </a:t>
            </a:r>
            <a:r>
              <a:rPr lang="en-US" sz="3000" dirty="0" err="1">
                <a:solidFill>
                  <a:srgbClr val="804D3D"/>
                </a:solidFill>
                <a:latin typeface="Open Sans"/>
              </a:rPr>
              <a:t>politisasi</a:t>
            </a:r>
            <a:r>
              <a:rPr lang="en-US" sz="3000" dirty="0">
                <a:solidFill>
                  <a:srgbClr val="804D3D"/>
                </a:solidFill>
                <a:latin typeface="Open Sans"/>
              </a:rPr>
              <a:t> </a:t>
            </a:r>
            <a:r>
              <a:rPr lang="en-US" sz="3000" dirty="0" err="1">
                <a:solidFill>
                  <a:srgbClr val="804D3D"/>
                </a:solidFill>
                <a:latin typeface="Open Sans"/>
              </a:rPr>
              <a:t>identitas</a:t>
            </a:r>
            <a:r>
              <a:rPr lang="en-US" sz="3000" dirty="0">
                <a:solidFill>
                  <a:srgbClr val="804D3D"/>
                </a:solidFill>
                <a:latin typeface="Open Sans"/>
              </a:rPr>
              <a:t>, </a:t>
            </a:r>
            <a:r>
              <a:rPr lang="en-US" sz="3000" dirty="0" err="1">
                <a:solidFill>
                  <a:srgbClr val="804D3D"/>
                </a:solidFill>
                <a:latin typeface="Open Sans"/>
              </a:rPr>
              <a:t>gejala</a:t>
            </a:r>
            <a:r>
              <a:rPr lang="en-US" sz="3000" dirty="0">
                <a:solidFill>
                  <a:srgbClr val="804D3D"/>
                </a:solidFill>
                <a:latin typeface="Open Sans"/>
              </a:rPr>
              <a:t> </a:t>
            </a:r>
            <a:r>
              <a:rPr lang="en-US" sz="3000" dirty="0" err="1">
                <a:solidFill>
                  <a:srgbClr val="804D3D"/>
                </a:solidFill>
                <a:latin typeface="Open Sans"/>
              </a:rPr>
              <a:t>polarisasi</a:t>
            </a:r>
            <a:r>
              <a:rPr lang="en-US" sz="3000" dirty="0">
                <a:solidFill>
                  <a:srgbClr val="804D3D"/>
                </a:solidFill>
                <a:latin typeface="Open Sans"/>
              </a:rPr>
              <a:t> dan </a:t>
            </a:r>
            <a:r>
              <a:rPr lang="en-US" sz="3000" dirty="0" err="1">
                <a:solidFill>
                  <a:srgbClr val="804D3D"/>
                </a:solidFill>
                <a:latin typeface="Open Sans"/>
              </a:rPr>
              <a:t>fragmentasi</a:t>
            </a:r>
            <a:r>
              <a:rPr lang="en-US" sz="3000" dirty="0">
                <a:solidFill>
                  <a:srgbClr val="804D3D"/>
                </a:solidFill>
                <a:latin typeface="Open Sans"/>
              </a:rPr>
              <a:t> social yang </a:t>
            </a:r>
            <a:r>
              <a:rPr lang="en-US" sz="3000" dirty="0" err="1">
                <a:solidFill>
                  <a:srgbClr val="804D3D"/>
                </a:solidFill>
                <a:latin typeface="Open Sans"/>
              </a:rPr>
              <a:t>berbasis</a:t>
            </a:r>
            <a:r>
              <a:rPr lang="en-US" sz="3000" dirty="0">
                <a:solidFill>
                  <a:srgbClr val="804D3D"/>
                </a:solidFill>
                <a:latin typeface="Open Sans"/>
              </a:rPr>
              <a:t> SARA.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8" y="889074"/>
            <a:ext cx="15292835" cy="2193391"/>
            <a:chOff x="0" y="0"/>
            <a:chExt cx="2342501" cy="353229"/>
          </a:xfrm>
        </p:grpSpPr>
        <p:sp>
          <p:nvSpPr>
            <p:cNvPr id="9" name="Freeform 9"/>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366439" y="3406594"/>
            <a:ext cx="14892861" cy="5851706"/>
            <a:chOff x="0" y="0"/>
            <a:chExt cx="3922400" cy="1541190"/>
          </a:xfrm>
        </p:grpSpPr>
        <p:sp>
          <p:nvSpPr>
            <p:cNvPr id="12" name="Freeform 12"/>
            <p:cNvSpPr/>
            <p:nvPr/>
          </p:nvSpPr>
          <p:spPr>
            <a:xfrm>
              <a:off x="0" y="0"/>
              <a:ext cx="3922400" cy="1541190"/>
            </a:xfrm>
            <a:custGeom>
              <a:avLst/>
              <a:gdLst/>
              <a:ahLst/>
              <a:cxnLst/>
              <a:rect l="l" t="t" r="r" b="b"/>
              <a:pathLst>
                <a:path w="3922400" h="1541190">
                  <a:moveTo>
                    <a:pt x="15595" y="0"/>
                  </a:moveTo>
                  <a:lnTo>
                    <a:pt x="3906805" y="0"/>
                  </a:lnTo>
                  <a:cubicBezTo>
                    <a:pt x="3915418" y="0"/>
                    <a:pt x="3922400" y="6982"/>
                    <a:pt x="3922400" y="15595"/>
                  </a:cubicBezTo>
                  <a:lnTo>
                    <a:pt x="3922400" y="1525595"/>
                  </a:lnTo>
                  <a:cubicBezTo>
                    <a:pt x="3922400" y="1529731"/>
                    <a:pt x="3920757" y="1533698"/>
                    <a:pt x="3917832" y="1536622"/>
                  </a:cubicBezTo>
                  <a:cubicBezTo>
                    <a:pt x="3914907" y="1539547"/>
                    <a:pt x="3910941" y="1541190"/>
                    <a:pt x="3906805" y="1541190"/>
                  </a:cubicBezTo>
                  <a:lnTo>
                    <a:pt x="15595" y="1541190"/>
                  </a:lnTo>
                  <a:cubicBezTo>
                    <a:pt x="11459" y="1541190"/>
                    <a:pt x="7492" y="1539547"/>
                    <a:pt x="4568" y="1536622"/>
                  </a:cubicBezTo>
                  <a:cubicBezTo>
                    <a:pt x="1643" y="1533698"/>
                    <a:pt x="0" y="1529731"/>
                    <a:pt x="0" y="1525595"/>
                  </a:cubicBezTo>
                  <a:lnTo>
                    <a:pt x="0" y="15595"/>
                  </a:lnTo>
                  <a:cubicBezTo>
                    <a:pt x="0" y="11459"/>
                    <a:pt x="1643" y="7492"/>
                    <a:pt x="4568" y="4568"/>
                  </a:cubicBezTo>
                  <a:cubicBezTo>
                    <a:pt x="7492" y="1643"/>
                    <a:pt x="11459" y="0"/>
                    <a:pt x="15595" y="0"/>
                  </a:cubicBezTo>
                  <a:close/>
                </a:path>
              </a:pathLst>
            </a:custGeom>
            <a:solidFill>
              <a:srgbClr val="FFFFFF"/>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9" name="Group 19"/>
          <p:cNvGrpSpPr/>
          <p:nvPr/>
        </p:nvGrpSpPr>
        <p:grpSpPr>
          <a:xfrm>
            <a:off x="484820" y="7339928"/>
            <a:ext cx="1387838" cy="961005"/>
            <a:chOff x="0" y="0"/>
            <a:chExt cx="365521" cy="253104"/>
          </a:xfrm>
        </p:grpSpPr>
        <p:sp>
          <p:nvSpPr>
            <p:cNvPr id="20" name="Freeform 20"/>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2" name="Freeform 22"/>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flipH="1">
            <a:off x="14968266" y="-667725"/>
            <a:ext cx="7434534" cy="3392851"/>
          </a:xfrm>
          <a:custGeom>
            <a:avLst/>
            <a:gdLst/>
            <a:ahLst/>
            <a:cxnLst/>
            <a:rect l="l" t="t" r="r" b="b"/>
            <a:pathLst>
              <a:path w="7434534" h="3392851">
                <a:moveTo>
                  <a:pt x="7434534" y="0"/>
                </a:moveTo>
                <a:lnTo>
                  <a:pt x="0" y="0"/>
                </a:lnTo>
                <a:lnTo>
                  <a:pt x="0" y="3392850"/>
                </a:lnTo>
                <a:lnTo>
                  <a:pt x="7434534" y="3392850"/>
                </a:lnTo>
                <a:lnTo>
                  <a:pt x="7434534"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5" name="Group 25"/>
          <p:cNvGrpSpPr/>
          <p:nvPr/>
        </p:nvGrpSpPr>
        <p:grpSpPr>
          <a:xfrm>
            <a:off x="2532980" y="1481086"/>
            <a:ext cx="1066700" cy="1071614"/>
            <a:chOff x="0" y="0"/>
            <a:chExt cx="280942" cy="282236"/>
          </a:xfrm>
        </p:grpSpPr>
        <p:sp>
          <p:nvSpPr>
            <p:cNvPr id="26" name="Freeform 26"/>
            <p:cNvSpPr/>
            <p:nvPr/>
          </p:nvSpPr>
          <p:spPr>
            <a:xfrm>
              <a:off x="0" y="0"/>
              <a:ext cx="280942" cy="282236"/>
            </a:xfrm>
            <a:custGeom>
              <a:avLst/>
              <a:gdLst/>
              <a:ahLst/>
              <a:cxnLst/>
              <a:rect l="l" t="t" r="r" b="b"/>
              <a:pathLst>
                <a:path w="280942" h="282236">
                  <a:moveTo>
                    <a:pt x="140471" y="0"/>
                  </a:moveTo>
                  <a:lnTo>
                    <a:pt x="140471" y="0"/>
                  </a:lnTo>
                  <a:cubicBezTo>
                    <a:pt x="177726" y="0"/>
                    <a:pt x="213455" y="14800"/>
                    <a:pt x="239799" y="41143"/>
                  </a:cubicBezTo>
                  <a:cubicBezTo>
                    <a:pt x="266142" y="67486"/>
                    <a:pt x="280942" y="103216"/>
                    <a:pt x="280942" y="140471"/>
                  </a:cubicBezTo>
                  <a:lnTo>
                    <a:pt x="280942" y="141765"/>
                  </a:lnTo>
                  <a:cubicBezTo>
                    <a:pt x="280942" y="179020"/>
                    <a:pt x="266142" y="214749"/>
                    <a:pt x="239799" y="241093"/>
                  </a:cubicBezTo>
                  <a:cubicBezTo>
                    <a:pt x="213455" y="267436"/>
                    <a:pt x="177726" y="282236"/>
                    <a:pt x="140471" y="282236"/>
                  </a:cubicBezTo>
                  <a:lnTo>
                    <a:pt x="140471" y="282236"/>
                  </a:lnTo>
                  <a:cubicBezTo>
                    <a:pt x="103216" y="282236"/>
                    <a:pt x="67486" y="267436"/>
                    <a:pt x="41143" y="241093"/>
                  </a:cubicBezTo>
                  <a:cubicBezTo>
                    <a:pt x="14800" y="214749"/>
                    <a:pt x="0" y="179020"/>
                    <a:pt x="0" y="141765"/>
                  </a:cubicBezTo>
                  <a:lnTo>
                    <a:pt x="0" y="140471"/>
                  </a:lnTo>
                  <a:cubicBezTo>
                    <a:pt x="0" y="103216"/>
                    <a:pt x="14800" y="67486"/>
                    <a:pt x="41143" y="41143"/>
                  </a:cubicBezTo>
                  <a:cubicBezTo>
                    <a:pt x="67486" y="14800"/>
                    <a:pt x="103216" y="0"/>
                    <a:pt x="140471" y="0"/>
                  </a:cubicBezTo>
                  <a:close/>
                </a:path>
              </a:pathLst>
            </a:custGeom>
            <a:solidFill>
              <a:srgbClr val="CB785D"/>
            </a:solidFill>
          </p:spPr>
        </p:sp>
        <p:sp>
          <p:nvSpPr>
            <p:cNvPr id="27" name="TextBox 2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8" name="Freeform 28"/>
          <p:cNvSpPr/>
          <p:nvPr/>
        </p:nvSpPr>
        <p:spPr>
          <a:xfrm>
            <a:off x="2732651" y="1683215"/>
            <a:ext cx="667357" cy="667357"/>
          </a:xfrm>
          <a:custGeom>
            <a:avLst/>
            <a:gdLst/>
            <a:ahLst/>
            <a:cxnLst/>
            <a:rect l="l" t="t" r="r" b="b"/>
            <a:pathLst>
              <a:path w="667357" h="667357">
                <a:moveTo>
                  <a:pt x="0" y="0"/>
                </a:moveTo>
                <a:lnTo>
                  <a:pt x="667357" y="0"/>
                </a:lnTo>
                <a:lnTo>
                  <a:pt x="667357" y="667357"/>
                </a:lnTo>
                <a:lnTo>
                  <a:pt x="0" y="66735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33" name="TextBox 33"/>
          <p:cNvSpPr txBox="1"/>
          <p:nvPr/>
        </p:nvSpPr>
        <p:spPr>
          <a:xfrm>
            <a:off x="3810000" y="1104900"/>
            <a:ext cx="13884411" cy="1846659"/>
          </a:xfrm>
          <a:prstGeom prst="rect">
            <a:avLst/>
          </a:prstGeom>
        </p:spPr>
        <p:txBody>
          <a:bodyPr wrap="square" lIns="0" tIns="0" rIns="0" bIns="0" rtlCol="0" anchor="t">
            <a:spAutoFit/>
          </a:bodyPr>
          <a:lstStyle/>
          <a:p>
            <a:r>
              <a:rPr lang="it-IT" sz="6000" dirty="0">
                <a:solidFill>
                  <a:srgbClr val="CB785D"/>
                </a:solidFill>
                <a:latin typeface="Open Sans Bold"/>
              </a:rPr>
              <a:t>BENTUK IMPLEMENTASI NILAI-NILAI PANCASILA DI ERA GLOBALISAS</a:t>
            </a:r>
            <a:endParaRPr lang="en-US" sz="6000" dirty="0">
              <a:solidFill>
                <a:srgbClr val="CB785D"/>
              </a:solidFill>
              <a:latin typeface="Open Sans Bold"/>
            </a:endParaRPr>
          </a:p>
        </p:txBody>
      </p:sp>
      <p:sp>
        <p:nvSpPr>
          <p:cNvPr id="34" name="TextBox 34"/>
          <p:cNvSpPr txBox="1"/>
          <p:nvPr/>
        </p:nvSpPr>
        <p:spPr>
          <a:xfrm>
            <a:off x="2699521" y="3881867"/>
            <a:ext cx="13803623" cy="4616648"/>
          </a:xfrm>
          <a:prstGeom prst="rect">
            <a:avLst/>
          </a:prstGeom>
        </p:spPr>
        <p:txBody>
          <a:bodyPr wrap="square" lIns="0" tIns="0" rIns="0" bIns="0" rtlCol="0" anchor="t">
            <a:spAutoFit/>
          </a:bodyPr>
          <a:lstStyle/>
          <a:p>
            <a:pPr>
              <a:lnSpc>
                <a:spcPts val="3600"/>
              </a:lnSpc>
            </a:pPr>
            <a:r>
              <a:rPr lang="en-US" sz="3000" dirty="0" err="1">
                <a:solidFill>
                  <a:srgbClr val="804D3D"/>
                </a:solidFill>
                <a:latin typeface="Open Sans"/>
              </a:rPr>
              <a:t>Dalam</a:t>
            </a:r>
            <a:r>
              <a:rPr lang="en-US" sz="3000" dirty="0">
                <a:solidFill>
                  <a:srgbClr val="804D3D"/>
                </a:solidFill>
                <a:latin typeface="Open Sans"/>
              </a:rPr>
              <a:t> </a:t>
            </a:r>
            <a:r>
              <a:rPr lang="en-US" sz="3000" dirty="0" err="1">
                <a:solidFill>
                  <a:srgbClr val="804D3D"/>
                </a:solidFill>
                <a:latin typeface="Open Sans"/>
              </a:rPr>
              <a:t>menghadapi</a:t>
            </a:r>
            <a:r>
              <a:rPr lang="en-US" sz="3000" dirty="0">
                <a:solidFill>
                  <a:srgbClr val="804D3D"/>
                </a:solidFill>
                <a:latin typeface="Open Sans"/>
              </a:rPr>
              <a:t> </a:t>
            </a:r>
            <a:r>
              <a:rPr lang="en-US" sz="3000" dirty="0" err="1">
                <a:solidFill>
                  <a:srgbClr val="804D3D"/>
                </a:solidFill>
                <a:latin typeface="Open Sans"/>
              </a:rPr>
              <a:t>tantangan</a:t>
            </a:r>
            <a:r>
              <a:rPr lang="en-US" sz="3000" dirty="0">
                <a:solidFill>
                  <a:srgbClr val="804D3D"/>
                </a:solidFill>
                <a:latin typeface="Open Sans"/>
              </a:rPr>
              <a:t> </a:t>
            </a:r>
            <a:r>
              <a:rPr lang="en-US" sz="3000" dirty="0" err="1">
                <a:solidFill>
                  <a:srgbClr val="804D3D"/>
                </a:solidFill>
                <a:latin typeface="Open Sans"/>
              </a:rPr>
              <a:t>globalisasi</a:t>
            </a:r>
            <a:r>
              <a:rPr lang="en-US" sz="3000" dirty="0">
                <a:solidFill>
                  <a:srgbClr val="804D3D"/>
                </a:solidFill>
                <a:latin typeface="Open Sans"/>
              </a:rPr>
              <a:t>, </a:t>
            </a:r>
            <a:r>
              <a:rPr lang="en-US" sz="3000" dirty="0" err="1">
                <a:solidFill>
                  <a:srgbClr val="804D3D"/>
                </a:solidFill>
                <a:latin typeface="Open Sans"/>
              </a:rPr>
              <a:t>kita</a:t>
            </a:r>
            <a:r>
              <a:rPr lang="en-US" sz="3000" dirty="0">
                <a:solidFill>
                  <a:srgbClr val="804D3D"/>
                </a:solidFill>
                <a:latin typeface="Open Sans"/>
              </a:rPr>
              <a:t> </a:t>
            </a:r>
            <a:r>
              <a:rPr lang="en-US" sz="3000" dirty="0" err="1">
                <a:solidFill>
                  <a:srgbClr val="804D3D"/>
                </a:solidFill>
                <a:latin typeface="Open Sans"/>
              </a:rPr>
              <a:t>perlu</a:t>
            </a:r>
            <a:r>
              <a:rPr lang="en-US" sz="3000" dirty="0">
                <a:solidFill>
                  <a:srgbClr val="804D3D"/>
                </a:solidFill>
                <a:latin typeface="Open Sans"/>
              </a:rPr>
              <a:t> </a:t>
            </a:r>
            <a:r>
              <a:rPr lang="en-US" sz="3000" dirty="0" err="1">
                <a:solidFill>
                  <a:srgbClr val="804D3D"/>
                </a:solidFill>
                <a:latin typeface="Open Sans"/>
              </a:rPr>
              <a:t>memahami</a:t>
            </a:r>
            <a:r>
              <a:rPr lang="en-US" sz="3000" dirty="0">
                <a:solidFill>
                  <a:srgbClr val="804D3D"/>
                </a:solidFill>
                <a:latin typeface="Open Sans"/>
              </a:rPr>
              <a:t> </a:t>
            </a:r>
            <a:r>
              <a:rPr lang="en-US" sz="3000" dirty="0" err="1">
                <a:solidFill>
                  <a:srgbClr val="804D3D"/>
                </a:solidFill>
                <a:latin typeface="Open Sans"/>
              </a:rPr>
              <a:t>bahwa</a:t>
            </a:r>
            <a:r>
              <a:rPr lang="en-US" sz="3000" dirty="0">
                <a:solidFill>
                  <a:srgbClr val="804D3D"/>
                </a:solidFill>
                <a:latin typeface="Open Sans"/>
              </a:rPr>
              <a:t> </a:t>
            </a:r>
          </a:p>
          <a:p>
            <a:pPr>
              <a:lnSpc>
                <a:spcPts val="3600"/>
              </a:lnSpc>
            </a:pPr>
            <a:r>
              <a:rPr lang="en-US" sz="3000" dirty="0">
                <a:solidFill>
                  <a:srgbClr val="804D3D"/>
                </a:solidFill>
                <a:latin typeface="Open Sans"/>
              </a:rPr>
              <a:t>Pancasila </a:t>
            </a:r>
            <a:r>
              <a:rPr lang="en-US" sz="3000" dirty="0" err="1">
                <a:solidFill>
                  <a:srgbClr val="804D3D"/>
                </a:solidFill>
                <a:latin typeface="Open Sans"/>
              </a:rPr>
              <a:t>bukan</a:t>
            </a:r>
            <a:r>
              <a:rPr lang="en-US" sz="3000" dirty="0">
                <a:solidFill>
                  <a:srgbClr val="804D3D"/>
                </a:solidFill>
                <a:latin typeface="Open Sans"/>
              </a:rPr>
              <a:t> </a:t>
            </a:r>
            <a:r>
              <a:rPr lang="en-US" sz="3000" dirty="0" err="1">
                <a:solidFill>
                  <a:srgbClr val="804D3D"/>
                </a:solidFill>
                <a:latin typeface="Open Sans"/>
              </a:rPr>
              <a:t>hanya</a:t>
            </a:r>
            <a:r>
              <a:rPr lang="en-US" sz="3000" dirty="0">
                <a:solidFill>
                  <a:srgbClr val="804D3D"/>
                </a:solidFill>
                <a:latin typeface="Open Sans"/>
              </a:rPr>
              <a:t> </a:t>
            </a:r>
            <a:r>
              <a:rPr lang="en-US" sz="3000" dirty="0" err="1">
                <a:solidFill>
                  <a:srgbClr val="804D3D"/>
                </a:solidFill>
                <a:latin typeface="Open Sans"/>
              </a:rPr>
              <a:t>simbol</a:t>
            </a:r>
            <a:r>
              <a:rPr lang="en-US" sz="3000" dirty="0">
                <a:solidFill>
                  <a:srgbClr val="804D3D"/>
                </a:solidFill>
                <a:latin typeface="Open Sans"/>
              </a:rPr>
              <a:t> yang </a:t>
            </a:r>
            <a:r>
              <a:rPr lang="en-US" sz="3000" dirty="0" err="1">
                <a:solidFill>
                  <a:srgbClr val="804D3D"/>
                </a:solidFill>
                <a:latin typeface="Open Sans"/>
              </a:rPr>
              <a:t>terpampang</a:t>
            </a:r>
            <a:r>
              <a:rPr lang="en-US" sz="3000" dirty="0">
                <a:solidFill>
                  <a:srgbClr val="804D3D"/>
                </a:solidFill>
                <a:latin typeface="Open Sans"/>
              </a:rPr>
              <a:t> di </a:t>
            </a:r>
            <a:r>
              <a:rPr lang="en-US" sz="3000" dirty="0" err="1">
                <a:solidFill>
                  <a:srgbClr val="804D3D"/>
                </a:solidFill>
                <a:latin typeface="Open Sans"/>
              </a:rPr>
              <a:t>berbagai</a:t>
            </a:r>
            <a:r>
              <a:rPr lang="en-US" sz="3000" dirty="0">
                <a:solidFill>
                  <a:srgbClr val="804D3D"/>
                </a:solidFill>
                <a:latin typeface="Open Sans"/>
              </a:rPr>
              <a:t> </a:t>
            </a:r>
            <a:r>
              <a:rPr lang="en-US" sz="3000" dirty="0" err="1">
                <a:solidFill>
                  <a:srgbClr val="804D3D"/>
                </a:solidFill>
                <a:latin typeface="Open Sans"/>
              </a:rPr>
              <a:t>tempat</a:t>
            </a:r>
            <a:r>
              <a:rPr lang="en-US" sz="3000" dirty="0">
                <a:solidFill>
                  <a:srgbClr val="804D3D"/>
                </a:solidFill>
                <a:latin typeface="Open Sans"/>
              </a:rPr>
              <a:t>, </a:t>
            </a:r>
            <a:r>
              <a:rPr lang="en-US" sz="3000" dirty="0" err="1">
                <a:solidFill>
                  <a:srgbClr val="804D3D"/>
                </a:solidFill>
                <a:latin typeface="Open Sans"/>
              </a:rPr>
              <a:t>tetapi</a:t>
            </a:r>
            <a:r>
              <a:rPr lang="en-US" sz="3000" dirty="0">
                <a:solidFill>
                  <a:srgbClr val="804D3D"/>
                </a:solidFill>
                <a:latin typeface="Open Sans"/>
              </a:rPr>
              <a:t> </a:t>
            </a:r>
          </a:p>
          <a:p>
            <a:pPr>
              <a:lnSpc>
                <a:spcPts val="3600"/>
              </a:lnSpc>
            </a:pPr>
            <a:r>
              <a:rPr lang="en-US" sz="3000" dirty="0" err="1">
                <a:solidFill>
                  <a:srgbClr val="804D3D"/>
                </a:solidFill>
                <a:latin typeface="Open Sans"/>
              </a:rPr>
              <a:t>harus</a:t>
            </a:r>
            <a:r>
              <a:rPr lang="en-US" sz="3000" dirty="0">
                <a:solidFill>
                  <a:srgbClr val="804D3D"/>
                </a:solidFill>
                <a:latin typeface="Open Sans"/>
              </a:rPr>
              <a:t> </a:t>
            </a:r>
            <a:r>
              <a:rPr lang="en-US" sz="3000" dirty="0" err="1">
                <a:solidFill>
                  <a:srgbClr val="804D3D"/>
                </a:solidFill>
                <a:latin typeface="Open Sans"/>
              </a:rPr>
              <a:t>menjadi</a:t>
            </a:r>
            <a:r>
              <a:rPr lang="en-US" sz="3000" dirty="0">
                <a:solidFill>
                  <a:srgbClr val="804D3D"/>
                </a:solidFill>
                <a:latin typeface="Open Sans"/>
              </a:rPr>
              <a:t> </a:t>
            </a:r>
            <a:r>
              <a:rPr lang="en-US" sz="3000" dirty="0" err="1">
                <a:solidFill>
                  <a:srgbClr val="804D3D"/>
                </a:solidFill>
                <a:latin typeface="Open Sans"/>
              </a:rPr>
              <a:t>pegangan</a:t>
            </a:r>
            <a:r>
              <a:rPr lang="en-US" sz="3000" dirty="0">
                <a:solidFill>
                  <a:srgbClr val="804D3D"/>
                </a:solidFill>
                <a:latin typeface="Open Sans"/>
              </a:rPr>
              <a:t> dan </a:t>
            </a:r>
            <a:r>
              <a:rPr lang="en-US" sz="3000" dirty="0" err="1">
                <a:solidFill>
                  <a:srgbClr val="804D3D"/>
                </a:solidFill>
                <a:latin typeface="Open Sans"/>
              </a:rPr>
              <a:t>panduan</a:t>
            </a:r>
            <a:r>
              <a:rPr lang="en-US" sz="3000" dirty="0">
                <a:solidFill>
                  <a:srgbClr val="804D3D"/>
                </a:solidFill>
                <a:latin typeface="Open Sans"/>
              </a:rPr>
              <a:t> </a:t>
            </a:r>
            <a:r>
              <a:rPr lang="en-US" sz="3000" dirty="0" err="1">
                <a:solidFill>
                  <a:srgbClr val="804D3D"/>
                </a:solidFill>
                <a:latin typeface="Open Sans"/>
              </a:rPr>
              <a:t>dalam</a:t>
            </a:r>
            <a:r>
              <a:rPr lang="en-US" sz="3000" dirty="0">
                <a:solidFill>
                  <a:srgbClr val="804D3D"/>
                </a:solidFill>
                <a:latin typeface="Open Sans"/>
              </a:rPr>
              <a:t> </a:t>
            </a:r>
            <a:r>
              <a:rPr lang="en-US" sz="3000" dirty="0" err="1">
                <a:solidFill>
                  <a:srgbClr val="804D3D"/>
                </a:solidFill>
                <a:latin typeface="Open Sans"/>
              </a:rPr>
              <a:t>setiap</a:t>
            </a:r>
            <a:r>
              <a:rPr lang="en-US" sz="3000" dirty="0">
                <a:solidFill>
                  <a:srgbClr val="804D3D"/>
                </a:solidFill>
                <a:latin typeface="Open Sans"/>
              </a:rPr>
              <a:t> </a:t>
            </a:r>
            <a:r>
              <a:rPr lang="en-US" sz="3000" dirty="0" err="1">
                <a:solidFill>
                  <a:srgbClr val="804D3D"/>
                </a:solidFill>
                <a:latin typeface="Open Sans"/>
              </a:rPr>
              <a:t>tindakan</a:t>
            </a:r>
            <a:r>
              <a:rPr lang="en-US" sz="3000" dirty="0">
                <a:solidFill>
                  <a:srgbClr val="804D3D"/>
                </a:solidFill>
                <a:latin typeface="Open Sans"/>
              </a:rPr>
              <a:t> dan </a:t>
            </a:r>
            <a:r>
              <a:rPr lang="en-US" sz="3000" dirty="0" err="1">
                <a:solidFill>
                  <a:srgbClr val="804D3D"/>
                </a:solidFill>
                <a:latin typeface="Open Sans"/>
              </a:rPr>
              <a:t>sikap</a:t>
            </a:r>
            <a:r>
              <a:rPr lang="en-US" sz="3000" dirty="0">
                <a:solidFill>
                  <a:srgbClr val="804D3D"/>
                </a:solidFill>
                <a:latin typeface="Open Sans"/>
              </a:rPr>
              <a:t> </a:t>
            </a:r>
            <a:r>
              <a:rPr lang="en-US" sz="3000" dirty="0" err="1">
                <a:solidFill>
                  <a:srgbClr val="804D3D"/>
                </a:solidFill>
                <a:latin typeface="Open Sans"/>
              </a:rPr>
              <a:t>kita</a:t>
            </a:r>
            <a:r>
              <a:rPr lang="en-US" sz="3000" dirty="0">
                <a:solidFill>
                  <a:srgbClr val="804D3D"/>
                </a:solidFill>
                <a:latin typeface="Open Sans"/>
              </a:rPr>
              <a:t>. </a:t>
            </a:r>
          </a:p>
          <a:p>
            <a:pPr>
              <a:lnSpc>
                <a:spcPts val="3600"/>
              </a:lnSpc>
            </a:pPr>
            <a:r>
              <a:rPr lang="en-US" sz="3000" dirty="0" err="1">
                <a:solidFill>
                  <a:srgbClr val="804D3D"/>
                </a:solidFill>
                <a:latin typeface="Open Sans"/>
              </a:rPr>
              <a:t>Implementasi</a:t>
            </a:r>
            <a:r>
              <a:rPr lang="en-US" sz="3000" dirty="0">
                <a:solidFill>
                  <a:srgbClr val="804D3D"/>
                </a:solidFill>
                <a:latin typeface="Open Sans"/>
              </a:rPr>
              <a:t> </a:t>
            </a:r>
            <a:r>
              <a:rPr lang="en-US" sz="3000" dirty="0" err="1">
                <a:solidFill>
                  <a:srgbClr val="804D3D"/>
                </a:solidFill>
                <a:latin typeface="Open Sans"/>
              </a:rPr>
              <a:t>nilai-nilai</a:t>
            </a:r>
            <a:r>
              <a:rPr lang="en-US" sz="3000" dirty="0">
                <a:solidFill>
                  <a:srgbClr val="804D3D"/>
                </a:solidFill>
                <a:latin typeface="Open Sans"/>
              </a:rPr>
              <a:t> Pancasila </a:t>
            </a:r>
            <a:r>
              <a:rPr lang="en-US" sz="3000" dirty="0" err="1">
                <a:solidFill>
                  <a:srgbClr val="804D3D"/>
                </a:solidFill>
                <a:latin typeface="Open Sans"/>
              </a:rPr>
              <a:t>bukanlah</a:t>
            </a:r>
            <a:r>
              <a:rPr lang="en-US" sz="3000" dirty="0">
                <a:solidFill>
                  <a:srgbClr val="804D3D"/>
                </a:solidFill>
                <a:latin typeface="Open Sans"/>
              </a:rPr>
              <a:t> </a:t>
            </a:r>
            <a:r>
              <a:rPr lang="en-US" sz="3000" dirty="0" err="1">
                <a:solidFill>
                  <a:srgbClr val="804D3D"/>
                </a:solidFill>
                <a:latin typeface="Open Sans"/>
              </a:rPr>
              <a:t>tugas</a:t>
            </a:r>
            <a:r>
              <a:rPr lang="en-US" sz="3000" dirty="0">
                <a:solidFill>
                  <a:srgbClr val="804D3D"/>
                </a:solidFill>
                <a:latin typeface="Open Sans"/>
              </a:rPr>
              <a:t> </a:t>
            </a:r>
            <a:r>
              <a:rPr lang="en-US" sz="3000" dirty="0" err="1">
                <a:solidFill>
                  <a:srgbClr val="804D3D"/>
                </a:solidFill>
                <a:latin typeface="Open Sans"/>
              </a:rPr>
              <a:t>semata-mata</a:t>
            </a:r>
            <a:r>
              <a:rPr lang="en-US" sz="3000" dirty="0">
                <a:solidFill>
                  <a:srgbClr val="804D3D"/>
                </a:solidFill>
                <a:latin typeface="Open Sans"/>
              </a:rPr>
              <a:t> </a:t>
            </a:r>
            <a:r>
              <a:rPr lang="en-US" sz="3000" dirty="0" err="1">
                <a:solidFill>
                  <a:srgbClr val="804D3D"/>
                </a:solidFill>
                <a:latin typeface="Open Sans"/>
              </a:rPr>
              <a:t>pemerintah</a:t>
            </a:r>
            <a:r>
              <a:rPr lang="en-US" sz="3000" dirty="0">
                <a:solidFill>
                  <a:srgbClr val="804D3D"/>
                </a:solidFill>
                <a:latin typeface="Open Sans"/>
              </a:rPr>
              <a:t> </a:t>
            </a:r>
          </a:p>
          <a:p>
            <a:pPr>
              <a:lnSpc>
                <a:spcPts val="3600"/>
              </a:lnSpc>
            </a:pPr>
            <a:r>
              <a:rPr lang="en-US" sz="3000" dirty="0" err="1">
                <a:solidFill>
                  <a:srgbClr val="804D3D"/>
                </a:solidFill>
                <a:latin typeface="Open Sans"/>
              </a:rPr>
              <a:t>atau</a:t>
            </a:r>
            <a:r>
              <a:rPr lang="en-US" sz="3000" dirty="0">
                <a:solidFill>
                  <a:srgbClr val="804D3D"/>
                </a:solidFill>
                <a:latin typeface="Open Sans"/>
              </a:rPr>
              <a:t> </a:t>
            </a:r>
            <a:r>
              <a:rPr lang="en-US" sz="3000" dirty="0" err="1">
                <a:solidFill>
                  <a:srgbClr val="804D3D"/>
                </a:solidFill>
                <a:latin typeface="Open Sans"/>
              </a:rPr>
              <a:t>lembaga</a:t>
            </a:r>
            <a:r>
              <a:rPr lang="en-US" sz="3000" dirty="0">
                <a:solidFill>
                  <a:srgbClr val="804D3D"/>
                </a:solidFill>
                <a:latin typeface="Open Sans"/>
              </a:rPr>
              <a:t>, </a:t>
            </a:r>
            <a:r>
              <a:rPr lang="en-US" sz="3000" dirty="0" err="1">
                <a:solidFill>
                  <a:srgbClr val="804D3D"/>
                </a:solidFill>
                <a:latin typeface="Open Sans"/>
              </a:rPr>
              <a:t>tetapi</a:t>
            </a:r>
            <a:r>
              <a:rPr lang="en-US" sz="3000" dirty="0">
                <a:solidFill>
                  <a:srgbClr val="804D3D"/>
                </a:solidFill>
                <a:latin typeface="Open Sans"/>
              </a:rPr>
              <a:t> </a:t>
            </a:r>
            <a:r>
              <a:rPr lang="en-US" sz="3000" dirty="0" err="1">
                <a:solidFill>
                  <a:srgbClr val="804D3D"/>
                </a:solidFill>
                <a:latin typeface="Open Sans"/>
              </a:rPr>
              <a:t>merupakan</a:t>
            </a:r>
            <a:r>
              <a:rPr lang="en-US" sz="3000" dirty="0">
                <a:solidFill>
                  <a:srgbClr val="804D3D"/>
                </a:solidFill>
                <a:latin typeface="Open Sans"/>
              </a:rPr>
              <a:t> </a:t>
            </a:r>
            <a:r>
              <a:rPr lang="en-US" sz="3000" dirty="0" err="1">
                <a:solidFill>
                  <a:srgbClr val="804D3D"/>
                </a:solidFill>
                <a:latin typeface="Open Sans"/>
              </a:rPr>
              <a:t>tanggung</a:t>
            </a:r>
            <a:r>
              <a:rPr lang="en-US" sz="3000" dirty="0">
                <a:solidFill>
                  <a:srgbClr val="804D3D"/>
                </a:solidFill>
                <a:latin typeface="Open Sans"/>
              </a:rPr>
              <a:t> </a:t>
            </a:r>
            <a:r>
              <a:rPr lang="en-US" sz="3000" dirty="0" err="1">
                <a:solidFill>
                  <a:srgbClr val="804D3D"/>
                </a:solidFill>
                <a:latin typeface="Open Sans"/>
              </a:rPr>
              <a:t>jawab</a:t>
            </a:r>
            <a:r>
              <a:rPr lang="en-US" sz="3000" dirty="0">
                <a:solidFill>
                  <a:srgbClr val="804D3D"/>
                </a:solidFill>
                <a:latin typeface="Open Sans"/>
              </a:rPr>
              <a:t> </a:t>
            </a:r>
            <a:r>
              <a:rPr lang="en-US" sz="3000" dirty="0" err="1">
                <a:solidFill>
                  <a:srgbClr val="804D3D"/>
                </a:solidFill>
                <a:latin typeface="Open Sans"/>
              </a:rPr>
              <a:t>kita</a:t>
            </a:r>
            <a:r>
              <a:rPr lang="en-US" sz="3000" dirty="0">
                <a:solidFill>
                  <a:srgbClr val="804D3D"/>
                </a:solidFill>
                <a:latin typeface="Open Sans"/>
              </a:rPr>
              <a:t> </a:t>
            </a:r>
            <a:r>
              <a:rPr lang="en-US" sz="3000" dirty="0" err="1">
                <a:solidFill>
                  <a:srgbClr val="804D3D"/>
                </a:solidFill>
                <a:latin typeface="Open Sans"/>
              </a:rPr>
              <a:t>semua</a:t>
            </a:r>
            <a:r>
              <a:rPr lang="en-US" sz="3000" dirty="0">
                <a:solidFill>
                  <a:srgbClr val="804D3D"/>
                </a:solidFill>
                <a:latin typeface="Open Sans"/>
              </a:rPr>
              <a:t> </a:t>
            </a:r>
            <a:r>
              <a:rPr lang="en-US" sz="3000" dirty="0" err="1">
                <a:solidFill>
                  <a:srgbClr val="804D3D"/>
                </a:solidFill>
                <a:latin typeface="Open Sans"/>
              </a:rPr>
              <a:t>sebagai</a:t>
            </a:r>
            <a:r>
              <a:rPr lang="en-US" sz="3000" dirty="0">
                <a:solidFill>
                  <a:srgbClr val="804D3D"/>
                </a:solidFill>
                <a:latin typeface="Open Sans"/>
              </a:rPr>
              <a:t> </a:t>
            </a:r>
            <a:r>
              <a:rPr lang="en-US" sz="3000" dirty="0" err="1">
                <a:solidFill>
                  <a:srgbClr val="804D3D"/>
                </a:solidFill>
                <a:latin typeface="Open Sans"/>
              </a:rPr>
              <a:t>warga</a:t>
            </a:r>
            <a:r>
              <a:rPr lang="en-US" sz="3000" dirty="0">
                <a:solidFill>
                  <a:srgbClr val="804D3D"/>
                </a:solidFill>
                <a:latin typeface="Open Sans"/>
              </a:rPr>
              <a:t> </a:t>
            </a:r>
          </a:p>
          <a:p>
            <a:pPr>
              <a:lnSpc>
                <a:spcPts val="3600"/>
              </a:lnSpc>
            </a:pPr>
            <a:r>
              <a:rPr lang="en-US" sz="3000" dirty="0">
                <a:solidFill>
                  <a:srgbClr val="804D3D"/>
                </a:solidFill>
                <a:latin typeface="Open Sans"/>
              </a:rPr>
              <a:t>Negara. </a:t>
            </a:r>
            <a:r>
              <a:rPr lang="en-US" sz="3000" dirty="0" err="1">
                <a:solidFill>
                  <a:srgbClr val="804D3D"/>
                </a:solidFill>
                <a:latin typeface="Open Sans"/>
              </a:rPr>
              <a:t>Implementasi</a:t>
            </a:r>
            <a:r>
              <a:rPr lang="en-US" sz="3000" dirty="0">
                <a:solidFill>
                  <a:srgbClr val="804D3D"/>
                </a:solidFill>
                <a:latin typeface="Open Sans"/>
              </a:rPr>
              <a:t> pada </a:t>
            </a:r>
            <a:r>
              <a:rPr lang="en-US" sz="3000" dirty="0" err="1">
                <a:solidFill>
                  <a:srgbClr val="804D3D"/>
                </a:solidFill>
                <a:latin typeface="Open Sans"/>
              </a:rPr>
              <a:t>nilai-nilai</a:t>
            </a:r>
            <a:r>
              <a:rPr lang="en-US" sz="3000" dirty="0">
                <a:solidFill>
                  <a:srgbClr val="804D3D"/>
                </a:solidFill>
                <a:latin typeface="Open Sans"/>
              </a:rPr>
              <a:t> Pancasila di era </a:t>
            </a:r>
            <a:r>
              <a:rPr lang="en-US" sz="3000" dirty="0" err="1">
                <a:solidFill>
                  <a:srgbClr val="804D3D"/>
                </a:solidFill>
                <a:latin typeface="Open Sans"/>
              </a:rPr>
              <a:t>globalisasi</a:t>
            </a:r>
            <a:r>
              <a:rPr lang="en-US" sz="3000" dirty="0">
                <a:solidFill>
                  <a:srgbClr val="804D3D"/>
                </a:solidFill>
                <a:latin typeface="Open Sans"/>
              </a:rPr>
              <a:t> </a:t>
            </a:r>
            <a:r>
              <a:rPr lang="en-US" sz="3000" dirty="0" err="1">
                <a:solidFill>
                  <a:srgbClr val="804D3D"/>
                </a:solidFill>
                <a:latin typeface="Open Sans"/>
              </a:rPr>
              <a:t>ini</a:t>
            </a:r>
            <a:r>
              <a:rPr lang="en-US" sz="3000" dirty="0">
                <a:solidFill>
                  <a:srgbClr val="804D3D"/>
                </a:solidFill>
                <a:latin typeface="Open Sans"/>
              </a:rPr>
              <a:t> </a:t>
            </a:r>
            <a:r>
              <a:rPr lang="en-US" sz="3000" dirty="0" err="1">
                <a:solidFill>
                  <a:srgbClr val="804D3D"/>
                </a:solidFill>
                <a:latin typeface="Open Sans"/>
              </a:rPr>
              <a:t>bisa</a:t>
            </a:r>
            <a:r>
              <a:rPr lang="en-US" sz="3000" dirty="0">
                <a:solidFill>
                  <a:srgbClr val="804D3D"/>
                </a:solidFill>
                <a:latin typeface="Open Sans"/>
              </a:rPr>
              <a:t> </a:t>
            </a:r>
            <a:r>
              <a:rPr lang="en-US" sz="3000" dirty="0" err="1">
                <a:solidFill>
                  <a:srgbClr val="804D3D"/>
                </a:solidFill>
                <a:latin typeface="Open Sans"/>
              </a:rPr>
              <a:t>diterapkan</a:t>
            </a:r>
            <a:r>
              <a:rPr lang="en-US" sz="3000" dirty="0">
                <a:solidFill>
                  <a:srgbClr val="804D3D"/>
                </a:solidFill>
                <a:latin typeface="Open Sans"/>
              </a:rPr>
              <a:t> </a:t>
            </a:r>
            <a:r>
              <a:rPr lang="en-US" sz="3000" dirty="0" err="1">
                <a:solidFill>
                  <a:srgbClr val="804D3D"/>
                </a:solidFill>
                <a:latin typeface="Open Sans"/>
              </a:rPr>
              <a:t>mulai</a:t>
            </a:r>
            <a:r>
              <a:rPr lang="en-US" sz="3000" dirty="0">
                <a:solidFill>
                  <a:srgbClr val="804D3D"/>
                </a:solidFill>
                <a:latin typeface="Open Sans"/>
              </a:rPr>
              <a:t> </a:t>
            </a:r>
            <a:r>
              <a:rPr lang="en-US" sz="3000" dirty="0" err="1">
                <a:solidFill>
                  <a:srgbClr val="804D3D"/>
                </a:solidFill>
                <a:latin typeface="Open Sans"/>
              </a:rPr>
              <a:t>dari</a:t>
            </a:r>
            <a:r>
              <a:rPr lang="en-US" sz="3000" dirty="0">
                <a:solidFill>
                  <a:srgbClr val="804D3D"/>
                </a:solidFill>
                <a:latin typeface="Open Sans"/>
              </a:rPr>
              <a:t> </a:t>
            </a:r>
            <a:r>
              <a:rPr lang="en-US" sz="3000" dirty="0" err="1">
                <a:solidFill>
                  <a:srgbClr val="804D3D"/>
                </a:solidFill>
                <a:latin typeface="Open Sans"/>
              </a:rPr>
              <a:t>menumbuhkan</a:t>
            </a:r>
            <a:r>
              <a:rPr lang="en-US" sz="3000" dirty="0">
                <a:solidFill>
                  <a:srgbClr val="804D3D"/>
                </a:solidFill>
                <a:latin typeface="Open Sans"/>
              </a:rPr>
              <a:t> </a:t>
            </a:r>
            <a:r>
              <a:rPr lang="en-US" sz="3000" dirty="0" err="1">
                <a:solidFill>
                  <a:srgbClr val="804D3D"/>
                </a:solidFill>
                <a:latin typeface="Open Sans"/>
              </a:rPr>
              <a:t>sifat</a:t>
            </a:r>
            <a:r>
              <a:rPr lang="en-US" sz="3000" dirty="0">
                <a:solidFill>
                  <a:srgbClr val="804D3D"/>
                </a:solidFill>
                <a:latin typeface="Open Sans"/>
              </a:rPr>
              <a:t> </a:t>
            </a:r>
            <a:r>
              <a:rPr lang="en-US" sz="3000" dirty="0" err="1">
                <a:solidFill>
                  <a:srgbClr val="804D3D"/>
                </a:solidFill>
                <a:latin typeface="Open Sans"/>
              </a:rPr>
              <a:t>nasionalisme</a:t>
            </a:r>
            <a:r>
              <a:rPr lang="en-US" sz="3000" dirty="0">
                <a:solidFill>
                  <a:srgbClr val="804D3D"/>
                </a:solidFill>
                <a:latin typeface="Open Sans"/>
              </a:rPr>
              <a:t>. Sifat </a:t>
            </a:r>
            <a:r>
              <a:rPr lang="en-US" sz="3000" dirty="0" err="1">
                <a:solidFill>
                  <a:srgbClr val="804D3D"/>
                </a:solidFill>
                <a:latin typeface="Open Sans"/>
              </a:rPr>
              <a:t>nasionalisme</a:t>
            </a:r>
            <a:r>
              <a:rPr lang="en-US" sz="3000" dirty="0">
                <a:solidFill>
                  <a:srgbClr val="804D3D"/>
                </a:solidFill>
                <a:latin typeface="Open Sans"/>
              </a:rPr>
              <a:t> </a:t>
            </a:r>
            <a:r>
              <a:rPr lang="en-US" sz="3000" dirty="0" err="1">
                <a:solidFill>
                  <a:srgbClr val="804D3D"/>
                </a:solidFill>
                <a:latin typeface="Open Sans"/>
              </a:rPr>
              <a:t>ini</a:t>
            </a:r>
            <a:r>
              <a:rPr lang="en-US" sz="3000" dirty="0">
                <a:solidFill>
                  <a:srgbClr val="804D3D"/>
                </a:solidFill>
                <a:latin typeface="Open Sans"/>
              </a:rPr>
              <a:t> </a:t>
            </a:r>
            <a:r>
              <a:rPr lang="en-US" sz="3000" dirty="0" err="1">
                <a:solidFill>
                  <a:srgbClr val="804D3D"/>
                </a:solidFill>
                <a:latin typeface="Open Sans"/>
              </a:rPr>
              <a:t>bisa</a:t>
            </a:r>
            <a:r>
              <a:rPr lang="en-US" sz="3000" dirty="0">
                <a:solidFill>
                  <a:srgbClr val="804D3D"/>
                </a:solidFill>
                <a:latin typeface="Open Sans"/>
              </a:rPr>
              <a:t> </a:t>
            </a:r>
            <a:r>
              <a:rPr lang="en-US" sz="3000" dirty="0" err="1">
                <a:solidFill>
                  <a:srgbClr val="804D3D"/>
                </a:solidFill>
                <a:latin typeface="Open Sans"/>
              </a:rPr>
              <a:t>digali</a:t>
            </a:r>
            <a:r>
              <a:rPr lang="en-US" sz="3000" dirty="0">
                <a:solidFill>
                  <a:srgbClr val="804D3D"/>
                </a:solidFill>
                <a:latin typeface="Open Sans"/>
              </a:rPr>
              <a:t> </a:t>
            </a:r>
            <a:r>
              <a:rPr lang="en-US" sz="3000" dirty="0" err="1">
                <a:solidFill>
                  <a:srgbClr val="804D3D"/>
                </a:solidFill>
                <a:latin typeface="Open Sans"/>
              </a:rPr>
              <a:t>padasaat</a:t>
            </a:r>
            <a:r>
              <a:rPr lang="en-US" sz="3000" dirty="0">
                <a:solidFill>
                  <a:srgbClr val="804D3D"/>
                </a:solidFill>
                <a:latin typeface="Open Sans"/>
              </a:rPr>
              <a:t> </a:t>
            </a:r>
            <a:r>
              <a:rPr lang="en-US" sz="3000" dirty="0" err="1">
                <a:solidFill>
                  <a:srgbClr val="804D3D"/>
                </a:solidFill>
                <a:latin typeface="Open Sans"/>
              </a:rPr>
              <a:t>ada</a:t>
            </a:r>
            <a:r>
              <a:rPr lang="en-US" sz="3000" dirty="0">
                <a:solidFill>
                  <a:srgbClr val="804D3D"/>
                </a:solidFill>
                <a:latin typeface="Open Sans"/>
              </a:rPr>
              <a:t> momentum </a:t>
            </a:r>
            <a:r>
              <a:rPr lang="en-US" sz="3000" dirty="0" err="1">
                <a:solidFill>
                  <a:srgbClr val="804D3D"/>
                </a:solidFill>
                <a:latin typeface="Open Sans"/>
              </a:rPr>
              <a:t>penting</a:t>
            </a:r>
            <a:r>
              <a:rPr lang="en-US" sz="3000" dirty="0">
                <a:solidFill>
                  <a:srgbClr val="804D3D"/>
                </a:solidFill>
                <a:latin typeface="Open Sans"/>
              </a:rPr>
              <a:t> negara, </a:t>
            </a:r>
            <a:r>
              <a:rPr lang="en-US" sz="3000" dirty="0" err="1">
                <a:solidFill>
                  <a:srgbClr val="804D3D"/>
                </a:solidFill>
                <a:latin typeface="Open Sans"/>
              </a:rPr>
              <a:t>seperti</a:t>
            </a:r>
            <a:r>
              <a:rPr lang="en-US" sz="3000" dirty="0">
                <a:solidFill>
                  <a:srgbClr val="804D3D"/>
                </a:solidFill>
                <a:latin typeface="Open Sans"/>
              </a:rPr>
              <a:t> </a:t>
            </a:r>
            <a:r>
              <a:rPr lang="en-US" sz="3000" dirty="0" err="1">
                <a:solidFill>
                  <a:srgbClr val="804D3D"/>
                </a:solidFill>
                <a:latin typeface="Open Sans"/>
              </a:rPr>
              <a:t>peringatan</a:t>
            </a:r>
            <a:r>
              <a:rPr lang="en-US" sz="3000" dirty="0">
                <a:solidFill>
                  <a:srgbClr val="804D3D"/>
                </a:solidFill>
                <a:latin typeface="Open Sans"/>
              </a:rPr>
              <a:t> </a:t>
            </a:r>
            <a:r>
              <a:rPr lang="en-US" sz="3000" dirty="0" err="1">
                <a:solidFill>
                  <a:srgbClr val="804D3D"/>
                </a:solidFill>
                <a:latin typeface="Open Sans"/>
              </a:rPr>
              <a:t>sumpah</a:t>
            </a:r>
            <a:r>
              <a:rPr lang="en-US" sz="3000" dirty="0">
                <a:solidFill>
                  <a:srgbClr val="804D3D"/>
                </a:solidFill>
                <a:latin typeface="Open Sans"/>
              </a:rPr>
              <a:t> pemuda, </a:t>
            </a:r>
            <a:r>
              <a:rPr lang="en-US" sz="3000" dirty="0" err="1">
                <a:solidFill>
                  <a:srgbClr val="804D3D"/>
                </a:solidFill>
                <a:latin typeface="Open Sans"/>
              </a:rPr>
              <a:t>hari</a:t>
            </a:r>
            <a:r>
              <a:rPr lang="en-US" sz="3000" dirty="0">
                <a:solidFill>
                  <a:srgbClr val="804D3D"/>
                </a:solidFill>
                <a:latin typeface="Open Sans"/>
              </a:rPr>
              <a:t> </a:t>
            </a:r>
            <a:r>
              <a:rPr lang="en-US" sz="3000" dirty="0" err="1">
                <a:solidFill>
                  <a:srgbClr val="804D3D"/>
                </a:solidFill>
                <a:latin typeface="Open Sans"/>
              </a:rPr>
              <a:t>kemerdekaan</a:t>
            </a:r>
            <a:r>
              <a:rPr lang="en-US" sz="3000" dirty="0">
                <a:solidFill>
                  <a:srgbClr val="804D3D"/>
                </a:solidFill>
                <a:latin typeface="Open Sans"/>
              </a:rPr>
              <a:t>, </a:t>
            </a:r>
            <a:r>
              <a:rPr lang="en-US" sz="3000" dirty="0" err="1">
                <a:solidFill>
                  <a:srgbClr val="804D3D"/>
                </a:solidFill>
                <a:latin typeface="Open Sans"/>
              </a:rPr>
              <a:t>hari</a:t>
            </a:r>
            <a:r>
              <a:rPr lang="en-US" sz="3000" dirty="0">
                <a:solidFill>
                  <a:srgbClr val="804D3D"/>
                </a:solidFill>
                <a:latin typeface="Open Sans"/>
              </a:rPr>
              <a:t> </a:t>
            </a:r>
            <a:r>
              <a:rPr lang="en-US" sz="3000" dirty="0" err="1">
                <a:solidFill>
                  <a:srgbClr val="804D3D"/>
                </a:solidFill>
                <a:latin typeface="Open Sans"/>
              </a:rPr>
              <a:t>pahlawan</a:t>
            </a:r>
            <a:r>
              <a:rPr lang="en-US" sz="3000" dirty="0">
                <a:solidFill>
                  <a:srgbClr val="804D3D"/>
                </a:solidFill>
                <a:latin typeface="Open Sans"/>
              </a:rPr>
              <a:t>, dan </a:t>
            </a:r>
            <a:r>
              <a:rPr lang="en-US" sz="3000" dirty="0" err="1">
                <a:solidFill>
                  <a:srgbClr val="804D3D"/>
                </a:solidFill>
                <a:latin typeface="Open Sans"/>
              </a:rPr>
              <a:t>hari</a:t>
            </a:r>
            <a:r>
              <a:rPr lang="en-US" sz="3000" dirty="0">
                <a:solidFill>
                  <a:srgbClr val="804D3D"/>
                </a:solidFill>
                <a:latin typeface="Open Sans"/>
              </a:rPr>
              <a:t> </a:t>
            </a:r>
            <a:r>
              <a:rPr lang="en-US" sz="3000" dirty="0" err="1">
                <a:solidFill>
                  <a:srgbClr val="804D3D"/>
                </a:solidFill>
                <a:latin typeface="Open Sans"/>
              </a:rPr>
              <a:t>besar</a:t>
            </a:r>
            <a:r>
              <a:rPr lang="en-US" sz="3000" dirty="0">
                <a:solidFill>
                  <a:srgbClr val="804D3D"/>
                </a:solidFill>
                <a:latin typeface="Open Sans"/>
              </a:rPr>
              <a:t> </a:t>
            </a:r>
            <a:r>
              <a:rPr lang="en-US" sz="3000" dirty="0" err="1">
                <a:solidFill>
                  <a:srgbClr val="804D3D"/>
                </a:solidFill>
                <a:latin typeface="Open Sans"/>
              </a:rPr>
              <a:t>nasional</a:t>
            </a:r>
            <a:r>
              <a:rPr lang="en-US" sz="3000" dirty="0">
                <a:solidFill>
                  <a:srgbClr val="804D3D"/>
                </a:solidFill>
                <a:latin typeface="Open Sans"/>
              </a:rPr>
              <a:t> </a:t>
            </a:r>
            <a:r>
              <a:rPr lang="en-US" sz="3000" dirty="0" err="1">
                <a:solidFill>
                  <a:srgbClr val="804D3D"/>
                </a:solidFill>
                <a:latin typeface="Open Sans"/>
              </a:rPr>
              <a:t>lainnya</a:t>
            </a:r>
            <a:r>
              <a:rPr lang="en-US" sz="3000" dirty="0">
                <a:solidFill>
                  <a:srgbClr val="804D3D"/>
                </a:solidFill>
                <a:latin typeface="Open Sans"/>
              </a:rPr>
              <a:t>. </a:t>
            </a:r>
          </a:p>
        </p:txBody>
      </p:sp>
      <p:sp>
        <p:nvSpPr>
          <p:cNvPr id="50" name="Freeform 50"/>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Tree>
    <p:extLst>
      <p:ext uri="{BB962C8B-B14F-4D97-AF65-F5344CB8AC3E}">
        <p14:creationId xmlns:p14="http://schemas.microsoft.com/office/powerpoint/2010/main" val="156323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sp>
        <p:nvSpPr>
          <p:cNvPr id="8" name="Freeform 8"/>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flipH="1">
            <a:off x="628726" y="8847912"/>
            <a:ext cx="550013" cy="550013"/>
          </a:xfrm>
          <a:custGeom>
            <a:avLst/>
            <a:gdLst/>
            <a:ahLst/>
            <a:cxnLst/>
            <a:rect l="l" t="t" r="r" b="b"/>
            <a:pathLst>
              <a:path w="550013" h="550013">
                <a:moveTo>
                  <a:pt x="550013" y="0"/>
                </a:moveTo>
                <a:lnTo>
                  <a:pt x="0" y="0"/>
                </a:lnTo>
                <a:lnTo>
                  <a:pt x="0" y="550013"/>
                </a:lnTo>
                <a:lnTo>
                  <a:pt x="550013" y="550013"/>
                </a:lnTo>
                <a:lnTo>
                  <a:pt x="550013"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4" name="Freeform 14"/>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TextBox 15"/>
          <p:cNvSpPr txBox="1"/>
          <p:nvPr/>
        </p:nvSpPr>
        <p:spPr>
          <a:xfrm>
            <a:off x="5403424" y="3734375"/>
            <a:ext cx="9356315" cy="4244732"/>
          </a:xfrm>
          <a:prstGeom prst="rect">
            <a:avLst/>
          </a:prstGeom>
        </p:spPr>
        <p:txBody>
          <a:bodyPr lIns="0" tIns="0" rIns="0" bIns="0" rtlCol="0" anchor="t">
            <a:spAutoFit/>
          </a:bodyPr>
          <a:lstStyle/>
          <a:p>
            <a:pPr algn="ctr">
              <a:lnSpc>
                <a:spcPts val="16924"/>
              </a:lnSpc>
            </a:pPr>
            <a:r>
              <a:rPr lang="en-US" sz="13019">
                <a:solidFill>
                  <a:srgbClr val="CB785D"/>
                </a:solidFill>
                <a:latin typeface="Open Sans Bold"/>
              </a:rPr>
              <a:t>THANK</a:t>
            </a:r>
          </a:p>
          <a:p>
            <a:pPr algn="ctr">
              <a:lnSpc>
                <a:spcPts val="16924"/>
              </a:lnSpc>
            </a:pPr>
            <a:r>
              <a:rPr lang="en-US" sz="13019" dirty="0">
                <a:solidFill>
                  <a:srgbClr val="CB785D"/>
                </a:solidFill>
                <a:latin typeface="Open Sans Bold"/>
              </a:rPr>
              <a:t>YOU</a:t>
            </a:r>
          </a:p>
        </p:txBody>
      </p:sp>
      <p:sp>
        <p:nvSpPr>
          <p:cNvPr id="16" name="Freeform 16"/>
          <p:cNvSpPr/>
          <p:nvPr/>
        </p:nvSpPr>
        <p:spPr>
          <a:xfrm flipV="1">
            <a:off x="6668486" y="-38668"/>
            <a:ext cx="6826192" cy="2134736"/>
          </a:xfrm>
          <a:custGeom>
            <a:avLst/>
            <a:gdLst/>
            <a:ahLst/>
            <a:cxnLst/>
            <a:rect l="l" t="t" r="r" b="b"/>
            <a:pathLst>
              <a:path w="6826192" h="2134736">
                <a:moveTo>
                  <a:pt x="0" y="2134736"/>
                </a:moveTo>
                <a:lnTo>
                  <a:pt x="6826192" y="2134736"/>
                </a:lnTo>
                <a:lnTo>
                  <a:pt x="6826192" y="0"/>
                </a:lnTo>
                <a:lnTo>
                  <a:pt x="0" y="0"/>
                </a:lnTo>
                <a:lnTo>
                  <a:pt x="0" y="2134736"/>
                </a:lnTo>
                <a:close/>
              </a:path>
            </a:pathLst>
          </a:custGeom>
          <a:blipFill>
            <a:blip r:embed="rId16">
              <a:extLst>
                <a:ext uri="{96DAC541-7B7A-43D3-8B79-37D633B846F1}">
                  <asvg:svgBlip xmlns:asvg="http://schemas.microsoft.com/office/drawing/2016/SVG/main" r:embed="rId1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9" y="3024501"/>
            <a:ext cx="14092761" cy="6233799"/>
            <a:chOff x="0" y="0"/>
            <a:chExt cx="4060091" cy="1641824"/>
          </a:xfrm>
        </p:grpSpPr>
        <p:sp>
          <p:nvSpPr>
            <p:cNvPr id="9" name="Freeform 9"/>
            <p:cNvSpPr/>
            <p:nvPr/>
          </p:nvSpPr>
          <p:spPr>
            <a:xfrm>
              <a:off x="0" y="0"/>
              <a:ext cx="4060091" cy="1641824"/>
            </a:xfrm>
            <a:custGeom>
              <a:avLst/>
              <a:gdLst/>
              <a:ahLst/>
              <a:cxnLst/>
              <a:rect l="l" t="t" r="r" b="b"/>
              <a:pathLst>
                <a:path w="4060091" h="1641824">
                  <a:moveTo>
                    <a:pt x="15066" y="0"/>
                  </a:moveTo>
                  <a:lnTo>
                    <a:pt x="4045024" y="0"/>
                  </a:lnTo>
                  <a:cubicBezTo>
                    <a:pt x="4049020" y="0"/>
                    <a:pt x="4052853" y="1587"/>
                    <a:pt x="4055678" y="4413"/>
                  </a:cubicBezTo>
                  <a:cubicBezTo>
                    <a:pt x="4058503" y="7238"/>
                    <a:pt x="4060091" y="11071"/>
                    <a:pt x="4060091" y="15066"/>
                  </a:cubicBezTo>
                  <a:lnTo>
                    <a:pt x="4060091" y="1626757"/>
                  </a:lnTo>
                  <a:cubicBezTo>
                    <a:pt x="4060091" y="1630753"/>
                    <a:pt x="4058503" y="1634585"/>
                    <a:pt x="4055678" y="1637411"/>
                  </a:cubicBezTo>
                  <a:cubicBezTo>
                    <a:pt x="4052853" y="1640236"/>
                    <a:pt x="4049020" y="1641824"/>
                    <a:pt x="4045024" y="1641824"/>
                  </a:cubicBezTo>
                  <a:lnTo>
                    <a:pt x="15066" y="1641824"/>
                  </a:lnTo>
                  <a:cubicBezTo>
                    <a:pt x="11071" y="1641824"/>
                    <a:pt x="7238" y="1640236"/>
                    <a:pt x="4413" y="1637411"/>
                  </a:cubicBezTo>
                  <a:cubicBezTo>
                    <a:pt x="1587" y="1634585"/>
                    <a:pt x="0" y="1630753"/>
                    <a:pt x="0" y="1626757"/>
                  </a:cubicBezTo>
                  <a:lnTo>
                    <a:pt x="0" y="15066"/>
                  </a:lnTo>
                  <a:cubicBezTo>
                    <a:pt x="0" y="11071"/>
                    <a:pt x="1587" y="7238"/>
                    <a:pt x="4413" y="4413"/>
                  </a:cubicBezTo>
                  <a:cubicBezTo>
                    <a:pt x="7238" y="1587"/>
                    <a:pt x="11071" y="0"/>
                    <a:pt x="15066"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Freeform 16"/>
          <p:cNvSpPr/>
          <p:nvPr/>
        </p:nvSpPr>
        <p:spPr>
          <a:xfrm flipH="1">
            <a:off x="14048321" y="-667725"/>
            <a:ext cx="7434534" cy="3392851"/>
          </a:xfrm>
          <a:custGeom>
            <a:avLst/>
            <a:gdLst/>
            <a:ahLst/>
            <a:cxnLst/>
            <a:rect l="l" t="t" r="r" b="b"/>
            <a:pathLst>
              <a:path w="7434534" h="3392851">
                <a:moveTo>
                  <a:pt x="7434534" y="0"/>
                </a:moveTo>
                <a:lnTo>
                  <a:pt x="0" y="0"/>
                </a:lnTo>
                <a:lnTo>
                  <a:pt x="0" y="3392850"/>
                </a:lnTo>
                <a:lnTo>
                  <a:pt x="7434534" y="3392850"/>
                </a:lnTo>
                <a:lnTo>
                  <a:pt x="7434534"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Freeform 17"/>
          <p:cNvSpPr/>
          <p:nvPr/>
        </p:nvSpPr>
        <p:spPr>
          <a:xfrm>
            <a:off x="14460289" y="1656552"/>
            <a:ext cx="1720525" cy="879032"/>
          </a:xfrm>
          <a:custGeom>
            <a:avLst/>
            <a:gdLst/>
            <a:ahLst/>
            <a:cxnLst/>
            <a:rect l="l" t="t" r="r" b="b"/>
            <a:pathLst>
              <a:path w="1720525" h="879032">
                <a:moveTo>
                  <a:pt x="0" y="0"/>
                </a:moveTo>
                <a:lnTo>
                  <a:pt x="1720525" y="0"/>
                </a:lnTo>
                <a:lnTo>
                  <a:pt x="1720525" y="879032"/>
                </a:lnTo>
                <a:lnTo>
                  <a:pt x="0" y="8790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18" name="Group 18"/>
          <p:cNvGrpSpPr/>
          <p:nvPr/>
        </p:nvGrpSpPr>
        <p:grpSpPr>
          <a:xfrm>
            <a:off x="2366439" y="889075"/>
            <a:ext cx="10746559" cy="1341166"/>
            <a:chOff x="0" y="0"/>
            <a:chExt cx="2342501" cy="353229"/>
          </a:xfrm>
        </p:grpSpPr>
        <p:sp>
          <p:nvSpPr>
            <p:cNvPr id="19" name="Freeform 19"/>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txBody>
            <a:bodyPr/>
            <a:lstStyle/>
            <a:p>
              <a:endParaRPr lang="en-ID" dirty="0"/>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a:off x="2532980" y="1023851"/>
            <a:ext cx="1066700" cy="1071614"/>
            <a:chOff x="0" y="0"/>
            <a:chExt cx="280942" cy="282236"/>
          </a:xfrm>
        </p:grpSpPr>
        <p:sp>
          <p:nvSpPr>
            <p:cNvPr id="22" name="Freeform 22"/>
            <p:cNvSpPr/>
            <p:nvPr/>
          </p:nvSpPr>
          <p:spPr>
            <a:xfrm>
              <a:off x="0" y="0"/>
              <a:ext cx="280942" cy="282236"/>
            </a:xfrm>
            <a:custGeom>
              <a:avLst/>
              <a:gdLst/>
              <a:ahLst/>
              <a:cxnLst/>
              <a:rect l="l" t="t" r="r" b="b"/>
              <a:pathLst>
                <a:path w="280942" h="282236">
                  <a:moveTo>
                    <a:pt x="140471" y="0"/>
                  </a:moveTo>
                  <a:lnTo>
                    <a:pt x="140471" y="0"/>
                  </a:lnTo>
                  <a:cubicBezTo>
                    <a:pt x="177726" y="0"/>
                    <a:pt x="213455" y="14800"/>
                    <a:pt x="239799" y="41143"/>
                  </a:cubicBezTo>
                  <a:cubicBezTo>
                    <a:pt x="266142" y="67486"/>
                    <a:pt x="280942" y="103216"/>
                    <a:pt x="280942" y="140471"/>
                  </a:cubicBezTo>
                  <a:lnTo>
                    <a:pt x="280942" y="141765"/>
                  </a:lnTo>
                  <a:cubicBezTo>
                    <a:pt x="280942" y="179020"/>
                    <a:pt x="266142" y="214749"/>
                    <a:pt x="239799" y="241093"/>
                  </a:cubicBezTo>
                  <a:cubicBezTo>
                    <a:pt x="213455" y="267436"/>
                    <a:pt x="177726" y="282236"/>
                    <a:pt x="140471" y="282236"/>
                  </a:cubicBezTo>
                  <a:lnTo>
                    <a:pt x="140471" y="282236"/>
                  </a:lnTo>
                  <a:cubicBezTo>
                    <a:pt x="103216" y="282236"/>
                    <a:pt x="67486" y="267436"/>
                    <a:pt x="41143" y="241093"/>
                  </a:cubicBezTo>
                  <a:cubicBezTo>
                    <a:pt x="14800" y="214749"/>
                    <a:pt x="0" y="179020"/>
                    <a:pt x="0" y="141765"/>
                  </a:cubicBezTo>
                  <a:lnTo>
                    <a:pt x="0" y="140471"/>
                  </a:lnTo>
                  <a:cubicBezTo>
                    <a:pt x="0" y="103216"/>
                    <a:pt x="14800" y="67486"/>
                    <a:pt x="41143" y="41143"/>
                  </a:cubicBezTo>
                  <a:cubicBezTo>
                    <a:pt x="67486" y="14800"/>
                    <a:pt x="103216" y="0"/>
                    <a:pt x="140471" y="0"/>
                  </a:cubicBezTo>
                  <a:close/>
                </a:path>
              </a:pathLst>
            </a:custGeom>
            <a:solidFill>
              <a:srgbClr val="CB785D"/>
            </a:solidFill>
          </p:spPr>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4" name="Freeform 24"/>
          <p:cNvSpPr/>
          <p:nvPr/>
        </p:nvSpPr>
        <p:spPr>
          <a:xfrm>
            <a:off x="2732651" y="1225980"/>
            <a:ext cx="667357" cy="667357"/>
          </a:xfrm>
          <a:custGeom>
            <a:avLst/>
            <a:gdLst/>
            <a:ahLst/>
            <a:cxnLst/>
            <a:rect l="l" t="t" r="r" b="b"/>
            <a:pathLst>
              <a:path w="667357" h="667357">
                <a:moveTo>
                  <a:pt x="0" y="0"/>
                </a:moveTo>
                <a:lnTo>
                  <a:pt x="667357" y="0"/>
                </a:lnTo>
                <a:lnTo>
                  <a:pt x="667357" y="667357"/>
                </a:lnTo>
                <a:lnTo>
                  <a:pt x="0" y="66735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5" name="Freeform 25"/>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26" name="Group 26"/>
          <p:cNvGrpSpPr/>
          <p:nvPr/>
        </p:nvGrpSpPr>
        <p:grpSpPr>
          <a:xfrm>
            <a:off x="484820" y="4626684"/>
            <a:ext cx="1387838" cy="961005"/>
            <a:chOff x="0" y="0"/>
            <a:chExt cx="365521" cy="253104"/>
          </a:xfrm>
        </p:grpSpPr>
        <p:sp>
          <p:nvSpPr>
            <p:cNvPr id="27" name="Freeform 27"/>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28" name="TextBox 2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30" name="Group 30"/>
          <p:cNvGrpSpPr/>
          <p:nvPr/>
        </p:nvGrpSpPr>
        <p:grpSpPr>
          <a:xfrm>
            <a:off x="3335020" y="3498466"/>
            <a:ext cx="8894184" cy="818999"/>
            <a:chOff x="0" y="0"/>
            <a:chExt cx="2342501" cy="617392"/>
          </a:xfrm>
        </p:grpSpPr>
        <p:sp>
          <p:nvSpPr>
            <p:cNvPr id="31" name="Freeform 31"/>
            <p:cNvSpPr/>
            <p:nvPr/>
          </p:nvSpPr>
          <p:spPr>
            <a:xfrm>
              <a:off x="0" y="0"/>
              <a:ext cx="2342501" cy="617392"/>
            </a:xfrm>
            <a:custGeom>
              <a:avLst/>
              <a:gdLst/>
              <a:ahLst/>
              <a:cxnLst/>
              <a:rect l="l" t="t" r="r" b="b"/>
              <a:pathLst>
                <a:path w="2342501" h="617392">
                  <a:moveTo>
                    <a:pt x="26113" y="0"/>
                  </a:moveTo>
                  <a:lnTo>
                    <a:pt x="2316388" y="0"/>
                  </a:lnTo>
                  <a:cubicBezTo>
                    <a:pt x="2330810" y="0"/>
                    <a:pt x="2342501" y="11691"/>
                    <a:pt x="2342501" y="26113"/>
                  </a:cubicBezTo>
                  <a:lnTo>
                    <a:pt x="2342501" y="591278"/>
                  </a:lnTo>
                  <a:cubicBezTo>
                    <a:pt x="2342501" y="598204"/>
                    <a:pt x="2339750" y="604846"/>
                    <a:pt x="2334853" y="609743"/>
                  </a:cubicBezTo>
                  <a:cubicBezTo>
                    <a:pt x="2329955" y="614640"/>
                    <a:pt x="2323313" y="617392"/>
                    <a:pt x="2316388" y="617392"/>
                  </a:cubicBezTo>
                  <a:lnTo>
                    <a:pt x="26113" y="617392"/>
                  </a:lnTo>
                  <a:cubicBezTo>
                    <a:pt x="11691" y="617392"/>
                    <a:pt x="0" y="605700"/>
                    <a:pt x="0" y="591278"/>
                  </a:cubicBezTo>
                  <a:lnTo>
                    <a:pt x="0" y="26113"/>
                  </a:lnTo>
                  <a:cubicBezTo>
                    <a:pt x="0" y="11691"/>
                    <a:pt x="11691" y="0"/>
                    <a:pt x="26113" y="0"/>
                  </a:cubicBezTo>
                  <a:close/>
                </a:path>
              </a:pathLst>
            </a:custGeom>
            <a:solidFill>
              <a:srgbClr val="FF8C67"/>
            </a:solidFill>
          </p:spPr>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33" name="Group 33"/>
          <p:cNvGrpSpPr/>
          <p:nvPr/>
        </p:nvGrpSpPr>
        <p:grpSpPr>
          <a:xfrm>
            <a:off x="2971800" y="3695700"/>
            <a:ext cx="1189805" cy="725131"/>
            <a:chOff x="0" y="0"/>
            <a:chExt cx="454882" cy="543738"/>
          </a:xfrm>
        </p:grpSpPr>
        <p:sp>
          <p:nvSpPr>
            <p:cNvPr id="34" name="Freeform 34"/>
            <p:cNvSpPr/>
            <p:nvPr/>
          </p:nvSpPr>
          <p:spPr>
            <a:xfrm>
              <a:off x="0" y="0"/>
              <a:ext cx="454882" cy="543738"/>
            </a:xfrm>
            <a:custGeom>
              <a:avLst/>
              <a:gdLst/>
              <a:ahLst/>
              <a:cxnLst/>
              <a:rect l="l" t="t" r="r" b="b"/>
              <a:pathLst>
                <a:path w="454882" h="543738">
                  <a:moveTo>
                    <a:pt x="134476" y="0"/>
                  </a:moveTo>
                  <a:lnTo>
                    <a:pt x="320406" y="0"/>
                  </a:lnTo>
                  <a:cubicBezTo>
                    <a:pt x="356071" y="0"/>
                    <a:pt x="390276" y="14168"/>
                    <a:pt x="415495" y="39387"/>
                  </a:cubicBezTo>
                  <a:cubicBezTo>
                    <a:pt x="440714" y="64606"/>
                    <a:pt x="454882" y="98811"/>
                    <a:pt x="454882" y="134476"/>
                  </a:cubicBezTo>
                  <a:lnTo>
                    <a:pt x="454882" y="409262"/>
                  </a:lnTo>
                  <a:cubicBezTo>
                    <a:pt x="454882" y="444928"/>
                    <a:pt x="440714" y="479132"/>
                    <a:pt x="415495" y="504351"/>
                  </a:cubicBezTo>
                  <a:cubicBezTo>
                    <a:pt x="390276" y="529570"/>
                    <a:pt x="356071" y="543738"/>
                    <a:pt x="320406" y="543738"/>
                  </a:cubicBezTo>
                  <a:lnTo>
                    <a:pt x="134476" y="543738"/>
                  </a:lnTo>
                  <a:cubicBezTo>
                    <a:pt x="60207" y="543738"/>
                    <a:pt x="0" y="483531"/>
                    <a:pt x="0" y="409262"/>
                  </a:cubicBezTo>
                  <a:lnTo>
                    <a:pt x="0" y="134476"/>
                  </a:lnTo>
                  <a:cubicBezTo>
                    <a:pt x="0" y="98811"/>
                    <a:pt x="14168" y="64606"/>
                    <a:pt x="39387" y="39387"/>
                  </a:cubicBezTo>
                  <a:cubicBezTo>
                    <a:pt x="64606" y="14168"/>
                    <a:pt x="98811" y="0"/>
                    <a:pt x="134476" y="0"/>
                  </a:cubicBezTo>
                  <a:close/>
                </a:path>
              </a:pathLst>
            </a:custGeom>
            <a:solidFill>
              <a:srgbClr val="FFFFFF"/>
            </a:solidFill>
          </p:spPr>
        </p:sp>
        <p:sp>
          <p:nvSpPr>
            <p:cNvPr id="35" name="TextBox 3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40"/>
          <p:cNvSpPr txBox="1"/>
          <p:nvPr/>
        </p:nvSpPr>
        <p:spPr>
          <a:xfrm>
            <a:off x="4022589" y="1502508"/>
            <a:ext cx="9388611" cy="487185"/>
          </a:xfrm>
          <a:prstGeom prst="rect">
            <a:avLst/>
          </a:prstGeom>
        </p:spPr>
        <p:txBody>
          <a:bodyPr wrap="square" lIns="0" tIns="0" rIns="0" bIns="0" rtlCol="0" anchor="t">
            <a:spAutoFit/>
          </a:bodyPr>
          <a:lstStyle/>
          <a:p>
            <a:pPr>
              <a:lnSpc>
                <a:spcPts val="3000"/>
              </a:lnSpc>
            </a:pPr>
            <a:r>
              <a:rPr lang="en-US" sz="6000" dirty="0">
                <a:solidFill>
                  <a:srgbClr val="CB785D"/>
                </a:solidFill>
                <a:latin typeface="Open Sans Bold"/>
              </a:rPr>
              <a:t>ANGGOTA KELOMPOK</a:t>
            </a:r>
          </a:p>
        </p:txBody>
      </p:sp>
      <p:sp>
        <p:nvSpPr>
          <p:cNvPr id="41" name="TextBox 41"/>
          <p:cNvSpPr txBox="1"/>
          <p:nvPr/>
        </p:nvSpPr>
        <p:spPr>
          <a:xfrm>
            <a:off x="5099187" y="3712284"/>
            <a:ext cx="6990829" cy="461665"/>
          </a:xfrm>
          <a:prstGeom prst="rect">
            <a:avLst/>
          </a:prstGeom>
        </p:spPr>
        <p:txBody>
          <a:bodyPr wrap="square" lIns="0" tIns="0" rIns="0" bIns="0" rtlCol="0" anchor="t">
            <a:spAutoFit/>
          </a:bodyPr>
          <a:lstStyle/>
          <a:p>
            <a:pPr>
              <a:lnSpc>
                <a:spcPts val="3600"/>
              </a:lnSpc>
            </a:pPr>
            <a:r>
              <a:rPr lang="en-US" sz="3000" dirty="0">
                <a:solidFill>
                  <a:srgbClr val="FFFFFF"/>
                </a:solidFill>
                <a:latin typeface="Open Sans"/>
              </a:rPr>
              <a:t>RINI SAFITRI</a:t>
            </a:r>
          </a:p>
        </p:txBody>
      </p:sp>
      <p:sp>
        <p:nvSpPr>
          <p:cNvPr id="43" name="TextBox 43"/>
          <p:cNvSpPr txBox="1"/>
          <p:nvPr/>
        </p:nvSpPr>
        <p:spPr>
          <a:xfrm>
            <a:off x="3390510" y="3924300"/>
            <a:ext cx="1304495" cy="420949"/>
          </a:xfrm>
          <a:prstGeom prst="rect">
            <a:avLst/>
          </a:prstGeom>
        </p:spPr>
        <p:txBody>
          <a:bodyPr lIns="0" tIns="0" rIns="0" bIns="0" rtlCol="0" anchor="t">
            <a:spAutoFit/>
          </a:bodyPr>
          <a:lstStyle/>
          <a:p>
            <a:pPr>
              <a:lnSpc>
                <a:spcPts val="3000"/>
              </a:lnSpc>
            </a:pPr>
            <a:r>
              <a:rPr lang="en-US" sz="4000" dirty="0">
                <a:solidFill>
                  <a:srgbClr val="CB785D"/>
                </a:solidFill>
                <a:latin typeface="Open Sans Bold"/>
              </a:rPr>
              <a:t>01</a:t>
            </a:r>
          </a:p>
        </p:txBody>
      </p:sp>
      <p:sp>
        <p:nvSpPr>
          <p:cNvPr id="48" name="Freeform 31">
            <a:extLst>
              <a:ext uri="{FF2B5EF4-FFF2-40B4-BE49-F238E27FC236}">
                <a16:creationId xmlns:a16="http://schemas.microsoft.com/office/drawing/2014/main" id="{55356DAA-6932-8107-1B78-D2D6C0B85515}"/>
              </a:ext>
            </a:extLst>
          </p:cNvPr>
          <p:cNvSpPr/>
          <p:nvPr/>
        </p:nvSpPr>
        <p:spPr>
          <a:xfrm>
            <a:off x="3335020" y="4983135"/>
            <a:ext cx="8894184" cy="818999"/>
          </a:xfrm>
          <a:custGeom>
            <a:avLst/>
            <a:gdLst/>
            <a:ahLst/>
            <a:cxnLst/>
            <a:rect l="l" t="t" r="r" b="b"/>
            <a:pathLst>
              <a:path w="2342501" h="617392">
                <a:moveTo>
                  <a:pt x="26113" y="0"/>
                </a:moveTo>
                <a:lnTo>
                  <a:pt x="2316388" y="0"/>
                </a:lnTo>
                <a:cubicBezTo>
                  <a:pt x="2330810" y="0"/>
                  <a:pt x="2342501" y="11691"/>
                  <a:pt x="2342501" y="26113"/>
                </a:cubicBezTo>
                <a:lnTo>
                  <a:pt x="2342501" y="591278"/>
                </a:lnTo>
                <a:cubicBezTo>
                  <a:pt x="2342501" y="598204"/>
                  <a:pt x="2339750" y="604846"/>
                  <a:pt x="2334853" y="609743"/>
                </a:cubicBezTo>
                <a:cubicBezTo>
                  <a:pt x="2329955" y="614640"/>
                  <a:pt x="2323313" y="617392"/>
                  <a:pt x="2316388" y="617392"/>
                </a:cubicBezTo>
                <a:lnTo>
                  <a:pt x="26113" y="617392"/>
                </a:lnTo>
                <a:cubicBezTo>
                  <a:pt x="11691" y="617392"/>
                  <a:pt x="0" y="605700"/>
                  <a:pt x="0" y="591278"/>
                </a:cubicBezTo>
                <a:lnTo>
                  <a:pt x="0" y="26113"/>
                </a:lnTo>
                <a:cubicBezTo>
                  <a:pt x="0" y="11691"/>
                  <a:pt x="11691" y="0"/>
                  <a:pt x="26113" y="0"/>
                </a:cubicBezTo>
                <a:close/>
              </a:path>
            </a:pathLst>
          </a:custGeom>
          <a:solidFill>
            <a:srgbClr val="9EA7FA"/>
          </a:solidFill>
        </p:spPr>
      </p:sp>
      <p:grpSp>
        <p:nvGrpSpPr>
          <p:cNvPr id="50" name="Group 33">
            <a:extLst>
              <a:ext uri="{FF2B5EF4-FFF2-40B4-BE49-F238E27FC236}">
                <a16:creationId xmlns:a16="http://schemas.microsoft.com/office/drawing/2014/main" id="{CEB64870-5D2F-A9DA-8AA3-3520B15D455F}"/>
              </a:ext>
            </a:extLst>
          </p:cNvPr>
          <p:cNvGrpSpPr/>
          <p:nvPr/>
        </p:nvGrpSpPr>
        <p:grpSpPr>
          <a:xfrm>
            <a:off x="2971800" y="5180369"/>
            <a:ext cx="1189805" cy="725131"/>
            <a:chOff x="0" y="0"/>
            <a:chExt cx="454882" cy="543738"/>
          </a:xfrm>
        </p:grpSpPr>
        <p:sp>
          <p:nvSpPr>
            <p:cNvPr id="51" name="Freeform 34">
              <a:extLst>
                <a:ext uri="{FF2B5EF4-FFF2-40B4-BE49-F238E27FC236}">
                  <a16:creationId xmlns:a16="http://schemas.microsoft.com/office/drawing/2014/main" id="{BC15A1E1-C3B4-7501-77EB-BA6264ACA301}"/>
                </a:ext>
              </a:extLst>
            </p:cNvPr>
            <p:cNvSpPr/>
            <p:nvPr/>
          </p:nvSpPr>
          <p:spPr>
            <a:xfrm>
              <a:off x="0" y="0"/>
              <a:ext cx="454882" cy="543738"/>
            </a:xfrm>
            <a:custGeom>
              <a:avLst/>
              <a:gdLst/>
              <a:ahLst/>
              <a:cxnLst/>
              <a:rect l="l" t="t" r="r" b="b"/>
              <a:pathLst>
                <a:path w="454882" h="543738">
                  <a:moveTo>
                    <a:pt x="134476" y="0"/>
                  </a:moveTo>
                  <a:lnTo>
                    <a:pt x="320406" y="0"/>
                  </a:lnTo>
                  <a:cubicBezTo>
                    <a:pt x="356071" y="0"/>
                    <a:pt x="390276" y="14168"/>
                    <a:pt x="415495" y="39387"/>
                  </a:cubicBezTo>
                  <a:cubicBezTo>
                    <a:pt x="440714" y="64606"/>
                    <a:pt x="454882" y="98811"/>
                    <a:pt x="454882" y="134476"/>
                  </a:cubicBezTo>
                  <a:lnTo>
                    <a:pt x="454882" y="409262"/>
                  </a:lnTo>
                  <a:cubicBezTo>
                    <a:pt x="454882" y="444928"/>
                    <a:pt x="440714" y="479132"/>
                    <a:pt x="415495" y="504351"/>
                  </a:cubicBezTo>
                  <a:cubicBezTo>
                    <a:pt x="390276" y="529570"/>
                    <a:pt x="356071" y="543738"/>
                    <a:pt x="320406" y="543738"/>
                  </a:cubicBezTo>
                  <a:lnTo>
                    <a:pt x="134476" y="543738"/>
                  </a:lnTo>
                  <a:cubicBezTo>
                    <a:pt x="60207" y="543738"/>
                    <a:pt x="0" y="483531"/>
                    <a:pt x="0" y="409262"/>
                  </a:cubicBezTo>
                  <a:lnTo>
                    <a:pt x="0" y="134476"/>
                  </a:lnTo>
                  <a:cubicBezTo>
                    <a:pt x="0" y="98811"/>
                    <a:pt x="14168" y="64606"/>
                    <a:pt x="39387" y="39387"/>
                  </a:cubicBezTo>
                  <a:cubicBezTo>
                    <a:pt x="64606" y="14168"/>
                    <a:pt x="98811" y="0"/>
                    <a:pt x="134476" y="0"/>
                  </a:cubicBezTo>
                  <a:close/>
                </a:path>
              </a:pathLst>
            </a:custGeom>
            <a:solidFill>
              <a:srgbClr val="FFFFFF"/>
            </a:solidFill>
          </p:spPr>
        </p:sp>
        <p:sp>
          <p:nvSpPr>
            <p:cNvPr id="52" name="TextBox 35">
              <a:extLst>
                <a:ext uri="{FF2B5EF4-FFF2-40B4-BE49-F238E27FC236}">
                  <a16:creationId xmlns:a16="http://schemas.microsoft.com/office/drawing/2014/main" id="{5C33022C-265D-1827-10C8-0E2E163069BE}"/>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3" name="TextBox 41">
            <a:extLst>
              <a:ext uri="{FF2B5EF4-FFF2-40B4-BE49-F238E27FC236}">
                <a16:creationId xmlns:a16="http://schemas.microsoft.com/office/drawing/2014/main" id="{4AC5B13B-3399-BF4A-4FC0-9C855B93C5BD}"/>
              </a:ext>
            </a:extLst>
          </p:cNvPr>
          <p:cNvSpPr txBox="1"/>
          <p:nvPr/>
        </p:nvSpPr>
        <p:spPr>
          <a:xfrm>
            <a:off x="5099187" y="5196953"/>
            <a:ext cx="6990829" cy="461665"/>
          </a:xfrm>
          <a:prstGeom prst="rect">
            <a:avLst/>
          </a:prstGeom>
        </p:spPr>
        <p:txBody>
          <a:bodyPr wrap="square" lIns="0" tIns="0" rIns="0" bIns="0" rtlCol="0" anchor="t">
            <a:spAutoFit/>
          </a:bodyPr>
          <a:lstStyle/>
          <a:p>
            <a:pPr>
              <a:lnSpc>
                <a:spcPts val="3600"/>
              </a:lnSpc>
            </a:pPr>
            <a:r>
              <a:rPr lang="en-US" sz="3000" dirty="0">
                <a:solidFill>
                  <a:srgbClr val="FFFFFF"/>
                </a:solidFill>
                <a:latin typeface="Open Sans"/>
              </a:rPr>
              <a:t>RIZA FAJRIAH KURNIA P</a:t>
            </a:r>
          </a:p>
        </p:txBody>
      </p:sp>
      <p:sp>
        <p:nvSpPr>
          <p:cNvPr id="54" name="TextBox 43">
            <a:extLst>
              <a:ext uri="{FF2B5EF4-FFF2-40B4-BE49-F238E27FC236}">
                <a16:creationId xmlns:a16="http://schemas.microsoft.com/office/drawing/2014/main" id="{ACF62800-960B-69F0-2DA8-C4D52F02931B}"/>
              </a:ext>
            </a:extLst>
          </p:cNvPr>
          <p:cNvSpPr txBox="1"/>
          <p:nvPr/>
        </p:nvSpPr>
        <p:spPr>
          <a:xfrm>
            <a:off x="3390510" y="5408969"/>
            <a:ext cx="1304495" cy="420949"/>
          </a:xfrm>
          <a:prstGeom prst="rect">
            <a:avLst/>
          </a:prstGeom>
        </p:spPr>
        <p:txBody>
          <a:bodyPr lIns="0" tIns="0" rIns="0" bIns="0" rtlCol="0" anchor="t">
            <a:spAutoFit/>
          </a:bodyPr>
          <a:lstStyle/>
          <a:p>
            <a:pPr>
              <a:lnSpc>
                <a:spcPts val="3000"/>
              </a:lnSpc>
            </a:pPr>
            <a:r>
              <a:rPr lang="en-US" sz="4000" dirty="0">
                <a:solidFill>
                  <a:srgbClr val="7030A0"/>
                </a:solidFill>
                <a:latin typeface="Open Sans Bold"/>
              </a:rPr>
              <a:t>02</a:t>
            </a:r>
          </a:p>
        </p:txBody>
      </p:sp>
      <p:grpSp>
        <p:nvGrpSpPr>
          <p:cNvPr id="55" name="Group 30">
            <a:extLst>
              <a:ext uri="{FF2B5EF4-FFF2-40B4-BE49-F238E27FC236}">
                <a16:creationId xmlns:a16="http://schemas.microsoft.com/office/drawing/2014/main" id="{3B2E39A1-BD2E-82B2-5CF3-5E77C370A095}"/>
              </a:ext>
            </a:extLst>
          </p:cNvPr>
          <p:cNvGrpSpPr/>
          <p:nvPr/>
        </p:nvGrpSpPr>
        <p:grpSpPr>
          <a:xfrm>
            <a:off x="3335020" y="6430935"/>
            <a:ext cx="8894184" cy="818999"/>
            <a:chOff x="0" y="0"/>
            <a:chExt cx="2342501" cy="617392"/>
          </a:xfrm>
        </p:grpSpPr>
        <p:sp>
          <p:nvSpPr>
            <p:cNvPr id="56" name="Freeform 31">
              <a:extLst>
                <a:ext uri="{FF2B5EF4-FFF2-40B4-BE49-F238E27FC236}">
                  <a16:creationId xmlns:a16="http://schemas.microsoft.com/office/drawing/2014/main" id="{B6F4C003-B6D0-6325-CDEB-08F789E3B431}"/>
                </a:ext>
              </a:extLst>
            </p:cNvPr>
            <p:cNvSpPr/>
            <p:nvPr/>
          </p:nvSpPr>
          <p:spPr>
            <a:xfrm>
              <a:off x="0" y="0"/>
              <a:ext cx="2342501" cy="617392"/>
            </a:xfrm>
            <a:custGeom>
              <a:avLst/>
              <a:gdLst/>
              <a:ahLst/>
              <a:cxnLst/>
              <a:rect l="l" t="t" r="r" b="b"/>
              <a:pathLst>
                <a:path w="2342501" h="617392">
                  <a:moveTo>
                    <a:pt x="26113" y="0"/>
                  </a:moveTo>
                  <a:lnTo>
                    <a:pt x="2316388" y="0"/>
                  </a:lnTo>
                  <a:cubicBezTo>
                    <a:pt x="2330810" y="0"/>
                    <a:pt x="2342501" y="11691"/>
                    <a:pt x="2342501" y="26113"/>
                  </a:cubicBezTo>
                  <a:lnTo>
                    <a:pt x="2342501" y="591278"/>
                  </a:lnTo>
                  <a:cubicBezTo>
                    <a:pt x="2342501" y="598204"/>
                    <a:pt x="2339750" y="604846"/>
                    <a:pt x="2334853" y="609743"/>
                  </a:cubicBezTo>
                  <a:cubicBezTo>
                    <a:pt x="2329955" y="614640"/>
                    <a:pt x="2323313" y="617392"/>
                    <a:pt x="2316388" y="617392"/>
                  </a:cubicBezTo>
                  <a:lnTo>
                    <a:pt x="26113" y="617392"/>
                  </a:lnTo>
                  <a:cubicBezTo>
                    <a:pt x="11691" y="617392"/>
                    <a:pt x="0" y="605700"/>
                    <a:pt x="0" y="591278"/>
                  </a:cubicBezTo>
                  <a:lnTo>
                    <a:pt x="0" y="26113"/>
                  </a:lnTo>
                  <a:cubicBezTo>
                    <a:pt x="0" y="11691"/>
                    <a:pt x="11691" y="0"/>
                    <a:pt x="26113" y="0"/>
                  </a:cubicBezTo>
                  <a:close/>
                </a:path>
              </a:pathLst>
            </a:custGeom>
            <a:solidFill>
              <a:srgbClr val="FF8C67"/>
            </a:solidFill>
          </p:spPr>
        </p:sp>
        <p:sp>
          <p:nvSpPr>
            <p:cNvPr id="57" name="TextBox 32">
              <a:extLst>
                <a:ext uri="{FF2B5EF4-FFF2-40B4-BE49-F238E27FC236}">
                  <a16:creationId xmlns:a16="http://schemas.microsoft.com/office/drawing/2014/main" id="{6DE270E7-7232-8BD8-9866-140385B89A42}"/>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8" name="Group 33">
            <a:extLst>
              <a:ext uri="{FF2B5EF4-FFF2-40B4-BE49-F238E27FC236}">
                <a16:creationId xmlns:a16="http://schemas.microsoft.com/office/drawing/2014/main" id="{75815237-8EBD-0A04-14C9-14D5DD6BFF35}"/>
              </a:ext>
            </a:extLst>
          </p:cNvPr>
          <p:cNvGrpSpPr/>
          <p:nvPr/>
        </p:nvGrpSpPr>
        <p:grpSpPr>
          <a:xfrm>
            <a:off x="2971800" y="6628169"/>
            <a:ext cx="1189805" cy="725131"/>
            <a:chOff x="0" y="0"/>
            <a:chExt cx="454882" cy="543738"/>
          </a:xfrm>
        </p:grpSpPr>
        <p:sp>
          <p:nvSpPr>
            <p:cNvPr id="59" name="Freeform 34">
              <a:extLst>
                <a:ext uri="{FF2B5EF4-FFF2-40B4-BE49-F238E27FC236}">
                  <a16:creationId xmlns:a16="http://schemas.microsoft.com/office/drawing/2014/main" id="{B32F0C59-C52B-0E8C-DAA2-AE00FBE1616E}"/>
                </a:ext>
              </a:extLst>
            </p:cNvPr>
            <p:cNvSpPr/>
            <p:nvPr/>
          </p:nvSpPr>
          <p:spPr>
            <a:xfrm>
              <a:off x="0" y="0"/>
              <a:ext cx="454882" cy="543738"/>
            </a:xfrm>
            <a:custGeom>
              <a:avLst/>
              <a:gdLst/>
              <a:ahLst/>
              <a:cxnLst/>
              <a:rect l="l" t="t" r="r" b="b"/>
              <a:pathLst>
                <a:path w="454882" h="543738">
                  <a:moveTo>
                    <a:pt x="134476" y="0"/>
                  </a:moveTo>
                  <a:lnTo>
                    <a:pt x="320406" y="0"/>
                  </a:lnTo>
                  <a:cubicBezTo>
                    <a:pt x="356071" y="0"/>
                    <a:pt x="390276" y="14168"/>
                    <a:pt x="415495" y="39387"/>
                  </a:cubicBezTo>
                  <a:cubicBezTo>
                    <a:pt x="440714" y="64606"/>
                    <a:pt x="454882" y="98811"/>
                    <a:pt x="454882" y="134476"/>
                  </a:cubicBezTo>
                  <a:lnTo>
                    <a:pt x="454882" y="409262"/>
                  </a:lnTo>
                  <a:cubicBezTo>
                    <a:pt x="454882" y="444928"/>
                    <a:pt x="440714" y="479132"/>
                    <a:pt x="415495" y="504351"/>
                  </a:cubicBezTo>
                  <a:cubicBezTo>
                    <a:pt x="390276" y="529570"/>
                    <a:pt x="356071" y="543738"/>
                    <a:pt x="320406" y="543738"/>
                  </a:cubicBezTo>
                  <a:lnTo>
                    <a:pt x="134476" y="543738"/>
                  </a:lnTo>
                  <a:cubicBezTo>
                    <a:pt x="60207" y="543738"/>
                    <a:pt x="0" y="483531"/>
                    <a:pt x="0" y="409262"/>
                  </a:cubicBezTo>
                  <a:lnTo>
                    <a:pt x="0" y="134476"/>
                  </a:lnTo>
                  <a:cubicBezTo>
                    <a:pt x="0" y="98811"/>
                    <a:pt x="14168" y="64606"/>
                    <a:pt x="39387" y="39387"/>
                  </a:cubicBezTo>
                  <a:cubicBezTo>
                    <a:pt x="64606" y="14168"/>
                    <a:pt x="98811" y="0"/>
                    <a:pt x="134476" y="0"/>
                  </a:cubicBezTo>
                  <a:close/>
                </a:path>
              </a:pathLst>
            </a:custGeom>
            <a:solidFill>
              <a:srgbClr val="FFFFFF"/>
            </a:solidFill>
          </p:spPr>
        </p:sp>
        <p:sp>
          <p:nvSpPr>
            <p:cNvPr id="60" name="TextBox 35">
              <a:extLst>
                <a:ext uri="{FF2B5EF4-FFF2-40B4-BE49-F238E27FC236}">
                  <a16:creationId xmlns:a16="http://schemas.microsoft.com/office/drawing/2014/main" id="{0371CCD1-2010-906A-1B4A-8B730B4CE072}"/>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1" name="TextBox 41">
            <a:extLst>
              <a:ext uri="{FF2B5EF4-FFF2-40B4-BE49-F238E27FC236}">
                <a16:creationId xmlns:a16="http://schemas.microsoft.com/office/drawing/2014/main" id="{24A633F2-FDE7-2165-09BA-887E04B95BE4}"/>
              </a:ext>
            </a:extLst>
          </p:cNvPr>
          <p:cNvSpPr txBox="1"/>
          <p:nvPr/>
        </p:nvSpPr>
        <p:spPr>
          <a:xfrm>
            <a:off x="5099187" y="6644753"/>
            <a:ext cx="6990829" cy="461665"/>
          </a:xfrm>
          <a:prstGeom prst="rect">
            <a:avLst/>
          </a:prstGeom>
        </p:spPr>
        <p:txBody>
          <a:bodyPr wrap="square" lIns="0" tIns="0" rIns="0" bIns="0" rtlCol="0" anchor="t">
            <a:spAutoFit/>
          </a:bodyPr>
          <a:lstStyle/>
          <a:p>
            <a:pPr>
              <a:lnSpc>
                <a:spcPts val="3600"/>
              </a:lnSpc>
            </a:pPr>
            <a:r>
              <a:rPr lang="en-US" sz="3000" dirty="0">
                <a:solidFill>
                  <a:srgbClr val="FFFFFF"/>
                </a:solidFill>
                <a:latin typeface="Open Sans"/>
              </a:rPr>
              <a:t>RIZAL FAHMI</a:t>
            </a:r>
          </a:p>
        </p:txBody>
      </p:sp>
      <p:sp>
        <p:nvSpPr>
          <p:cNvPr id="62" name="TextBox 43">
            <a:extLst>
              <a:ext uri="{FF2B5EF4-FFF2-40B4-BE49-F238E27FC236}">
                <a16:creationId xmlns:a16="http://schemas.microsoft.com/office/drawing/2014/main" id="{7DF1C70F-0F4C-77EC-A0A2-96277DF9206C}"/>
              </a:ext>
            </a:extLst>
          </p:cNvPr>
          <p:cNvSpPr txBox="1"/>
          <p:nvPr/>
        </p:nvSpPr>
        <p:spPr>
          <a:xfrm>
            <a:off x="3390510" y="6856769"/>
            <a:ext cx="1304495" cy="420949"/>
          </a:xfrm>
          <a:prstGeom prst="rect">
            <a:avLst/>
          </a:prstGeom>
        </p:spPr>
        <p:txBody>
          <a:bodyPr lIns="0" tIns="0" rIns="0" bIns="0" rtlCol="0" anchor="t">
            <a:spAutoFit/>
          </a:bodyPr>
          <a:lstStyle/>
          <a:p>
            <a:pPr>
              <a:lnSpc>
                <a:spcPts val="3000"/>
              </a:lnSpc>
            </a:pPr>
            <a:r>
              <a:rPr lang="en-US" sz="4000" dirty="0">
                <a:solidFill>
                  <a:srgbClr val="CB785D"/>
                </a:solidFill>
                <a:latin typeface="Open Sans Bold"/>
              </a:rPr>
              <a:t>03</a:t>
            </a:r>
          </a:p>
        </p:txBody>
      </p:sp>
      <p:sp>
        <p:nvSpPr>
          <p:cNvPr id="63" name="Freeform 31">
            <a:extLst>
              <a:ext uri="{FF2B5EF4-FFF2-40B4-BE49-F238E27FC236}">
                <a16:creationId xmlns:a16="http://schemas.microsoft.com/office/drawing/2014/main" id="{0E8BE4F6-B5AD-B717-3555-6016BBB285FC}"/>
              </a:ext>
            </a:extLst>
          </p:cNvPr>
          <p:cNvSpPr/>
          <p:nvPr/>
        </p:nvSpPr>
        <p:spPr>
          <a:xfrm>
            <a:off x="3335020" y="7878735"/>
            <a:ext cx="8894184" cy="818999"/>
          </a:xfrm>
          <a:custGeom>
            <a:avLst/>
            <a:gdLst/>
            <a:ahLst/>
            <a:cxnLst/>
            <a:rect l="l" t="t" r="r" b="b"/>
            <a:pathLst>
              <a:path w="2342501" h="617392">
                <a:moveTo>
                  <a:pt x="26113" y="0"/>
                </a:moveTo>
                <a:lnTo>
                  <a:pt x="2316388" y="0"/>
                </a:lnTo>
                <a:cubicBezTo>
                  <a:pt x="2330810" y="0"/>
                  <a:pt x="2342501" y="11691"/>
                  <a:pt x="2342501" y="26113"/>
                </a:cubicBezTo>
                <a:lnTo>
                  <a:pt x="2342501" y="591278"/>
                </a:lnTo>
                <a:cubicBezTo>
                  <a:pt x="2342501" y="598204"/>
                  <a:pt x="2339750" y="604846"/>
                  <a:pt x="2334853" y="609743"/>
                </a:cubicBezTo>
                <a:cubicBezTo>
                  <a:pt x="2329955" y="614640"/>
                  <a:pt x="2323313" y="617392"/>
                  <a:pt x="2316388" y="617392"/>
                </a:cubicBezTo>
                <a:lnTo>
                  <a:pt x="26113" y="617392"/>
                </a:lnTo>
                <a:cubicBezTo>
                  <a:pt x="11691" y="617392"/>
                  <a:pt x="0" y="605700"/>
                  <a:pt x="0" y="591278"/>
                </a:cubicBezTo>
                <a:lnTo>
                  <a:pt x="0" y="26113"/>
                </a:lnTo>
                <a:cubicBezTo>
                  <a:pt x="0" y="11691"/>
                  <a:pt x="11691" y="0"/>
                  <a:pt x="26113" y="0"/>
                </a:cubicBezTo>
                <a:close/>
              </a:path>
            </a:pathLst>
          </a:custGeom>
          <a:solidFill>
            <a:srgbClr val="9EA7FA"/>
          </a:solidFill>
        </p:spPr>
      </p:sp>
      <p:grpSp>
        <p:nvGrpSpPr>
          <p:cNvPr id="64" name="Group 33">
            <a:extLst>
              <a:ext uri="{FF2B5EF4-FFF2-40B4-BE49-F238E27FC236}">
                <a16:creationId xmlns:a16="http://schemas.microsoft.com/office/drawing/2014/main" id="{40D3C8C5-3275-A789-C396-6E3CB568F2E8}"/>
              </a:ext>
            </a:extLst>
          </p:cNvPr>
          <p:cNvGrpSpPr/>
          <p:nvPr/>
        </p:nvGrpSpPr>
        <p:grpSpPr>
          <a:xfrm>
            <a:off x="2971800" y="8075969"/>
            <a:ext cx="1189805" cy="725131"/>
            <a:chOff x="0" y="0"/>
            <a:chExt cx="454882" cy="543738"/>
          </a:xfrm>
        </p:grpSpPr>
        <p:sp>
          <p:nvSpPr>
            <p:cNvPr id="65" name="Freeform 34">
              <a:extLst>
                <a:ext uri="{FF2B5EF4-FFF2-40B4-BE49-F238E27FC236}">
                  <a16:creationId xmlns:a16="http://schemas.microsoft.com/office/drawing/2014/main" id="{B66188DC-805F-C224-B861-EA1A76764A05}"/>
                </a:ext>
              </a:extLst>
            </p:cNvPr>
            <p:cNvSpPr/>
            <p:nvPr/>
          </p:nvSpPr>
          <p:spPr>
            <a:xfrm>
              <a:off x="0" y="0"/>
              <a:ext cx="454882" cy="543738"/>
            </a:xfrm>
            <a:custGeom>
              <a:avLst/>
              <a:gdLst/>
              <a:ahLst/>
              <a:cxnLst/>
              <a:rect l="l" t="t" r="r" b="b"/>
              <a:pathLst>
                <a:path w="454882" h="543738">
                  <a:moveTo>
                    <a:pt x="134476" y="0"/>
                  </a:moveTo>
                  <a:lnTo>
                    <a:pt x="320406" y="0"/>
                  </a:lnTo>
                  <a:cubicBezTo>
                    <a:pt x="356071" y="0"/>
                    <a:pt x="390276" y="14168"/>
                    <a:pt x="415495" y="39387"/>
                  </a:cubicBezTo>
                  <a:cubicBezTo>
                    <a:pt x="440714" y="64606"/>
                    <a:pt x="454882" y="98811"/>
                    <a:pt x="454882" y="134476"/>
                  </a:cubicBezTo>
                  <a:lnTo>
                    <a:pt x="454882" y="409262"/>
                  </a:lnTo>
                  <a:cubicBezTo>
                    <a:pt x="454882" y="444928"/>
                    <a:pt x="440714" y="479132"/>
                    <a:pt x="415495" y="504351"/>
                  </a:cubicBezTo>
                  <a:cubicBezTo>
                    <a:pt x="390276" y="529570"/>
                    <a:pt x="356071" y="543738"/>
                    <a:pt x="320406" y="543738"/>
                  </a:cubicBezTo>
                  <a:lnTo>
                    <a:pt x="134476" y="543738"/>
                  </a:lnTo>
                  <a:cubicBezTo>
                    <a:pt x="60207" y="543738"/>
                    <a:pt x="0" y="483531"/>
                    <a:pt x="0" y="409262"/>
                  </a:cubicBezTo>
                  <a:lnTo>
                    <a:pt x="0" y="134476"/>
                  </a:lnTo>
                  <a:cubicBezTo>
                    <a:pt x="0" y="98811"/>
                    <a:pt x="14168" y="64606"/>
                    <a:pt x="39387" y="39387"/>
                  </a:cubicBezTo>
                  <a:cubicBezTo>
                    <a:pt x="64606" y="14168"/>
                    <a:pt x="98811" y="0"/>
                    <a:pt x="134476" y="0"/>
                  </a:cubicBezTo>
                  <a:close/>
                </a:path>
              </a:pathLst>
            </a:custGeom>
            <a:solidFill>
              <a:srgbClr val="FFFFFF"/>
            </a:solidFill>
          </p:spPr>
        </p:sp>
        <p:sp>
          <p:nvSpPr>
            <p:cNvPr id="66" name="TextBox 35">
              <a:extLst>
                <a:ext uri="{FF2B5EF4-FFF2-40B4-BE49-F238E27FC236}">
                  <a16:creationId xmlns:a16="http://schemas.microsoft.com/office/drawing/2014/main" id="{228041CC-163E-2734-F08C-C1AC2DF65E29}"/>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7" name="TextBox 41">
            <a:extLst>
              <a:ext uri="{FF2B5EF4-FFF2-40B4-BE49-F238E27FC236}">
                <a16:creationId xmlns:a16="http://schemas.microsoft.com/office/drawing/2014/main" id="{384546EE-18A4-235B-4C43-18CC7499028F}"/>
              </a:ext>
            </a:extLst>
          </p:cNvPr>
          <p:cNvSpPr txBox="1"/>
          <p:nvPr/>
        </p:nvSpPr>
        <p:spPr>
          <a:xfrm>
            <a:off x="5099187" y="8092553"/>
            <a:ext cx="6990829" cy="461665"/>
          </a:xfrm>
          <a:prstGeom prst="rect">
            <a:avLst/>
          </a:prstGeom>
        </p:spPr>
        <p:txBody>
          <a:bodyPr wrap="square" lIns="0" tIns="0" rIns="0" bIns="0" rtlCol="0" anchor="t">
            <a:spAutoFit/>
          </a:bodyPr>
          <a:lstStyle/>
          <a:p>
            <a:pPr>
              <a:lnSpc>
                <a:spcPts val="3600"/>
              </a:lnSpc>
            </a:pPr>
            <a:r>
              <a:rPr lang="en-US" sz="3000" dirty="0">
                <a:solidFill>
                  <a:srgbClr val="FFFFFF"/>
                </a:solidFill>
                <a:latin typeface="Open Sans"/>
              </a:rPr>
              <a:t>SALMA TIARA AMRU</a:t>
            </a:r>
          </a:p>
        </p:txBody>
      </p:sp>
      <p:sp>
        <p:nvSpPr>
          <p:cNvPr id="68" name="TextBox 43">
            <a:extLst>
              <a:ext uri="{FF2B5EF4-FFF2-40B4-BE49-F238E27FC236}">
                <a16:creationId xmlns:a16="http://schemas.microsoft.com/office/drawing/2014/main" id="{02D082BF-38D7-CC39-DB5F-5D47E6614273}"/>
              </a:ext>
            </a:extLst>
          </p:cNvPr>
          <p:cNvSpPr txBox="1"/>
          <p:nvPr/>
        </p:nvSpPr>
        <p:spPr>
          <a:xfrm>
            <a:off x="3390510" y="8304569"/>
            <a:ext cx="1304495" cy="420949"/>
          </a:xfrm>
          <a:prstGeom prst="rect">
            <a:avLst/>
          </a:prstGeom>
        </p:spPr>
        <p:txBody>
          <a:bodyPr lIns="0" tIns="0" rIns="0" bIns="0" rtlCol="0" anchor="t">
            <a:spAutoFit/>
          </a:bodyPr>
          <a:lstStyle/>
          <a:p>
            <a:pPr>
              <a:lnSpc>
                <a:spcPts val="3000"/>
              </a:lnSpc>
            </a:pPr>
            <a:r>
              <a:rPr lang="en-US" sz="4000" dirty="0">
                <a:solidFill>
                  <a:srgbClr val="7030A0"/>
                </a:solidFill>
                <a:latin typeface="Open Sans Bold"/>
              </a:rPr>
              <a:t>04</a:t>
            </a:r>
          </a:p>
        </p:txBody>
      </p:sp>
    </p:spTree>
    <p:extLst>
      <p:ext uri="{BB962C8B-B14F-4D97-AF65-F5344CB8AC3E}">
        <p14:creationId xmlns:p14="http://schemas.microsoft.com/office/powerpoint/2010/main" val="146703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9" y="3406594"/>
            <a:ext cx="15415658" cy="5487410"/>
            <a:chOff x="0" y="0"/>
            <a:chExt cx="4060091" cy="1445244"/>
          </a:xfrm>
        </p:grpSpPr>
        <p:sp>
          <p:nvSpPr>
            <p:cNvPr id="9" name="Freeform 9"/>
            <p:cNvSpPr/>
            <p:nvPr/>
          </p:nvSpPr>
          <p:spPr>
            <a:xfrm>
              <a:off x="0" y="0"/>
              <a:ext cx="4060091" cy="1445244"/>
            </a:xfrm>
            <a:custGeom>
              <a:avLst/>
              <a:gdLst/>
              <a:ahLst/>
              <a:cxnLst/>
              <a:rect l="l" t="t" r="r" b="b"/>
              <a:pathLst>
                <a:path w="4060091" h="1445244">
                  <a:moveTo>
                    <a:pt x="15066" y="0"/>
                  </a:moveTo>
                  <a:lnTo>
                    <a:pt x="4045024" y="0"/>
                  </a:lnTo>
                  <a:cubicBezTo>
                    <a:pt x="4049020" y="0"/>
                    <a:pt x="4052853" y="1587"/>
                    <a:pt x="4055678" y="4413"/>
                  </a:cubicBezTo>
                  <a:cubicBezTo>
                    <a:pt x="4058503" y="7238"/>
                    <a:pt x="4060091" y="11071"/>
                    <a:pt x="4060091" y="15066"/>
                  </a:cubicBezTo>
                  <a:lnTo>
                    <a:pt x="4060091" y="1430177"/>
                  </a:lnTo>
                  <a:cubicBezTo>
                    <a:pt x="4060091" y="1434173"/>
                    <a:pt x="4058503" y="1438005"/>
                    <a:pt x="4055678" y="1440831"/>
                  </a:cubicBezTo>
                  <a:cubicBezTo>
                    <a:pt x="4052853" y="1443656"/>
                    <a:pt x="4049020" y="1445244"/>
                    <a:pt x="4045024" y="1445244"/>
                  </a:cubicBezTo>
                  <a:lnTo>
                    <a:pt x="15066" y="1445244"/>
                  </a:lnTo>
                  <a:cubicBezTo>
                    <a:pt x="11071" y="1445244"/>
                    <a:pt x="7238" y="1443656"/>
                    <a:pt x="4413" y="1440831"/>
                  </a:cubicBezTo>
                  <a:cubicBezTo>
                    <a:pt x="1587" y="1438005"/>
                    <a:pt x="0" y="1434173"/>
                    <a:pt x="0" y="1430177"/>
                  </a:cubicBezTo>
                  <a:lnTo>
                    <a:pt x="0" y="15066"/>
                  </a:lnTo>
                  <a:cubicBezTo>
                    <a:pt x="0" y="11071"/>
                    <a:pt x="1587" y="7238"/>
                    <a:pt x="4413" y="4413"/>
                  </a:cubicBezTo>
                  <a:cubicBezTo>
                    <a:pt x="7238" y="1587"/>
                    <a:pt x="11071" y="0"/>
                    <a:pt x="15066"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84820" y="2116185"/>
            <a:ext cx="1387838" cy="961005"/>
            <a:chOff x="0" y="0"/>
            <a:chExt cx="365521" cy="253104"/>
          </a:xfrm>
        </p:grpSpPr>
        <p:sp>
          <p:nvSpPr>
            <p:cNvPr id="12" name="Freeform 12"/>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Freeform 19"/>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0" name="Freeform 20"/>
          <p:cNvSpPr/>
          <p:nvPr/>
        </p:nvSpPr>
        <p:spPr>
          <a:xfrm flipH="1">
            <a:off x="14048321" y="-667725"/>
            <a:ext cx="7434534" cy="3392851"/>
          </a:xfrm>
          <a:custGeom>
            <a:avLst/>
            <a:gdLst/>
            <a:ahLst/>
            <a:cxnLst/>
            <a:rect l="l" t="t" r="r" b="b"/>
            <a:pathLst>
              <a:path w="7434534" h="3392851">
                <a:moveTo>
                  <a:pt x="7434534" y="0"/>
                </a:moveTo>
                <a:lnTo>
                  <a:pt x="0" y="0"/>
                </a:lnTo>
                <a:lnTo>
                  <a:pt x="0" y="3392850"/>
                </a:lnTo>
                <a:lnTo>
                  <a:pt x="7434534" y="3392850"/>
                </a:lnTo>
                <a:lnTo>
                  <a:pt x="7434534"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1" name="Freeform 21"/>
          <p:cNvSpPr/>
          <p:nvPr/>
        </p:nvSpPr>
        <p:spPr>
          <a:xfrm>
            <a:off x="14460289" y="1656552"/>
            <a:ext cx="1720525" cy="879032"/>
          </a:xfrm>
          <a:custGeom>
            <a:avLst/>
            <a:gdLst/>
            <a:ahLst/>
            <a:cxnLst/>
            <a:rect l="l" t="t" r="r" b="b"/>
            <a:pathLst>
              <a:path w="1720525" h="879032">
                <a:moveTo>
                  <a:pt x="0" y="0"/>
                </a:moveTo>
                <a:lnTo>
                  <a:pt x="1720525" y="0"/>
                </a:lnTo>
                <a:lnTo>
                  <a:pt x="1720525" y="879032"/>
                </a:lnTo>
                <a:lnTo>
                  <a:pt x="0" y="87903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22" name="Group 22"/>
          <p:cNvGrpSpPr/>
          <p:nvPr/>
        </p:nvGrpSpPr>
        <p:grpSpPr>
          <a:xfrm>
            <a:off x="2366439" y="889075"/>
            <a:ext cx="8894184" cy="1341166"/>
            <a:chOff x="0" y="0"/>
            <a:chExt cx="2342501" cy="353229"/>
          </a:xfrm>
        </p:grpSpPr>
        <p:sp>
          <p:nvSpPr>
            <p:cNvPr id="23" name="Freeform 23"/>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sp>
        <p:sp>
          <p:nvSpPr>
            <p:cNvPr id="24" name="TextBox 2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2532980" y="1023851"/>
            <a:ext cx="1066700" cy="1071614"/>
            <a:chOff x="0" y="0"/>
            <a:chExt cx="280942" cy="282236"/>
          </a:xfrm>
        </p:grpSpPr>
        <p:sp>
          <p:nvSpPr>
            <p:cNvPr id="26" name="Freeform 26"/>
            <p:cNvSpPr/>
            <p:nvPr/>
          </p:nvSpPr>
          <p:spPr>
            <a:xfrm>
              <a:off x="0" y="0"/>
              <a:ext cx="280942" cy="282236"/>
            </a:xfrm>
            <a:custGeom>
              <a:avLst/>
              <a:gdLst/>
              <a:ahLst/>
              <a:cxnLst/>
              <a:rect l="l" t="t" r="r" b="b"/>
              <a:pathLst>
                <a:path w="280942" h="282236">
                  <a:moveTo>
                    <a:pt x="140471" y="0"/>
                  </a:moveTo>
                  <a:lnTo>
                    <a:pt x="140471" y="0"/>
                  </a:lnTo>
                  <a:cubicBezTo>
                    <a:pt x="177726" y="0"/>
                    <a:pt x="213455" y="14800"/>
                    <a:pt x="239799" y="41143"/>
                  </a:cubicBezTo>
                  <a:cubicBezTo>
                    <a:pt x="266142" y="67486"/>
                    <a:pt x="280942" y="103216"/>
                    <a:pt x="280942" y="140471"/>
                  </a:cubicBezTo>
                  <a:lnTo>
                    <a:pt x="280942" y="141765"/>
                  </a:lnTo>
                  <a:cubicBezTo>
                    <a:pt x="280942" y="179020"/>
                    <a:pt x="266142" y="214749"/>
                    <a:pt x="239799" y="241093"/>
                  </a:cubicBezTo>
                  <a:cubicBezTo>
                    <a:pt x="213455" y="267436"/>
                    <a:pt x="177726" y="282236"/>
                    <a:pt x="140471" y="282236"/>
                  </a:cubicBezTo>
                  <a:lnTo>
                    <a:pt x="140471" y="282236"/>
                  </a:lnTo>
                  <a:cubicBezTo>
                    <a:pt x="103216" y="282236"/>
                    <a:pt x="67486" y="267436"/>
                    <a:pt x="41143" y="241093"/>
                  </a:cubicBezTo>
                  <a:cubicBezTo>
                    <a:pt x="14800" y="214749"/>
                    <a:pt x="0" y="179020"/>
                    <a:pt x="0" y="141765"/>
                  </a:cubicBezTo>
                  <a:lnTo>
                    <a:pt x="0" y="140471"/>
                  </a:lnTo>
                  <a:cubicBezTo>
                    <a:pt x="0" y="103216"/>
                    <a:pt x="14800" y="67486"/>
                    <a:pt x="41143" y="41143"/>
                  </a:cubicBezTo>
                  <a:cubicBezTo>
                    <a:pt x="67486" y="14800"/>
                    <a:pt x="103216" y="0"/>
                    <a:pt x="140471" y="0"/>
                  </a:cubicBezTo>
                  <a:close/>
                </a:path>
              </a:pathLst>
            </a:custGeom>
            <a:solidFill>
              <a:srgbClr val="CB785D"/>
            </a:solidFill>
          </p:spPr>
        </p:sp>
        <p:sp>
          <p:nvSpPr>
            <p:cNvPr id="27" name="TextBox 2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8" name="Freeform 28"/>
          <p:cNvSpPr/>
          <p:nvPr/>
        </p:nvSpPr>
        <p:spPr>
          <a:xfrm>
            <a:off x="2732651" y="1225980"/>
            <a:ext cx="667357" cy="667357"/>
          </a:xfrm>
          <a:custGeom>
            <a:avLst/>
            <a:gdLst/>
            <a:ahLst/>
            <a:cxnLst/>
            <a:rect l="l" t="t" r="r" b="b"/>
            <a:pathLst>
              <a:path w="667357" h="667357">
                <a:moveTo>
                  <a:pt x="0" y="0"/>
                </a:moveTo>
                <a:lnTo>
                  <a:pt x="667357" y="0"/>
                </a:lnTo>
                <a:lnTo>
                  <a:pt x="667357" y="667357"/>
                </a:lnTo>
                <a:lnTo>
                  <a:pt x="0" y="66735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9" name="TextBox 29"/>
          <p:cNvSpPr txBox="1"/>
          <p:nvPr/>
        </p:nvSpPr>
        <p:spPr>
          <a:xfrm>
            <a:off x="4022589" y="1502508"/>
            <a:ext cx="6058993" cy="487185"/>
          </a:xfrm>
          <a:prstGeom prst="rect">
            <a:avLst/>
          </a:prstGeom>
        </p:spPr>
        <p:txBody>
          <a:bodyPr lIns="0" tIns="0" rIns="0" bIns="0" rtlCol="0" anchor="t">
            <a:spAutoFit/>
          </a:bodyPr>
          <a:lstStyle/>
          <a:p>
            <a:pPr>
              <a:lnSpc>
                <a:spcPts val="3000"/>
              </a:lnSpc>
            </a:pPr>
            <a:r>
              <a:rPr lang="en-US" sz="6000" dirty="0">
                <a:solidFill>
                  <a:srgbClr val="CB785D"/>
                </a:solidFill>
                <a:latin typeface="Open Sans Bold"/>
              </a:rPr>
              <a:t>PEMBAHASAN </a:t>
            </a:r>
          </a:p>
        </p:txBody>
      </p:sp>
      <p:grpSp>
        <p:nvGrpSpPr>
          <p:cNvPr id="30" name="Group 30"/>
          <p:cNvGrpSpPr/>
          <p:nvPr/>
        </p:nvGrpSpPr>
        <p:grpSpPr>
          <a:xfrm>
            <a:off x="2809018" y="3858200"/>
            <a:ext cx="6885721" cy="1285300"/>
            <a:chOff x="0" y="0"/>
            <a:chExt cx="1813523" cy="338515"/>
          </a:xfrm>
        </p:grpSpPr>
        <p:sp>
          <p:nvSpPr>
            <p:cNvPr id="31" name="Freeform 31"/>
            <p:cNvSpPr/>
            <p:nvPr/>
          </p:nvSpPr>
          <p:spPr>
            <a:xfrm>
              <a:off x="0" y="0"/>
              <a:ext cx="1813523" cy="338515"/>
            </a:xfrm>
            <a:custGeom>
              <a:avLst/>
              <a:gdLst/>
              <a:ahLst/>
              <a:cxnLst/>
              <a:rect l="l" t="t" r="r" b="b"/>
              <a:pathLst>
                <a:path w="1813523" h="338515">
                  <a:moveTo>
                    <a:pt x="33730" y="0"/>
                  </a:moveTo>
                  <a:lnTo>
                    <a:pt x="1779793" y="0"/>
                  </a:lnTo>
                  <a:cubicBezTo>
                    <a:pt x="1798422" y="0"/>
                    <a:pt x="1813523" y="15102"/>
                    <a:pt x="1813523" y="33730"/>
                  </a:cubicBezTo>
                  <a:lnTo>
                    <a:pt x="1813523" y="304785"/>
                  </a:lnTo>
                  <a:cubicBezTo>
                    <a:pt x="1813523" y="313731"/>
                    <a:pt x="1809970" y="322310"/>
                    <a:pt x="1803644" y="328636"/>
                  </a:cubicBezTo>
                  <a:cubicBezTo>
                    <a:pt x="1797318" y="334962"/>
                    <a:pt x="1788739" y="338515"/>
                    <a:pt x="1779793" y="338515"/>
                  </a:cubicBezTo>
                  <a:lnTo>
                    <a:pt x="33730" y="338515"/>
                  </a:lnTo>
                  <a:cubicBezTo>
                    <a:pt x="15102" y="338515"/>
                    <a:pt x="0" y="323414"/>
                    <a:pt x="0" y="304785"/>
                  </a:cubicBezTo>
                  <a:lnTo>
                    <a:pt x="0" y="33730"/>
                  </a:lnTo>
                  <a:cubicBezTo>
                    <a:pt x="0" y="15102"/>
                    <a:pt x="15102" y="0"/>
                    <a:pt x="33730" y="0"/>
                  </a:cubicBezTo>
                  <a:close/>
                </a:path>
              </a:pathLst>
            </a:custGeom>
            <a:solidFill>
              <a:srgbClr val="FF8C67"/>
            </a:solidFill>
          </p:spPr>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3" name="TextBox 33"/>
          <p:cNvSpPr txBox="1"/>
          <p:nvPr/>
        </p:nvSpPr>
        <p:spPr>
          <a:xfrm>
            <a:off x="3388069" y="4272250"/>
            <a:ext cx="5671882" cy="457200"/>
          </a:xfrm>
          <a:prstGeom prst="rect">
            <a:avLst/>
          </a:prstGeom>
        </p:spPr>
        <p:txBody>
          <a:bodyPr lIns="0" tIns="0" rIns="0" bIns="0" rtlCol="0" anchor="t">
            <a:spAutoFit/>
          </a:bodyPr>
          <a:lstStyle/>
          <a:p>
            <a:pPr algn="ctr">
              <a:lnSpc>
                <a:spcPts val="3600"/>
              </a:lnSpc>
            </a:pPr>
            <a:r>
              <a:rPr lang="en-US" sz="3000" dirty="0" err="1">
                <a:solidFill>
                  <a:srgbClr val="FFFFFF"/>
                </a:solidFill>
                <a:latin typeface="Open Sans"/>
              </a:rPr>
              <a:t>Pengertian</a:t>
            </a:r>
            <a:r>
              <a:rPr lang="en-US" sz="3000" dirty="0">
                <a:solidFill>
                  <a:srgbClr val="FFFFFF"/>
                </a:solidFill>
                <a:latin typeface="Open Sans"/>
              </a:rPr>
              <a:t> </a:t>
            </a:r>
            <a:r>
              <a:rPr lang="en-US" sz="3000" dirty="0" err="1">
                <a:solidFill>
                  <a:srgbClr val="FFFFFF"/>
                </a:solidFill>
                <a:latin typeface="Open Sans"/>
              </a:rPr>
              <a:t>Dinamika</a:t>
            </a:r>
            <a:endParaRPr lang="en-US" sz="3000" dirty="0">
              <a:solidFill>
                <a:srgbClr val="FFFFFF"/>
              </a:solidFill>
              <a:latin typeface="Open Sans"/>
            </a:endParaRPr>
          </a:p>
        </p:txBody>
      </p:sp>
      <p:grpSp>
        <p:nvGrpSpPr>
          <p:cNvPr id="34" name="Group 34"/>
          <p:cNvGrpSpPr/>
          <p:nvPr/>
        </p:nvGrpSpPr>
        <p:grpSpPr>
          <a:xfrm>
            <a:off x="2809018" y="5507649"/>
            <a:ext cx="6885721" cy="1285300"/>
            <a:chOff x="0" y="0"/>
            <a:chExt cx="1813523" cy="338515"/>
          </a:xfrm>
        </p:grpSpPr>
        <p:sp>
          <p:nvSpPr>
            <p:cNvPr id="35" name="Freeform 35"/>
            <p:cNvSpPr/>
            <p:nvPr/>
          </p:nvSpPr>
          <p:spPr>
            <a:xfrm>
              <a:off x="0" y="0"/>
              <a:ext cx="1813523" cy="338515"/>
            </a:xfrm>
            <a:custGeom>
              <a:avLst/>
              <a:gdLst/>
              <a:ahLst/>
              <a:cxnLst/>
              <a:rect l="l" t="t" r="r" b="b"/>
              <a:pathLst>
                <a:path w="1813523" h="338515">
                  <a:moveTo>
                    <a:pt x="33730" y="0"/>
                  </a:moveTo>
                  <a:lnTo>
                    <a:pt x="1779793" y="0"/>
                  </a:lnTo>
                  <a:cubicBezTo>
                    <a:pt x="1798422" y="0"/>
                    <a:pt x="1813523" y="15102"/>
                    <a:pt x="1813523" y="33730"/>
                  </a:cubicBezTo>
                  <a:lnTo>
                    <a:pt x="1813523" y="304785"/>
                  </a:lnTo>
                  <a:cubicBezTo>
                    <a:pt x="1813523" y="313731"/>
                    <a:pt x="1809970" y="322310"/>
                    <a:pt x="1803644" y="328636"/>
                  </a:cubicBezTo>
                  <a:cubicBezTo>
                    <a:pt x="1797318" y="334962"/>
                    <a:pt x="1788739" y="338515"/>
                    <a:pt x="1779793" y="338515"/>
                  </a:cubicBezTo>
                  <a:lnTo>
                    <a:pt x="33730" y="338515"/>
                  </a:lnTo>
                  <a:cubicBezTo>
                    <a:pt x="15102" y="338515"/>
                    <a:pt x="0" y="323414"/>
                    <a:pt x="0" y="304785"/>
                  </a:cubicBezTo>
                  <a:lnTo>
                    <a:pt x="0" y="33730"/>
                  </a:lnTo>
                  <a:cubicBezTo>
                    <a:pt x="0" y="15102"/>
                    <a:pt x="15102" y="0"/>
                    <a:pt x="33730" y="0"/>
                  </a:cubicBezTo>
                  <a:close/>
                </a:path>
              </a:pathLst>
            </a:custGeom>
            <a:solidFill>
              <a:srgbClr val="FF8C67"/>
            </a:solidFill>
          </p:spPr>
        </p:sp>
        <p:sp>
          <p:nvSpPr>
            <p:cNvPr id="36" name="TextBox 3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7" name="TextBox 37"/>
          <p:cNvSpPr txBox="1"/>
          <p:nvPr/>
        </p:nvSpPr>
        <p:spPr>
          <a:xfrm>
            <a:off x="3388069" y="5676900"/>
            <a:ext cx="5671882" cy="1384995"/>
          </a:xfrm>
          <a:prstGeom prst="rect">
            <a:avLst/>
          </a:prstGeom>
        </p:spPr>
        <p:txBody>
          <a:bodyPr lIns="0" tIns="0" rIns="0" bIns="0" rtlCol="0" anchor="t">
            <a:spAutoFit/>
          </a:bodyPr>
          <a:lstStyle/>
          <a:p>
            <a:pPr algn="ctr">
              <a:lnSpc>
                <a:spcPts val="3600"/>
              </a:lnSpc>
            </a:pPr>
            <a:r>
              <a:rPr lang="pt-BR" sz="3000" dirty="0">
                <a:solidFill>
                  <a:srgbClr val="FFFFFF"/>
                </a:solidFill>
                <a:latin typeface="Open Sans"/>
              </a:rPr>
              <a:t>Dinamika Pancasila Dalam Sejarah Bangsa</a:t>
            </a:r>
          </a:p>
          <a:p>
            <a:pPr algn="ctr">
              <a:lnSpc>
                <a:spcPts val="3600"/>
              </a:lnSpc>
            </a:pPr>
            <a:endParaRPr lang="en-US" sz="3000" dirty="0">
              <a:solidFill>
                <a:srgbClr val="FFFFFF"/>
              </a:solidFill>
              <a:latin typeface="Open Sans"/>
            </a:endParaRPr>
          </a:p>
        </p:txBody>
      </p:sp>
      <p:grpSp>
        <p:nvGrpSpPr>
          <p:cNvPr id="38" name="Group 38"/>
          <p:cNvGrpSpPr/>
          <p:nvPr/>
        </p:nvGrpSpPr>
        <p:grpSpPr>
          <a:xfrm>
            <a:off x="2809018" y="7157097"/>
            <a:ext cx="6885721" cy="1285300"/>
            <a:chOff x="0" y="0"/>
            <a:chExt cx="1813523" cy="338515"/>
          </a:xfrm>
        </p:grpSpPr>
        <p:sp>
          <p:nvSpPr>
            <p:cNvPr id="39" name="Freeform 39"/>
            <p:cNvSpPr/>
            <p:nvPr/>
          </p:nvSpPr>
          <p:spPr>
            <a:xfrm>
              <a:off x="0" y="0"/>
              <a:ext cx="1813523" cy="338515"/>
            </a:xfrm>
            <a:custGeom>
              <a:avLst/>
              <a:gdLst/>
              <a:ahLst/>
              <a:cxnLst/>
              <a:rect l="l" t="t" r="r" b="b"/>
              <a:pathLst>
                <a:path w="1813523" h="338515">
                  <a:moveTo>
                    <a:pt x="33730" y="0"/>
                  </a:moveTo>
                  <a:lnTo>
                    <a:pt x="1779793" y="0"/>
                  </a:lnTo>
                  <a:cubicBezTo>
                    <a:pt x="1798422" y="0"/>
                    <a:pt x="1813523" y="15102"/>
                    <a:pt x="1813523" y="33730"/>
                  </a:cubicBezTo>
                  <a:lnTo>
                    <a:pt x="1813523" y="304785"/>
                  </a:lnTo>
                  <a:cubicBezTo>
                    <a:pt x="1813523" y="313731"/>
                    <a:pt x="1809970" y="322310"/>
                    <a:pt x="1803644" y="328636"/>
                  </a:cubicBezTo>
                  <a:cubicBezTo>
                    <a:pt x="1797318" y="334962"/>
                    <a:pt x="1788739" y="338515"/>
                    <a:pt x="1779793" y="338515"/>
                  </a:cubicBezTo>
                  <a:lnTo>
                    <a:pt x="33730" y="338515"/>
                  </a:lnTo>
                  <a:cubicBezTo>
                    <a:pt x="15102" y="338515"/>
                    <a:pt x="0" y="323414"/>
                    <a:pt x="0" y="304785"/>
                  </a:cubicBezTo>
                  <a:lnTo>
                    <a:pt x="0" y="33730"/>
                  </a:lnTo>
                  <a:cubicBezTo>
                    <a:pt x="0" y="15102"/>
                    <a:pt x="15102" y="0"/>
                    <a:pt x="33730" y="0"/>
                  </a:cubicBezTo>
                  <a:close/>
                </a:path>
              </a:pathLst>
            </a:custGeom>
            <a:solidFill>
              <a:srgbClr val="FF8C67"/>
            </a:solidFill>
          </p:spPr>
        </p:sp>
        <p:sp>
          <p:nvSpPr>
            <p:cNvPr id="40" name="TextBox 4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1" name="TextBox 41"/>
          <p:cNvSpPr txBox="1"/>
          <p:nvPr/>
        </p:nvSpPr>
        <p:spPr>
          <a:xfrm>
            <a:off x="3388069" y="7343229"/>
            <a:ext cx="5671882" cy="923330"/>
          </a:xfrm>
          <a:prstGeom prst="rect">
            <a:avLst/>
          </a:prstGeom>
        </p:spPr>
        <p:txBody>
          <a:bodyPr lIns="0" tIns="0" rIns="0" bIns="0" rtlCol="0" anchor="t">
            <a:spAutoFit/>
          </a:bodyPr>
          <a:lstStyle/>
          <a:p>
            <a:pPr algn="ctr">
              <a:lnSpc>
                <a:spcPts val="3600"/>
              </a:lnSpc>
            </a:pPr>
            <a:r>
              <a:rPr lang="en-US" sz="3000" dirty="0" err="1">
                <a:solidFill>
                  <a:srgbClr val="FFFFFF"/>
                </a:solidFill>
                <a:latin typeface="Open Sans"/>
              </a:rPr>
              <a:t>Periode</a:t>
            </a:r>
            <a:r>
              <a:rPr lang="en-US" sz="3000" dirty="0">
                <a:solidFill>
                  <a:srgbClr val="FFFFFF"/>
                </a:solidFill>
                <a:latin typeface="Open Sans"/>
              </a:rPr>
              <a:t> </a:t>
            </a:r>
            <a:r>
              <a:rPr lang="en-US" sz="3000" dirty="0" err="1">
                <a:solidFill>
                  <a:srgbClr val="FFFFFF"/>
                </a:solidFill>
                <a:latin typeface="Open Sans"/>
              </a:rPr>
              <a:t>Penerapan</a:t>
            </a:r>
            <a:r>
              <a:rPr lang="en-US" sz="3000" dirty="0">
                <a:solidFill>
                  <a:srgbClr val="FFFFFF"/>
                </a:solidFill>
                <a:latin typeface="Open Sans"/>
              </a:rPr>
              <a:t> Pancasila Pada Masa Orde Lama</a:t>
            </a:r>
          </a:p>
        </p:txBody>
      </p:sp>
      <p:grpSp>
        <p:nvGrpSpPr>
          <p:cNvPr id="42" name="Group 42"/>
          <p:cNvGrpSpPr/>
          <p:nvPr/>
        </p:nvGrpSpPr>
        <p:grpSpPr>
          <a:xfrm>
            <a:off x="10551989" y="3858200"/>
            <a:ext cx="6885721" cy="1285300"/>
            <a:chOff x="0" y="0"/>
            <a:chExt cx="1813523" cy="338515"/>
          </a:xfrm>
        </p:grpSpPr>
        <p:sp>
          <p:nvSpPr>
            <p:cNvPr id="43" name="Freeform 43"/>
            <p:cNvSpPr/>
            <p:nvPr/>
          </p:nvSpPr>
          <p:spPr>
            <a:xfrm>
              <a:off x="0" y="0"/>
              <a:ext cx="1813523" cy="338515"/>
            </a:xfrm>
            <a:custGeom>
              <a:avLst/>
              <a:gdLst/>
              <a:ahLst/>
              <a:cxnLst/>
              <a:rect l="l" t="t" r="r" b="b"/>
              <a:pathLst>
                <a:path w="1813523" h="338515">
                  <a:moveTo>
                    <a:pt x="33730" y="0"/>
                  </a:moveTo>
                  <a:lnTo>
                    <a:pt x="1779793" y="0"/>
                  </a:lnTo>
                  <a:cubicBezTo>
                    <a:pt x="1798422" y="0"/>
                    <a:pt x="1813523" y="15102"/>
                    <a:pt x="1813523" y="33730"/>
                  </a:cubicBezTo>
                  <a:lnTo>
                    <a:pt x="1813523" y="304785"/>
                  </a:lnTo>
                  <a:cubicBezTo>
                    <a:pt x="1813523" y="313731"/>
                    <a:pt x="1809970" y="322310"/>
                    <a:pt x="1803644" y="328636"/>
                  </a:cubicBezTo>
                  <a:cubicBezTo>
                    <a:pt x="1797318" y="334962"/>
                    <a:pt x="1788739" y="338515"/>
                    <a:pt x="1779793" y="338515"/>
                  </a:cubicBezTo>
                  <a:lnTo>
                    <a:pt x="33730" y="338515"/>
                  </a:lnTo>
                  <a:cubicBezTo>
                    <a:pt x="15102" y="338515"/>
                    <a:pt x="0" y="323414"/>
                    <a:pt x="0" y="304785"/>
                  </a:cubicBezTo>
                  <a:lnTo>
                    <a:pt x="0" y="33730"/>
                  </a:lnTo>
                  <a:cubicBezTo>
                    <a:pt x="0" y="15102"/>
                    <a:pt x="15102" y="0"/>
                    <a:pt x="33730" y="0"/>
                  </a:cubicBezTo>
                  <a:close/>
                </a:path>
              </a:pathLst>
            </a:custGeom>
            <a:solidFill>
              <a:srgbClr val="9EA7FA"/>
            </a:solidFill>
          </p:spPr>
        </p:sp>
        <p:sp>
          <p:nvSpPr>
            <p:cNvPr id="44" name="TextBox 4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5" name="TextBox 45"/>
          <p:cNvSpPr txBox="1"/>
          <p:nvPr/>
        </p:nvSpPr>
        <p:spPr>
          <a:xfrm>
            <a:off x="11131041" y="4067770"/>
            <a:ext cx="5671882" cy="923330"/>
          </a:xfrm>
          <a:prstGeom prst="rect">
            <a:avLst/>
          </a:prstGeom>
        </p:spPr>
        <p:txBody>
          <a:bodyPr lIns="0" tIns="0" rIns="0" bIns="0" rtlCol="0" anchor="t">
            <a:spAutoFit/>
          </a:bodyPr>
          <a:lstStyle/>
          <a:p>
            <a:pPr algn="ctr">
              <a:lnSpc>
                <a:spcPts val="3600"/>
              </a:lnSpc>
            </a:pPr>
            <a:r>
              <a:rPr lang="en-US" sz="3000" dirty="0">
                <a:solidFill>
                  <a:srgbClr val="FFFFFF"/>
                </a:solidFill>
                <a:latin typeface="Open Sans"/>
              </a:rPr>
              <a:t>Pancasila </a:t>
            </a:r>
            <a:r>
              <a:rPr lang="en-US" sz="3000" dirty="0" err="1">
                <a:solidFill>
                  <a:srgbClr val="FFFFFF"/>
                </a:solidFill>
                <a:latin typeface="Open Sans"/>
              </a:rPr>
              <a:t>Ditengah</a:t>
            </a:r>
            <a:r>
              <a:rPr lang="en-US" sz="3000" dirty="0">
                <a:solidFill>
                  <a:srgbClr val="FFFFFF"/>
                </a:solidFill>
                <a:latin typeface="Open Sans"/>
              </a:rPr>
              <a:t> Era </a:t>
            </a:r>
            <a:r>
              <a:rPr lang="en-US" sz="3000" dirty="0" err="1">
                <a:solidFill>
                  <a:srgbClr val="FFFFFF"/>
                </a:solidFill>
                <a:latin typeface="Open Sans"/>
              </a:rPr>
              <a:t>Globalisas</a:t>
            </a:r>
            <a:endParaRPr lang="en-US" sz="3000" dirty="0">
              <a:solidFill>
                <a:srgbClr val="FFFFFF"/>
              </a:solidFill>
              <a:latin typeface="Open Sans"/>
            </a:endParaRPr>
          </a:p>
        </p:txBody>
      </p:sp>
      <p:grpSp>
        <p:nvGrpSpPr>
          <p:cNvPr id="46" name="Group 46"/>
          <p:cNvGrpSpPr/>
          <p:nvPr/>
        </p:nvGrpSpPr>
        <p:grpSpPr>
          <a:xfrm>
            <a:off x="10551989" y="5507649"/>
            <a:ext cx="6885721" cy="1285300"/>
            <a:chOff x="0" y="0"/>
            <a:chExt cx="1813523" cy="338515"/>
          </a:xfrm>
        </p:grpSpPr>
        <p:sp>
          <p:nvSpPr>
            <p:cNvPr id="47" name="Freeform 47"/>
            <p:cNvSpPr/>
            <p:nvPr/>
          </p:nvSpPr>
          <p:spPr>
            <a:xfrm>
              <a:off x="0" y="0"/>
              <a:ext cx="1813523" cy="338515"/>
            </a:xfrm>
            <a:custGeom>
              <a:avLst/>
              <a:gdLst/>
              <a:ahLst/>
              <a:cxnLst/>
              <a:rect l="l" t="t" r="r" b="b"/>
              <a:pathLst>
                <a:path w="1813523" h="338515">
                  <a:moveTo>
                    <a:pt x="33730" y="0"/>
                  </a:moveTo>
                  <a:lnTo>
                    <a:pt x="1779793" y="0"/>
                  </a:lnTo>
                  <a:cubicBezTo>
                    <a:pt x="1798422" y="0"/>
                    <a:pt x="1813523" y="15102"/>
                    <a:pt x="1813523" y="33730"/>
                  </a:cubicBezTo>
                  <a:lnTo>
                    <a:pt x="1813523" y="304785"/>
                  </a:lnTo>
                  <a:cubicBezTo>
                    <a:pt x="1813523" y="313731"/>
                    <a:pt x="1809970" y="322310"/>
                    <a:pt x="1803644" y="328636"/>
                  </a:cubicBezTo>
                  <a:cubicBezTo>
                    <a:pt x="1797318" y="334962"/>
                    <a:pt x="1788739" y="338515"/>
                    <a:pt x="1779793" y="338515"/>
                  </a:cubicBezTo>
                  <a:lnTo>
                    <a:pt x="33730" y="338515"/>
                  </a:lnTo>
                  <a:cubicBezTo>
                    <a:pt x="15102" y="338515"/>
                    <a:pt x="0" y="323414"/>
                    <a:pt x="0" y="304785"/>
                  </a:cubicBezTo>
                  <a:lnTo>
                    <a:pt x="0" y="33730"/>
                  </a:lnTo>
                  <a:cubicBezTo>
                    <a:pt x="0" y="15102"/>
                    <a:pt x="15102" y="0"/>
                    <a:pt x="33730" y="0"/>
                  </a:cubicBezTo>
                  <a:close/>
                </a:path>
              </a:pathLst>
            </a:custGeom>
            <a:solidFill>
              <a:srgbClr val="9EA7FA"/>
            </a:solidFill>
          </p:spPr>
        </p:sp>
        <p:sp>
          <p:nvSpPr>
            <p:cNvPr id="48" name="TextBox 4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9" name="TextBox 49"/>
          <p:cNvSpPr txBox="1"/>
          <p:nvPr/>
        </p:nvSpPr>
        <p:spPr>
          <a:xfrm>
            <a:off x="11131041" y="5676900"/>
            <a:ext cx="5671882" cy="923330"/>
          </a:xfrm>
          <a:prstGeom prst="rect">
            <a:avLst/>
          </a:prstGeom>
        </p:spPr>
        <p:txBody>
          <a:bodyPr lIns="0" tIns="0" rIns="0" bIns="0" rtlCol="0" anchor="t">
            <a:spAutoFit/>
          </a:bodyPr>
          <a:lstStyle/>
          <a:p>
            <a:pPr algn="ctr">
              <a:lnSpc>
                <a:spcPts val="3600"/>
              </a:lnSpc>
            </a:pPr>
            <a:r>
              <a:rPr lang="it-IT" sz="3000" dirty="0">
                <a:solidFill>
                  <a:srgbClr val="FFFFFF"/>
                </a:solidFill>
                <a:latin typeface="Open Sans"/>
              </a:rPr>
              <a:t>Tantangan Pancasila Di Era Globalisasi </a:t>
            </a:r>
          </a:p>
        </p:txBody>
      </p:sp>
      <p:grpSp>
        <p:nvGrpSpPr>
          <p:cNvPr id="50" name="Group 50"/>
          <p:cNvGrpSpPr/>
          <p:nvPr/>
        </p:nvGrpSpPr>
        <p:grpSpPr>
          <a:xfrm>
            <a:off x="10551989" y="7157097"/>
            <a:ext cx="6885721" cy="1285300"/>
            <a:chOff x="0" y="0"/>
            <a:chExt cx="1813523" cy="338515"/>
          </a:xfrm>
        </p:grpSpPr>
        <p:sp>
          <p:nvSpPr>
            <p:cNvPr id="51" name="Freeform 51"/>
            <p:cNvSpPr/>
            <p:nvPr/>
          </p:nvSpPr>
          <p:spPr>
            <a:xfrm>
              <a:off x="0" y="0"/>
              <a:ext cx="1813523" cy="338515"/>
            </a:xfrm>
            <a:custGeom>
              <a:avLst/>
              <a:gdLst/>
              <a:ahLst/>
              <a:cxnLst/>
              <a:rect l="l" t="t" r="r" b="b"/>
              <a:pathLst>
                <a:path w="1813523" h="338515">
                  <a:moveTo>
                    <a:pt x="33730" y="0"/>
                  </a:moveTo>
                  <a:lnTo>
                    <a:pt x="1779793" y="0"/>
                  </a:lnTo>
                  <a:cubicBezTo>
                    <a:pt x="1798422" y="0"/>
                    <a:pt x="1813523" y="15102"/>
                    <a:pt x="1813523" y="33730"/>
                  </a:cubicBezTo>
                  <a:lnTo>
                    <a:pt x="1813523" y="304785"/>
                  </a:lnTo>
                  <a:cubicBezTo>
                    <a:pt x="1813523" y="313731"/>
                    <a:pt x="1809970" y="322310"/>
                    <a:pt x="1803644" y="328636"/>
                  </a:cubicBezTo>
                  <a:cubicBezTo>
                    <a:pt x="1797318" y="334962"/>
                    <a:pt x="1788739" y="338515"/>
                    <a:pt x="1779793" y="338515"/>
                  </a:cubicBezTo>
                  <a:lnTo>
                    <a:pt x="33730" y="338515"/>
                  </a:lnTo>
                  <a:cubicBezTo>
                    <a:pt x="15102" y="338515"/>
                    <a:pt x="0" y="323414"/>
                    <a:pt x="0" y="304785"/>
                  </a:cubicBezTo>
                  <a:lnTo>
                    <a:pt x="0" y="33730"/>
                  </a:lnTo>
                  <a:cubicBezTo>
                    <a:pt x="0" y="15102"/>
                    <a:pt x="15102" y="0"/>
                    <a:pt x="33730" y="0"/>
                  </a:cubicBezTo>
                  <a:close/>
                </a:path>
              </a:pathLst>
            </a:custGeom>
            <a:solidFill>
              <a:srgbClr val="9EA7FA"/>
            </a:solidFill>
          </p:spPr>
        </p:sp>
        <p:sp>
          <p:nvSpPr>
            <p:cNvPr id="52" name="TextBox 5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3" name="TextBox 53"/>
          <p:cNvSpPr txBox="1"/>
          <p:nvPr/>
        </p:nvSpPr>
        <p:spPr>
          <a:xfrm>
            <a:off x="11131041" y="7277100"/>
            <a:ext cx="5671882" cy="923330"/>
          </a:xfrm>
          <a:prstGeom prst="rect">
            <a:avLst/>
          </a:prstGeom>
        </p:spPr>
        <p:txBody>
          <a:bodyPr lIns="0" tIns="0" rIns="0" bIns="0" rtlCol="0" anchor="t">
            <a:spAutoFit/>
          </a:bodyPr>
          <a:lstStyle/>
          <a:p>
            <a:pPr algn="ctr">
              <a:lnSpc>
                <a:spcPts val="3600"/>
              </a:lnSpc>
            </a:pPr>
            <a:r>
              <a:rPr lang="it-IT" sz="3000" dirty="0">
                <a:solidFill>
                  <a:srgbClr val="FFFFFF"/>
                </a:solidFill>
                <a:latin typeface="Open Sans"/>
              </a:rPr>
              <a:t>Bentuk Implementasi Nilai-nilai Pancasila di Era Globalisas</a:t>
            </a:r>
            <a:endParaRPr lang="en-US" sz="3000" dirty="0">
              <a:solidFill>
                <a:srgbClr val="FFFFFF"/>
              </a:solidFill>
              <a:latin typeface="Open Sans"/>
            </a:endParaRPr>
          </a:p>
        </p:txBody>
      </p:sp>
      <p:sp>
        <p:nvSpPr>
          <p:cNvPr id="54" name="Freeform 54"/>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9" y="2830443"/>
            <a:ext cx="15415658" cy="6427857"/>
            <a:chOff x="0" y="0"/>
            <a:chExt cx="4060091" cy="1692934"/>
          </a:xfrm>
        </p:grpSpPr>
        <p:sp>
          <p:nvSpPr>
            <p:cNvPr id="9" name="Freeform 9"/>
            <p:cNvSpPr/>
            <p:nvPr/>
          </p:nvSpPr>
          <p:spPr>
            <a:xfrm>
              <a:off x="0" y="0"/>
              <a:ext cx="4060091" cy="1692934"/>
            </a:xfrm>
            <a:custGeom>
              <a:avLst/>
              <a:gdLst/>
              <a:ahLst/>
              <a:cxnLst/>
              <a:rect l="l" t="t" r="r" b="b"/>
              <a:pathLst>
                <a:path w="4060091" h="1692934">
                  <a:moveTo>
                    <a:pt x="15066" y="0"/>
                  </a:moveTo>
                  <a:lnTo>
                    <a:pt x="4045024" y="0"/>
                  </a:lnTo>
                  <a:cubicBezTo>
                    <a:pt x="4049020" y="0"/>
                    <a:pt x="4052853" y="1587"/>
                    <a:pt x="4055678" y="4413"/>
                  </a:cubicBezTo>
                  <a:cubicBezTo>
                    <a:pt x="4058503" y="7238"/>
                    <a:pt x="4060091" y="11071"/>
                    <a:pt x="4060091" y="15066"/>
                  </a:cubicBezTo>
                  <a:lnTo>
                    <a:pt x="4060091" y="1677867"/>
                  </a:lnTo>
                  <a:cubicBezTo>
                    <a:pt x="4060091" y="1681863"/>
                    <a:pt x="4058503" y="1685695"/>
                    <a:pt x="4055678" y="1688521"/>
                  </a:cubicBezTo>
                  <a:cubicBezTo>
                    <a:pt x="4052853" y="1691346"/>
                    <a:pt x="4049020" y="1692934"/>
                    <a:pt x="4045024" y="1692934"/>
                  </a:cubicBezTo>
                  <a:lnTo>
                    <a:pt x="15066" y="1692934"/>
                  </a:lnTo>
                  <a:cubicBezTo>
                    <a:pt x="11071" y="1692934"/>
                    <a:pt x="7238" y="1691346"/>
                    <a:pt x="4413" y="1688521"/>
                  </a:cubicBezTo>
                  <a:cubicBezTo>
                    <a:pt x="1587" y="1685695"/>
                    <a:pt x="0" y="1681863"/>
                    <a:pt x="0" y="1677867"/>
                  </a:cubicBezTo>
                  <a:lnTo>
                    <a:pt x="0" y="15066"/>
                  </a:lnTo>
                  <a:cubicBezTo>
                    <a:pt x="0" y="11071"/>
                    <a:pt x="1587" y="7238"/>
                    <a:pt x="4413" y="4413"/>
                  </a:cubicBezTo>
                  <a:cubicBezTo>
                    <a:pt x="7238" y="1587"/>
                    <a:pt x="11071" y="0"/>
                    <a:pt x="15066" y="0"/>
                  </a:cubicBezTo>
                  <a:close/>
                </a:path>
              </a:pathLst>
            </a:custGeom>
            <a:solidFill>
              <a:srgbClr val="9EA7FA"/>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4820" y="3377697"/>
            <a:ext cx="1387838" cy="961005"/>
            <a:chOff x="0" y="0"/>
            <a:chExt cx="365521" cy="253104"/>
          </a:xfrm>
        </p:grpSpPr>
        <p:sp>
          <p:nvSpPr>
            <p:cNvPr id="13" name="Freeform 13"/>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Freeform 19"/>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20" name="Group 20"/>
          <p:cNvGrpSpPr/>
          <p:nvPr/>
        </p:nvGrpSpPr>
        <p:grpSpPr>
          <a:xfrm>
            <a:off x="2366439" y="889075"/>
            <a:ext cx="13188910" cy="1341166"/>
            <a:chOff x="0" y="0"/>
            <a:chExt cx="2342501" cy="353229"/>
          </a:xfrm>
        </p:grpSpPr>
        <p:sp>
          <p:nvSpPr>
            <p:cNvPr id="21" name="Freeform 21"/>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2532980" y="1023851"/>
            <a:ext cx="1066700" cy="1071614"/>
            <a:chOff x="0" y="0"/>
            <a:chExt cx="280942" cy="282236"/>
          </a:xfrm>
        </p:grpSpPr>
        <p:sp>
          <p:nvSpPr>
            <p:cNvPr id="24" name="Freeform 24"/>
            <p:cNvSpPr/>
            <p:nvPr/>
          </p:nvSpPr>
          <p:spPr>
            <a:xfrm>
              <a:off x="0" y="0"/>
              <a:ext cx="280942" cy="282236"/>
            </a:xfrm>
            <a:custGeom>
              <a:avLst/>
              <a:gdLst/>
              <a:ahLst/>
              <a:cxnLst/>
              <a:rect l="l" t="t" r="r" b="b"/>
              <a:pathLst>
                <a:path w="280942" h="282236">
                  <a:moveTo>
                    <a:pt x="140471" y="0"/>
                  </a:moveTo>
                  <a:lnTo>
                    <a:pt x="140471" y="0"/>
                  </a:lnTo>
                  <a:cubicBezTo>
                    <a:pt x="177726" y="0"/>
                    <a:pt x="213455" y="14800"/>
                    <a:pt x="239799" y="41143"/>
                  </a:cubicBezTo>
                  <a:cubicBezTo>
                    <a:pt x="266142" y="67486"/>
                    <a:pt x="280942" y="103216"/>
                    <a:pt x="280942" y="140471"/>
                  </a:cubicBezTo>
                  <a:lnTo>
                    <a:pt x="280942" y="141765"/>
                  </a:lnTo>
                  <a:cubicBezTo>
                    <a:pt x="280942" y="179020"/>
                    <a:pt x="266142" y="214749"/>
                    <a:pt x="239799" y="241093"/>
                  </a:cubicBezTo>
                  <a:cubicBezTo>
                    <a:pt x="213455" y="267436"/>
                    <a:pt x="177726" y="282236"/>
                    <a:pt x="140471" y="282236"/>
                  </a:cubicBezTo>
                  <a:lnTo>
                    <a:pt x="140471" y="282236"/>
                  </a:lnTo>
                  <a:cubicBezTo>
                    <a:pt x="103216" y="282236"/>
                    <a:pt x="67486" y="267436"/>
                    <a:pt x="41143" y="241093"/>
                  </a:cubicBezTo>
                  <a:cubicBezTo>
                    <a:pt x="14800" y="214749"/>
                    <a:pt x="0" y="179020"/>
                    <a:pt x="0" y="141765"/>
                  </a:cubicBezTo>
                  <a:lnTo>
                    <a:pt x="0" y="140471"/>
                  </a:lnTo>
                  <a:cubicBezTo>
                    <a:pt x="0" y="103216"/>
                    <a:pt x="14800" y="67486"/>
                    <a:pt x="41143" y="41143"/>
                  </a:cubicBezTo>
                  <a:cubicBezTo>
                    <a:pt x="67486" y="14800"/>
                    <a:pt x="103216" y="0"/>
                    <a:pt x="140471" y="0"/>
                  </a:cubicBezTo>
                  <a:close/>
                </a:path>
              </a:pathLst>
            </a:custGeom>
            <a:solidFill>
              <a:srgbClr val="CB785D"/>
            </a:solidFill>
          </p:spPr>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6" name="Freeform 26"/>
          <p:cNvSpPr/>
          <p:nvPr/>
        </p:nvSpPr>
        <p:spPr>
          <a:xfrm>
            <a:off x="2732651" y="1225980"/>
            <a:ext cx="667357" cy="667357"/>
          </a:xfrm>
          <a:custGeom>
            <a:avLst/>
            <a:gdLst/>
            <a:ahLst/>
            <a:cxnLst/>
            <a:rect l="l" t="t" r="r" b="b"/>
            <a:pathLst>
              <a:path w="667357" h="667357">
                <a:moveTo>
                  <a:pt x="0" y="0"/>
                </a:moveTo>
                <a:lnTo>
                  <a:pt x="667357" y="0"/>
                </a:lnTo>
                <a:lnTo>
                  <a:pt x="667357" y="667357"/>
                </a:lnTo>
                <a:lnTo>
                  <a:pt x="0" y="66735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7" name="Freeform 27"/>
          <p:cNvSpPr/>
          <p:nvPr/>
        </p:nvSpPr>
        <p:spPr>
          <a:xfrm>
            <a:off x="11338241" y="3260910"/>
            <a:ext cx="5921059" cy="5997390"/>
          </a:xfrm>
          <a:custGeom>
            <a:avLst/>
            <a:gdLst/>
            <a:ahLst/>
            <a:cxnLst/>
            <a:rect l="l" t="t" r="r" b="b"/>
            <a:pathLst>
              <a:path w="5921059" h="5997390">
                <a:moveTo>
                  <a:pt x="0" y="0"/>
                </a:moveTo>
                <a:lnTo>
                  <a:pt x="5921059" y="0"/>
                </a:lnTo>
                <a:lnTo>
                  <a:pt x="5921059" y="5997390"/>
                </a:lnTo>
                <a:lnTo>
                  <a:pt x="0" y="599739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8" name="TextBox 28"/>
          <p:cNvSpPr txBox="1"/>
          <p:nvPr/>
        </p:nvSpPr>
        <p:spPr>
          <a:xfrm>
            <a:off x="4022589" y="1502508"/>
            <a:ext cx="10150611" cy="487185"/>
          </a:xfrm>
          <a:prstGeom prst="rect">
            <a:avLst/>
          </a:prstGeom>
        </p:spPr>
        <p:txBody>
          <a:bodyPr wrap="square" lIns="0" tIns="0" rIns="0" bIns="0" rtlCol="0" anchor="t">
            <a:spAutoFit/>
          </a:bodyPr>
          <a:lstStyle/>
          <a:p>
            <a:pPr>
              <a:lnSpc>
                <a:spcPts val="3000"/>
              </a:lnSpc>
            </a:pPr>
            <a:r>
              <a:rPr lang="en-US" sz="6000" dirty="0">
                <a:solidFill>
                  <a:srgbClr val="CB785D"/>
                </a:solidFill>
                <a:latin typeface="Open Sans Bold"/>
              </a:rPr>
              <a:t>PENGERTIAN DINAMIKA</a:t>
            </a:r>
          </a:p>
        </p:txBody>
      </p:sp>
      <p:sp>
        <p:nvSpPr>
          <p:cNvPr id="29" name="TextBox 29"/>
          <p:cNvSpPr txBox="1"/>
          <p:nvPr/>
        </p:nvSpPr>
        <p:spPr>
          <a:xfrm>
            <a:off x="3066330" y="3807916"/>
            <a:ext cx="7906470" cy="3693319"/>
          </a:xfrm>
          <a:prstGeom prst="rect">
            <a:avLst/>
          </a:prstGeom>
        </p:spPr>
        <p:txBody>
          <a:bodyPr wrap="square" lIns="0" tIns="0" rIns="0" bIns="0" rtlCol="0" anchor="t">
            <a:spAutoFit/>
          </a:bodyPr>
          <a:lstStyle/>
          <a:p>
            <a:pPr>
              <a:lnSpc>
                <a:spcPts val="3600"/>
              </a:lnSpc>
            </a:pPr>
            <a:r>
              <a:rPr lang="en-US" sz="3000" dirty="0" err="1">
                <a:solidFill>
                  <a:srgbClr val="FFFFFF"/>
                </a:solidFill>
                <a:latin typeface="Open Sans"/>
              </a:rPr>
              <a:t>Dinamika</a:t>
            </a:r>
            <a:r>
              <a:rPr lang="en-US" sz="3000" dirty="0">
                <a:solidFill>
                  <a:srgbClr val="FFFFFF"/>
                </a:solidFill>
                <a:latin typeface="Open Sans"/>
              </a:rPr>
              <a:t> </a:t>
            </a:r>
            <a:r>
              <a:rPr lang="en-US" sz="3000" dirty="0" err="1">
                <a:solidFill>
                  <a:srgbClr val="FFFFFF"/>
                </a:solidFill>
                <a:latin typeface="Open Sans"/>
              </a:rPr>
              <a:t>merupakan</a:t>
            </a:r>
            <a:r>
              <a:rPr lang="en-US" sz="3000" dirty="0">
                <a:solidFill>
                  <a:srgbClr val="FFFFFF"/>
                </a:solidFill>
                <a:latin typeface="Open Sans"/>
              </a:rPr>
              <a:t> </a:t>
            </a:r>
            <a:r>
              <a:rPr lang="en-US" sz="3000" dirty="0" err="1">
                <a:solidFill>
                  <a:srgbClr val="FFFFFF"/>
                </a:solidFill>
                <a:latin typeface="Open Sans"/>
              </a:rPr>
              <a:t>suatu</a:t>
            </a:r>
            <a:r>
              <a:rPr lang="en-US" sz="3000" dirty="0">
                <a:solidFill>
                  <a:srgbClr val="FFFFFF"/>
                </a:solidFill>
                <a:latin typeface="Open Sans"/>
              </a:rPr>
              <a:t> </a:t>
            </a:r>
            <a:r>
              <a:rPr lang="en-US" sz="3000" dirty="0" err="1">
                <a:solidFill>
                  <a:srgbClr val="FFFFFF"/>
                </a:solidFill>
                <a:latin typeface="Open Sans"/>
              </a:rPr>
              <a:t>pola</a:t>
            </a:r>
            <a:r>
              <a:rPr lang="en-US" sz="3000" dirty="0">
                <a:solidFill>
                  <a:srgbClr val="FFFFFF"/>
                </a:solidFill>
                <a:latin typeface="Open Sans"/>
              </a:rPr>
              <a:t> </a:t>
            </a:r>
            <a:r>
              <a:rPr lang="en-US" sz="3000" dirty="0" err="1">
                <a:solidFill>
                  <a:srgbClr val="FFFFFF"/>
                </a:solidFill>
                <a:latin typeface="Open Sans"/>
              </a:rPr>
              <a:t>atau</a:t>
            </a:r>
            <a:r>
              <a:rPr lang="en-US" sz="3000" dirty="0">
                <a:solidFill>
                  <a:srgbClr val="FFFFFF"/>
                </a:solidFill>
                <a:latin typeface="Open Sans"/>
              </a:rPr>
              <a:t> proses </a:t>
            </a:r>
            <a:r>
              <a:rPr lang="en-US" sz="3000" dirty="0" err="1">
                <a:solidFill>
                  <a:srgbClr val="FFFFFF"/>
                </a:solidFill>
                <a:latin typeface="Open Sans"/>
              </a:rPr>
              <a:t>pertumbuhan</a:t>
            </a:r>
            <a:r>
              <a:rPr lang="en-US" sz="3000" dirty="0">
                <a:solidFill>
                  <a:srgbClr val="FFFFFF"/>
                </a:solidFill>
                <a:latin typeface="Open Sans"/>
              </a:rPr>
              <a:t>, </a:t>
            </a:r>
            <a:r>
              <a:rPr lang="en-US" sz="3000" dirty="0" err="1">
                <a:solidFill>
                  <a:srgbClr val="FFFFFF"/>
                </a:solidFill>
                <a:latin typeface="Open Sans"/>
              </a:rPr>
              <a:t>perubahan</a:t>
            </a:r>
            <a:r>
              <a:rPr lang="en-US" sz="3000" dirty="0">
                <a:solidFill>
                  <a:srgbClr val="FFFFFF"/>
                </a:solidFill>
                <a:latin typeface="Open Sans"/>
              </a:rPr>
              <a:t> </a:t>
            </a:r>
            <a:r>
              <a:rPr lang="en-US" sz="3000" dirty="0" err="1">
                <a:solidFill>
                  <a:srgbClr val="FFFFFF"/>
                </a:solidFill>
                <a:latin typeface="Open Sans"/>
              </a:rPr>
              <a:t>atau</a:t>
            </a:r>
            <a:r>
              <a:rPr lang="en-US" sz="3000" dirty="0">
                <a:solidFill>
                  <a:srgbClr val="FFFFFF"/>
                </a:solidFill>
                <a:latin typeface="Open Sans"/>
              </a:rPr>
              <a:t> </a:t>
            </a:r>
            <a:r>
              <a:rPr lang="en-US" sz="3000" dirty="0" err="1">
                <a:solidFill>
                  <a:srgbClr val="FFFFFF"/>
                </a:solidFill>
                <a:latin typeface="Open Sans"/>
              </a:rPr>
              <a:t>perkembangan</a:t>
            </a:r>
            <a:r>
              <a:rPr lang="en-US" sz="3000" dirty="0">
                <a:solidFill>
                  <a:srgbClr val="FFFFFF"/>
                </a:solidFill>
                <a:latin typeface="Open Sans"/>
              </a:rPr>
              <a:t> </a:t>
            </a:r>
            <a:r>
              <a:rPr lang="en-US" sz="3000" dirty="0" err="1">
                <a:solidFill>
                  <a:srgbClr val="FFFFFF"/>
                </a:solidFill>
                <a:latin typeface="Open Sans"/>
              </a:rPr>
              <a:t>dari</a:t>
            </a:r>
            <a:r>
              <a:rPr lang="en-US" sz="3000" dirty="0">
                <a:solidFill>
                  <a:srgbClr val="FFFFFF"/>
                </a:solidFill>
                <a:latin typeface="Open Sans"/>
              </a:rPr>
              <a:t> </a:t>
            </a:r>
            <a:r>
              <a:rPr lang="en-US" sz="3000" dirty="0" err="1">
                <a:solidFill>
                  <a:srgbClr val="FFFFFF"/>
                </a:solidFill>
                <a:latin typeface="Open Sans"/>
              </a:rPr>
              <a:t>suatu</a:t>
            </a:r>
            <a:r>
              <a:rPr lang="en-US" sz="3000" dirty="0">
                <a:solidFill>
                  <a:srgbClr val="FFFFFF"/>
                </a:solidFill>
                <a:latin typeface="Open Sans"/>
              </a:rPr>
              <a:t> </a:t>
            </a:r>
            <a:r>
              <a:rPr lang="en-US" sz="3000" dirty="0" err="1">
                <a:solidFill>
                  <a:srgbClr val="FFFFFF"/>
                </a:solidFill>
                <a:latin typeface="Open Sans"/>
              </a:rPr>
              <a:t>bidang</a:t>
            </a:r>
            <a:r>
              <a:rPr lang="en-US" sz="3000" dirty="0">
                <a:solidFill>
                  <a:srgbClr val="FFFFFF"/>
                </a:solidFill>
                <a:latin typeface="Open Sans"/>
              </a:rPr>
              <a:t> </a:t>
            </a:r>
            <a:r>
              <a:rPr lang="en-US" sz="3000" dirty="0" err="1">
                <a:solidFill>
                  <a:srgbClr val="FFFFFF"/>
                </a:solidFill>
                <a:latin typeface="Open Sans"/>
              </a:rPr>
              <a:t>tertentu</a:t>
            </a:r>
            <a:r>
              <a:rPr lang="en-US" sz="3000" dirty="0">
                <a:solidFill>
                  <a:srgbClr val="FFFFFF"/>
                </a:solidFill>
                <a:latin typeface="Open Sans"/>
              </a:rPr>
              <a:t>, </a:t>
            </a:r>
            <a:r>
              <a:rPr lang="en-US" sz="3000" dirty="0" err="1">
                <a:solidFill>
                  <a:srgbClr val="FFFFFF"/>
                </a:solidFill>
                <a:latin typeface="Open Sans"/>
              </a:rPr>
              <a:t>atau</a:t>
            </a:r>
            <a:r>
              <a:rPr lang="en-US" sz="3000" dirty="0">
                <a:solidFill>
                  <a:srgbClr val="FFFFFF"/>
                </a:solidFill>
                <a:latin typeface="Open Sans"/>
              </a:rPr>
              <a:t> </a:t>
            </a:r>
            <a:r>
              <a:rPr lang="en-US" sz="3000" dirty="0" err="1">
                <a:solidFill>
                  <a:srgbClr val="FFFFFF"/>
                </a:solidFill>
                <a:latin typeface="Open Sans"/>
              </a:rPr>
              <a:t>suatu</a:t>
            </a:r>
            <a:r>
              <a:rPr lang="en-US" sz="3000" dirty="0">
                <a:solidFill>
                  <a:srgbClr val="FFFFFF"/>
                </a:solidFill>
                <a:latin typeface="Open Sans"/>
              </a:rPr>
              <a:t> </a:t>
            </a:r>
            <a:r>
              <a:rPr lang="en-US" sz="3000" dirty="0" err="1">
                <a:solidFill>
                  <a:srgbClr val="FFFFFF"/>
                </a:solidFill>
                <a:latin typeface="Open Sans"/>
              </a:rPr>
              <a:t>sistem</a:t>
            </a:r>
            <a:r>
              <a:rPr lang="en-US" sz="3000" dirty="0">
                <a:solidFill>
                  <a:srgbClr val="FFFFFF"/>
                </a:solidFill>
                <a:latin typeface="Open Sans"/>
              </a:rPr>
              <a:t> </a:t>
            </a:r>
            <a:r>
              <a:rPr lang="en-US" sz="3000" dirty="0" err="1">
                <a:solidFill>
                  <a:srgbClr val="FFFFFF"/>
                </a:solidFill>
                <a:latin typeface="Open Sans"/>
              </a:rPr>
              <a:t>ikatan</a:t>
            </a:r>
            <a:r>
              <a:rPr lang="en-US" sz="3000" dirty="0">
                <a:solidFill>
                  <a:srgbClr val="FFFFFF"/>
                </a:solidFill>
                <a:latin typeface="Open Sans"/>
              </a:rPr>
              <a:t> yang </a:t>
            </a:r>
            <a:r>
              <a:rPr lang="en-US" sz="3000" dirty="0" err="1">
                <a:solidFill>
                  <a:srgbClr val="FFFFFF"/>
                </a:solidFill>
                <a:latin typeface="Open Sans"/>
              </a:rPr>
              <a:t>saling</a:t>
            </a:r>
            <a:r>
              <a:rPr lang="en-US" sz="3000" dirty="0">
                <a:solidFill>
                  <a:srgbClr val="FFFFFF"/>
                </a:solidFill>
                <a:latin typeface="Open Sans"/>
              </a:rPr>
              <a:t> </a:t>
            </a:r>
            <a:r>
              <a:rPr lang="en-US" sz="3000" dirty="0" err="1">
                <a:solidFill>
                  <a:srgbClr val="FFFFFF"/>
                </a:solidFill>
                <a:latin typeface="Open Sans"/>
              </a:rPr>
              <a:t>berhubungan</a:t>
            </a:r>
            <a:r>
              <a:rPr lang="en-US" sz="3000" dirty="0">
                <a:solidFill>
                  <a:srgbClr val="FFFFFF"/>
                </a:solidFill>
                <a:latin typeface="Open Sans"/>
              </a:rPr>
              <a:t> dan </a:t>
            </a:r>
            <a:r>
              <a:rPr lang="en-US" sz="3000" dirty="0" err="1">
                <a:solidFill>
                  <a:srgbClr val="FFFFFF"/>
                </a:solidFill>
                <a:latin typeface="Open Sans"/>
              </a:rPr>
              <a:t>saling</a:t>
            </a:r>
            <a:r>
              <a:rPr lang="en-US" sz="3000" dirty="0">
                <a:solidFill>
                  <a:srgbClr val="FFFFFF"/>
                </a:solidFill>
                <a:latin typeface="Open Sans"/>
              </a:rPr>
              <a:t> </a:t>
            </a:r>
            <a:r>
              <a:rPr lang="en-US" sz="3000" dirty="0" err="1">
                <a:solidFill>
                  <a:srgbClr val="FFFFFF"/>
                </a:solidFill>
                <a:latin typeface="Open Sans"/>
              </a:rPr>
              <a:t>mempengaruhi</a:t>
            </a:r>
            <a:r>
              <a:rPr lang="en-US" sz="3000" dirty="0">
                <a:solidFill>
                  <a:srgbClr val="FFFFFF"/>
                </a:solidFill>
                <a:latin typeface="Open Sans"/>
              </a:rPr>
              <a:t> </a:t>
            </a:r>
            <a:r>
              <a:rPr lang="en-US" sz="3000" dirty="0" err="1">
                <a:solidFill>
                  <a:srgbClr val="FFFFFF"/>
                </a:solidFill>
                <a:latin typeface="Open Sans"/>
              </a:rPr>
              <a:t>antara</a:t>
            </a:r>
            <a:r>
              <a:rPr lang="en-US" sz="3000" dirty="0">
                <a:solidFill>
                  <a:srgbClr val="FFFFFF"/>
                </a:solidFill>
                <a:latin typeface="Open Sans"/>
              </a:rPr>
              <a:t> </a:t>
            </a:r>
            <a:r>
              <a:rPr lang="en-US" sz="3000" dirty="0" err="1">
                <a:solidFill>
                  <a:srgbClr val="FFFFFF"/>
                </a:solidFill>
                <a:latin typeface="Open Sans"/>
              </a:rPr>
              <a:t>unsur</a:t>
            </a:r>
            <a:r>
              <a:rPr lang="en-US" sz="3000" dirty="0">
                <a:solidFill>
                  <a:srgbClr val="FFFFFF"/>
                </a:solidFill>
                <a:latin typeface="Open Sans"/>
              </a:rPr>
              <a:t> yang </a:t>
            </a:r>
            <a:r>
              <a:rPr lang="en-US" sz="3000" dirty="0" err="1">
                <a:solidFill>
                  <a:srgbClr val="FFFFFF"/>
                </a:solidFill>
                <a:latin typeface="Open Sans"/>
              </a:rPr>
              <a:t>satu</a:t>
            </a:r>
            <a:r>
              <a:rPr lang="en-US" sz="3000" dirty="0">
                <a:solidFill>
                  <a:srgbClr val="FFFFFF"/>
                </a:solidFill>
                <a:latin typeface="Open Sans"/>
              </a:rPr>
              <a:t> </a:t>
            </a:r>
            <a:r>
              <a:rPr lang="en-US" sz="3000" dirty="0" err="1">
                <a:solidFill>
                  <a:srgbClr val="FFFFFF"/>
                </a:solidFill>
                <a:latin typeface="Open Sans"/>
              </a:rPr>
              <a:t>dengan</a:t>
            </a:r>
            <a:r>
              <a:rPr lang="en-US" sz="3000" dirty="0">
                <a:solidFill>
                  <a:srgbClr val="FFFFFF"/>
                </a:solidFill>
                <a:latin typeface="Open Sans"/>
              </a:rPr>
              <a:t> yang lain, </a:t>
            </a:r>
            <a:r>
              <a:rPr lang="en-US" sz="3000" dirty="0" err="1">
                <a:solidFill>
                  <a:srgbClr val="FFFFFF"/>
                </a:solidFill>
                <a:latin typeface="Open Sans"/>
              </a:rPr>
              <a:t>karena</a:t>
            </a:r>
            <a:r>
              <a:rPr lang="en-US" sz="3000" dirty="0">
                <a:solidFill>
                  <a:srgbClr val="FFFFFF"/>
                </a:solidFill>
                <a:latin typeface="Open Sans"/>
              </a:rPr>
              <a:t> </a:t>
            </a:r>
            <a:r>
              <a:rPr lang="en-US" sz="3000" dirty="0" err="1">
                <a:solidFill>
                  <a:srgbClr val="FFFFFF"/>
                </a:solidFill>
                <a:latin typeface="Open Sans"/>
              </a:rPr>
              <a:t>adanya</a:t>
            </a:r>
            <a:r>
              <a:rPr lang="en-US" sz="3000" dirty="0">
                <a:solidFill>
                  <a:srgbClr val="FFFFFF"/>
                </a:solidFill>
                <a:latin typeface="Open Sans"/>
              </a:rPr>
              <a:t> </a:t>
            </a:r>
            <a:r>
              <a:rPr lang="en-US" sz="3000" dirty="0" err="1">
                <a:solidFill>
                  <a:srgbClr val="FFFFFF"/>
                </a:solidFill>
                <a:latin typeface="Open Sans"/>
              </a:rPr>
              <a:t>pertalian</a:t>
            </a:r>
            <a:r>
              <a:rPr lang="en-US" sz="3000" dirty="0">
                <a:solidFill>
                  <a:srgbClr val="FFFFFF"/>
                </a:solidFill>
                <a:latin typeface="Open Sans"/>
              </a:rPr>
              <a:t> yang </a:t>
            </a:r>
            <a:r>
              <a:rPr lang="en-US" sz="3000" dirty="0" err="1">
                <a:solidFill>
                  <a:srgbClr val="FFFFFF"/>
                </a:solidFill>
                <a:latin typeface="Open Sans"/>
              </a:rPr>
              <a:t>langsung</a:t>
            </a:r>
            <a:r>
              <a:rPr lang="en-US" sz="3000" dirty="0">
                <a:solidFill>
                  <a:srgbClr val="FFFFFF"/>
                </a:solidFill>
                <a:latin typeface="Open Sans"/>
              </a:rPr>
              <a:t> </a:t>
            </a:r>
            <a:r>
              <a:rPr lang="en-US" sz="3000" dirty="0" err="1">
                <a:solidFill>
                  <a:srgbClr val="FFFFFF"/>
                </a:solidFill>
                <a:latin typeface="Open Sans"/>
              </a:rPr>
              <a:t>diantara</a:t>
            </a:r>
            <a:r>
              <a:rPr lang="en-US" sz="3000" dirty="0">
                <a:solidFill>
                  <a:srgbClr val="FFFFFF"/>
                </a:solidFill>
                <a:latin typeface="Open Sans"/>
              </a:rPr>
              <a:t> </a:t>
            </a:r>
            <a:r>
              <a:rPr lang="en-US" sz="3000" dirty="0" err="1">
                <a:solidFill>
                  <a:srgbClr val="FFFFFF"/>
                </a:solidFill>
                <a:latin typeface="Open Sans"/>
              </a:rPr>
              <a:t>unsur-unsur</a:t>
            </a:r>
            <a:r>
              <a:rPr lang="en-US" sz="3000" dirty="0">
                <a:solidFill>
                  <a:srgbClr val="FFFFFF"/>
                </a:solidFill>
                <a:latin typeface="Open Sans"/>
              </a:rPr>
              <a:t>  </a:t>
            </a:r>
            <a:r>
              <a:rPr lang="en-US" sz="3000" dirty="0" err="1">
                <a:solidFill>
                  <a:srgbClr val="FFFFFF"/>
                </a:solidFill>
                <a:latin typeface="Open Sans"/>
              </a:rPr>
              <a:t>tersebut</a:t>
            </a:r>
            <a:r>
              <a:rPr lang="en-US" sz="3000" dirty="0">
                <a:solidFill>
                  <a:srgbClr val="FFFFFF"/>
                </a:solidFill>
                <a:latin typeface="Open Sans"/>
              </a:rPr>
              <a:t>.</a:t>
            </a:r>
          </a:p>
        </p:txBody>
      </p:sp>
      <p:sp>
        <p:nvSpPr>
          <p:cNvPr id="34" name="Freeform 34"/>
          <p:cNvSpPr/>
          <p:nvPr/>
        </p:nvSpPr>
        <p:spPr>
          <a:xfrm>
            <a:off x="14298770" y="-727527"/>
            <a:ext cx="5129804" cy="2620863"/>
          </a:xfrm>
          <a:custGeom>
            <a:avLst/>
            <a:gdLst/>
            <a:ahLst/>
            <a:cxnLst/>
            <a:rect l="l" t="t" r="r" b="b"/>
            <a:pathLst>
              <a:path w="5129804" h="2620863">
                <a:moveTo>
                  <a:pt x="0" y="0"/>
                </a:moveTo>
                <a:lnTo>
                  <a:pt x="5129804" y="0"/>
                </a:lnTo>
                <a:lnTo>
                  <a:pt x="5129804" y="2620864"/>
                </a:lnTo>
                <a:lnTo>
                  <a:pt x="0" y="262086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35" name="Freeform 35"/>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9" y="3303438"/>
            <a:ext cx="15415658" cy="5954862"/>
            <a:chOff x="0" y="0"/>
            <a:chExt cx="4060091" cy="1692934"/>
          </a:xfrm>
        </p:grpSpPr>
        <p:sp>
          <p:nvSpPr>
            <p:cNvPr id="9" name="Freeform 9"/>
            <p:cNvSpPr/>
            <p:nvPr/>
          </p:nvSpPr>
          <p:spPr>
            <a:xfrm>
              <a:off x="0" y="0"/>
              <a:ext cx="4060091" cy="1692934"/>
            </a:xfrm>
            <a:custGeom>
              <a:avLst/>
              <a:gdLst/>
              <a:ahLst/>
              <a:cxnLst/>
              <a:rect l="l" t="t" r="r" b="b"/>
              <a:pathLst>
                <a:path w="4060091" h="1692934">
                  <a:moveTo>
                    <a:pt x="15066" y="0"/>
                  </a:moveTo>
                  <a:lnTo>
                    <a:pt x="4045024" y="0"/>
                  </a:lnTo>
                  <a:cubicBezTo>
                    <a:pt x="4049020" y="0"/>
                    <a:pt x="4052853" y="1587"/>
                    <a:pt x="4055678" y="4413"/>
                  </a:cubicBezTo>
                  <a:cubicBezTo>
                    <a:pt x="4058503" y="7238"/>
                    <a:pt x="4060091" y="11071"/>
                    <a:pt x="4060091" y="15066"/>
                  </a:cubicBezTo>
                  <a:lnTo>
                    <a:pt x="4060091" y="1677867"/>
                  </a:lnTo>
                  <a:cubicBezTo>
                    <a:pt x="4060091" y="1681863"/>
                    <a:pt x="4058503" y="1685695"/>
                    <a:pt x="4055678" y="1688521"/>
                  </a:cubicBezTo>
                  <a:cubicBezTo>
                    <a:pt x="4052853" y="1691346"/>
                    <a:pt x="4049020" y="1692934"/>
                    <a:pt x="4045024" y="1692934"/>
                  </a:cubicBezTo>
                  <a:lnTo>
                    <a:pt x="15066" y="1692934"/>
                  </a:lnTo>
                  <a:cubicBezTo>
                    <a:pt x="11071" y="1692934"/>
                    <a:pt x="7238" y="1691346"/>
                    <a:pt x="4413" y="1688521"/>
                  </a:cubicBezTo>
                  <a:cubicBezTo>
                    <a:pt x="1587" y="1685695"/>
                    <a:pt x="0" y="1681863"/>
                    <a:pt x="0" y="1677867"/>
                  </a:cubicBezTo>
                  <a:lnTo>
                    <a:pt x="0" y="15066"/>
                  </a:lnTo>
                  <a:cubicBezTo>
                    <a:pt x="0" y="11071"/>
                    <a:pt x="1587" y="7238"/>
                    <a:pt x="4413" y="4413"/>
                  </a:cubicBezTo>
                  <a:cubicBezTo>
                    <a:pt x="7238" y="1587"/>
                    <a:pt x="11071" y="0"/>
                    <a:pt x="15066"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6" name="Group 16"/>
          <p:cNvGrpSpPr/>
          <p:nvPr/>
        </p:nvGrpSpPr>
        <p:grpSpPr>
          <a:xfrm>
            <a:off x="2366439" y="889075"/>
            <a:ext cx="13188910" cy="2014960"/>
            <a:chOff x="0" y="0"/>
            <a:chExt cx="2342501" cy="353229"/>
          </a:xfrm>
        </p:grpSpPr>
        <p:sp>
          <p:nvSpPr>
            <p:cNvPr id="17" name="Freeform 17"/>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2532980" y="1333500"/>
            <a:ext cx="1066700" cy="1071614"/>
            <a:chOff x="0" y="0"/>
            <a:chExt cx="280942" cy="282236"/>
          </a:xfrm>
        </p:grpSpPr>
        <p:sp>
          <p:nvSpPr>
            <p:cNvPr id="20" name="Freeform 20"/>
            <p:cNvSpPr/>
            <p:nvPr/>
          </p:nvSpPr>
          <p:spPr>
            <a:xfrm>
              <a:off x="0" y="0"/>
              <a:ext cx="280942" cy="282236"/>
            </a:xfrm>
            <a:custGeom>
              <a:avLst/>
              <a:gdLst/>
              <a:ahLst/>
              <a:cxnLst/>
              <a:rect l="l" t="t" r="r" b="b"/>
              <a:pathLst>
                <a:path w="280942" h="282236">
                  <a:moveTo>
                    <a:pt x="140471" y="0"/>
                  </a:moveTo>
                  <a:lnTo>
                    <a:pt x="140471" y="0"/>
                  </a:lnTo>
                  <a:cubicBezTo>
                    <a:pt x="177726" y="0"/>
                    <a:pt x="213455" y="14800"/>
                    <a:pt x="239799" y="41143"/>
                  </a:cubicBezTo>
                  <a:cubicBezTo>
                    <a:pt x="266142" y="67486"/>
                    <a:pt x="280942" y="103216"/>
                    <a:pt x="280942" y="140471"/>
                  </a:cubicBezTo>
                  <a:lnTo>
                    <a:pt x="280942" y="141765"/>
                  </a:lnTo>
                  <a:cubicBezTo>
                    <a:pt x="280942" y="179020"/>
                    <a:pt x="266142" y="214749"/>
                    <a:pt x="239799" y="241093"/>
                  </a:cubicBezTo>
                  <a:cubicBezTo>
                    <a:pt x="213455" y="267436"/>
                    <a:pt x="177726" y="282236"/>
                    <a:pt x="140471" y="282236"/>
                  </a:cubicBezTo>
                  <a:lnTo>
                    <a:pt x="140471" y="282236"/>
                  </a:lnTo>
                  <a:cubicBezTo>
                    <a:pt x="103216" y="282236"/>
                    <a:pt x="67486" y="267436"/>
                    <a:pt x="41143" y="241093"/>
                  </a:cubicBezTo>
                  <a:cubicBezTo>
                    <a:pt x="14800" y="214749"/>
                    <a:pt x="0" y="179020"/>
                    <a:pt x="0" y="141765"/>
                  </a:cubicBezTo>
                  <a:lnTo>
                    <a:pt x="0" y="140471"/>
                  </a:lnTo>
                  <a:cubicBezTo>
                    <a:pt x="0" y="103216"/>
                    <a:pt x="14800" y="67486"/>
                    <a:pt x="41143" y="41143"/>
                  </a:cubicBezTo>
                  <a:cubicBezTo>
                    <a:pt x="67486" y="14800"/>
                    <a:pt x="103216" y="0"/>
                    <a:pt x="140471" y="0"/>
                  </a:cubicBezTo>
                  <a:close/>
                </a:path>
              </a:pathLst>
            </a:custGeom>
            <a:solidFill>
              <a:srgbClr val="CB785D"/>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2" name="Freeform 22"/>
          <p:cNvSpPr/>
          <p:nvPr/>
        </p:nvSpPr>
        <p:spPr>
          <a:xfrm>
            <a:off x="2732651" y="1535629"/>
            <a:ext cx="667357" cy="667357"/>
          </a:xfrm>
          <a:custGeom>
            <a:avLst/>
            <a:gdLst/>
            <a:ahLst/>
            <a:cxnLst/>
            <a:rect l="l" t="t" r="r" b="b"/>
            <a:pathLst>
              <a:path w="667357" h="667357">
                <a:moveTo>
                  <a:pt x="0" y="0"/>
                </a:moveTo>
                <a:lnTo>
                  <a:pt x="667357" y="0"/>
                </a:lnTo>
                <a:lnTo>
                  <a:pt x="667357" y="667357"/>
                </a:lnTo>
                <a:lnTo>
                  <a:pt x="0" y="66735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4" name="TextBox 24"/>
          <p:cNvSpPr txBox="1"/>
          <p:nvPr/>
        </p:nvSpPr>
        <p:spPr>
          <a:xfrm>
            <a:off x="4022589" y="980856"/>
            <a:ext cx="10684011" cy="2333844"/>
          </a:xfrm>
          <a:prstGeom prst="rect">
            <a:avLst/>
          </a:prstGeom>
        </p:spPr>
        <p:txBody>
          <a:bodyPr wrap="square" lIns="0" tIns="0" rIns="0" bIns="0" rtlCol="0" anchor="t">
            <a:spAutoFit/>
          </a:bodyPr>
          <a:lstStyle/>
          <a:p>
            <a:r>
              <a:rPr lang="pt-BR" sz="6000" dirty="0">
                <a:solidFill>
                  <a:srgbClr val="CB785D"/>
                </a:solidFill>
                <a:latin typeface="Open Sans Bold"/>
              </a:rPr>
              <a:t>DINAMIKA PANCASILA DALAM SEJARAH BANGSA</a:t>
            </a:r>
          </a:p>
          <a:p>
            <a:pPr>
              <a:lnSpc>
                <a:spcPts val="3000"/>
              </a:lnSpc>
            </a:pPr>
            <a:endParaRPr lang="en-US" sz="6000" dirty="0">
              <a:solidFill>
                <a:srgbClr val="CB785D"/>
              </a:solidFill>
              <a:latin typeface="Open Sans Bold"/>
            </a:endParaRPr>
          </a:p>
        </p:txBody>
      </p:sp>
      <p:sp>
        <p:nvSpPr>
          <p:cNvPr id="25" name="TextBox 25"/>
          <p:cNvSpPr txBox="1"/>
          <p:nvPr/>
        </p:nvSpPr>
        <p:spPr>
          <a:xfrm>
            <a:off x="2807986" y="3543300"/>
            <a:ext cx="14250833" cy="6001643"/>
          </a:xfrm>
          <a:prstGeom prst="rect">
            <a:avLst/>
          </a:prstGeom>
        </p:spPr>
        <p:txBody>
          <a:bodyPr wrap="square" lIns="0" tIns="0" rIns="0" bIns="0" rtlCol="0" anchor="t">
            <a:spAutoFit/>
          </a:bodyPr>
          <a:lstStyle/>
          <a:p>
            <a:pPr algn="just">
              <a:lnSpc>
                <a:spcPts val="3600"/>
              </a:lnSpc>
            </a:pPr>
            <a:r>
              <a:rPr lang="en-US" sz="3000" dirty="0" err="1">
                <a:solidFill>
                  <a:srgbClr val="804D3D"/>
                </a:solidFill>
                <a:latin typeface="Open Sans"/>
              </a:rPr>
              <a:t>Dinamika</a:t>
            </a:r>
            <a:r>
              <a:rPr lang="en-US" sz="3000" dirty="0">
                <a:solidFill>
                  <a:srgbClr val="804D3D"/>
                </a:solidFill>
                <a:latin typeface="Open Sans"/>
              </a:rPr>
              <a:t> </a:t>
            </a:r>
            <a:r>
              <a:rPr lang="en-US" sz="3000" dirty="0" err="1">
                <a:solidFill>
                  <a:srgbClr val="804D3D"/>
                </a:solidFill>
                <a:latin typeface="Open Sans"/>
              </a:rPr>
              <a:t>merupakan</a:t>
            </a:r>
            <a:r>
              <a:rPr lang="en-US" sz="3000" dirty="0">
                <a:solidFill>
                  <a:srgbClr val="804D3D"/>
                </a:solidFill>
                <a:latin typeface="Open Sans"/>
              </a:rPr>
              <a:t> </a:t>
            </a:r>
            <a:r>
              <a:rPr lang="en-US" sz="3000" dirty="0" err="1">
                <a:solidFill>
                  <a:srgbClr val="804D3D"/>
                </a:solidFill>
                <a:latin typeface="Open Sans"/>
              </a:rPr>
              <a:t>suatu</a:t>
            </a:r>
            <a:r>
              <a:rPr lang="en-US" sz="3000" dirty="0">
                <a:solidFill>
                  <a:srgbClr val="804D3D"/>
                </a:solidFill>
                <a:latin typeface="Open Sans"/>
              </a:rPr>
              <a:t> </a:t>
            </a:r>
            <a:r>
              <a:rPr lang="en-US" sz="3000" dirty="0" err="1">
                <a:solidFill>
                  <a:srgbClr val="804D3D"/>
                </a:solidFill>
                <a:latin typeface="Open Sans"/>
              </a:rPr>
              <a:t>pola</a:t>
            </a:r>
            <a:r>
              <a:rPr lang="en-US" sz="3000" dirty="0">
                <a:solidFill>
                  <a:srgbClr val="804D3D"/>
                </a:solidFill>
                <a:latin typeface="Open Sans"/>
              </a:rPr>
              <a:t> </a:t>
            </a:r>
            <a:r>
              <a:rPr lang="en-US" sz="3000" dirty="0" err="1">
                <a:solidFill>
                  <a:srgbClr val="804D3D"/>
                </a:solidFill>
                <a:latin typeface="Open Sans"/>
              </a:rPr>
              <a:t>atau</a:t>
            </a:r>
            <a:r>
              <a:rPr lang="en-US" sz="3000" dirty="0">
                <a:solidFill>
                  <a:srgbClr val="804D3D"/>
                </a:solidFill>
                <a:latin typeface="Open Sans"/>
              </a:rPr>
              <a:t> proses </a:t>
            </a:r>
            <a:r>
              <a:rPr lang="en-US" sz="3000" dirty="0" err="1">
                <a:solidFill>
                  <a:srgbClr val="804D3D"/>
                </a:solidFill>
                <a:latin typeface="Open Sans"/>
              </a:rPr>
              <a:t>pertumbuhan</a:t>
            </a:r>
            <a:r>
              <a:rPr lang="en-US" sz="3000" dirty="0">
                <a:solidFill>
                  <a:srgbClr val="804D3D"/>
                </a:solidFill>
                <a:latin typeface="Open Sans"/>
              </a:rPr>
              <a:t>, </a:t>
            </a:r>
            <a:r>
              <a:rPr lang="en-US" sz="3000" dirty="0" err="1">
                <a:solidFill>
                  <a:srgbClr val="804D3D"/>
                </a:solidFill>
                <a:latin typeface="Open Sans"/>
              </a:rPr>
              <a:t>perubahan</a:t>
            </a:r>
            <a:r>
              <a:rPr lang="en-US" sz="3000" dirty="0">
                <a:solidFill>
                  <a:srgbClr val="804D3D"/>
                </a:solidFill>
                <a:latin typeface="Open Sans"/>
              </a:rPr>
              <a:t> </a:t>
            </a:r>
            <a:r>
              <a:rPr lang="en-US" sz="3000" dirty="0" err="1">
                <a:solidFill>
                  <a:srgbClr val="804D3D"/>
                </a:solidFill>
                <a:latin typeface="Open Sans"/>
              </a:rPr>
              <a:t>atau</a:t>
            </a:r>
            <a:r>
              <a:rPr lang="en-US" sz="3000" dirty="0">
                <a:solidFill>
                  <a:srgbClr val="804D3D"/>
                </a:solidFill>
                <a:latin typeface="Open Sans"/>
              </a:rPr>
              <a:t> </a:t>
            </a:r>
            <a:r>
              <a:rPr lang="en-US" sz="3000" dirty="0" err="1">
                <a:solidFill>
                  <a:srgbClr val="804D3D"/>
                </a:solidFill>
                <a:latin typeface="Open Sans"/>
              </a:rPr>
              <a:t>perkembangan</a:t>
            </a:r>
            <a:r>
              <a:rPr lang="en-US" sz="3000" dirty="0">
                <a:solidFill>
                  <a:srgbClr val="804D3D"/>
                </a:solidFill>
                <a:latin typeface="Open Sans"/>
              </a:rPr>
              <a:t> </a:t>
            </a:r>
            <a:r>
              <a:rPr lang="en-US" sz="3000" dirty="0" err="1">
                <a:solidFill>
                  <a:srgbClr val="804D3D"/>
                </a:solidFill>
                <a:latin typeface="Open Sans"/>
              </a:rPr>
              <a:t>dari</a:t>
            </a:r>
            <a:r>
              <a:rPr lang="en-US" sz="3000" dirty="0">
                <a:solidFill>
                  <a:srgbClr val="804D3D"/>
                </a:solidFill>
                <a:latin typeface="Open Sans"/>
              </a:rPr>
              <a:t> </a:t>
            </a:r>
            <a:r>
              <a:rPr lang="en-US" sz="3000" dirty="0" err="1">
                <a:solidFill>
                  <a:srgbClr val="804D3D"/>
                </a:solidFill>
                <a:latin typeface="Open Sans"/>
              </a:rPr>
              <a:t>suatu</a:t>
            </a:r>
            <a:r>
              <a:rPr lang="en-US" sz="3000" dirty="0">
                <a:solidFill>
                  <a:srgbClr val="804D3D"/>
                </a:solidFill>
                <a:latin typeface="Open Sans"/>
              </a:rPr>
              <a:t> </a:t>
            </a:r>
            <a:r>
              <a:rPr lang="en-US" sz="3000" dirty="0" err="1">
                <a:solidFill>
                  <a:srgbClr val="804D3D"/>
                </a:solidFill>
                <a:latin typeface="Open Sans"/>
              </a:rPr>
              <a:t>bidang</a:t>
            </a:r>
            <a:r>
              <a:rPr lang="en-US" sz="3000" dirty="0">
                <a:solidFill>
                  <a:srgbClr val="804D3D"/>
                </a:solidFill>
                <a:latin typeface="Open Sans"/>
              </a:rPr>
              <a:t> </a:t>
            </a:r>
            <a:r>
              <a:rPr lang="en-US" sz="3000" dirty="0" err="1">
                <a:solidFill>
                  <a:srgbClr val="804D3D"/>
                </a:solidFill>
                <a:latin typeface="Open Sans"/>
              </a:rPr>
              <a:t>tertentu</a:t>
            </a:r>
            <a:r>
              <a:rPr lang="en-US" sz="3000" dirty="0">
                <a:solidFill>
                  <a:srgbClr val="804D3D"/>
                </a:solidFill>
                <a:latin typeface="Open Sans"/>
              </a:rPr>
              <a:t>, </a:t>
            </a:r>
            <a:r>
              <a:rPr lang="en-US" sz="3000" dirty="0" err="1">
                <a:solidFill>
                  <a:srgbClr val="804D3D"/>
                </a:solidFill>
                <a:latin typeface="Open Sans"/>
              </a:rPr>
              <a:t>atau</a:t>
            </a:r>
            <a:r>
              <a:rPr lang="en-US" sz="3000" dirty="0">
                <a:solidFill>
                  <a:srgbClr val="804D3D"/>
                </a:solidFill>
                <a:latin typeface="Open Sans"/>
              </a:rPr>
              <a:t> </a:t>
            </a:r>
            <a:r>
              <a:rPr lang="en-US" sz="3000" dirty="0" err="1">
                <a:solidFill>
                  <a:srgbClr val="804D3D"/>
                </a:solidFill>
                <a:latin typeface="Open Sans"/>
              </a:rPr>
              <a:t>suatu</a:t>
            </a:r>
            <a:r>
              <a:rPr lang="en-US" sz="3000" dirty="0">
                <a:solidFill>
                  <a:srgbClr val="804D3D"/>
                </a:solidFill>
                <a:latin typeface="Open Sans"/>
              </a:rPr>
              <a:t> </a:t>
            </a:r>
            <a:r>
              <a:rPr lang="en-US" sz="3000" dirty="0" err="1">
                <a:solidFill>
                  <a:srgbClr val="804D3D"/>
                </a:solidFill>
                <a:latin typeface="Open Sans"/>
              </a:rPr>
              <a:t>sistem</a:t>
            </a:r>
            <a:r>
              <a:rPr lang="en-US" sz="3000" dirty="0">
                <a:solidFill>
                  <a:srgbClr val="804D3D"/>
                </a:solidFill>
                <a:latin typeface="Open Sans"/>
              </a:rPr>
              <a:t> </a:t>
            </a:r>
            <a:r>
              <a:rPr lang="en-US" sz="3000" dirty="0" err="1">
                <a:solidFill>
                  <a:srgbClr val="804D3D"/>
                </a:solidFill>
                <a:latin typeface="Open Sans"/>
              </a:rPr>
              <a:t>ikatan</a:t>
            </a:r>
            <a:r>
              <a:rPr lang="en-US" sz="3000" dirty="0">
                <a:solidFill>
                  <a:srgbClr val="804D3D"/>
                </a:solidFill>
                <a:latin typeface="Open Sans"/>
              </a:rPr>
              <a:t> yang </a:t>
            </a:r>
            <a:r>
              <a:rPr lang="en-US" sz="3000" dirty="0" err="1">
                <a:solidFill>
                  <a:srgbClr val="804D3D"/>
                </a:solidFill>
                <a:latin typeface="Open Sans"/>
              </a:rPr>
              <a:t>saling</a:t>
            </a:r>
            <a:r>
              <a:rPr lang="en-US" sz="3000" dirty="0">
                <a:solidFill>
                  <a:srgbClr val="804D3D"/>
                </a:solidFill>
                <a:latin typeface="Open Sans"/>
              </a:rPr>
              <a:t> </a:t>
            </a:r>
            <a:r>
              <a:rPr lang="en-US" sz="3000" dirty="0" err="1">
                <a:solidFill>
                  <a:srgbClr val="804D3D"/>
                </a:solidFill>
                <a:latin typeface="Open Sans"/>
              </a:rPr>
              <a:t>berhubungan</a:t>
            </a:r>
            <a:r>
              <a:rPr lang="en-US" sz="3000" dirty="0">
                <a:solidFill>
                  <a:srgbClr val="804D3D"/>
                </a:solidFill>
                <a:latin typeface="Open Sans"/>
              </a:rPr>
              <a:t> dan </a:t>
            </a:r>
            <a:r>
              <a:rPr lang="en-US" sz="3000" dirty="0" err="1">
                <a:solidFill>
                  <a:srgbClr val="804D3D"/>
                </a:solidFill>
                <a:latin typeface="Open Sans"/>
              </a:rPr>
              <a:t>saling</a:t>
            </a:r>
            <a:r>
              <a:rPr lang="en-US" sz="3000" dirty="0">
                <a:solidFill>
                  <a:srgbClr val="804D3D"/>
                </a:solidFill>
                <a:latin typeface="Open Sans"/>
              </a:rPr>
              <a:t> </a:t>
            </a:r>
            <a:r>
              <a:rPr lang="en-US" sz="3000" dirty="0" err="1">
                <a:solidFill>
                  <a:srgbClr val="804D3D"/>
                </a:solidFill>
                <a:latin typeface="Open Sans"/>
              </a:rPr>
              <a:t>mempengaruhi</a:t>
            </a:r>
            <a:r>
              <a:rPr lang="en-US" sz="3000" dirty="0">
                <a:solidFill>
                  <a:srgbClr val="804D3D"/>
                </a:solidFill>
                <a:latin typeface="Open Sans"/>
              </a:rPr>
              <a:t> </a:t>
            </a:r>
            <a:r>
              <a:rPr lang="en-US" sz="3000" dirty="0" err="1">
                <a:solidFill>
                  <a:srgbClr val="804D3D"/>
                </a:solidFill>
                <a:latin typeface="Open Sans"/>
              </a:rPr>
              <a:t>antara</a:t>
            </a:r>
            <a:r>
              <a:rPr lang="en-US" sz="3000" dirty="0">
                <a:solidFill>
                  <a:srgbClr val="804D3D"/>
                </a:solidFill>
                <a:latin typeface="Open Sans"/>
              </a:rPr>
              <a:t> </a:t>
            </a:r>
            <a:r>
              <a:rPr lang="en-US" sz="3000" dirty="0" err="1">
                <a:solidFill>
                  <a:srgbClr val="804D3D"/>
                </a:solidFill>
                <a:latin typeface="Open Sans"/>
              </a:rPr>
              <a:t>unsur</a:t>
            </a:r>
            <a:r>
              <a:rPr lang="en-US" sz="3000" dirty="0">
                <a:solidFill>
                  <a:srgbClr val="804D3D"/>
                </a:solidFill>
                <a:latin typeface="Open Sans"/>
              </a:rPr>
              <a:t> yang </a:t>
            </a:r>
            <a:r>
              <a:rPr lang="en-US" sz="3000" dirty="0" err="1">
                <a:solidFill>
                  <a:srgbClr val="804D3D"/>
                </a:solidFill>
                <a:latin typeface="Open Sans"/>
              </a:rPr>
              <a:t>satu</a:t>
            </a:r>
            <a:r>
              <a:rPr lang="en-US" sz="3000" dirty="0">
                <a:solidFill>
                  <a:srgbClr val="804D3D"/>
                </a:solidFill>
                <a:latin typeface="Open Sans"/>
              </a:rPr>
              <a:t> </a:t>
            </a:r>
            <a:r>
              <a:rPr lang="en-US" sz="3000" dirty="0" err="1">
                <a:solidFill>
                  <a:srgbClr val="804D3D"/>
                </a:solidFill>
                <a:latin typeface="Open Sans"/>
              </a:rPr>
              <a:t>dengan</a:t>
            </a:r>
            <a:r>
              <a:rPr lang="en-US" sz="3000" dirty="0">
                <a:solidFill>
                  <a:srgbClr val="804D3D"/>
                </a:solidFill>
                <a:latin typeface="Open Sans"/>
              </a:rPr>
              <a:t> yang lain, </a:t>
            </a:r>
            <a:r>
              <a:rPr lang="en-US" sz="3000" dirty="0" err="1">
                <a:solidFill>
                  <a:srgbClr val="804D3D"/>
                </a:solidFill>
                <a:latin typeface="Open Sans"/>
              </a:rPr>
              <a:t>karena</a:t>
            </a:r>
            <a:r>
              <a:rPr lang="en-US" sz="3000" dirty="0">
                <a:solidFill>
                  <a:srgbClr val="804D3D"/>
                </a:solidFill>
                <a:latin typeface="Open Sans"/>
              </a:rPr>
              <a:t> </a:t>
            </a:r>
            <a:r>
              <a:rPr lang="en-US" sz="3000" dirty="0" err="1">
                <a:solidFill>
                  <a:srgbClr val="804D3D"/>
                </a:solidFill>
                <a:latin typeface="Open Sans"/>
              </a:rPr>
              <a:t>adanya</a:t>
            </a:r>
            <a:r>
              <a:rPr lang="en-US" sz="3000" dirty="0">
                <a:solidFill>
                  <a:srgbClr val="804D3D"/>
                </a:solidFill>
                <a:latin typeface="Open Sans"/>
              </a:rPr>
              <a:t> </a:t>
            </a:r>
            <a:r>
              <a:rPr lang="en-US" sz="3000" dirty="0" err="1">
                <a:solidFill>
                  <a:srgbClr val="804D3D"/>
                </a:solidFill>
                <a:latin typeface="Open Sans"/>
              </a:rPr>
              <a:t>pertalian</a:t>
            </a:r>
            <a:r>
              <a:rPr lang="en-US" sz="3000" dirty="0">
                <a:solidFill>
                  <a:srgbClr val="804D3D"/>
                </a:solidFill>
                <a:latin typeface="Open Sans"/>
              </a:rPr>
              <a:t> yang </a:t>
            </a:r>
            <a:r>
              <a:rPr lang="en-US" sz="3000" dirty="0" err="1">
                <a:solidFill>
                  <a:srgbClr val="804D3D"/>
                </a:solidFill>
                <a:latin typeface="Open Sans"/>
              </a:rPr>
              <a:t>langsung</a:t>
            </a:r>
            <a:r>
              <a:rPr lang="en-US" sz="3000" dirty="0">
                <a:solidFill>
                  <a:srgbClr val="804D3D"/>
                </a:solidFill>
                <a:latin typeface="Open Sans"/>
              </a:rPr>
              <a:t> </a:t>
            </a:r>
            <a:r>
              <a:rPr lang="en-US" sz="3000" dirty="0" err="1">
                <a:solidFill>
                  <a:srgbClr val="804D3D"/>
                </a:solidFill>
                <a:latin typeface="Open Sans"/>
              </a:rPr>
              <a:t>diantara</a:t>
            </a:r>
            <a:r>
              <a:rPr lang="en-US" sz="3000" dirty="0">
                <a:solidFill>
                  <a:srgbClr val="804D3D"/>
                </a:solidFill>
                <a:latin typeface="Open Sans"/>
              </a:rPr>
              <a:t> </a:t>
            </a:r>
            <a:r>
              <a:rPr lang="en-US" sz="3000" dirty="0" err="1">
                <a:solidFill>
                  <a:srgbClr val="804D3D"/>
                </a:solidFill>
                <a:latin typeface="Open Sans"/>
              </a:rPr>
              <a:t>unsur-unsur</a:t>
            </a:r>
            <a:r>
              <a:rPr lang="en-US" sz="3000" dirty="0">
                <a:solidFill>
                  <a:srgbClr val="804D3D"/>
                </a:solidFill>
                <a:latin typeface="Open Sans"/>
              </a:rPr>
              <a:t>  </a:t>
            </a:r>
            <a:r>
              <a:rPr lang="en-US" sz="3000" dirty="0" err="1">
                <a:solidFill>
                  <a:srgbClr val="804D3D"/>
                </a:solidFill>
                <a:latin typeface="Open Sans"/>
              </a:rPr>
              <a:t>tersebut</a:t>
            </a:r>
            <a:r>
              <a:rPr lang="en-US" sz="3000" dirty="0">
                <a:solidFill>
                  <a:srgbClr val="804D3D"/>
                </a:solidFill>
                <a:latin typeface="Open Sans"/>
              </a:rPr>
              <a:t>. </a:t>
            </a:r>
            <a:r>
              <a:rPr lang="en-US" sz="3000" dirty="0" err="1">
                <a:solidFill>
                  <a:srgbClr val="804D3D"/>
                </a:solidFill>
                <a:latin typeface="Open Sans"/>
              </a:rPr>
              <a:t>Dinamika</a:t>
            </a:r>
            <a:r>
              <a:rPr lang="en-US" sz="3000" dirty="0">
                <a:solidFill>
                  <a:srgbClr val="804D3D"/>
                </a:solidFill>
                <a:latin typeface="Open Sans"/>
              </a:rPr>
              <a:t> Pancasila </a:t>
            </a:r>
            <a:r>
              <a:rPr lang="en-US" sz="3000" dirty="0" err="1">
                <a:solidFill>
                  <a:srgbClr val="804D3D"/>
                </a:solidFill>
                <a:latin typeface="Open Sans"/>
              </a:rPr>
              <a:t>mencerminkan</a:t>
            </a:r>
            <a:r>
              <a:rPr lang="en-US" sz="3000" dirty="0">
                <a:solidFill>
                  <a:srgbClr val="804D3D"/>
                </a:solidFill>
                <a:latin typeface="Open Sans"/>
              </a:rPr>
              <a:t> </a:t>
            </a:r>
            <a:r>
              <a:rPr lang="en-US" sz="3000" dirty="0" err="1">
                <a:solidFill>
                  <a:srgbClr val="804D3D"/>
                </a:solidFill>
                <a:latin typeface="Open Sans"/>
              </a:rPr>
              <a:t>sifatnya</a:t>
            </a:r>
            <a:r>
              <a:rPr lang="en-US" sz="3000" dirty="0">
                <a:solidFill>
                  <a:srgbClr val="804D3D"/>
                </a:solidFill>
                <a:latin typeface="Open Sans"/>
              </a:rPr>
              <a:t> yang </a:t>
            </a:r>
            <a:r>
              <a:rPr lang="en-US" sz="3000" dirty="0" err="1">
                <a:solidFill>
                  <a:srgbClr val="804D3D"/>
                </a:solidFill>
                <a:latin typeface="Open Sans"/>
              </a:rPr>
              <a:t>hidup</a:t>
            </a:r>
            <a:r>
              <a:rPr lang="en-US" sz="3000" dirty="0">
                <a:solidFill>
                  <a:srgbClr val="804D3D"/>
                </a:solidFill>
                <a:latin typeface="Open Sans"/>
              </a:rPr>
              <a:t>, </a:t>
            </a:r>
            <a:r>
              <a:rPr lang="en-US" sz="3000" dirty="0" err="1">
                <a:solidFill>
                  <a:srgbClr val="804D3D"/>
                </a:solidFill>
                <a:latin typeface="Open Sans"/>
              </a:rPr>
              <a:t>fleksibel</a:t>
            </a:r>
            <a:r>
              <a:rPr lang="en-US" sz="3000" dirty="0">
                <a:solidFill>
                  <a:srgbClr val="804D3D"/>
                </a:solidFill>
                <a:latin typeface="Open Sans"/>
              </a:rPr>
              <a:t>, dan </a:t>
            </a:r>
            <a:r>
              <a:rPr lang="en-US" sz="3000" dirty="0" err="1">
                <a:solidFill>
                  <a:srgbClr val="804D3D"/>
                </a:solidFill>
                <a:latin typeface="Open Sans"/>
              </a:rPr>
              <a:t>dapat</a:t>
            </a:r>
            <a:r>
              <a:rPr lang="en-US" sz="3000" dirty="0">
                <a:solidFill>
                  <a:srgbClr val="804D3D"/>
                </a:solidFill>
                <a:latin typeface="Open Sans"/>
              </a:rPr>
              <a:t> </a:t>
            </a:r>
            <a:r>
              <a:rPr lang="en-US" sz="3000" dirty="0" err="1">
                <a:solidFill>
                  <a:srgbClr val="804D3D"/>
                </a:solidFill>
                <a:latin typeface="Open Sans"/>
              </a:rPr>
              <a:t>beradaptasi</a:t>
            </a:r>
            <a:r>
              <a:rPr lang="en-US" sz="3000" dirty="0">
                <a:solidFill>
                  <a:srgbClr val="804D3D"/>
                </a:solidFill>
                <a:latin typeface="Open Sans"/>
              </a:rPr>
              <a:t> </a:t>
            </a:r>
            <a:r>
              <a:rPr lang="en-US" sz="3000" dirty="0" err="1">
                <a:solidFill>
                  <a:srgbClr val="804D3D"/>
                </a:solidFill>
                <a:latin typeface="Open Sans"/>
              </a:rPr>
              <a:t>dengan</a:t>
            </a:r>
            <a:r>
              <a:rPr lang="en-US" sz="3000" dirty="0">
                <a:solidFill>
                  <a:srgbClr val="804D3D"/>
                </a:solidFill>
                <a:latin typeface="Open Sans"/>
              </a:rPr>
              <a:t> </a:t>
            </a:r>
            <a:r>
              <a:rPr lang="en-US" sz="3000" dirty="0" err="1">
                <a:solidFill>
                  <a:srgbClr val="804D3D"/>
                </a:solidFill>
                <a:latin typeface="Open Sans"/>
              </a:rPr>
              <a:t>tuntutan</a:t>
            </a:r>
            <a:r>
              <a:rPr lang="en-US" sz="3000" dirty="0">
                <a:solidFill>
                  <a:srgbClr val="804D3D"/>
                </a:solidFill>
                <a:latin typeface="Open Sans"/>
              </a:rPr>
              <a:t> zaman. </a:t>
            </a:r>
          </a:p>
          <a:p>
            <a:pPr algn="just">
              <a:lnSpc>
                <a:spcPts val="3600"/>
              </a:lnSpc>
            </a:pPr>
            <a:endParaRPr lang="en-US" sz="3000" dirty="0">
              <a:solidFill>
                <a:srgbClr val="804D3D"/>
              </a:solidFill>
              <a:latin typeface="Open Sans"/>
            </a:endParaRPr>
          </a:p>
          <a:p>
            <a:pPr algn="just">
              <a:lnSpc>
                <a:spcPts val="3600"/>
              </a:lnSpc>
            </a:pPr>
            <a:r>
              <a:rPr lang="en-US" sz="3000" dirty="0" err="1">
                <a:solidFill>
                  <a:srgbClr val="804D3D"/>
                </a:solidFill>
                <a:latin typeface="Open Sans"/>
              </a:rPr>
              <a:t>Dinamika</a:t>
            </a:r>
            <a:r>
              <a:rPr lang="en-US" sz="3000" dirty="0">
                <a:solidFill>
                  <a:srgbClr val="804D3D"/>
                </a:solidFill>
                <a:latin typeface="Open Sans"/>
              </a:rPr>
              <a:t> Pancasila </a:t>
            </a:r>
            <a:r>
              <a:rPr lang="en-US" sz="3000" dirty="0" err="1">
                <a:solidFill>
                  <a:srgbClr val="804D3D"/>
                </a:solidFill>
                <a:latin typeface="Open Sans"/>
              </a:rPr>
              <a:t>mencerminkan</a:t>
            </a:r>
            <a:r>
              <a:rPr lang="en-US" sz="3000" dirty="0">
                <a:solidFill>
                  <a:srgbClr val="804D3D"/>
                </a:solidFill>
                <a:latin typeface="Open Sans"/>
              </a:rPr>
              <a:t> </a:t>
            </a:r>
            <a:r>
              <a:rPr lang="en-US" sz="3000" dirty="0" err="1">
                <a:solidFill>
                  <a:srgbClr val="804D3D"/>
                </a:solidFill>
                <a:latin typeface="Open Sans"/>
              </a:rPr>
              <a:t>sifatnya</a:t>
            </a:r>
            <a:r>
              <a:rPr lang="en-US" sz="3000" dirty="0">
                <a:solidFill>
                  <a:srgbClr val="804D3D"/>
                </a:solidFill>
                <a:latin typeface="Open Sans"/>
              </a:rPr>
              <a:t> yang </a:t>
            </a:r>
            <a:r>
              <a:rPr lang="en-US" sz="3000" dirty="0" err="1">
                <a:solidFill>
                  <a:srgbClr val="804D3D"/>
                </a:solidFill>
                <a:latin typeface="Open Sans"/>
              </a:rPr>
              <a:t>hidup</a:t>
            </a:r>
            <a:r>
              <a:rPr lang="en-US" sz="3000" dirty="0">
                <a:solidFill>
                  <a:srgbClr val="804D3D"/>
                </a:solidFill>
                <a:latin typeface="Open Sans"/>
              </a:rPr>
              <a:t>, </a:t>
            </a:r>
            <a:r>
              <a:rPr lang="en-US" sz="3000" dirty="0" err="1">
                <a:solidFill>
                  <a:srgbClr val="804D3D"/>
                </a:solidFill>
                <a:latin typeface="Open Sans"/>
              </a:rPr>
              <a:t>fleksibel</a:t>
            </a:r>
            <a:r>
              <a:rPr lang="en-US" sz="3000" dirty="0">
                <a:solidFill>
                  <a:srgbClr val="804D3D"/>
                </a:solidFill>
                <a:latin typeface="Open Sans"/>
              </a:rPr>
              <a:t>, dan </a:t>
            </a:r>
            <a:r>
              <a:rPr lang="en-US" sz="3000" dirty="0" err="1">
                <a:solidFill>
                  <a:srgbClr val="804D3D"/>
                </a:solidFill>
                <a:latin typeface="Open Sans"/>
              </a:rPr>
              <a:t>dapat</a:t>
            </a:r>
            <a:r>
              <a:rPr lang="en-US" sz="3000" dirty="0">
                <a:solidFill>
                  <a:srgbClr val="804D3D"/>
                </a:solidFill>
                <a:latin typeface="Open Sans"/>
              </a:rPr>
              <a:t> </a:t>
            </a:r>
            <a:r>
              <a:rPr lang="en-US" sz="3000" dirty="0" err="1">
                <a:solidFill>
                  <a:srgbClr val="804D3D"/>
                </a:solidFill>
                <a:latin typeface="Open Sans"/>
              </a:rPr>
              <a:t>beradaptasi</a:t>
            </a:r>
            <a:r>
              <a:rPr lang="en-US" sz="3000" dirty="0">
                <a:solidFill>
                  <a:srgbClr val="804D3D"/>
                </a:solidFill>
                <a:latin typeface="Open Sans"/>
              </a:rPr>
              <a:t> </a:t>
            </a:r>
            <a:r>
              <a:rPr lang="en-US" sz="3000" dirty="0" err="1">
                <a:solidFill>
                  <a:srgbClr val="804D3D"/>
                </a:solidFill>
                <a:latin typeface="Open Sans"/>
              </a:rPr>
              <a:t>dengan</a:t>
            </a:r>
            <a:r>
              <a:rPr lang="en-US" sz="3000" dirty="0">
                <a:solidFill>
                  <a:srgbClr val="804D3D"/>
                </a:solidFill>
                <a:latin typeface="Open Sans"/>
              </a:rPr>
              <a:t> </a:t>
            </a:r>
            <a:r>
              <a:rPr lang="en-US" sz="3000" dirty="0" err="1">
                <a:solidFill>
                  <a:srgbClr val="804D3D"/>
                </a:solidFill>
                <a:latin typeface="Open Sans"/>
              </a:rPr>
              <a:t>tuntutan</a:t>
            </a:r>
            <a:r>
              <a:rPr lang="en-US" sz="3000" dirty="0">
                <a:solidFill>
                  <a:srgbClr val="804D3D"/>
                </a:solidFill>
                <a:latin typeface="Open Sans"/>
              </a:rPr>
              <a:t> zaman. Pancasila </a:t>
            </a:r>
            <a:r>
              <a:rPr lang="en-US" sz="3000" dirty="0" err="1">
                <a:solidFill>
                  <a:srgbClr val="804D3D"/>
                </a:solidFill>
                <a:latin typeface="Open Sans"/>
              </a:rPr>
              <a:t>sebagai</a:t>
            </a:r>
            <a:r>
              <a:rPr lang="en-US" sz="3000" dirty="0">
                <a:solidFill>
                  <a:srgbClr val="804D3D"/>
                </a:solidFill>
                <a:latin typeface="Open Sans"/>
              </a:rPr>
              <a:t> </a:t>
            </a:r>
            <a:r>
              <a:rPr lang="en-US" sz="3000" dirty="0" err="1">
                <a:solidFill>
                  <a:srgbClr val="804D3D"/>
                </a:solidFill>
                <a:latin typeface="Open Sans"/>
              </a:rPr>
              <a:t>dasar</a:t>
            </a:r>
            <a:r>
              <a:rPr lang="en-US" sz="3000" dirty="0">
                <a:solidFill>
                  <a:srgbClr val="804D3D"/>
                </a:solidFill>
                <a:latin typeface="Open Sans"/>
              </a:rPr>
              <a:t> negara </a:t>
            </a:r>
            <a:r>
              <a:rPr lang="en-US" sz="3000" dirty="0" err="1">
                <a:solidFill>
                  <a:srgbClr val="804D3D"/>
                </a:solidFill>
                <a:latin typeface="Open Sans"/>
              </a:rPr>
              <a:t>terus</a:t>
            </a:r>
            <a:r>
              <a:rPr lang="en-US" sz="3000" dirty="0">
                <a:solidFill>
                  <a:srgbClr val="804D3D"/>
                </a:solidFill>
                <a:latin typeface="Open Sans"/>
              </a:rPr>
              <a:t> </a:t>
            </a:r>
            <a:r>
              <a:rPr lang="en-US" sz="3000" dirty="0" err="1">
                <a:solidFill>
                  <a:srgbClr val="804D3D"/>
                </a:solidFill>
                <a:latin typeface="Open Sans"/>
              </a:rPr>
              <a:t>mengalami</a:t>
            </a:r>
            <a:r>
              <a:rPr lang="en-US" sz="3000" dirty="0">
                <a:solidFill>
                  <a:srgbClr val="804D3D"/>
                </a:solidFill>
                <a:latin typeface="Open Sans"/>
              </a:rPr>
              <a:t> </a:t>
            </a:r>
            <a:r>
              <a:rPr lang="en-US" sz="3000" dirty="0" err="1">
                <a:solidFill>
                  <a:srgbClr val="804D3D"/>
                </a:solidFill>
                <a:latin typeface="Open Sans"/>
              </a:rPr>
              <a:t>transformasi</a:t>
            </a:r>
            <a:r>
              <a:rPr lang="en-US" sz="3000" dirty="0">
                <a:solidFill>
                  <a:srgbClr val="804D3D"/>
                </a:solidFill>
                <a:latin typeface="Open Sans"/>
              </a:rPr>
              <a:t> dan </a:t>
            </a:r>
            <a:r>
              <a:rPr lang="en-US" sz="3000" dirty="0" err="1">
                <a:solidFill>
                  <a:srgbClr val="804D3D"/>
                </a:solidFill>
                <a:latin typeface="Open Sans"/>
              </a:rPr>
              <a:t>penyesuaian</a:t>
            </a:r>
            <a:r>
              <a:rPr lang="en-US" sz="3000" dirty="0">
                <a:solidFill>
                  <a:srgbClr val="804D3D"/>
                </a:solidFill>
                <a:latin typeface="Open Sans"/>
              </a:rPr>
              <a:t> </a:t>
            </a:r>
            <a:r>
              <a:rPr lang="en-US" sz="3000" dirty="0" err="1">
                <a:solidFill>
                  <a:srgbClr val="804D3D"/>
                </a:solidFill>
                <a:latin typeface="Open Sans"/>
              </a:rPr>
              <a:t>dalam</a:t>
            </a:r>
            <a:r>
              <a:rPr lang="en-US" sz="3000" dirty="0">
                <a:solidFill>
                  <a:srgbClr val="804D3D"/>
                </a:solidFill>
                <a:latin typeface="Open Sans"/>
              </a:rPr>
              <a:t> </a:t>
            </a:r>
            <a:r>
              <a:rPr lang="en-US" sz="3000" dirty="0" err="1">
                <a:solidFill>
                  <a:srgbClr val="804D3D"/>
                </a:solidFill>
                <a:latin typeface="Open Sans"/>
              </a:rPr>
              <a:t>menghadapi</a:t>
            </a:r>
            <a:r>
              <a:rPr lang="en-US" sz="3000" dirty="0">
                <a:solidFill>
                  <a:srgbClr val="804D3D"/>
                </a:solidFill>
                <a:latin typeface="Open Sans"/>
              </a:rPr>
              <a:t> </a:t>
            </a:r>
            <a:r>
              <a:rPr lang="en-US" sz="3000" dirty="0" err="1">
                <a:solidFill>
                  <a:srgbClr val="804D3D"/>
                </a:solidFill>
                <a:latin typeface="Open Sans"/>
              </a:rPr>
              <a:t>perubahan</a:t>
            </a:r>
            <a:r>
              <a:rPr lang="en-US" sz="3000" dirty="0">
                <a:solidFill>
                  <a:srgbClr val="804D3D"/>
                </a:solidFill>
                <a:latin typeface="Open Sans"/>
              </a:rPr>
              <a:t> </a:t>
            </a:r>
            <a:r>
              <a:rPr lang="en-US" sz="3000" dirty="0" err="1">
                <a:solidFill>
                  <a:srgbClr val="804D3D"/>
                </a:solidFill>
                <a:latin typeface="Open Sans"/>
              </a:rPr>
              <a:t>sosial</a:t>
            </a:r>
            <a:r>
              <a:rPr lang="en-US" sz="3000" dirty="0">
                <a:solidFill>
                  <a:srgbClr val="804D3D"/>
                </a:solidFill>
                <a:latin typeface="Open Sans"/>
              </a:rPr>
              <a:t>, </a:t>
            </a:r>
            <a:r>
              <a:rPr lang="en-US" sz="3000" dirty="0" err="1">
                <a:solidFill>
                  <a:srgbClr val="804D3D"/>
                </a:solidFill>
                <a:latin typeface="Open Sans"/>
              </a:rPr>
              <a:t>ekonomi</a:t>
            </a:r>
            <a:r>
              <a:rPr lang="en-US" sz="3000" dirty="0">
                <a:solidFill>
                  <a:srgbClr val="804D3D"/>
                </a:solidFill>
                <a:latin typeface="Open Sans"/>
              </a:rPr>
              <a:t>, </a:t>
            </a:r>
            <a:r>
              <a:rPr lang="en-US" sz="3000" dirty="0" err="1">
                <a:solidFill>
                  <a:srgbClr val="804D3D"/>
                </a:solidFill>
                <a:latin typeface="Open Sans"/>
              </a:rPr>
              <a:t>politik</a:t>
            </a:r>
            <a:r>
              <a:rPr lang="en-US" sz="3000" dirty="0">
                <a:solidFill>
                  <a:srgbClr val="804D3D"/>
                </a:solidFill>
                <a:latin typeface="Open Sans"/>
              </a:rPr>
              <a:t>, dan </a:t>
            </a:r>
            <a:r>
              <a:rPr lang="en-US" sz="3000" dirty="0" err="1">
                <a:solidFill>
                  <a:srgbClr val="804D3D"/>
                </a:solidFill>
                <a:latin typeface="Open Sans"/>
              </a:rPr>
              <a:t>budaya</a:t>
            </a:r>
            <a:r>
              <a:rPr lang="en-US" sz="3000" dirty="0">
                <a:solidFill>
                  <a:srgbClr val="804D3D"/>
                </a:solidFill>
                <a:latin typeface="Open Sans"/>
              </a:rPr>
              <a:t> yang </a:t>
            </a:r>
            <a:r>
              <a:rPr lang="en-US" sz="3000" dirty="0" err="1">
                <a:solidFill>
                  <a:srgbClr val="804D3D"/>
                </a:solidFill>
                <a:latin typeface="Open Sans"/>
              </a:rPr>
              <a:t>terjadi</a:t>
            </a:r>
            <a:r>
              <a:rPr lang="en-US" sz="3000" dirty="0">
                <a:solidFill>
                  <a:srgbClr val="804D3D"/>
                </a:solidFill>
                <a:latin typeface="Open Sans"/>
              </a:rPr>
              <a:t> di Indonesia yang </a:t>
            </a:r>
            <a:r>
              <a:rPr lang="en-US" sz="3000" dirty="0" err="1">
                <a:solidFill>
                  <a:srgbClr val="804D3D"/>
                </a:solidFill>
                <a:latin typeface="Open Sans"/>
              </a:rPr>
              <a:t>dimulai</a:t>
            </a:r>
            <a:r>
              <a:rPr lang="en-US" sz="3000" dirty="0">
                <a:solidFill>
                  <a:srgbClr val="804D3D"/>
                </a:solidFill>
                <a:latin typeface="Open Sans"/>
              </a:rPr>
              <a:t> </a:t>
            </a:r>
            <a:r>
              <a:rPr lang="en-US" sz="3000" dirty="0" err="1">
                <a:solidFill>
                  <a:srgbClr val="804D3D"/>
                </a:solidFill>
                <a:latin typeface="Open Sans"/>
              </a:rPr>
              <a:t>dari</a:t>
            </a:r>
            <a:r>
              <a:rPr lang="en-US" sz="3000" dirty="0">
                <a:solidFill>
                  <a:srgbClr val="804D3D"/>
                </a:solidFill>
                <a:latin typeface="Open Sans"/>
              </a:rPr>
              <a:t> masa </a:t>
            </a:r>
            <a:r>
              <a:rPr lang="en-US" sz="3000" dirty="0" err="1">
                <a:solidFill>
                  <a:srgbClr val="804D3D"/>
                </a:solidFill>
                <a:latin typeface="Open Sans"/>
              </a:rPr>
              <a:t>orde</a:t>
            </a:r>
            <a:r>
              <a:rPr lang="en-US" sz="3000" dirty="0">
                <a:solidFill>
                  <a:srgbClr val="804D3D"/>
                </a:solidFill>
                <a:latin typeface="Open Sans"/>
              </a:rPr>
              <a:t> lama.</a:t>
            </a:r>
          </a:p>
          <a:p>
            <a:pPr algn="just">
              <a:lnSpc>
                <a:spcPts val="3600"/>
              </a:lnSpc>
            </a:pPr>
            <a:endParaRPr lang="en-US" sz="3000" dirty="0">
              <a:solidFill>
                <a:srgbClr val="804D3D"/>
              </a:solidFill>
              <a:latin typeface="Open Sans"/>
            </a:endParaRPr>
          </a:p>
        </p:txBody>
      </p:sp>
      <p:sp>
        <p:nvSpPr>
          <p:cNvPr id="30" name="Freeform 30"/>
          <p:cNvSpPr/>
          <p:nvPr/>
        </p:nvSpPr>
        <p:spPr>
          <a:xfrm>
            <a:off x="14298770" y="-727527"/>
            <a:ext cx="5129804" cy="2620863"/>
          </a:xfrm>
          <a:custGeom>
            <a:avLst/>
            <a:gdLst/>
            <a:ahLst/>
            <a:cxnLst/>
            <a:rect l="l" t="t" r="r" b="b"/>
            <a:pathLst>
              <a:path w="5129804" h="2620863">
                <a:moveTo>
                  <a:pt x="0" y="0"/>
                </a:moveTo>
                <a:lnTo>
                  <a:pt x="5129804" y="0"/>
                </a:lnTo>
                <a:lnTo>
                  <a:pt x="5129804" y="2620864"/>
                </a:lnTo>
                <a:lnTo>
                  <a:pt x="0" y="262086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1" name="Freeform 31"/>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32" name="Group 32"/>
          <p:cNvGrpSpPr/>
          <p:nvPr/>
        </p:nvGrpSpPr>
        <p:grpSpPr>
          <a:xfrm>
            <a:off x="484820" y="5956555"/>
            <a:ext cx="1387838" cy="961005"/>
            <a:chOff x="0" y="0"/>
            <a:chExt cx="365521" cy="253104"/>
          </a:xfrm>
        </p:grpSpPr>
        <p:sp>
          <p:nvSpPr>
            <p:cNvPr id="33" name="Freeform 33"/>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34" name="TextBox 3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5" name="Freeform 35"/>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Tree>
    <p:extLst>
      <p:ext uri="{BB962C8B-B14F-4D97-AF65-F5344CB8AC3E}">
        <p14:creationId xmlns:p14="http://schemas.microsoft.com/office/powerpoint/2010/main" val="89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8" y="889075"/>
            <a:ext cx="14626162" cy="2290062"/>
            <a:chOff x="0" y="0"/>
            <a:chExt cx="2342501" cy="353229"/>
          </a:xfrm>
        </p:grpSpPr>
        <p:sp>
          <p:nvSpPr>
            <p:cNvPr id="9" name="Freeform 9"/>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244519" y="3748386"/>
            <a:ext cx="14892861" cy="5509913"/>
            <a:chOff x="0" y="0"/>
            <a:chExt cx="3922400" cy="1541190"/>
          </a:xfrm>
        </p:grpSpPr>
        <p:sp>
          <p:nvSpPr>
            <p:cNvPr id="12" name="Freeform 12"/>
            <p:cNvSpPr/>
            <p:nvPr/>
          </p:nvSpPr>
          <p:spPr>
            <a:xfrm>
              <a:off x="0" y="0"/>
              <a:ext cx="3922400" cy="1541190"/>
            </a:xfrm>
            <a:custGeom>
              <a:avLst/>
              <a:gdLst/>
              <a:ahLst/>
              <a:cxnLst/>
              <a:rect l="l" t="t" r="r" b="b"/>
              <a:pathLst>
                <a:path w="3922400" h="1541190">
                  <a:moveTo>
                    <a:pt x="15595" y="0"/>
                  </a:moveTo>
                  <a:lnTo>
                    <a:pt x="3906805" y="0"/>
                  </a:lnTo>
                  <a:cubicBezTo>
                    <a:pt x="3915418" y="0"/>
                    <a:pt x="3922400" y="6982"/>
                    <a:pt x="3922400" y="15595"/>
                  </a:cubicBezTo>
                  <a:lnTo>
                    <a:pt x="3922400" y="1525595"/>
                  </a:lnTo>
                  <a:cubicBezTo>
                    <a:pt x="3922400" y="1529731"/>
                    <a:pt x="3920757" y="1533698"/>
                    <a:pt x="3917832" y="1536622"/>
                  </a:cubicBezTo>
                  <a:cubicBezTo>
                    <a:pt x="3914907" y="1539547"/>
                    <a:pt x="3910941" y="1541190"/>
                    <a:pt x="3906805" y="1541190"/>
                  </a:cubicBezTo>
                  <a:lnTo>
                    <a:pt x="15595" y="1541190"/>
                  </a:lnTo>
                  <a:cubicBezTo>
                    <a:pt x="11459" y="1541190"/>
                    <a:pt x="7492" y="1539547"/>
                    <a:pt x="4568" y="1536622"/>
                  </a:cubicBezTo>
                  <a:cubicBezTo>
                    <a:pt x="1643" y="1533698"/>
                    <a:pt x="0" y="1529731"/>
                    <a:pt x="0" y="1525595"/>
                  </a:cubicBezTo>
                  <a:lnTo>
                    <a:pt x="0" y="15595"/>
                  </a:lnTo>
                  <a:cubicBezTo>
                    <a:pt x="0" y="11459"/>
                    <a:pt x="1643" y="7492"/>
                    <a:pt x="4568" y="4568"/>
                  </a:cubicBezTo>
                  <a:cubicBezTo>
                    <a:pt x="7492" y="1643"/>
                    <a:pt x="11459" y="0"/>
                    <a:pt x="15595" y="0"/>
                  </a:cubicBezTo>
                  <a:close/>
                </a:path>
              </a:pathLst>
            </a:custGeom>
            <a:solidFill>
              <a:srgbClr val="FFFFFF"/>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9" name="Group 19"/>
          <p:cNvGrpSpPr/>
          <p:nvPr/>
        </p:nvGrpSpPr>
        <p:grpSpPr>
          <a:xfrm>
            <a:off x="484820" y="7339928"/>
            <a:ext cx="1387838" cy="961005"/>
            <a:chOff x="0" y="0"/>
            <a:chExt cx="365521" cy="253104"/>
          </a:xfrm>
        </p:grpSpPr>
        <p:sp>
          <p:nvSpPr>
            <p:cNvPr id="20" name="Freeform 20"/>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2" name="Freeform 22"/>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Freeform 23"/>
          <p:cNvSpPr/>
          <p:nvPr/>
        </p:nvSpPr>
        <p:spPr>
          <a:xfrm flipH="1">
            <a:off x="14048321" y="-667725"/>
            <a:ext cx="7434534" cy="3392851"/>
          </a:xfrm>
          <a:custGeom>
            <a:avLst/>
            <a:gdLst/>
            <a:ahLst/>
            <a:cxnLst/>
            <a:rect l="l" t="t" r="r" b="b"/>
            <a:pathLst>
              <a:path w="7434534" h="3392851">
                <a:moveTo>
                  <a:pt x="7434534" y="0"/>
                </a:moveTo>
                <a:lnTo>
                  <a:pt x="0" y="0"/>
                </a:lnTo>
                <a:lnTo>
                  <a:pt x="0" y="3392850"/>
                </a:lnTo>
                <a:lnTo>
                  <a:pt x="7434534" y="3392850"/>
                </a:lnTo>
                <a:lnTo>
                  <a:pt x="7434534"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5" name="Group 25"/>
          <p:cNvGrpSpPr/>
          <p:nvPr/>
        </p:nvGrpSpPr>
        <p:grpSpPr>
          <a:xfrm>
            <a:off x="2532980" y="1485900"/>
            <a:ext cx="1066700" cy="1071614"/>
            <a:chOff x="0" y="0"/>
            <a:chExt cx="280942" cy="282236"/>
          </a:xfrm>
        </p:grpSpPr>
        <p:sp>
          <p:nvSpPr>
            <p:cNvPr id="26" name="Freeform 26"/>
            <p:cNvSpPr/>
            <p:nvPr/>
          </p:nvSpPr>
          <p:spPr>
            <a:xfrm>
              <a:off x="0" y="0"/>
              <a:ext cx="280942" cy="282236"/>
            </a:xfrm>
            <a:custGeom>
              <a:avLst/>
              <a:gdLst/>
              <a:ahLst/>
              <a:cxnLst/>
              <a:rect l="l" t="t" r="r" b="b"/>
              <a:pathLst>
                <a:path w="280942" h="282236">
                  <a:moveTo>
                    <a:pt x="140471" y="0"/>
                  </a:moveTo>
                  <a:lnTo>
                    <a:pt x="140471" y="0"/>
                  </a:lnTo>
                  <a:cubicBezTo>
                    <a:pt x="177726" y="0"/>
                    <a:pt x="213455" y="14800"/>
                    <a:pt x="239799" y="41143"/>
                  </a:cubicBezTo>
                  <a:cubicBezTo>
                    <a:pt x="266142" y="67486"/>
                    <a:pt x="280942" y="103216"/>
                    <a:pt x="280942" y="140471"/>
                  </a:cubicBezTo>
                  <a:lnTo>
                    <a:pt x="280942" y="141765"/>
                  </a:lnTo>
                  <a:cubicBezTo>
                    <a:pt x="280942" y="179020"/>
                    <a:pt x="266142" y="214749"/>
                    <a:pt x="239799" y="241093"/>
                  </a:cubicBezTo>
                  <a:cubicBezTo>
                    <a:pt x="213455" y="267436"/>
                    <a:pt x="177726" y="282236"/>
                    <a:pt x="140471" y="282236"/>
                  </a:cubicBezTo>
                  <a:lnTo>
                    <a:pt x="140471" y="282236"/>
                  </a:lnTo>
                  <a:cubicBezTo>
                    <a:pt x="103216" y="282236"/>
                    <a:pt x="67486" y="267436"/>
                    <a:pt x="41143" y="241093"/>
                  </a:cubicBezTo>
                  <a:cubicBezTo>
                    <a:pt x="14800" y="214749"/>
                    <a:pt x="0" y="179020"/>
                    <a:pt x="0" y="141765"/>
                  </a:cubicBezTo>
                  <a:lnTo>
                    <a:pt x="0" y="140471"/>
                  </a:lnTo>
                  <a:cubicBezTo>
                    <a:pt x="0" y="103216"/>
                    <a:pt x="14800" y="67486"/>
                    <a:pt x="41143" y="41143"/>
                  </a:cubicBezTo>
                  <a:cubicBezTo>
                    <a:pt x="67486" y="14800"/>
                    <a:pt x="103216" y="0"/>
                    <a:pt x="140471" y="0"/>
                  </a:cubicBezTo>
                  <a:close/>
                </a:path>
              </a:pathLst>
            </a:custGeom>
            <a:solidFill>
              <a:srgbClr val="CB785D"/>
            </a:solidFill>
          </p:spPr>
        </p:sp>
        <p:sp>
          <p:nvSpPr>
            <p:cNvPr id="27" name="TextBox 2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8" name="Freeform 28"/>
          <p:cNvSpPr/>
          <p:nvPr/>
        </p:nvSpPr>
        <p:spPr>
          <a:xfrm>
            <a:off x="2732651" y="1688029"/>
            <a:ext cx="667357" cy="667357"/>
          </a:xfrm>
          <a:custGeom>
            <a:avLst/>
            <a:gdLst/>
            <a:ahLst/>
            <a:cxnLst/>
            <a:rect l="l" t="t" r="r" b="b"/>
            <a:pathLst>
              <a:path w="667357" h="667357">
                <a:moveTo>
                  <a:pt x="0" y="0"/>
                </a:moveTo>
                <a:lnTo>
                  <a:pt x="667357" y="0"/>
                </a:lnTo>
                <a:lnTo>
                  <a:pt x="667357" y="667357"/>
                </a:lnTo>
                <a:lnTo>
                  <a:pt x="0" y="66735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29" name="Group 29"/>
          <p:cNvGrpSpPr/>
          <p:nvPr/>
        </p:nvGrpSpPr>
        <p:grpSpPr>
          <a:xfrm>
            <a:off x="3311530" y="4517218"/>
            <a:ext cx="1066700" cy="1027482"/>
            <a:chOff x="0" y="0"/>
            <a:chExt cx="280942" cy="270612"/>
          </a:xfrm>
        </p:grpSpPr>
        <p:sp>
          <p:nvSpPr>
            <p:cNvPr id="30" name="Freeform 30"/>
            <p:cNvSpPr/>
            <p:nvPr/>
          </p:nvSpPr>
          <p:spPr>
            <a:xfrm>
              <a:off x="0" y="0"/>
              <a:ext cx="280942" cy="270612"/>
            </a:xfrm>
            <a:custGeom>
              <a:avLst/>
              <a:gdLst/>
              <a:ahLst/>
              <a:cxnLst/>
              <a:rect l="l" t="t" r="r" b="b"/>
              <a:pathLst>
                <a:path w="280942" h="270612">
                  <a:moveTo>
                    <a:pt x="135306" y="0"/>
                  </a:moveTo>
                  <a:lnTo>
                    <a:pt x="145635" y="0"/>
                  </a:lnTo>
                  <a:cubicBezTo>
                    <a:pt x="181521" y="0"/>
                    <a:pt x="215936" y="14255"/>
                    <a:pt x="241311" y="39630"/>
                  </a:cubicBezTo>
                  <a:cubicBezTo>
                    <a:pt x="266686" y="65005"/>
                    <a:pt x="280942" y="99421"/>
                    <a:pt x="280942" y="135306"/>
                  </a:cubicBezTo>
                  <a:lnTo>
                    <a:pt x="280942" y="135306"/>
                  </a:lnTo>
                  <a:cubicBezTo>
                    <a:pt x="280942" y="171192"/>
                    <a:pt x="266686" y="205607"/>
                    <a:pt x="241311" y="230982"/>
                  </a:cubicBezTo>
                  <a:cubicBezTo>
                    <a:pt x="215936" y="256357"/>
                    <a:pt x="181521" y="270612"/>
                    <a:pt x="145635" y="270612"/>
                  </a:cubicBezTo>
                  <a:lnTo>
                    <a:pt x="135306" y="270612"/>
                  </a:lnTo>
                  <a:cubicBezTo>
                    <a:pt x="99421" y="270612"/>
                    <a:pt x="65005" y="256357"/>
                    <a:pt x="39630" y="230982"/>
                  </a:cubicBezTo>
                  <a:cubicBezTo>
                    <a:pt x="14255" y="205607"/>
                    <a:pt x="0" y="171192"/>
                    <a:pt x="0" y="135306"/>
                  </a:cubicBezTo>
                  <a:lnTo>
                    <a:pt x="0" y="135306"/>
                  </a:lnTo>
                  <a:cubicBezTo>
                    <a:pt x="0" y="99421"/>
                    <a:pt x="14255" y="65005"/>
                    <a:pt x="39630" y="39630"/>
                  </a:cubicBezTo>
                  <a:cubicBezTo>
                    <a:pt x="65005" y="14255"/>
                    <a:pt x="99421" y="0"/>
                    <a:pt x="135306" y="0"/>
                  </a:cubicBezTo>
                  <a:close/>
                </a:path>
              </a:pathLst>
            </a:custGeom>
            <a:solidFill>
              <a:srgbClr val="FF8C67"/>
            </a:solidFill>
          </p:spPr>
        </p:sp>
        <p:sp>
          <p:nvSpPr>
            <p:cNvPr id="31" name="TextBox 3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2" name="Freeform 32"/>
          <p:cNvSpPr/>
          <p:nvPr/>
        </p:nvSpPr>
        <p:spPr>
          <a:xfrm>
            <a:off x="3547557" y="4845538"/>
            <a:ext cx="594645" cy="370842"/>
          </a:xfrm>
          <a:custGeom>
            <a:avLst/>
            <a:gdLst/>
            <a:ahLst/>
            <a:cxnLst/>
            <a:rect l="l" t="t" r="r" b="b"/>
            <a:pathLst>
              <a:path w="594645" h="370842">
                <a:moveTo>
                  <a:pt x="0" y="0"/>
                </a:moveTo>
                <a:lnTo>
                  <a:pt x="594645" y="0"/>
                </a:lnTo>
                <a:lnTo>
                  <a:pt x="594645" y="370842"/>
                </a:lnTo>
                <a:lnTo>
                  <a:pt x="0" y="3708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33" name="TextBox 33"/>
          <p:cNvSpPr txBox="1"/>
          <p:nvPr/>
        </p:nvSpPr>
        <p:spPr>
          <a:xfrm>
            <a:off x="3810000" y="1104900"/>
            <a:ext cx="12707375" cy="1846659"/>
          </a:xfrm>
          <a:prstGeom prst="rect">
            <a:avLst/>
          </a:prstGeom>
        </p:spPr>
        <p:txBody>
          <a:bodyPr wrap="square" lIns="0" tIns="0" rIns="0" bIns="0" rtlCol="0" anchor="t">
            <a:spAutoFit/>
          </a:bodyPr>
          <a:lstStyle/>
          <a:p>
            <a:r>
              <a:rPr lang="en-US" sz="6000" dirty="0">
                <a:solidFill>
                  <a:srgbClr val="CB785D"/>
                </a:solidFill>
                <a:latin typeface="Open Sans Bold"/>
              </a:rPr>
              <a:t>PERIODE PENERAPAN PANCASILA PADA MASA ORDE LAMA</a:t>
            </a:r>
          </a:p>
        </p:txBody>
      </p:sp>
      <p:sp>
        <p:nvSpPr>
          <p:cNvPr id="34" name="TextBox 34"/>
          <p:cNvSpPr txBox="1"/>
          <p:nvPr/>
        </p:nvSpPr>
        <p:spPr>
          <a:xfrm>
            <a:off x="4955014" y="4621418"/>
            <a:ext cx="5560586" cy="923330"/>
          </a:xfrm>
          <a:prstGeom prst="rect">
            <a:avLst/>
          </a:prstGeom>
        </p:spPr>
        <p:txBody>
          <a:bodyPr wrap="square" lIns="0" tIns="0" rIns="0" bIns="0" rtlCol="0" anchor="t">
            <a:spAutoFit/>
          </a:bodyPr>
          <a:lstStyle/>
          <a:p>
            <a:pPr>
              <a:lnSpc>
                <a:spcPts val="3600"/>
              </a:lnSpc>
            </a:pPr>
            <a:r>
              <a:rPr lang="fi-FI" sz="3000" dirty="0">
                <a:solidFill>
                  <a:srgbClr val="804D3D"/>
                </a:solidFill>
                <a:latin typeface="Open Sans"/>
              </a:rPr>
              <a:t>Periode 1945-1950 </a:t>
            </a:r>
          </a:p>
          <a:p>
            <a:pPr>
              <a:lnSpc>
                <a:spcPts val="3600"/>
              </a:lnSpc>
            </a:pPr>
            <a:r>
              <a:rPr lang="fi-FI" sz="3000" dirty="0">
                <a:solidFill>
                  <a:srgbClr val="804D3D"/>
                </a:solidFill>
                <a:latin typeface="Open Sans"/>
              </a:rPr>
              <a:t>(Masa Revolusi Kemerdekaan)</a:t>
            </a:r>
            <a:endParaRPr lang="en-US" sz="3000" dirty="0">
              <a:solidFill>
                <a:srgbClr val="804D3D"/>
              </a:solidFill>
              <a:latin typeface="Open Sans"/>
            </a:endParaRPr>
          </a:p>
        </p:txBody>
      </p:sp>
      <p:grpSp>
        <p:nvGrpSpPr>
          <p:cNvPr id="35" name="Group 35"/>
          <p:cNvGrpSpPr/>
          <p:nvPr/>
        </p:nvGrpSpPr>
        <p:grpSpPr>
          <a:xfrm>
            <a:off x="3311530" y="5916818"/>
            <a:ext cx="1066700" cy="1027482"/>
            <a:chOff x="0" y="0"/>
            <a:chExt cx="280942" cy="270612"/>
          </a:xfrm>
        </p:grpSpPr>
        <p:sp>
          <p:nvSpPr>
            <p:cNvPr id="36" name="Freeform 36"/>
            <p:cNvSpPr/>
            <p:nvPr/>
          </p:nvSpPr>
          <p:spPr>
            <a:xfrm>
              <a:off x="0" y="0"/>
              <a:ext cx="280942" cy="270612"/>
            </a:xfrm>
            <a:custGeom>
              <a:avLst/>
              <a:gdLst/>
              <a:ahLst/>
              <a:cxnLst/>
              <a:rect l="l" t="t" r="r" b="b"/>
              <a:pathLst>
                <a:path w="280942" h="270612">
                  <a:moveTo>
                    <a:pt x="135306" y="0"/>
                  </a:moveTo>
                  <a:lnTo>
                    <a:pt x="145635" y="0"/>
                  </a:lnTo>
                  <a:cubicBezTo>
                    <a:pt x="181521" y="0"/>
                    <a:pt x="215936" y="14255"/>
                    <a:pt x="241311" y="39630"/>
                  </a:cubicBezTo>
                  <a:cubicBezTo>
                    <a:pt x="266686" y="65005"/>
                    <a:pt x="280942" y="99421"/>
                    <a:pt x="280942" y="135306"/>
                  </a:cubicBezTo>
                  <a:lnTo>
                    <a:pt x="280942" y="135306"/>
                  </a:lnTo>
                  <a:cubicBezTo>
                    <a:pt x="280942" y="171192"/>
                    <a:pt x="266686" y="205607"/>
                    <a:pt x="241311" y="230982"/>
                  </a:cubicBezTo>
                  <a:cubicBezTo>
                    <a:pt x="215936" y="256357"/>
                    <a:pt x="181521" y="270612"/>
                    <a:pt x="145635" y="270612"/>
                  </a:cubicBezTo>
                  <a:lnTo>
                    <a:pt x="135306" y="270612"/>
                  </a:lnTo>
                  <a:cubicBezTo>
                    <a:pt x="99421" y="270612"/>
                    <a:pt x="65005" y="256357"/>
                    <a:pt x="39630" y="230982"/>
                  </a:cubicBezTo>
                  <a:cubicBezTo>
                    <a:pt x="14255" y="205607"/>
                    <a:pt x="0" y="171192"/>
                    <a:pt x="0" y="135306"/>
                  </a:cubicBezTo>
                  <a:lnTo>
                    <a:pt x="0" y="135306"/>
                  </a:lnTo>
                  <a:cubicBezTo>
                    <a:pt x="0" y="99421"/>
                    <a:pt x="14255" y="65005"/>
                    <a:pt x="39630" y="39630"/>
                  </a:cubicBezTo>
                  <a:cubicBezTo>
                    <a:pt x="65005" y="14255"/>
                    <a:pt x="99421" y="0"/>
                    <a:pt x="135306" y="0"/>
                  </a:cubicBezTo>
                  <a:close/>
                </a:path>
              </a:pathLst>
            </a:custGeom>
            <a:solidFill>
              <a:srgbClr val="FF8C67"/>
            </a:solidFill>
          </p:spPr>
        </p:sp>
        <p:sp>
          <p:nvSpPr>
            <p:cNvPr id="37" name="TextBox 3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8" name="Freeform 38"/>
          <p:cNvSpPr/>
          <p:nvPr/>
        </p:nvSpPr>
        <p:spPr>
          <a:xfrm>
            <a:off x="3547557" y="6245138"/>
            <a:ext cx="594645" cy="370842"/>
          </a:xfrm>
          <a:custGeom>
            <a:avLst/>
            <a:gdLst/>
            <a:ahLst/>
            <a:cxnLst/>
            <a:rect l="l" t="t" r="r" b="b"/>
            <a:pathLst>
              <a:path w="594645" h="370842">
                <a:moveTo>
                  <a:pt x="0" y="0"/>
                </a:moveTo>
                <a:lnTo>
                  <a:pt x="594645" y="0"/>
                </a:lnTo>
                <a:lnTo>
                  <a:pt x="594645" y="370842"/>
                </a:lnTo>
                <a:lnTo>
                  <a:pt x="0" y="3708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39" name="TextBox 39"/>
          <p:cNvSpPr txBox="1"/>
          <p:nvPr/>
        </p:nvSpPr>
        <p:spPr>
          <a:xfrm>
            <a:off x="4955014" y="5984088"/>
            <a:ext cx="8227586" cy="923330"/>
          </a:xfrm>
          <a:prstGeom prst="rect">
            <a:avLst/>
          </a:prstGeom>
        </p:spPr>
        <p:txBody>
          <a:bodyPr wrap="square" lIns="0" tIns="0" rIns="0" bIns="0" rtlCol="0" anchor="t">
            <a:spAutoFit/>
          </a:bodyPr>
          <a:lstStyle/>
          <a:p>
            <a:pPr>
              <a:lnSpc>
                <a:spcPts val="3600"/>
              </a:lnSpc>
            </a:pPr>
            <a:r>
              <a:rPr lang="en-US" sz="3000" dirty="0" err="1">
                <a:solidFill>
                  <a:srgbClr val="804D3D"/>
                </a:solidFill>
                <a:latin typeface="Open Sans"/>
              </a:rPr>
              <a:t>Periode</a:t>
            </a:r>
            <a:r>
              <a:rPr lang="en-US" sz="3000" dirty="0">
                <a:solidFill>
                  <a:srgbClr val="804D3D"/>
                </a:solidFill>
                <a:latin typeface="Open Sans"/>
              </a:rPr>
              <a:t> 1950-1959 </a:t>
            </a:r>
          </a:p>
          <a:p>
            <a:pPr>
              <a:lnSpc>
                <a:spcPts val="3600"/>
              </a:lnSpc>
            </a:pPr>
            <a:r>
              <a:rPr lang="en-US" sz="3000" dirty="0">
                <a:solidFill>
                  <a:srgbClr val="804D3D"/>
                </a:solidFill>
                <a:latin typeface="Open Sans"/>
              </a:rPr>
              <a:t>(</a:t>
            </a:r>
            <a:r>
              <a:rPr lang="en-US" sz="3000" dirty="0" err="1">
                <a:solidFill>
                  <a:srgbClr val="804D3D"/>
                </a:solidFill>
                <a:latin typeface="Open Sans"/>
              </a:rPr>
              <a:t>Demokrasi</a:t>
            </a:r>
            <a:r>
              <a:rPr lang="en-US" sz="3000" dirty="0">
                <a:solidFill>
                  <a:srgbClr val="804D3D"/>
                </a:solidFill>
                <a:latin typeface="Open Sans"/>
              </a:rPr>
              <a:t> Liberal dan </a:t>
            </a:r>
            <a:r>
              <a:rPr lang="en-US" sz="3000" dirty="0" err="1">
                <a:solidFill>
                  <a:srgbClr val="804D3D"/>
                </a:solidFill>
                <a:latin typeface="Open Sans"/>
              </a:rPr>
              <a:t>Sistem</a:t>
            </a:r>
            <a:r>
              <a:rPr lang="en-US" sz="3000" dirty="0">
                <a:solidFill>
                  <a:srgbClr val="804D3D"/>
                </a:solidFill>
                <a:latin typeface="Open Sans"/>
              </a:rPr>
              <a:t> </a:t>
            </a:r>
            <a:r>
              <a:rPr lang="en-US" sz="3000" dirty="0" err="1">
                <a:solidFill>
                  <a:srgbClr val="804D3D"/>
                </a:solidFill>
                <a:latin typeface="Open Sans"/>
              </a:rPr>
              <a:t>Parlementer</a:t>
            </a:r>
            <a:r>
              <a:rPr lang="en-US" sz="3000" dirty="0">
                <a:solidFill>
                  <a:srgbClr val="804D3D"/>
                </a:solidFill>
                <a:latin typeface="Open Sans"/>
              </a:rPr>
              <a:t>)</a:t>
            </a:r>
          </a:p>
        </p:txBody>
      </p:sp>
      <p:grpSp>
        <p:nvGrpSpPr>
          <p:cNvPr id="40" name="Group 40"/>
          <p:cNvGrpSpPr/>
          <p:nvPr/>
        </p:nvGrpSpPr>
        <p:grpSpPr>
          <a:xfrm>
            <a:off x="3311530" y="7316418"/>
            <a:ext cx="1066700" cy="1027482"/>
            <a:chOff x="0" y="0"/>
            <a:chExt cx="280942" cy="270612"/>
          </a:xfrm>
        </p:grpSpPr>
        <p:sp>
          <p:nvSpPr>
            <p:cNvPr id="41" name="Freeform 41"/>
            <p:cNvSpPr/>
            <p:nvPr/>
          </p:nvSpPr>
          <p:spPr>
            <a:xfrm>
              <a:off x="0" y="0"/>
              <a:ext cx="280942" cy="270612"/>
            </a:xfrm>
            <a:custGeom>
              <a:avLst/>
              <a:gdLst/>
              <a:ahLst/>
              <a:cxnLst/>
              <a:rect l="l" t="t" r="r" b="b"/>
              <a:pathLst>
                <a:path w="280942" h="270612">
                  <a:moveTo>
                    <a:pt x="135306" y="0"/>
                  </a:moveTo>
                  <a:lnTo>
                    <a:pt x="145635" y="0"/>
                  </a:lnTo>
                  <a:cubicBezTo>
                    <a:pt x="181521" y="0"/>
                    <a:pt x="215936" y="14255"/>
                    <a:pt x="241311" y="39630"/>
                  </a:cubicBezTo>
                  <a:cubicBezTo>
                    <a:pt x="266686" y="65005"/>
                    <a:pt x="280942" y="99421"/>
                    <a:pt x="280942" y="135306"/>
                  </a:cubicBezTo>
                  <a:lnTo>
                    <a:pt x="280942" y="135306"/>
                  </a:lnTo>
                  <a:cubicBezTo>
                    <a:pt x="280942" y="171192"/>
                    <a:pt x="266686" y="205607"/>
                    <a:pt x="241311" y="230982"/>
                  </a:cubicBezTo>
                  <a:cubicBezTo>
                    <a:pt x="215936" y="256357"/>
                    <a:pt x="181521" y="270612"/>
                    <a:pt x="145635" y="270612"/>
                  </a:cubicBezTo>
                  <a:lnTo>
                    <a:pt x="135306" y="270612"/>
                  </a:lnTo>
                  <a:cubicBezTo>
                    <a:pt x="99421" y="270612"/>
                    <a:pt x="65005" y="256357"/>
                    <a:pt x="39630" y="230982"/>
                  </a:cubicBezTo>
                  <a:cubicBezTo>
                    <a:pt x="14255" y="205607"/>
                    <a:pt x="0" y="171192"/>
                    <a:pt x="0" y="135306"/>
                  </a:cubicBezTo>
                  <a:lnTo>
                    <a:pt x="0" y="135306"/>
                  </a:lnTo>
                  <a:cubicBezTo>
                    <a:pt x="0" y="99421"/>
                    <a:pt x="14255" y="65005"/>
                    <a:pt x="39630" y="39630"/>
                  </a:cubicBezTo>
                  <a:cubicBezTo>
                    <a:pt x="65005" y="14255"/>
                    <a:pt x="99421" y="0"/>
                    <a:pt x="135306" y="0"/>
                  </a:cubicBezTo>
                  <a:close/>
                </a:path>
              </a:pathLst>
            </a:custGeom>
            <a:solidFill>
              <a:srgbClr val="FF8C67"/>
            </a:solidFill>
          </p:spPr>
        </p:sp>
        <p:sp>
          <p:nvSpPr>
            <p:cNvPr id="42" name="TextBox 4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3" name="Freeform 43"/>
          <p:cNvSpPr/>
          <p:nvPr/>
        </p:nvSpPr>
        <p:spPr>
          <a:xfrm>
            <a:off x="3547557" y="7644738"/>
            <a:ext cx="594645" cy="370842"/>
          </a:xfrm>
          <a:custGeom>
            <a:avLst/>
            <a:gdLst/>
            <a:ahLst/>
            <a:cxnLst/>
            <a:rect l="l" t="t" r="r" b="b"/>
            <a:pathLst>
              <a:path w="594645" h="370842">
                <a:moveTo>
                  <a:pt x="0" y="0"/>
                </a:moveTo>
                <a:lnTo>
                  <a:pt x="594645" y="0"/>
                </a:lnTo>
                <a:lnTo>
                  <a:pt x="594645" y="370842"/>
                </a:lnTo>
                <a:lnTo>
                  <a:pt x="0" y="3708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44" name="TextBox 44"/>
          <p:cNvSpPr txBox="1"/>
          <p:nvPr/>
        </p:nvSpPr>
        <p:spPr>
          <a:xfrm>
            <a:off x="4955014" y="7364618"/>
            <a:ext cx="6246386" cy="923330"/>
          </a:xfrm>
          <a:prstGeom prst="rect">
            <a:avLst/>
          </a:prstGeom>
        </p:spPr>
        <p:txBody>
          <a:bodyPr wrap="square" lIns="0" tIns="0" rIns="0" bIns="0" rtlCol="0" anchor="t">
            <a:spAutoFit/>
          </a:bodyPr>
          <a:lstStyle/>
          <a:p>
            <a:pPr>
              <a:lnSpc>
                <a:spcPts val="3600"/>
              </a:lnSpc>
            </a:pPr>
            <a:r>
              <a:rPr lang="en-US" sz="3000" dirty="0" err="1">
                <a:solidFill>
                  <a:srgbClr val="804D3D"/>
                </a:solidFill>
                <a:latin typeface="Open Sans"/>
              </a:rPr>
              <a:t>Periode</a:t>
            </a:r>
            <a:r>
              <a:rPr lang="en-US" sz="3000" dirty="0">
                <a:solidFill>
                  <a:srgbClr val="804D3D"/>
                </a:solidFill>
                <a:latin typeface="Open Sans"/>
              </a:rPr>
              <a:t> 1959-1965 </a:t>
            </a:r>
          </a:p>
          <a:p>
            <a:pPr>
              <a:lnSpc>
                <a:spcPts val="3600"/>
              </a:lnSpc>
            </a:pPr>
            <a:r>
              <a:rPr lang="en-US" sz="3000" dirty="0">
                <a:solidFill>
                  <a:srgbClr val="804D3D"/>
                </a:solidFill>
                <a:latin typeface="Open Sans"/>
              </a:rPr>
              <a:t>(</a:t>
            </a:r>
            <a:r>
              <a:rPr lang="en-US" sz="3000" dirty="0" err="1">
                <a:solidFill>
                  <a:srgbClr val="804D3D"/>
                </a:solidFill>
                <a:latin typeface="Open Sans"/>
              </a:rPr>
              <a:t>Demokrasi</a:t>
            </a:r>
            <a:r>
              <a:rPr lang="en-US" sz="3000" dirty="0">
                <a:solidFill>
                  <a:srgbClr val="804D3D"/>
                </a:solidFill>
                <a:latin typeface="Open Sans"/>
              </a:rPr>
              <a:t> </a:t>
            </a:r>
            <a:r>
              <a:rPr lang="en-US" sz="3000" dirty="0" err="1">
                <a:solidFill>
                  <a:srgbClr val="804D3D"/>
                </a:solidFill>
                <a:latin typeface="Open Sans"/>
              </a:rPr>
              <a:t>Terpimpin</a:t>
            </a:r>
            <a:r>
              <a:rPr lang="en-US" sz="3000" dirty="0">
                <a:solidFill>
                  <a:srgbClr val="804D3D"/>
                </a:solidFill>
                <a:latin typeface="Open Sans"/>
              </a:rPr>
              <a:t>)</a:t>
            </a:r>
          </a:p>
        </p:txBody>
      </p:sp>
      <p:sp>
        <p:nvSpPr>
          <p:cNvPr id="50" name="Freeform 50"/>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9" y="3424551"/>
            <a:ext cx="15415658" cy="5452749"/>
            <a:chOff x="0" y="0"/>
            <a:chExt cx="4060091" cy="1641824"/>
          </a:xfrm>
        </p:grpSpPr>
        <p:sp>
          <p:nvSpPr>
            <p:cNvPr id="9" name="Freeform 9"/>
            <p:cNvSpPr/>
            <p:nvPr/>
          </p:nvSpPr>
          <p:spPr>
            <a:xfrm>
              <a:off x="0" y="0"/>
              <a:ext cx="4060091" cy="1641824"/>
            </a:xfrm>
            <a:custGeom>
              <a:avLst/>
              <a:gdLst/>
              <a:ahLst/>
              <a:cxnLst/>
              <a:rect l="l" t="t" r="r" b="b"/>
              <a:pathLst>
                <a:path w="4060091" h="1641824">
                  <a:moveTo>
                    <a:pt x="15066" y="0"/>
                  </a:moveTo>
                  <a:lnTo>
                    <a:pt x="4045024" y="0"/>
                  </a:lnTo>
                  <a:cubicBezTo>
                    <a:pt x="4049020" y="0"/>
                    <a:pt x="4052853" y="1587"/>
                    <a:pt x="4055678" y="4413"/>
                  </a:cubicBezTo>
                  <a:cubicBezTo>
                    <a:pt x="4058503" y="7238"/>
                    <a:pt x="4060091" y="11071"/>
                    <a:pt x="4060091" y="15066"/>
                  </a:cubicBezTo>
                  <a:lnTo>
                    <a:pt x="4060091" y="1626757"/>
                  </a:lnTo>
                  <a:cubicBezTo>
                    <a:pt x="4060091" y="1630753"/>
                    <a:pt x="4058503" y="1634585"/>
                    <a:pt x="4055678" y="1637411"/>
                  </a:cubicBezTo>
                  <a:cubicBezTo>
                    <a:pt x="4052853" y="1640236"/>
                    <a:pt x="4049020" y="1641824"/>
                    <a:pt x="4045024" y="1641824"/>
                  </a:cubicBezTo>
                  <a:lnTo>
                    <a:pt x="15066" y="1641824"/>
                  </a:lnTo>
                  <a:cubicBezTo>
                    <a:pt x="11071" y="1641824"/>
                    <a:pt x="7238" y="1640236"/>
                    <a:pt x="4413" y="1637411"/>
                  </a:cubicBezTo>
                  <a:cubicBezTo>
                    <a:pt x="1587" y="1634585"/>
                    <a:pt x="0" y="1630753"/>
                    <a:pt x="0" y="1626757"/>
                  </a:cubicBezTo>
                  <a:lnTo>
                    <a:pt x="0" y="15066"/>
                  </a:lnTo>
                  <a:cubicBezTo>
                    <a:pt x="0" y="11071"/>
                    <a:pt x="1587" y="7238"/>
                    <a:pt x="4413" y="4413"/>
                  </a:cubicBezTo>
                  <a:cubicBezTo>
                    <a:pt x="7238" y="1587"/>
                    <a:pt x="11071" y="0"/>
                    <a:pt x="15066"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Freeform 16"/>
          <p:cNvSpPr/>
          <p:nvPr/>
        </p:nvSpPr>
        <p:spPr>
          <a:xfrm flipH="1">
            <a:off x="14048321" y="-667725"/>
            <a:ext cx="7434534" cy="3392851"/>
          </a:xfrm>
          <a:custGeom>
            <a:avLst/>
            <a:gdLst/>
            <a:ahLst/>
            <a:cxnLst/>
            <a:rect l="l" t="t" r="r" b="b"/>
            <a:pathLst>
              <a:path w="7434534" h="3392851">
                <a:moveTo>
                  <a:pt x="7434534" y="0"/>
                </a:moveTo>
                <a:lnTo>
                  <a:pt x="0" y="0"/>
                </a:lnTo>
                <a:lnTo>
                  <a:pt x="0" y="3392850"/>
                </a:lnTo>
                <a:lnTo>
                  <a:pt x="7434534" y="3392850"/>
                </a:lnTo>
                <a:lnTo>
                  <a:pt x="743453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8" name="Group 18"/>
          <p:cNvGrpSpPr/>
          <p:nvPr/>
        </p:nvGrpSpPr>
        <p:grpSpPr>
          <a:xfrm>
            <a:off x="2366438" y="889074"/>
            <a:ext cx="13388581" cy="1916497"/>
            <a:chOff x="0" y="0"/>
            <a:chExt cx="2342501" cy="353229"/>
          </a:xfrm>
        </p:grpSpPr>
        <p:sp>
          <p:nvSpPr>
            <p:cNvPr id="19" name="Freeform 19"/>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5" name="Freeform 25"/>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6" name="Group 26"/>
          <p:cNvGrpSpPr/>
          <p:nvPr/>
        </p:nvGrpSpPr>
        <p:grpSpPr>
          <a:xfrm>
            <a:off x="484820" y="4626684"/>
            <a:ext cx="1387838" cy="961005"/>
            <a:chOff x="0" y="0"/>
            <a:chExt cx="365521" cy="253104"/>
          </a:xfrm>
        </p:grpSpPr>
        <p:sp>
          <p:nvSpPr>
            <p:cNvPr id="27" name="Freeform 27"/>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28" name="TextBox 2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30" name="Group 30"/>
          <p:cNvGrpSpPr/>
          <p:nvPr/>
        </p:nvGrpSpPr>
        <p:grpSpPr>
          <a:xfrm>
            <a:off x="2801620" y="3859887"/>
            <a:ext cx="14571980" cy="4051127"/>
            <a:chOff x="0" y="0"/>
            <a:chExt cx="2342501" cy="617392"/>
          </a:xfrm>
        </p:grpSpPr>
        <p:sp>
          <p:nvSpPr>
            <p:cNvPr id="31" name="Freeform 31"/>
            <p:cNvSpPr/>
            <p:nvPr/>
          </p:nvSpPr>
          <p:spPr>
            <a:xfrm>
              <a:off x="0" y="0"/>
              <a:ext cx="2342501" cy="617392"/>
            </a:xfrm>
            <a:custGeom>
              <a:avLst/>
              <a:gdLst/>
              <a:ahLst/>
              <a:cxnLst/>
              <a:rect l="l" t="t" r="r" b="b"/>
              <a:pathLst>
                <a:path w="2342501" h="617392">
                  <a:moveTo>
                    <a:pt x="26113" y="0"/>
                  </a:moveTo>
                  <a:lnTo>
                    <a:pt x="2316388" y="0"/>
                  </a:lnTo>
                  <a:cubicBezTo>
                    <a:pt x="2330810" y="0"/>
                    <a:pt x="2342501" y="11691"/>
                    <a:pt x="2342501" y="26113"/>
                  </a:cubicBezTo>
                  <a:lnTo>
                    <a:pt x="2342501" y="591278"/>
                  </a:lnTo>
                  <a:cubicBezTo>
                    <a:pt x="2342501" y="598204"/>
                    <a:pt x="2339750" y="604846"/>
                    <a:pt x="2334853" y="609743"/>
                  </a:cubicBezTo>
                  <a:cubicBezTo>
                    <a:pt x="2329955" y="614640"/>
                    <a:pt x="2323313" y="617392"/>
                    <a:pt x="2316388" y="617392"/>
                  </a:cubicBezTo>
                  <a:lnTo>
                    <a:pt x="26113" y="617392"/>
                  </a:lnTo>
                  <a:cubicBezTo>
                    <a:pt x="11691" y="617392"/>
                    <a:pt x="0" y="605700"/>
                    <a:pt x="0" y="591278"/>
                  </a:cubicBezTo>
                  <a:lnTo>
                    <a:pt x="0" y="26113"/>
                  </a:lnTo>
                  <a:cubicBezTo>
                    <a:pt x="0" y="11691"/>
                    <a:pt x="11691" y="0"/>
                    <a:pt x="26113" y="0"/>
                  </a:cubicBezTo>
                  <a:close/>
                </a:path>
              </a:pathLst>
            </a:custGeom>
            <a:solidFill>
              <a:srgbClr val="FF8C67"/>
            </a:solidFill>
          </p:spPr>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40"/>
          <p:cNvSpPr txBox="1"/>
          <p:nvPr/>
        </p:nvSpPr>
        <p:spPr>
          <a:xfrm>
            <a:off x="4022588" y="1081087"/>
            <a:ext cx="12360411" cy="2462213"/>
          </a:xfrm>
          <a:prstGeom prst="rect">
            <a:avLst/>
          </a:prstGeom>
        </p:spPr>
        <p:txBody>
          <a:bodyPr wrap="square" lIns="0" tIns="0" rIns="0" bIns="0" rtlCol="0" anchor="t">
            <a:spAutoFit/>
          </a:bodyPr>
          <a:lstStyle/>
          <a:p>
            <a:r>
              <a:rPr lang="en-US" sz="6000" dirty="0" err="1">
                <a:solidFill>
                  <a:srgbClr val="CB785D"/>
                </a:solidFill>
                <a:latin typeface="Open Sans Bold"/>
              </a:rPr>
              <a:t>Periode</a:t>
            </a:r>
            <a:r>
              <a:rPr lang="en-US" sz="6000" dirty="0">
                <a:solidFill>
                  <a:srgbClr val="CB785D"/>
                </a:solidFill>
                <a:latin typeface="Open Sans Bold"/>
              </a:rPr>
              <a:t> 1945-1950</a:t>
            </a:r>
          </a:p>
          <a:p>
            <a:r>
              <a:rPr lang="en-US" sz="4000" dirty="0">
                <a:solidFill>
                  <a:srgbClr val="CB785D"/>
                </a:solidFill>
                <a:latin typeface="Open Sans Bold"/>
              </a:rPr>
              <a:t>(Masa </a:t>
            </a:r>
            <a:r>
              <a:rPr lang="en-US" sz="4000" dirty="0" err="1">
                <a:solidFill>
                  <a:srgbClr val="CB785D"/>
                </a:solidFill>
                <a:latin typeface="Open Sans Bold"/>
              </a:rPr>
              <a:t>Revolusi</a:t>
            </a:r>
            <a:r>
              <a:rPr lang="en-US" sz="4000" dirty="0">
                <a:solidFill>
                  <a:srgbClr val="CB785D"/>
                </a:solidFill>
                <a:latin typeface="Open Sans Bold"/>
              </a:rPr>
              <a:t> </a:t>
            </a:r>
            <a:r>
              <a:rPr lang="en-US" sz="4000" dirty="0" err="1">
                <a:solidFill>
                  <a:srgbClr val="CB785D"/>
                </a:solidFill>
                <a:latin typeface="Open Sans Bold"/>
              </a:rPr>
              <a:t>Kemerdekaan</a:t>
            </a:r>
            <a:r>
              <a:rPr lang="en-US" sz="4000" dirty="0">
                <a:solidFill>
                  <a:srgbClr val="CB785D"/>
                </a:solidFill>
                <a:latin typeface="Open Sans Bold"/>
              </a:rPr>
              <a:t>) </a:t>
            </a:r>
          </a:p>
          <a:p>
            <a:r>
              <a:rPr lang="en-US" sz="6000" dirty="0">
                <a:solidFill>
                  <a:srgbClr val="CB785D"/>
                </a:solidFill>
                <a:latin typeface="Open Sans Bold"/>
              </a:rPr>
              <a:t> </a:t>
            </a:r>
          </a:p>
        </p:txBody>
      </p:sp>
      <p:grpSp>
        <p:nvGrpSpPr>
          <p:cNvPr id="48" name="Group 33">
            <a:extLst>
              <a:ext uri="{FF2B5EF4-FFF2-40B4-BE49-F238E27FC236}">
                <a16:creationId xmlns:a16="http://schemas.microsoft.com/office/drawing/2014/main" id="{024C1438-0BDC-EEE2-7675-5D39B8F477E0}"/>
              </a:ext>
            </a:extLst>
          </p:cNvPr>
          <p:cNvGrpSpPr/>
          <p:nvPr/>
        </p:nvGrpSpPr>
        <p:grpSpPr>
          <a:xfrm>
            <a:off x="2531449" y="1104900"/>
            <a:ext cx="1126151" cy="1434553"/>
            <a:chOff x="0" y="0"/>
            <a:chExt cx="454882" cy="543738"/>
          </a:xfrm>
        </p:grpSpPr>
        <p:sp>
          <p:nvSpPr>
            <p:cNvPr id="49" name="Freeform 34">
              <a:extLst>
                <a:ext uri="{FF2B5EF4-FFF2-40B4-BE49-F238E27FC236}">
                  <a16:creationId xmlns:a16="http://schemas.microsoft.com/office/drawing/2014/main" id="{A0364F46-55EF-2B0A-AAEC-BB02C4EE32DF}"/>
                </a:ext>
              </a:extLst>
            </p:cNvPr>
            <p:cNvSpPr/>
            <p:nvPr/>
          </p:nvSpPr>
          <p:spPr>
            <a:xfrm>
              <a:off x="0" y="0"/>
              <a:ext cx="454882" cy="543738"/>
            </a:xfrm>
            <a:custGeom>
              <a:avLst/>
              <a:gdLst/>
              <a:ahLst/>
              <a:cxnLst/>
              <a:rect l="l" t="t" r="r" b="b"/>
              <a:pathLst>
                <a:path w="454882" h="543738">
                  <a:moveTo>
                    <a:pt x="134476" y="0"/>
                  </a:moveTo>
                  <a:lnTo>
                    <a:pt x="320406" y="0"/>
                  </a:lnTo>
                  <a:cubicBezTo>
                    <a:pt x="356071" y="0"/>
                    <a:pt x="390276" y="14168"/>
                    <a:pt x="415495" y="39387"/>
                  </a:cubicBezTo>
                  <a:cubicBezTo>
                    <a:pt x="440714" y="64606"/>
                    <a:pt x="454882" y="98811"/>
                    <a:pt x="454882" y="134476"/>
                  </a:cubicBezTo>
                  <a:lnTo>
                    <a:pt x="454882" y="409262"/>
                  </a:lnTo>
                  <a:cubicBezTo>
                    <a:pt x="454882" y="444928"/>
                    <a:pt x="440714" y="479132"/>
                    <a:pt x="415495" y="504351"/>
                  </a:cubicBezTo>
                  <a:cubicBezTo>
                    <a:pt x="390276" y="529570"/>
                    <a:pt x="356071" y="543738"/>
                    <a:pt x="320406" y="543738"/>
                  </a:cubicBezTo>
                  <a:lnTo>
                    <a:pt x="134476" y="543738"/>
                  </a:lnTo>
                  <a:cubicBezTo>
                    <a:pt x="60207" y="543738"/>
                    <a:pt x="0" y="483531"/>
                    <a:pt x="0" y="409262"/>
                  </a:cubicBezTo>
                  <a:lnTo>
                    <a:pt x="0" y="134476"/>
                  </a:lnTo>
                  <a:cubicBezTo>
                    <a:pt x="0" y="98811"/>
                    <a:pt x="14168" y="64606"/>
                    <a:pt x="39387" y="39387"/>
                  </a:cubicBezTo>
                  <a:cubicBezTo>
                    <a:pt x="64606" y="14168"/>
                    <a:pt x="98811" y="0"/>
                    <a:pt x="134476" y="0"/>
                  </a:cubicBezTo>
                  <a:close/>
                </a:path>
              </a:pathLst>
            </a:custGeom>
            <a:solidFill>
              <a:srgbClr val="FFFFFF"/>
            </a:solidFill>
          </p:spPr>
        </p:sp>
        <p:sp>
          <p:nvSpPr>
            <p:cNvPr id="50" name="TextBox 35">
              <a:extLst>
                <a:ext uri="{FF2B5EF4-FFF2-40B4-BE49-F238E27FC236}">
                  <a16:creationId xmlns:a16="http://schemas.microsoft.com/office/drawing/2014/main" id="{1A70CFCA-CB27-CBB1-D726-B116552ED3B6}"/>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1" name="TextBox 43">
            <a:extLst>
              <a:ext uri="{FF2B5EF4-FFF2-40B4-BE49-F238E27FC236}">
                <a16:creationId xmlns:a16="http://schemas.microsoft.com/office/drawing/2014/main" id="{72884B24-EE7A-DCA3-2805-806871FB3C3E}"/>
              </a:ext>
            </a:extLst>
          </p:cNvPr>
          <p:cNvSpPr txBox="1"/>
          <p:nvPr/>
        </p:nvSpPr>
        <p:spPr>
          <a:xfrm>
            <a:off x="2649220" y="1809750"/>
            <a:ext cx="1304495" cy="487185"/>
          </a:xfrm>
          <a:prstGeom prst="rect">
            <a:avLst/>
          </a:prstGeom>
        </p:spPr>
        <p:txBody>
          <a:bodyPr lIns="0" tIns="0" rIns="0" bIns="0" rtlCol="0" anchor="t">
            <a:spAutoFit/>
          </a:bodyPr>
          <a:lstStyle/>
          <a:p>
            <a:pPr>
              <a:lnSpc>
                <a:spcPts val="3000"/>
              </a:lnSpc>
            </a:pPr>
            <a:r>
              <a:rPr lang="en-US" sz="6000" dirty="0">
                <a:solidFill>
                  <a:srgbClr val="9EA7FA"/>
                </a:solidFill>
                <a:latin typeface="Open Sans Bold"/>
              </a:rPr>
              <a:t>01</a:t>
            </a:r>
          </a:p>
        </p:txBody>
      </p:sp>
      <p:sp>
        <p:nvSpPr>
          <p:cNvPr id="52" name="TextBox 41">
            <a:extLst>
              <a:ext uri="{FF2B5EF4-FFF2-40B4-BE49-F238E27FC236}">
                <a16:creationId xmlns:a16="http://schemas.microsoft.com/office/drawing/2014/main" id="{BCD2DBB1-A945-F711-9C65-1A9EFC2EDD99}"/>
              </a:ext>
            </a:extLst>
          </p:cNvPr>
          <p:cNvSpPr txBox="1"/>
          <p:nvPr/>
        </p:nvSpPr>
        <p:spPr>
          <a:xfrm>
            <a:off x="3076626" y="4216896"/>
            <a:ext cx="14068374" cy="3231654"/>
          </a:xfrm>
          <a:prstGeom prst="rect">
            <a:avLst/>
          </a:prstGeom>
        </p:spPr>
        <p:txBody>
          <a:bodyPr wrap="square" lIns="0" tIns="0" rIns="0" bIns="0" rtlCol="0" anchor="t">
            <a:spAutoFit/>
          </a:bodyPr>
          <a:lstStyle/>
          <a:p>
            <a:pPr>
              <a:lnSpc>
                <a:spcPts val="3600"/>
              </a:lnSpc>
            </a:pPr>
            <a:r>
              <a:rPr lang="en-US" sz="3000" dirty="0" err="1">
                <a:solidFill>
                  <a:srgbClr val="FFFFFF"/>
                </a:solidFill>
                <a:latin typeface="Open Sans"/>
              </a:rPr>
              <a:t>Selama</a:t>
            </a:r>
            <a:r>
              <a:rPr lang="en-US" sz="3000" dirty="0">
                <a:solidFill>
                  <a:srgbClr val="FFFFFF"/>
                </a:solidFill>
                <a:latin typeface="Open Sans"/>
              </a:rPr>
              <a:t> </a:t>
            </a:r>
            <a:r>
              <a:rPr lang="en-US" sz="3000" dirty="0" err="1">
                <a:solidFill>
                  <a:srgbClr val="FFFFFF"/>
                </a:solidFill>
                <a:latin typeface="Open Sans"/>
              </a:rPr>
              <a:t>periode</a:t>
            </a:r>
            <a:r>
              <a:rPr lang="en-US" sz="3000" dirty="0">
                <a:solidFill>
                  <a:srgbClr val="FFFFFF"/>
                </a:solidFill>
                <a:latin typeface="Open Sans"/>
              </a:rPr>
              <a:t> </a:t>
            </a:r>
            <a:r>
              <a:rPr lang="en-US" sz="3000" dirty="0" err="1">
                <a:solidFill>
                  <a:srgbClr val="FFFFFF"/>
                </a:solidFill>
                <a:latin typeface="Open Sans"/>
              </a:rPr>
              <a:t>ini</a:t>
            </a:r>
            <a:r>
              <a:rPr lang="en-US" sz="3000" dirty="0">
                <a:solidFill>
                  <a:srgbClr val="FFFFFF"/>
                </a:solidFill>
                <a:latin typeface="Open Sans"/>
              </a:rPr>
              <a:t>, </a:t>
            </a:r>
            <a:r>
              <a:rPr lang="en-US" sz="3000" dirty="0" err="1">
                <a:solidFill>
                  <a:srgbClr val="FFFFFF"/>
                </a:solidFill>
                <a:latin typeface="Open Sans"/>
              </a:rPr>
              <a:t>penerapan</a:t>
            </a:r>
            <a:r>
              <a:rPr lang="en-US" sz="3000" dirty="0">
                <a:solidFill>
                  <a:srgbClr val="FFFFFF"/>
                </a:solidFill>
                <a:latin typeface="Open Sans"/>
              </a:rPr>
              <a:t> Pancasila yang </a:t>
            </a:r>
            <a:r>
              <a:rPr lang="en-US" sz="3000" dirty="0" err="1">
                <a:solidFill>
                  <a:srgbClr val="FFFFFF"/>
                </a:solidFill>
                <a:latin typeface="Open Sans"/>
              </a:rPr>
              <a:t>merupakan</a:t>
            </a:r>
            <a:r>
              <a:rPr lang="en-US" sz="3000" dirty="0">
                <a:solidFill>
                  <a:srgbClr val="FFFFFF"/>
                </a:solidFill>
                <a:latin typeface="Open Sans"/>
              </a:rPr>
              <a:t> </a:t>
            </a:r>
            <a:r>
              <a:rPr lang="en-US" sz="3000" dirty="0" err="1">
                <a:solidFill>
                  <a:srgbClr val="FFFFFF"/>
                </a:solidFill>
                <a:latin typeface="Open Sans"/>
              </a:rPr>
              <a:t>dasar</a:t>
            </a:r>
            <a:r>
              <a:rPr lang="en-US" sz="3000" dirty="0">
                <a:solidFill>
                  <a:srgbClr val="FFFFFF"/>
                </a:solidFill>
                <a:latin typeface="Open Sans"/>
              </a:rPr>
              <a:t> negara, </a:t>
            </a:r>
            <a:r>
              <a:rPr lang="en-US" sz="3000" dirty="0" err="1">
                <a:solidFill>
                  <a:srgbClr val="FFFFFF"/>
                </a:solidFill>
                <a:latin typeface="Open Sans"/>
              </a:rPr>
              <a:t>menghadapi</a:t>
            </a:r>
            <a:r>
              <a:rPr lang="en-US" sz="3000" dirty="0">
                <a:solidFill>
                  <a:srgbClr val="FFFFFF"/>
                </a:solidFill>
                <a:latin typeface="Open Sans"/>
              </a:rPr>
              <a:t> </a:t>
            </a:r>
            <a:r>
              <a:rPr lang="en-US" sz="3000" dirty="0" err="1">
                <a:solidFill>
                  <a:srgbClr val="FFFFFF"/>
                </a:solidFill>
                <a:latin typeface="Open Sans"/>
              </a:rPr>
              <a:t>berbagai</a:t>
            </a:r>
            <a:r>
              <a:rPr lang="en-US" sz="3000" dirty="0">
                <a:solidFill>
                  <a:srgbClr val="FFFFFF"/>
                </a:solidFill>
                <a:latin typeface="Open Sans"/>
              </a:rPr>
              <a:t> </a:t>
            </a:r>
            <a:r>
              <a:rPr lang="en-US" sz="3000" dirty="0" err="1">
                <a:solidFill>
                  <a:srgbClr val="FFFFFF"/>
                </a:solidFill>
                <a:latin typeface="Open Sans"/>
              </a:rPr>
              <a:t>masalah</a:t>
            </a:r>
            <a:r>
              <a:rPr lang="en-US" sz="3000" dirty="0">
                <a:solidFill>
                  <a:srgbClr val="FFFFFF"/>
                </a:solidFill>
                <a:latin typeface="Open Sans"/>
              </a:rPr>
              <a:t>. Rakyat Indonesia </a:t>
            </a:r>
            <a:r>
              <a:rPr lang="en-US" sz="3000" dirty="0" err="1">
                <a:solidFill>
                  <a:srgbClr val="FFFFFF"/>
                </a:solidFill>
                <a:latin typeface="Open Sans"/>
              </a:rPr>
              <a:t>sedang</a:t>
            </a:r>
            <a:r>
              <a:rPr lang="en-US" sz="3000" dirty="0">
                <a:solidFill>
                  <a:srgbClr val="FFFFFF"/>
                </a:solidFill>
                <a:latin typeface="Open Sans"/>
              </a:rPr>
              <a:t> </a:t>
            </a:r>
            <a:r>
              <a:rPr lang="en-US" sz="3000" dirty="0" err="1">
                <a:solidFill>
                  <a:srgbClr val="FFFFFF"/>
                </a:solidFill>
                <a:latin typeface="Open Sans"/>
              </a:rPr>
              <a:t>disibukan</a:t>
            </a:r>
            <a:r>
              <a:rPr lang="en-US" sz="3000" dirty="0">
                <a:solidFill>
                  <a:srgbClr val="FFFFFF"/>
                </a:solidFill>
                <a:latin typeface="Open Sans"/>
              </a:rPr>
              <a:t> </a:t>
            </a:r>
            <a:r>
              <a:rPr lang="en-US" sz="3000" dirty="0" err="1">
                <a:solidFill>
                  <a:srgbClr val="FFFFFF"/>
                </a:solidFill>
                <a:latin typeface="Open Sans"/>
              </a:rPr>
              <a:t>dengan</a:t>
            </a:r>
            <a:r>
              <a:rPr lang="en-US" sz="3000" dirty="0">
                <a:solidFill>
                  <a:srgbClr val="FFFFFF"/>
                </a:solidFill>
                <a:latin typeface="Open Sans"/>
              </a:rPr>
              <a:t> </a:t>
            </a:r>
            <a:r>
              <a:rPr lang="en-US" sz="3000" dirty="0" err="1">
                <a:solidFill>
                  <a:srgbClr val="FFFFFF"/>
                </a:solidFill>
                <a:latin typeface="Open Sans"/>
              </a:rPr>
              <a:t>usaha</a:t>
            </a:r>
            <a:r>
              <a:rPr lang="en-US" sz="3000" dirty="0">
                <a:solidFill>
                  <a:srgbClr val="FFFFFF"/>
                </a:solidFill>
                <a:latin typeface="Open Sans"/>
              </a:rPr>
              <a:t> </a:t>
            </a:r>
            <a:r>
              <a:rPr lang="en-US" sz="3000" dirty="0" err="1">
                <a:solidFill>
                  <a:srgbClr val="FFFFFF"/>
                </a:solidFill>
                <a:latin typeface="Open Sans"/>
              </a:rPr>
              <a:t>penggantian</a:t>
            </a:r>
            <a:r>
              <a:rPr lang="en-US" sz="3000" dirty="0">
                <a:solidFill>
                  <a:srgbClr val="FFFFFF"/>
                </a:solidFill>
                <a:latin typeface="Open Sans"/>
              </a:rPr>
              <a:t> Pancasila </a:t>
            </a:r>
            <a:r>
              <a:rPr lang="en-US" sz="3000" dirty="0" err="1">
                <a:solidFill>
                  <a:srgbClr val="FFFFFF"/>
                </a:solidFill>
                <a:latin typeface="Open Sans"/>
              </a:rPr>
              <a:t>dengan</a:t>
            </a:r>
            <a:r>
              <a:rPr lang="en-US" sz="3000" dirty="0">
                <a:solidFill>
                  <a:srgbClr val="FFFFFF"/>
                </a:solidFill>
                <a:latin typeface="Open Sans"/>
              </a:rPr>
              <a:t> </a:t>
            </a:r>
            <a:r>
              <a:rPr lang="en-US" sz="3000" dirty="0" err="1">
                <a:solidFill>
                  <a:srgbClr val="FFFFFF"/>
                </a:solidFill>
                <a:latin typeface="Open Sans"/>
              </a:rPr>
              <a:t>ideologi</a:t>
            </a:r>
            <a:r>
              <a:rPr lang="en-US" sz="3000" dirty="0">
                <a:solidFill>
                  <a:srgbClr val="FFFFFF"/>
                </a:solidFill>
                <a:latin typeface="Open Sans"/>
              </a:rPr>
              <a:t> lain yang </a:t>
            </a:r>
            <a:r>
              <a:rPr lang="en-US" sz="3000" dirty="0" err="1">
                <a:solidFill>
                  <a:srgbClr val="FFFFFF"/>
                </a:solidFill>
                <a:latin typeface="Open Sans"/>
              </a:rPr>
              <a:t>bertentangan</a:t>
            </a:r>
            <a:r>
              <a:rPr lang="en-US" sz="3000" dirty="0">
                <a:solidFill>
                  <a:srgbClr val="FFFFFF"/>
                </a:solidFill>
                <a:latin typeface="Open Sans"/>
              </a:rPr>
              <a:t> </a:t>
            </a:r>
            <a:r>
              <a:rPr lang="en-US" sz="3000" dirty="0" err="1">
                <a:solidFill>
                  <a:srgbClr val="FFFFFF"/>
                </a:solidFill>
                <a:latin typeface="Open Sans"/>
              </a:rPr>
              <a:t>dengan</a:t>
            </a:r>
            <a:r>
              <a:rPr lang="en-US" sz="3000" dirty="0">
                <a:solidFill>
                  <a:srgbClr val="FFFFFF"/>
                </a:solidFill>
                <a:latin typeface="Open Sans"/>
              </a:rPr>
              <a:t> </a:t>
            </a:r>
            <a:r>
              <a:rPr lang="en-US" sz="3000" dirty="0" err="1">
                <a:solidFill>
                  <a:srgbClr val="FFFFFF"/>
                </a:solidFill>
                <a:latin typeface="Open Sans"/>
              </a:rPr>
              <a:t>nilai-nilai</a:t>
            </a:r>
            <a:r>
              <a:rPr lang="en-US" sz="3000" dirty="0">
                <a:solidFill>
                  <a:srgbClr val="FFFFFF"/>
                </a:solidFill>
                <a:latin typeface="Open Sans"/>
              </a:rPr>
              <a:t> yang </a:t>
            </a:r>
            <a:r>
              <a:rPr lang="en-US" sz="3000" dirty="0" err="1">
                <a:solidFill>
                  <a:srgbClr val="FFFFFF"/>
                </a:solidFill>
                <a:latin typeface="Open Sans"/>
              </a:rPr>
              <a:t>terkadung</a:t>
            </a:r>
            <a:r>
              <a:rPr lang="en-US" sz="3000" dirty="0">
                <a:solidFill>
                  <a:srgbClr val="FFFFFF"/>
                </a:solidFill>
                <a:latin typeface="Open Sans"/>
              </a:rPr>
              <a:t> </a:t>
            </a:r>
            <a:r>
              <a:rPr lang="en-US" sz="3000" dirty="0" err="1">
                <a:solidFill>
                  <a:srgbClr val="FFFFFF"/>
                </a:solidFill>
                <a:latin typeface="Open Sans"/>
              </a:rPr>
              <a:t>dalam</a:t>
            </a:r>
            <a:r>
              <a:rPr lang="en-US" sz="3000" dirty="0">
                <a:solidFill>
                  <a:srgbClr val="FFFFFF"/>
                </a:solidFill>
                <a:latin typeface="Open Sans"/>
              </a:rPr>
              <a:t> Pancasila. Upaya </a:t>
            </a:r>
            <a:r>
              <a:rPr lang="en-US" sz="3000" dirty="0" err="1">
                <a:solidFill>
                  <a:srgbClr val="FFFFFF"/>
                </a:solidFill>
                <a:latin typeface="Open Sans"/>
              </a:rPr>
              <a:t>ini</a:t>
            </a:r>
            <a:r>
              <a:rPr lang="en-US" sz="3000" dirty="0">
                <a:solidFill>
                  <a:srgbClr val="FFFFFF"/>
                </a:solidFill>
                <a:latin typeface="Open Sans"/>
              </a:rPr>
              <a:t> </a:t>
            </a:r>
            <a:r>
              <a:rPr lang="en-US" sz="3000" dirty="0" err="1">
                <a:solidFill>
                  <a:srgbClr val="FFFFFF"/>
                </a:solidFill>
                <a:latin typeface="Open Sans"/>
              </a:rPr>
              <a:t>terlihat</a:t>
            </a:r>
            <a:r>
              <a:rPr lang="en-US" sz="3000" dirty="0">
                <a:solidFill>
                  <a:srgbClr val="FFFFFF"/>
                </a:solidFill>
                <a:latin typeface="Open Sans"/>
              </a:rPr>
              <a:t> denga </a:t>
            </a:r>
            <a:r>
              <a:rPr lang="en-US" sz="3000" dirty="0" err="1">
                <a:solidFill>
                  <a:srgbClr val="FFFFFF"/>
                </a:solidFill>
                <a:latin typeface="Open Sans"/>
              </a:rPr>
              <a:t>munculnya</a:t>
            </a:r>
            <a:r>
              <a:rPr lang="en-US" sz="3000" dirty="0">
                <a:solidFill>
                  <a:srgbClr val="FFFFFF"/>
                </a:solidFill>
                <a:latin typeface="Open Sans"/>
              </a:rPr>
              <a:t> </a:t>
            </a:r>
            <a:r>
              <a:rPr lang="en-US" sz="3000" dirty="0" err="1">
                <a:solidFill>
                  <a:srgbClr val="FFFFFF"/>
                </a:solidFill>
                <a:latin typeface="Open Sans"/>
              </a:rPr>
              <a:t>gerakan-gerakan</a:t>
            </a:r>
            <a:r>
              <a:rPr lang="en-US" sz="3000" dirty="0">
                <a:solidFill>
                  <a:srgbClr val="FFFFFF"/>
                </a:solidFill>
                <a:latin typeface="Open Sans"/>
              </a:rPr>
              <a:t> </a:t>
            </a:r>
            <a:r>
              <a:rPr lang="en-US" sz="3000" dirty="0" err="1">
                <a:solidFill>
                  <a:srgbClr val="FFFFFF"/>
                </a:solidFill>
                <a:latin typeface="Open Sans"/>
              </a:rPr>
              <a:t>perlawanan</a:t>
            </a:r>
            <a:r>
              <a:rPr lang="en-US" sz="3000" dirty="0">
                <a:solidFill>
                  <a:srgbClr val="FFFFFF"/>
                </a:solidFill>
                <a:latin typeface="Open Sans"/>
              </a:rPr>
              <a:t> yang </a:t>
            </a:r>
            <a:r>
              <a:rPr lang="en-US" sz="3000" dirty="0" err="1">
                <a:solidFill>
                  <a:srgbClr val="FFFFFF"/>
                </a:solidFill>
                <a:latin typeface="Open Sans"/>
              </a:rPr>
              <a:t>bertujuan</a:t>
            </a:r>
            <a:r>
              <a:rPr lang="en-US" sz="3000" dirty="0">
                <a:solidFill>
                  <a:srgbClr val="FFFFFF"/>
                </a:solidFill>
                <a:latin typeface="Open Sans"/>
              </a:rPr>
              <a:t> </a:t>
            </a:r>
            <a:r>
              <a:rPr lang="en-US" sz="3000" dirty="0" err="1">
                <a:solidFill>
                  <a:srgbClr val="FFFFFF"/>
                </a:solidFill>
                <a:latin typeface="Open Sans"/>
              </a:rPr>
              <a:t>untuk</a:t>
            </a:r>
            <a:r>
              <a:rPr lang="en-US" sz="3000" dirty="0">
                <a:solidFill>
                  <a:srgbClr val="FFFFFF"/>
                </a:solidFill>
                <a:latin typeface="Open Sans"/>
              </a:rPr>
              <a:t> </a:t>
            </a:r>
            <a:r>
              <a:rPr lang="en-US" sz="3000" dirty="0" err="1">
                <a:solidFill>
                  <a:srgbClr val="FFFFFF"/>
                </a:solidFill>
                <a:latin typeface="Open Sans"/>
              </a:rPr>
              <a:t>menggantikan</a:t>
            </a:r>
            <a:r>
              <a:rPr lang="en-US" sz="3000" dirty="0">
                <a:solidFill>
                  <a:srgbClr val="FFFFFF"/>
                </a:solidFill>
                <a:latin typeface="Open Sans"/>
              </a:rPr>
              <a:t> Pancasila </a:t>
            </a:r>
            <a:r>
              <a:rPr lang="en-US" sz="3000" dirty="0" err="1">
                <a:solidFill>
                  <a:srgbClr val="FFFFFF"/>
                </a:solidFill>
                <a:latin typeface="Open Sans"/>
              </a:rPr>
              <a:t>seperti</a:t>
            </a:r>
            <a:r>
              <a:rPr lang="en-US" sz="3000" dirty="0">
                <a:solidFill>
                  <a:srgbClr val="FFFFFF"/>
                </a:solidFill>
                <a:latin typeface="Open Sans"/>
              </a:rPr>
              <a:t> </a:t>
            </a:r>
            <a:r>
              <a:rPr lang="en-US" sz="3000" dirty="0" err="1">
                <a:solidFill>
                  <a:srgbClr val="FFFFFF"/>
                </a:solidFill>
                <a:latin typeface="Open Sans"/>
              </a:rPr>
              <a:t>Pemberontakan</a:t>
            </a:r>
            <a:r>
              <a:rPr lang="en-US" sz="3000" dirty="0">
                <a:solidFill>
                  <a:srgbClr val="FFFFFF"/>
                </a:solidFill>
                <a:latin typeface="Open Sans"/>
              </a:rPr>
              <a:t> </a:t>
            </a:r>
            <a:r>
              <a:rPr lang="en-US" sz="3000" dirty="0" err="1">
                <a:solidFill>
                  <a:srgbClr val="FFFFFF"/>
                </a:solidFill>
                <a:latin typeface="Open Sans"/>
              </a:rPr>
              <a:t>Partai</a:t>
            </a:r>
            <a:r>
              <a:rPr lang="en-US" sz="3000" dirty="0">
                <a:solidFill>
                  <a:srgbClr val="FFFFFF"/>
                </a:solidFill>
                <a:latin typeface="Open Sans"/>
              </a:rPr>
              <a:t> </a:t>
            </a:r>
            <a:r>
              <a:rPr lang="en-US" sz="3000" dirty="0" err="1">
                <a:solidFill>
                  <a:srgbClr val="FFFFFF"/>
                </a:solidFill>
                <a:latin typeface="Open Sans"/>
              </a:rPr>
              <a:t>Komunis</a:t>
            </a:r>
            <a:r>
              <a:rPr lang="en-US" sz="3000" dirty="0">
                <a:solidFill>
                  <a:srgbClr val="FFFFFF"/>
                </a:solidFill>
                <a:latin typeface="Open Sans"/>
              </a:rPr>
              <a:t> Indonesia (PKI) pada 18 September </a:t>
            </a:r>
          </a:p>
          <a:p>
            <a:pPr>
              <a:lnSpc>
                <a:spcPts val="3600"/>
              </a:lnSpc>
            </a:pPr>
            <a:r>
              <a:rPr lang="en-US" sz="3000" dirty="0">
                <a:solidFill>
                  <a:srgbClr val="FFFFFF"/>
                </a:solidFill>
                <a:latin typeface="Open Sans"/>
              </a:rPr>
              <a:t>1948 di </a:t>
            </a:r>
            <a:r>
              <a:rPr lang="en-US" sz="3000" dirty="0" err="1">
                <a:solidFill>
                  <a:srgbClr val="FFFFFF"/>
                </a:solidFill>
                <a:latin typeface="Open Sans"/>
              </a:rPr>
              <a:t>Madiun</a:t>
            </a:r>
            <a:r>
              <a:rPr lang="en-US" sz="3000" dirty="0">
                <a:solidFill>
                  <a:srgbClr val="FFFFFF"/>
                </a:solidFill>
                <a:latin typeface="Open San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9" y="3634101"/>
            <a:ext cx="15415658" cy="4328799"/>
            <a:chOff x="0" y="0"/>
            <a:chExt cx="4060091" cy="1641824"/>
          </a:xfrm>
        </p:grpSpPr>
        <p:sp>
          <p:nvSpPr>
            <p:cNvPr id="9" name="Freeform 9"/>
            <p:cNvSpPr/>
            <p:nvPr/>
          </p:nvSpPr>
          <p:spPr>
            <a:xfrm>
              <a:off x="0" y="0"/>
              <a:ext cx="4060091" cy="1641824"/>
            </a:xfrm>
            <a:custGeom>
              <a:avLst/>
              <a:gdLst/>
              <a:ahLst/>
              <a:cxnLst/>
              <a:rect l="l" t="t" r="r" b="b"/>
              <a:pathLst>
                <a:path w="4060091" h="1641824">
                  <a:moveTo>
                    <a:pt x="15066" y="0"/>
                  </a:moveTo>
                  <a:lnTo>
                    <a:pt x="4045024" y="0"/>
                  </a:lnTo>
                  <a:cubicBezTo>
                    <a:pt x="4049020" y="0"/>
                    <a:pt x="4052853" y="1587"/>
                    <a:pt x="4055678" y="4413"/>
                  </a:cubicBezTo>
                  <a:cubicBezTo>
                    <a:pt x="4058503" y="7238"/>
                    <a:pt x="4060091" y="11071"/>
                    <a:pt x="4060091" y="15066"/>
                  </a:cubicBezTo>
                  <a:lnTo>
                    <a:pt x="4060091" y="1626757"/>
                  </a:lnTo>
                  <a:cubicBezTo>
                    <a:pt x="4060091" y="1630753"/>
                    <a:pt x="4058503" y="1634585"/>
                    <a:pt x="4055678" y="1637411"/>
                  </a:cubicBezTo>
                  <a:cubicBezTo>
                    <a:pt x="4052853" y="1640236"/>
                    <a:pt x="4049020" y="1641824"/>
                    <a:pt x="4045024" y="1641824"/>
                  </a:cubicBezTo>
                  <a:lnTo>
                    <a:pt x="15066" y="1641824"/>
                  </a:lnTo>
                  <a:cubicBezTo>
                    <a:pt x="11071" y="1641824"/>
                    <a:pt x="7238" y="1640236"/>
                    <a:pt x="4413" y="1637411"/>
                  </a:cubicBezTo>
                  <a:cubicBezTo>
                    <a:pt x="1587" y="1634585"/>
                    <a:pt x="0" y="1630753"/>
                    <a:pt x="0" y="1626757"/>
                  </a:cubicBezTo>
                  <a:lnTo>
                    <a:pt x="0" y="15066"/>
                  </a:lnTo>
                  <a:cubicBezTo>
                    <a:pt x="0" y="11071"/>
                    <a:pt x="1587" y="7238"/>
                    <a:pt x="4413" y="4413"/>
                  </a:cubicBezTo>
                  <a:cubicBezTo>
                    <a:pt x="7238" y="1587"/>
                    <a:pt x="11071" y="0"/>
                    <a:pt x="15066"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Freeform 16"/>
          <p:cNvSpPr/>
          <p:nvPr/>
        </p:nvSpPr>
        <p:spPr>
          <a:xfrm flipH="1">
            <a:off x="14048321" y="-667725"/>
            <a:ext cx="7434534" cy="3392851"/>
          </a:xfrm>
          <a:custGeom>
            <a:avLst/>
            <a:gdLst/>
            <a:ahLst/>
            <a:cxnLst/>
            <a:rect l="l" t="t" r="r" b="b"/>
            <a:pathLst>
              <a:path w="7434534" h="3392851">
                <a:moveTo>
                  <a:pt x="7434534" y="0"/>
                </a:moveTo>
                <a:lnTo>
                  <a:pt x="0" y="0"/>
                </a:lnTo>
                <a:lnTo>
                  <a:pt x="0" y="3392850"/>
                </a:lnTo>
                <a:lnTo>
                  <a:pt x="7434534" y="3392850"/>
                </a:lnTo>
                <a:lnTo>
                  <a:pt x="743453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8" name="Group 18"/>
          <p:cNvGrpSpPr/>
          <p:nvPr/>
        </p:nvGrpSpPr>
        <p:grpSpPr>
          <a:xfrm>
            <a:off x="2366438" y="889074"/>
            <a:ext cx="13388581" cy="1916497"/>
            <a:chOff x="0" y="0"/>
            <a:chExt cx="2342501" cy="353229"/>
          </a:xfrm>
        </p:grpSpPr>
        <p:sp>
          <p:nvSpPr>
            <p:cNvPr id="19" name="Freeform 19"/>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5" name="Freeform 25"/>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6" name="Group 26"/>
          <p:cNvGrpSpPr/>
          <p:nvPr/>
        </p:nvGrpSpPr>
        <p:grpSpPr>
          <a:xfrm>
            <a:off x="484820" y="4626684"/>
            <a:ext cx="1387838" cy="961005"/>
            <a:chOff x="0" y="0"/>
            <a:chExt cx="365521" cy="253104"/>
          </a:xfrm>
        </p:grpSpPr>
        <p:sp>
          <p:nvSpPr>
            <p:cNvPr id="27" name="Freeform 27"/>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28" name="TextBox 2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31" name="Freeform 31"/>
          <p:cNvSpPr/>
          <p:nvPr/>
        </p:nvSpPr>
        <p:spPr>
          <a:xfrm>
            <a:off x="2801620" y="4185722"/>
            <a:ext cx="12743180" cy="2753408"/>
          </a:xfrm>
          <a:custGeom>
            <a:avLst/>
            <a:gdLst/>
            <a:ahLst/>
            <a:cxnLst/>
            <a:rect l="l" t="t" r="r" b="b"/>
            <a:pathLst>
              <a:path w="2342501" h="617392">
                <a:moveTo>
                  <a:pt x="26113" y="0"/>
                </a:moveTo>
                <a:lnTo>
                  <a:pt x="2316388" y="0"/>
                </a:lnTo>
                <a:cubicBezTo>
                  <a:pt x="2330810" y="0"/>
                  <a:pt x="2342501" y="11691"/>
                  <a:pt x="2342501" y="26113"/>
                </a:cubicBezTo>
                <a:lnTo>
                  <a:pt x="2342501" y="591278"/>
                </a:lnTo>
                <a:cubicBezTo>
                  <a:pt x="2342501" y="598204"/>
                  <a:pt x="2339750" y="604846"/>
                  <a:pt x="2334853" y="609743"/>
                </a:cubicBezTo>
                <a:cubicBezTo>
                  <a:pt x="2329955" y="614640"/>
                  <a:pt x="2323313" y="617392"/>
                  <a:pt x="2316388" y="617392"/>
                </a:cubicBezTo>
                <a:lnTo>
                  <a:pt x="26113" y="617392"/>
                </a:lnTo>
                <a:cubicBezTo>
                  <a:pt x="11691" y="617392"/>
                  <a:pt x="0" y="605700"/>
                  <a:pt x="0" y="591278"/>
                </a:cubicBezTo>
                <a:lnTo>
                  <a:pt x="0" y="26113"/>
                </a:lnTo>
                <a:cubicBezTo>
                  <a:pt x="0" y="11691"/>
                  <a:pt x="11691" y="0"/>
                  <a:pt x="26113" y="0"/>
                </a:cubicBezTo>
                <a:close/>
              </a:path>
            </a:pathLst>
          </a:custGeom>
          <a:solidFill>
            <a:srgbClr val="9EA7FA"/>
          </a:solidFill>
        </p:spPr>
      </p:sp>
      <p:sp>
        <p:nvSpPr>
          <p:cNvPr id="40" name="TextBox 40"/>
          <p:cNvSpPr txBox="1"/>
          <p:nvPr/>
        </p:nvSpPr>
        <p:spPr>
          <a:xfrm>
            <a:off x="4022588" y="1090017"/>
            <a:ext cx="12360411" cy="1538883"/>
          </a:xfrm>
          <a:prstGeom prst="rect">
            <a:avLst/>
          </a:prstGeom>
        </p:spPr>
        <p:txBody>
          <a:bodyPr wrap="square" lIns="0" tIns="0" rIns="0" bIns="0" rtlCol="0" anchor="t">
            <a:spAutoFit/>
          </a:bodyPr>
          <a:lstStyle/>
          <a:p>
            <a:r>
              <a:rPr lang="en-US" sz="6000" dirty="0" err="1">
                <a:solidFill>
                  <a:srgbClr val="9EA7FA"/>
                </a:solidFill>
                <a:latin typeface="Open Sans Bold"/>
              </a:rPr>
              <a:t>Periode</a:t>
            </a:r>
            <a:r>
              <a:rPr lang="en-US" sz="6000" dirty="0">
                <a:solidFill>
                  <a:srgbClr val="9EA7FA"/>
                </a:solidFill>
                <a:latin typeface="Open Sans Bold"/>
              </a:rPr>
              <a:t> 1950-1959 </a:t>
            </a:r>
          </a:p>
          <a:p>
            <a:r>
              <a:rPr lang="en-US" sz="4000" dirty="0">
                <a:solidFill>
                  <a:srgbClr val="9EA7FA"/>
                </a:solidFill>
                <a:latin typeface="Open Sans Bold"/>
              </a:rPr>
              <a:t>(</a:t>
            </a:r>
            <a:r>
              <a:rPr lang="en-US" sz="4000" dirty="0" err="1">
                <a:solidFill>
                  <a:srgbClr val="9EA7FA"/>
                </a:solidFill>
                <a:latin typeface="Open Sans Bold"/>
              </a:rPr>
              <a:t>Demokrasi</a:t>
            </a:r>
            <a:r>
              <a:rPr lang="en-US" sz="4000" dirty="0">
                <a:solidFill>
                  <a:srgbClr val="9EA7FA"/>
                </a:solidFill>
                <a:latin typeface="Open Sans Bold"/>
              </a:rPr>
              <a:t> Liberal dan </a:t>
            </a:r>
            <a:r>
              <a:rPr lang="en-US" sz="4000" dirty="0" err="1">
                <a:solidFill>
                  <a:srgbClr val="9EA7FA"/>
                </a:solidFill>
                <a:latin typeface="Open Sans Bold"/>
              </a:rPr>
              <a:t>Sistem</a:t>
            </a:r>
            <a:r>
              <a:rPr lang="en-US" sz="4000" dirty="0">
                <a:solidFill>
                  <a:srgbClr val="9EA7FA"/>
                </a:solidFill>
                <a:latin typeface="Open Sans Bold"/>
              </a:rPr>
              <a:t> </a:t>
            </a:r>
            <a:r>
              <a:rPr lang="en-US" sz="4000" dirty="0" err="1">
                <a:solidFill>
                  <a:srgbClr val="9EA7FA"/>
                </a:solidFill>
                <a:latin typeface="Open Sans Bold"/>
              </a:rPr>
              <a:t>Parlementer</a:t>
            </a:r>
            <a:r>
              <a:rPr lang="en-US" sz="4000" dirty="0">
                <a:solidFill>
                  <a:srgbClr val="9EA7FA"/>
                </a:solidFill>
                <a:latin typeface="Open Sans Bold"/>
              </a:rPr>
              <a:t>)</a:t>
            </a:r>
          </a:p>
        </p:txBody>
      </p:sp>
      <p:sp>
        <p:nvSpPr>
          <p:cNvPr id="41" name="TextBox 41"/>
          <p:cNvSpPr txBox="1"/>
          <p:nvPr/>
        </p:nvSpPr>
        <p:spPr>
          <a:xfrm>
            <a:off x="3295912" y="4399540"/>
            <a:ext cx="12248888" cy="1846659"/>
          </a:xfrm>
          <a:prstGeom prst="rect">
            <a:avLst/>
          </a:prstGeom>
        </p:spPr>
        <p:txBody>
          <a:bodyPr wrap="square" lIns="0" tIns="0" rIns="0" bIns="0" rtlCol="0" anchor="t">
            <a:spAutoFit/>
          </a:bodyPr>
          <a:lstStyle/>
          <a:p>
            <a:pPr>
              <a:lnSpc>
                <a:spcPts val="3600"/>
              </a:lnSpc>
            </a:pPr>
            <a:r>
              <a:rPr lang="en-US" sz="3000" dirty="0">
                <a:solidFill>
                  <a:srgbClr val="FFFFFF"/>
                </a:solidFill>
                <a:latin typeface="Open Sans"/>
              </a:rPr>
              <a:t>Indonesia </a:t>
            </a:r>
            <a:r>
              <a:rPr lang="en-US" sz="3000" dirty="0" err="1">
                <a:solidFill>
                  <a:srgbClr val="FFFFFF"/>
                </a:solidFill>
                <a:latin typeface="Open Sans"/>
              </a:rPr>
              <a:t>menjalankan</a:t>
            </a:r>
            <a:r>
              <a:rPr lang="en-US" sz="3000" dirty="0">
                <a:solidFill>
                  <a:srgbClr val="FFFFFF"/>
                </a:solidFill>
                <a:latin typeface="Open Sans"/>
              </a:rPr>
              <a:t> </a:t>
            </a:r>
            <a:r>
              <a:rPr lang="en-US" sz="3000" dirty="0" err="1">
                <a:solidFill>
                  <a:srgbClr val="FFFFFF"/>
                </a:solidFill>
                <a:latin typeface="Open Sans"/>
              </a:rPr>
              <a:t>pemerintahan</a:t>
            </a:r>
            <a:r>
              <a:rPr lang="en-US" sz="3000" dirty="0">
                <a:solidFill>
                  <a:srgbClr val="FFFFFF"/>
                </a:solidFill>
                <a:latin typeface="Open Sans"/>
              </a:rPr>
              <a:t> </a:t>
            </a:r>
            <a:r>
              <a:rPr lang="en-US" sz="3000" dirty="0" err="1">
                <a:solidFill>
                  <a:srgbClr val="FFFFFF"/>
                </a:solidFill>
                <a:latin typeface="Open Sans"/>
              </a:rPr>
              <a:t>dengan</a:t>
            </a:r>
            <a:r>
              <a:rPr lang="en-US" sz="3000" dirty="0">
                <a:solidFill>
                  <a:srgbClr val="FFFFFF"/>
                </a:solidFill>
                <a:latin typeface="Open Sans"/>
              </a:rPr>
              <a:t> </a:t>
            </a:r>
            <a:r>
              <a:rPr lang="en-US" sz="3000" dirty="0" err="1">
                <a:solidFill>
                  <a:srgbClr val="FFFFFF"/>
                </a:solidFill>
                <a:latin typeface="Open Sans"/>
              </a:rPr>
              <a:t>menerapkan</a:t>
            </a:r>
            <a:r>
              <a:rPr lang="en-US" sz="3000" dirty="0">
                <a:solidFill>
                  <a:srgbClr val="FFFFFF"/>
                </a:solidFill>
                <a:latin typeface="Open Sans"/>
              </a:rPr>
              <a:t> </a:t>
            </a:r>
            <a:r>
              <a:rPr lang="en-US" sz="3000" dirty="0" err="1">
                <a:solidFill>
                  <a:srgbClr val="FFFFFF"/>
                </a:solidFill>
                <a:latin typeface="Open Sans"/>
              </a:rPr>
              <a:t>sistem</a:t>
            </a:r>
            <a:r>
              <a:rPr lang="en-US" sz="3000" dirty="0">
                <a:solidFill>
                  <a:srgbClr val="FFFFFF"/>
                </a:solidFill>
                <a:latin typeface="Open Sans"/>
              </a:rPr>
              <a:t> </a:t>
            </a:r>
            <a:r>
              <a:rPr lang="en-US" sz="3000" dirty="0" err="1">
                <a:solidFill>
                  <a:srgbClr val="FFFFFF"/>
                </a:solidFill>
                <a:latin typeface="Open Sans"/>
              </a:rPr>
              <a:t>demokrasi</a:t>
            </a:r>
            <a:r>
              <a:rPr lang="en-US" sz="3000" dirty="0">
                <a:solidFill>
                  <a:srgbClr val="FFFFFF"/>
                </a:solidFill>
                <a:latin typeface="Open Sans"/>
              </a:rPr>
              <a:t> liberal pada </a:t>
            </a:r>
            <a:r>
              <a:rPr lang="en-US" sz="3000" dirty="0" err="1">
                <a:solidFill>
                  <a:srgbClr val="FFFFFF"/>
                </a:solidFill>
                <a:latin typeface="Open Sans"/>
              </a:rPr>
              <a:t>tahun</a:t>
            </a:r>
            <a:r>
              <a:rPr lang="en-US" sz="3000" dirty="0">
                <a:solidFill>
                  <a:srgbClr val="FFFFFF"/>
                </a:solidFill>
                <a:latin typeface="Open Sans"/>
              </a:rPr>
              <a:t> 1950-1959, yang </a:t>
            </a:r>
            <a:r>
              <a:rPr lang="en-US" sz="3000" dirty="0" err="1">
                <a:solidFill>
                  <a:srgbClr val="FFFFFF"/>
                </a:solidFill>
                <a:latin typeface="Open Sans"/>
              </a:rPr>
              <a:t>memiliki</a:t>
            </a:r>
            <a:r>
              <a:rPr lang="en-US" sz="3000" dirty="0">
                <a:solidFill>
                  <a:srgbClr val="FFFFFF"/>
                </a:solidFill>
                <a:latin typeface="Open Sans"/>
              </a:rPr>
              <a:t> 2 </a:t>
            </a:r>
            <a:r>
              <a:rPr lang="en-US" sz="3000" dirty="0" err="1">
                <a:solidFill>
                  <a:srgbClr val="FFFFFF"/>
                </a:solidFill>
                <a:latin typeface="Open Sans"/>
              </a:rPr>
              <a:t>pemimpin</a:t>
            </a:r>
            <a:r>
              <a:rPr lang="en-US" sz="3000" dirty="0">
                <a:solidFill>
                  <a:srgbClr val="FFFFFF"/>
                </a:solidFill>
                <a:latin typeface="Open Sans"/>
              </a:rPr>
              <a:t> </a:t>
            </a:r>
            <a:r>
              <a:rPr lang="en-US" sz="3000" dirty="0" err="1">
                <a:solidFill>
                  <a:srgbClr val="FFFFFF"/>
                </a:solidFill>
                <a:latin typeface="Open Sans"/>
              </a:rPr>
              <a:t>yaitu</a:t>
            </a:r>
            <a:r>
              <a:rPr lang="en-US" sz="3000" dirty="0">
                <a:solidFill>
                  <a:srgbClr val="FFFFFF"/>
                </a:solidFill>
                <a:latin typeface="Open Sans"/>
              </a:rPr>
              <a:t> Perdana Menteri </a:t>
            </a:r>
            <a:r>
              <a:rPr lang="en-US" sz="3000" dirty="0" err="1">
                <a:solidFill>
                  <a:srgbClr val="FFFFFF"/>
                </a:solidFill>
                <a:latin typeface="Open Sans"/>
              </a:rPr>
              <a:t>sebagai</a:t>
            </a:r>
            <a:r>
              <a:rPr lang="en-US" sz="3000" dirty="0">
                <a:solidFill>
                  <a:srgbClr val="FFFFFF"/>
                </a:solidFill>
                <a:latin typeface="Open Sans"/>
              </a:rPr>
              <a:t> </a:t>
            </a:r>
            <a:r>
              <a:rPr lang="en-US" sz="3000" dirty="0" err="1">
                <a:solidFill>
                  <a:srgbClr val="FFFFFF"/>
                </a:solidFill>
                <a:latin typeface="Open Sans"/>
              </a:rPr>
              <a:t>kepala</a:t>
            </a:r>
            <a:r>
              <a:rPr lang="en-US" sz="3000" dirty="0">
                <a:solidFill>
                  <a:srgbClr val="FFFFFF"/>
                </a:solidFill>
                <a:latin typeface="Open Sans"/>
              </a:rPr>
              <a:t> </a:t>
            </a:r>
            <a:r>
              <a:rPr lang="en-US" sz="3000" dirty="0" err="1">
                <a:solidFill>
                  <a:srgbClr val="FFFFFF"/>
                </a:solidFill>
                <a:latin typeface="Open Sans"/>
              </a:rPr>
              <a:t>pemerintahan</a:t>
            </a:r>
            <a:r>
              <a:rPr lang="en-US" sz="3000" dirty="0">
                <a:solidFill>
                  <a:srgbClr val="FFFFFF"/>
                </a:solidFill>
                <a:latin typeface="Open Sans"/>
              </a:rPr>
              <a:t> dan </a:t>
            </a:r>
            <a:r>
              <a:rPr lang="en-US" sz="3000" dirty="0" err="1">
                <a:solidFill>
                  <a:srgbClr val="FFFFFF"/>
                </a:solidFill>
                <a:latin typeface="Open Sans"/>
              </a:rPr>
              <a:t>Presiden</a:t>
            </a:r>
            <a:r>
              <a:rPr lang="en-US" sz="3000" dirty="0">
                <a:solidFill>
                  <a:srgbClr val="FFFFFF"/>
                </a:solidFill>
                <a:latin typeface="Open Sans"/>
              </a:rPr>
              <a:t> </a:t>
            </a:r>
            <a:r>
              <a:rPr lang="en-US" sz="3000" dirty="0" err="1">
                <a:solidFill>
                  <a:srgbClr val="FFFFFF"/>
                </a:solidFill>
                <a:latin typeface="Open Sans"/>
              </a:rPr>
              <a:t>sebagai</a:t>
            </a:r>
            <a:r>
              <a:rPr lang="en-US" sz="3000" dirty="0">
                <a:solidFill>
                  <a:srgbClr val="FFFFFF"/>
                </a:solidFill>
                <a:latin typeface="Open Sans"/>
              </a:rPr>
              <a:t> </a:t>
            </a:r>
            <a:r>
              <a:rPr lang="en-US" sz="3000" dirty="0" err="1">
                <a:solidFill>
                  <a:srgbClr val="FFFFFF"/>
                </a:solidFill>
                <a:latin typeface="Open Sans"/>
              </a:rPr>
              <a:t>kepala</a:t>
            </a:r>
            <a:r>
              <a:rPr lang="en-US" sz="3000" dirty="0">
                <a:solidFill>
                  <a:srgbClr val="FFFFFF"/>
                </a:solidFill>
                <a:latin typeface="Open Sans"/>
              </a:rPr>
              <a:t> negara.</a:t>
            </a:r>
          </a:p>
        </p:txBody>
      </p:sp>
      <p:grpSp>
        <p:nvGrpSpPr>
          <p:cNvPr id="48" name="Group 33">
            <a:extLst>
              <a:ext uri="{FF2B5EF4-FFF2-40B4-BE49-F238E27FC236}">
                <a16:creationId xmlns:a16="http://schemas.microsoft.com/office/drawing/2014/main" id="{024C1438-0BDC-EEE2-7675-5D39B8F477E0}"/>
              </a:ext>
            </a:extLst>
          </p:cNvPr>
          <p:cNvGrpSpPr/>
          <p:nvPr/>
        </p:nvGrpSpPr>
        <p:grpSpPr>
          <a:xfrm>
            <a:off x="2531449" y="1104900"/>
            <a:ext cx="1126151" cy="1434553"/>
            <a:chOff x="0" y="0"/>
            <a:chExt cx="454882" cy="543738"/>
          </a:xfrm>
        </p:grpSpPr>
        <p:sp>
          <p:nvSpPr>
            <p:cNvPr id="49" name="Freeform 34">
              <a:extLst>
                <a:ext uri="{FF2B5EF4-FFF2-40B4-BE49-F238E27FC236}">
                  <a16:creationId xmlns:a16="http://schemas.microsoft.com/office/drawing/2014/main" id="{A0364F46-55EF-2B0A-AAEC-BB02C4EE32DF}"/>
                </a:ext>
              </a:extLst>
            </p:cNvPr>
            <p:cNvSpPr/>
            <p:nvPr/>
          </p:nvSpPr>
          <p:spPr>
            <a:xfrm>
              <a:off x="0" y="0"/>
              <a:ext cx="454882" cy="543738"/>
            </a:xfrm>
            <a:custGeom>
              <a:avLst/>
              <a:gdLst/>
              <a:ahLst/>
              <a:cxnLst/>
              <a:rect l="l" t="t" r="r" b="b"/>
              <a:pathLst>
                <a:path w="454882" h="543738">
                  <a:moveTo>
                    <a:pt x="134476" y="0"/>
                  </a:moveTo>
                  <a:lnTo>
                    <a:pt x="320406" y="0"/>
                  </a:lnTo>
                  <a:cubicBezTo>
                    <a:pt x="356071" y="0"/>
                    <a:pt x="390276" y="14168"/>
                    <a:pt x="415495" y="39387"/>
                  </a:cubicBezTo>
                  <a:cubicBezTo>
                    <a:pt x="440714" y="64606"/>
                    <a:pt x="454882" y="98811"/>
                    <a:pt x="454882" y="134476"/>
                  </a:cubicBezTo>
                  <a:lnTo>
                    <a:pt x="454882" y="409262"/>
                  </a:lnTo>
                  <a:cubicBezTo>
                    <a:pt x="454882" y="444928"/>
                    <a:pt x="440714" y="479132"/>
                    <a:pt x="415495" y="504351"/>
                  </a:cubicBezTo>
                  <a:cubicBezTo>
                    <a:pt x="390276" y="529570"/>
                    <a:pt x="356071" y="543738"/>
                    <a:pt x="320406" y="543738"/>
                  </a:cubicBezTo>
                  <a:lnTo>
                    <a:pt x="134476" y="543738"/>
                  </a:lnTo>
                  <a:cubicBezTo>
                    <a:pt x="60207" y="543738"/>
                    <a:pt x="0" y="483531"/>
                    <a:pt x="0" y="409262"/>
                  </a:cubicBezTo>
                  <a:lnTo>
                    <a:pt x="0" y="134476"/>
                  </a:lnTo>
                  <a:cubicBezTo>
                    <a:pt x="0" y="98811"/>
                    <a:pt x="14168" y="64606"/>
                    <a:pt x="39387" y="39387"/>
                  </a:cubicBezTo>
                  <a:cubicBezTo>
                    <a:pt x="64606" y="14168"/>
                    <a:pt x="98811" y="0"/>
                    <a:pt x="134476" y="0"/>
                  </a:cubicBezTo>
                  <a:close/>
                </a:path>
              </a:pathLst>
            </a:custGeom>
            <a:solidFill>
              <a:srgbClr val="FFFFFF"/>
            </a:solidFill>
          </p:spPr>
        </p:sp>
        <p:sp>
          <p:nvSpPr>
            <p:cNvPr id="50" name="TextBox 35">
              <a:extLst>
                <a:ext uri="{FF2B5EF4-FFF2-40B4-BE49-F238E27FC236}">
                  <a16:creationId xmlns:a16="http://schemas.microsoft.com/office/drawing/2014/main" id="{1A70CFCA-CB27-CBB1-D726-B116552ED3B6}"/>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1" name="TextBox 43">
            <a:extLst>
              <a:ext uri="{FF2B5EF4-FFF2-40B4-BE49-F238E27FC236}">
                <a16:creationId xmlns:a16="http://schemas.microsoft.com/office/drawing/2014/main" id="{72884B24-EE7A-DCA3-2805-806871FB3C3E}"/>
              </a:ext>
            </a:extLst>
          </p:cNvPr>
          <p:cNvSpPr txBox="1"/>
          <p:nvPr/>
        </p:nvSpPr>
        <p:spPr>
          <a:xfrm>
            <a:off x="2649220" y="1809750"/>
            <a:ext cx="1304495" cy="487185"/>
          </a:xfrm>
          <a:prstGeom prst="rect">
            <a:avLst/>
          </a:prstGeom>
        </p:spPr>
        <p:txBody>
          <a:bodyPr lIns="0" tIns="0" rIns="0" bIns="0" rtlCol="0" anchor="t">
            <a:spAutoFit/>
          </a:bodyPr>
          <a:lstStyle/>
          <a:p>
            <a:pPr>
              <a:lnSpc>
                <a:spcPts val="3000"/>
              </a:lnSpc>
            </a:pPr>
            <a:r>
              <a:rPr lang="en-US" sz="6000" dirty="0">
                <a:solidFill>
                  <a:srgbClr val="CB785D"/>
                </a:solidFill>
                <a:latin typeface="Open Sans Bold"/>
              </a:rPr>
              <a:t>02</a:t>
            </a:r>
          </a:p>
        </p:txBody>
      </p:sp>
    </p:spTree>
    <p:extLst>
      <p:ext uri="{BB962C8B-B14F-4D97-AF65-F5344CB8AC3E}">
        <p14:creationId xmlns:p14="http://schemas.microsoft.com/office/powerpoint/2010/main" val="117678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EEA"/>
        </a:solidFill>
        <a:effectLst/>
      </p:bgPr>
    </p:bg>
    <p:spTree>
      <p:nvGrpSpPr>
        <p:cNvPr id="1" name=""/>
        <p:cNvGrpSpPr/>
        <p:nvPr/>
      </p:nvGrpSpPr>
      <p:grpSpPr>
        <a:xfrm>
          <a:off x="0" y="0"/>
          <a:ext cx="0" cy="0"/>
          <a:chOff x="0" y="0"/>
          <a:chExt cx="0" cy="0"/>
        </a:xfrm>
      </p:grpSpPr>
      <p:grpSp>
        <p:nvGrpSpPr>
          <p:cNvPr id="2" name="Group 2"/>
          <p:cNvGrpSpPr/>
          <p:nvPr/>
        </p:nvGrpSpPr>
        <p:grpSpPr>
          <a:xfrm>
            <a:off x="209814" y="167020"/>
            <a:ext cx="2323166" cy="9952960"/>
            <a:chOff x="0" y="0"/>
            <a:chExt cx="611863" cy="2621356"/>
          </a:xfrm>
        </p:grpSpPr>
        <p:sp>
          <p:nvSpPr>
            <p:cNvPr id="3" name="Freeform 3"/>
            <p:cNvSpPr/>
            <p:nvPr/>
          </p:nvSpPr>
          <p:spPr>
            <a:xfrm>
              <a:off x="0" y="0"/>
              <a:ext cx="611863" cy="2621356"/>
            </a:xfrm>
            <a:custGeom>
              <a:avLst/>
              <a:gdLst/>
              <a:ahLst/>
              <a:cxnLst/>
              <a:rect l="l" t="t" r="r" b="b"/>
              <a:pathLst>
                <a:path w="611863" h="2621356">
                  <a:moveTo>
                    <a:pt x="209947" y="0"/>
                  </a:moveTo>
                  <a:lnTo>
                    <a:pt x="401916" y="0"/>
                  </a:lnTo>
                  <a:cubicBezTo>
                    <a:pt x="457597" y="0"/>
                    <a:pt x="510998" y="22119"/>
                    <a:pt x="550371" y="61492"/>
                  </a:cubicBezTo>
                  <a:cubicBezTo>
                    <a:pt x="589743" y="100865"/>
                    <a:pt x="611863" y="154265"/>
                    <a:pt x="611863" y="209947"/>
                  </a:cubicBezTo>
                  <a:lnTo>
                    <a:pt x="611863" y="2411409"/>
                  </a:lnTo>
                  <a:cubicBezTo>
                    <a:pt x="611863" y="2527359"/>
                    <a:pt x="517866" y="2621356"/>
                    <a:pt x="401916" y="2621356"/>
                  </a:cubicBezTo>
                  <a:lnTo>
                    <a:pt x="209947" y="2621356"/>
                  </a:lnTo>
                  <a:cubicBezTo>
                    <a:pt x="93996" y="2621356"/>
                    <a:pt x="0" y="2527359"/>
                    <a:pt x="0" y="2411409"/>
                  </a:cubicBezTo>
                  <a:lnTo>
                    <a:pt x="0" y="209947"/>
                  </a:lnTo>
                  <a:cubicBezTo>
                    <a:pt x="0" y="93996"/>
                    <a:pt x="93996" y="0"/>
                    <a:pt x="209947" y="0"/>
                  </a:cubicBezTo>
                  <a:close/>
                </a:path>
              </a:pathLst>
            </a:custGeom>
            <a:solidFill>
              <a:srgbClr val="FF8C6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97652" y="0"/>
            <a:ext cx="16967860" cy="10287000"/>
            <a:chOff x="0" y="0"/>
            <a:chExt cx="4468901" cy="2709333"/>
          </a:xfrm>
        </p:grpSpPr>
        <p:sp>
          <p:nvSpPr>
            <p:cNvPr id="6" name="Freeform 6"/>
            <p:cNvSpPr/>
            <p:nvPr/>
          </p:nvSpPr>
          <p:spPr>
            <a:xfrm>
              <a:off x="0" y="0"/>
              <a:ext cx="4468902" cy="2709333"/>
            </a:xfrm>
            <a:custGeom>
              <a:avLst/>
              <a:gdLst/>
              <a:ahLst/>
              <a:cxnLst/>
              <a:rect l="l" t="t" r="r" b="b"/>
              <a:pathLst>
                <a:path w="4468902" h="2709333">
                  <a:moveTo>
                    <a:pt x="28745" y="0"/>
                  </a:moveTo>
                  <a:lnTo>
                    <a:pt x="4440156" y="0"/>
                  </a:lnTo>
                  <a:cubicBezTo>
                    <a:pt x="4456032" y="0"/>
                    <a:pt x="4468902" y="12870"/>
                    <a:pt x="4468902" y="28745"/>
                  </a:cubicBezTo>
                  <a:lnTo>
                    <a:pt x="4468902" y="2680588"/>
                  </a:lnTo>
                  <a:cubicBezTo>
                    <a:pt x="4468902" y="2696464"/>
                    <a:pt x="4456032" y="2709333"/>
                    <a:pt x="4440156" y="2709333"/>
                  </a:cubicBezTo>
                  <a:lnTo>
                    <a:pt x="28745" y="2709333"/>
                  </a:lnTo>
                  <a:cubicBezTo>
                    <a:pt x="12870" y="2709333"/>
                    <a:pt x="0" y="2696464"/>
                    <a:pt x="0" y="2680588"/>
                  </a:cubicBezTo>
                  <a:lnTo>
                    <a:pt x="0" y="28745"/>
                  </a:lnTo>
                  <a:cubicBezTo>
                    <a:pt x="0" y="12870"/>
                    <a:pt x="12870" y="0"/>
                    <a:pt x="28745" y="0"/>
                  </a:cubicBezTo>
                  <a:close/>
                </a:path>
              </a:pathLst>
            </a:custGeom>
            <a:solidFill>
              <a:srgbClr val="FFEEEA"/>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grpSp>
        <p:nvGrpSpPr>
          <p:cNvPr id="8" name="Group 8"/>
          <p:cNvGrpSpPr/>
          <p:nvPr/>
        </p:nvGrpSpPr>
        <p:grpSpPr>
          <a:xfrm>
            <a:off x="2366439" y="3467100"/>
            <a:ext cx="15415658" cy="4765541"/>
            <a:chOff x="0" y="0"/>
            <a:chExt cx="4060091" cy="1641824"/>
          </a:xfrm>
        </p:grpSpPr>
        <p:sp>
          <p:nvSpPr>
            <p:cNvPr id="9" name="Freeform 9"/>
            <p:cNvSpPr/>
            <p:nvPr/>
          </p:nvSpPr>
          <p:spPr>
            <a:xfrm>
              <a:off x="0" y="0"/>
              <a:ext cx="4060091" cy="1641824"/>
            </a:xfrm>
            <a:custGeom>
              <a:avLst/>
              <a:gdLst/>
              <a:ahLst/>
              <a:cxnLst/>
              <a:rect l="l" t="t" r="r" b="b"/>
              <a:pathLst>
                <a:path w="4060091" h="1641824">
                  <a:moveTo>
                    <a:pt x="15066" y="0"/>
                  </a:moveTo>
                  <a:lnTo>
                    <a:pt x="4045024" y="0"/>
                  </a:lnTo>
                  <a:cubicBezTo>
                    <a:pt x="4049020" y="0"/>
                    <a:pt x="4052853" y="1587"/>
                    <a:pt x="4055678" y="4413"/>
                  </a:cubicBezTo>
                  <a:cubicBezTo>
                    <a:pt x="4058503" y="7238"/>
                    <a:pt x="4060091" y="11071"/>
                    <a:pt x="4060091" y="15066"/>
                  </a:cubicBezTo>
                  <a:lnTo>
                    <a:pt x="4060091" y="1626757"/>
                  </a:lnTo>
                  <a:cubicBezTo>
                    <a:pt x="4060091" y="1630753"/>
                    <a:pt x="4058503" y="1634585"/>
                    <a:pt x="4055678" y="1637411"/>
                  </a:cubicBezTo>
                  <a:cubicBezTo>
                    <a:pt x="4052853" y="1640236"/>
                    <a:pt x="4049020" y="1641824"/>
                    <a:pt x="4045024" y="1641824"/>
                  </a:cubicBezTo>
                  <a:lnTo>
                    <a:pt x="15066" y="1641824"/>
                  </a:lnTo>
                  <a:cubicBezTo>
                    <a:pt x="11071" y="1641824"/>
                    <a:pt x="7238" y="1640236"/>
                    <a:pt x="4413" y="1637411"/>
                  </a:cubicBezTo>
                  <a:cubicBezTo>
                    <a:pt x="1587" y="1634585"/>
                    <a:pt x="0" y="1630753"/>
                    <a:pt x="0" y="1626757"/>
                  </a:cubicBezTo>
                  <a:lnTo>
                    <a:pt x="0" y="15066"/>
                  </a:lnTo>
                  <a:cubicBezTo>
                    <a:pt x="0" y="11071"/>
                    <a:pt x="1587" y="7238"/>
                    <a:pt x="4413" y="4413"/>
                  </a:cubicBezTo>
                  <a:cubicBezTo>
                    <a:pt x="7238" y="1587"/>
                    <a:pt x="11071" y="0"/>
                    <a:pt x="15066" y="0"/>
                  </a:cubicBezTo>
                  <a:close/>
                </a:path>
              </a:pathLst>
            </a:custGeom>
            <a:solidFill>
              <a:srgbClr val="FFFFFF"/>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628726" y="2362932"/>
            <a:ext cx="550013" cy="467511"/>
          </a:xfrm>
          <a:custGeom>
            <a:avLst/>
            <a:gdLst/>
            <a:ahLst/>
            <a:cxnLst/>
            <a:rect l="l" t="t" r="r" b="b"/>
            <a:pathLst>
              <a:path w="550013" h="467511">
                <a:moveTo>
                  <a:pt x="0" y="0"/>
                </a:moveTo>
                <a:lnTo>
                  <a:pt x="550013" y="0"/>
                </a:lnTo>
                <a:lnTo>
                  <a:pt x="550013" y="467511"/>
                </a:lnTo>
                <a:lnTo>
                  <a:pt x="0" y="467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628726" y="358319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628726" y="8847912"/>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628726" y="6081167"/>
            <a:ext cx="550013" cy="711782"/>
          </a:xfrm>
          <a:custGeom>
            <a:avLst/>
            <a:gdLst/>
            <a:ahLst/>
            <a:cxnLst/>
            <a:rect l="l" t="t" r="r" b="b"/>
            <a:pathLst>
              <a:path w="550013" h="711782">
                <a:moveTo>
                  <a:pt x="0" y="0"/>
                </a:moveTo>
                <a:lnTo>
                  <a:pt x="550013" y="0"/>
                </a:lnTo>
                <a:lnTo>
                  <a:pt x="550013" y="711782"/>
                </a:lnTo>
                <a:lnTo>
                  <a:pt x="0" y="7117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628726" y="7545424"/>
            <a:ext cx="550013" cy="550013"/>
          </a:xfrm>
          <a:custGeom>
            <a:avLst/>
            <a:gdLst/>
            <a:ahLst/>
            <a:cxnLst/>
            <a:rect l="l" t="t" r="r" b="b"/>
            <a:pathLst>
              <a:path w="550013" h="550013">
                <a:moveTo>
                  <a:pt x="0" y="0"/>
                </a:moveTo>
                <a:lnTo>
                  <a:pt x="550013" y="0"/>
                </a:lnTo>
                <a:lnTo>
                  <a:pt x="550013" y="550013"/>
                </a:lnTo>
                <a:lnTo>
                  <a:pt x="0" y="5500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Freeform 16"/>
          <p:cNvSpPr/>
          <p:nvPr/>
        </p:nvSpPr>
        <p:spPr>
          <a:xfrm flipH="1">
            <a:off x="14048321" y="-667725"/>
            <a:ext cx="7434534" cy="3392851"/>
          </a:xfrm>
          <a:custGeom>
            <a:avLst/>
            <a:gdLst/>
            <a:ahLst/>
            <a:cxnLst/>
            <a:rect l="l" t="t" r="r" b="b"/>
            <a:pathLst>
              <a:path w="7434534" h="3392851">
                <a:moveTo>
                  <a:pt x="7434534" y="0"/>
                </a:moveTo>
                <a:lnTo>
                  <a:pt x="0" y="0"/>
                </a:lnTo>
                <a:lnTo>
                  <a:pt x="0" y="3392850"/>
                </a:lnTo>
                <a:lnTo>
                  <a:pt x="7434534" y="3392850"/>
                </a:lnTo>
                <a:lnTo>
                  <a:pt x="7434534"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8" name="Group 18"/>
          <p:cNvGrpSpPr/>
          <p:nvPr/>
        </p:nvGrpSpPr>
        <p:grpSpPr>
          <a:xfrm>
            <a:off x="2366438" y="889074"/>
            <a:ext cx="13388581" cy="1916497"/>
            <a:chOff x="0" y="0"/>
            <a:chExt cx="2342501" cy="353229"/>
          </a:xfrm>
        </p:grpSpPr>
        <p:sp>
          <p:nvSpPr>
            <p:cNvPr id="19" name="Freeform 19"/>
            <p:cNvSpPr/>
            <p:nvPr/>
          </p:nvSpPr>
          <p:spPr>
            <a:xfrm>
              <a:off x="0" y="0"/>
              <a:ext cx="2342501" cy="353229"/>
            </a:xfrm>
            <a:custGeom>
              <a:avLst/>
              <a:gdLst/>
              <a:ahLst/>
              <a:cxnLst/>
              <a:rect l="l" t="t" r="r" b="b"/>
              <a:pathLst>
                <a:path w="2342501" h="353229">
                  <a:moveTo>
                    <a:pt x="26113" y="0"/>
                  </a:moveTo>
                  <a:lnTo>
                    <a:pt x="2316388" y="0"/>
                  </a:lnTo>
                  <a:cubicBezTo>
                    <a:pt x="2330810" y="0"/>
                    <a:pt x="2342501" y="11691"/>
                    <a:pt x="2342501" y="26113"/>
                  </a:cubicBezTo>
                  <a:lnTo>
                    <a:pt x="2342501" y="327115"/>
                  </a:lnTo>
                  <a:cubicBezTo>
                    <a:pt x="2342501" y="334041"/>
                    <a:pt x="2339750" y="340683"/>
                    <a:pt x="2334853" y="345580"/>
                  </a:cubicBezTo>
                  <a:cubicBezTo>
                    <a:pt x="2329955" y="350478"/>
                    <a:pt x="2323313" y="353229"/>
                    <a:pt x="2316388" y="353229"/>
                  </a:cubicBezTo>
                  <a:lnTo>
                    <a:pt x="26113" y="353229"/>
                  </a:lnTo>
                  <a:cubicBezTo>
                    <a:pt x="11691" y="353229"/>
                    <a:pt x="0" y="341537"/>
                    <a:pt x="0" y="327115"/>
                  </a:cubicBezTo>
                  <a:lnTo>
                    <a:pt x="0" y="26113"/>
                  </a:lnTo>
                  <a:cubicBezTo>
                    <a:pt x="0" y="11691"/>
                    <a:pt x="11691" y="0"/>
                    <a:pt x="26113" y="0"/>
                  </a:cubicBezTo>
                  <a:close/>
                </a:path>
              </a:pathLst>
            </a:custGeom>
            <a:solidFill>
              <a:srgbClr val="FFFFFF"/>
            </a:solidFill>
          </p:spPr>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5" name="Freeform 25"/>
          <p:cNvSpPr/>
          <p:nvPr/>
        </p:nvSpPr>
        <p:spPr>
          <a:xfrm>
            <a:off x="628726" y="1244010"/>
            <a:ext cx="550013" cy="366446"/>
          </a:xfrm>
          <a:custGeom>
            <a:avLst/>
            <a:gdLst/>
            <a:ahLst/>
            <a:cxnLst/>
            <a:rect l="l" t="t" r="r" b="b"/>
            <a:pathLst>
              <a:path w="550013" h="366446">
                <a:moveTo>
                  <a:pt x="0" y="0"/>
                </a:moveTo>
                <a:lnTo>
                  <a:pt x="550013" y="0"/>
                </a:lnTo>
                <a:lnTo>
                  <a:pt x="550013" y="366447"/>
                </a:lnTo>
                <a:lnTo>
                  <a:pt x="0" y="36644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26" name="Group 26"/>
          <p:cNvGrpSpPr/>
          <p:nvPr/>
        </p:nvGrpSpPr>
        <p:grpSpPr>
          <a:xfrm>
            <a:off x="484820" y="4626684"/>
            <a:ext cx="1387838" cy="961005"/>
            <a:chOff x="0" y="0"/>
            <a:chExt cx="365521" cy="253104"/>
          </a:xfrm>
        </p:grpSpPr>
        <p:sp>
          <p:nvSpPr>
            <p:cNvPr id="27" name="Freeform 27"/>
            <p:cNvSpPr/>
            <p:nvPr/>
          </p:nvSpPr>
          <p:spPr>
            <a:xfrm>
              <a:off x="0" y="0"/>
              <a:ext cx="365521" cy="253104"/>
            </a:xfrm>
            <a:custGeom>
              <a:avLst/>
              <a:gdLst/>
              <a:ahLst/>
              <a:cxnLst/>
              <a:rect l="l" t="t" r="r" b="b"/>
              <a:pathLst>
                <a:path w="365521" h="253104">
                  <a:moveTo>
                    <a:pt x="126552" y="0"/>
                  </a:moveTo>
                  <a:lnTo>
                    <a:pt x="238969" y="0"/>
                  </a:lnTo>
                  <a:cubicBezTo>
                    <a:pt x="308862" y="0"/>
                    <a:pt x="365521" y="56659"/>
                    <a:pt x="365521" y="126552"/>
                  </a:cubicBezTo>
                  <a:lnTo>
                    <a:pt x="365521" y="126552"/>
                  </a:lnTo>
                  <a:cubicBezTo>
                    <a:pt x="365521" y="196445"/>
                    <a:pt x="308862" y="253104"/>
                    <a:pt x="238969" y="253104"/>
                  </a:cubicBezTo>
                  <a:lnTo>
                    <a:pt x="126552" y="253104"/>
                  </a:lnTo>
                  <a:cubicBezTo>
                    <a:pt x="56659" y="253104"/>
                    <a:pt x="0" y="196445"/>
                    <a:pt x="0" y="126552"/>
                  </a:cubicBezTo>
                  <a:lnTo>
                    <a:pt x="0" y="126552"/>
                  </a:lnTo>
                  <a:cubicBezTo>
                    <a:pt x="0" y="56659"/>
                    <a:pt x="56659" y="0"/>
                    <a:pt x="126552" y="0"/>
                  </a:cubicBezTo>
                  <a:close/>
                </a:path>
              </a:pathLst>
            </a:custGeom>
            <a:solidFill>
              <a:srgbClr val="FFEEEA"/>
            </a:solidFill>
          </p:spPr>
        </p:sp>
        <p:sp>
          <p:nvSpPr>
            <p:cNvPr id="28" name="TextBox 2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628726" y="4885682"/>
            <a:ext cx="550013" cy="443010"/>
          </a:xfrm>
          <a:custGeom>
            <a:avLst/>
            <a:gdLst/>
            <a:ahLst/>
            <a:cxnLst/>
            <a:rect l="l" t="t" r="r" b="b"/>
            <a:pathLst>
              <a:path w="550013" h="443010">
                <a:moveTo>
                  <a:pt x="0" y="0"/>
                </a:moveTo>
                <a:lnTo>
                  <a:pt x="550013" y="0"/>
                </a:lnTo>
                <a:lnTo>
                  <a:pt x="550013" y="443010"/>
                </a:lnTo>
                <a:lnTo>
                  <a:pt x="0" y="44301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30" name="Group 30"/>
          <p:cNvGrpSpPr/>
          <p:nvPr/>
        </p:nvGrpSpPr>
        <p:grpSpPr>
          <a:xfrm>
            <a:off x="2801620" y="4018721"/>
            <a:ext cx="13888728" cy="3457759"/>
            <a:chOff x="0" y="0"/>
            <a:chExt cx="2342501" cy="617392"/>
          </a:xfrm>
        </p:grpSpPr>
        <p:sp>
          <p:nvSpPr>
            <p:cNvPr id="31" name="Freeform 31"/>
            <p:cNvSpPr/>
            <p:nvPr/>
          </p:nvSpPr>
          <p:spPr>
            <a:xfrm>
              <a:off x="0" y="0"/>
              <a:ext cx="2342501" cy="617392"/>
            </a:xfrm>
            <a:custGeom>
              <a:avLst/>
              <a:gdLst/>
              <a:ahLst/>
              <a:cxnLst/>
              <a:rect l="l" t="t" r="r" b="b"/>
              <a:pathLst>
                <a:path w="2342501" h="617392">
                  <a:moveTo>
                    <a:pt x="26113" y="0"/>
                  </a:moveTo>
                  <a:lnTo>
                    <a:pt x="2316388" y="0"/>
                  </a:lnTo>
                  <a:cubicBezTo>
                    <a:pt x="2330810" y="0"/>
                    <a:pt x="2342501" y="11691"/>
                    <a:pt x="2342501" y="26113"/>
                  </a:cubicBezTo>
                  <a:lnTo>
                    <a:pt x="2342501" y="591278"/>
                  </a:lnTo>
                  <a:cubicBezTo>
                    <a:pt x="2342501" y="598204"/>
                    <a:pt x="2339750" y="604846"/>
                    <a:pt x="2334853" y="609743"/>
                  </a:cubicBezTo>
                  <a:cubicBezTo>
                    <a:pt x="2329955" y="614640"/>
                    <a:pt x="2323313" y="617392"/>
                    <a:pt x="2316388" y="617392"/>
                  </a:cubicBezTo>
                  <a:lnTo>
                    <a:pt x="26113" y="617392"/>
                  </a:lnTo>
                  <a:cubicBezTo>
                    <a:pt x="11691" y="617392"/>
                    <a:pt x="0" y="605700"/>
                    <a:pt x="0" y="591278"/>
                  </a:cubicBezTo>
                  <a:lnTo>
                    <a:pt x="0" y="26113"/>
                  </a:lnTo>
                  <a:cubicBezTo>
                    <a:pt x="0" y="11691"/>
                    <a:pt x="11691" y="0"/>
                    <a:pt x="26113" y="0"/>
                  </a:cubicBezTo>
                  <a:close/>
                </a:path>
              </a:pathLst>
            </a:custGeom>
            <a:solidFill>
              <a:srgbClr val="FF8C67"/>
            </a:solidFill>
          </p:spPr>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40"/>
          <p:cNvSpPr txBox="1"/>
          <p:nvPr/>
        </p:nvSpPr>
        <p:spPr>
          <a:xfrm>
            <a:off x="4022588" y="1090017"/>
            <a:ext cx="12360411" cy="1538883"/>
          </a:xfrm>
          <a:prstGeom prst="rect">
            <a:avLst/>
          </a:prstGeom>
        </p:spPr>
        <p:txBody>
          <a:bodyPr wrap="square" lIns="0" tIns="0" rIns="0" bIns="0" rtlCol="0" anchor="t">
            <a:spAutoFit/>
          </a:bodyPr>
          <a:lstStyle/>
          <a:p>
            <a:r>
              <a:rPr lang="en-US" sz="6000" dirty="0" err="1">
                <a:solidFill>
                  <a:srgbClr val="CB785D"/>
                </a:solidFill>
                <a:latin typeface="Open Sans Bold"/>
              </a:rPr>
              <a:t>Periode</a:t>
            </a:r>
            <a:r>
              <a:rPr lang="en-US" sz="6000" dirty="0">
                <a:solidFill>
                  <a:srgbClr val="CB785D"/>
                </a:solidFill>
                <a:latin typeface="Open Sans Bold"/>
              </a:rPr>
              <a:t> 1959-1965 </a:t>
            </a:r>
          </a:p>
          <a:p>
            <a:r>
              <a:rPr lang="en-US" sz="4000" dirty="0">
                <a:solidFill>
                  <a:srgbClr val="CB785D"/>
                </a:solidFill>
                <a:latin typeface="Open Sans Bold"/>
              </a:rPr>
              <a:t>(</a:t>
            </a:r>
            <a:r>
              <a:rPr lang="en-US" sz="4000" dirty="0" err="1">
                <a:solidFill>
                  <a:srgbClr val="CB785D"/>
                </a:solidFill>
                <a:latin typeface="Open Sans Bold"/>
              </a:rPr>
              <a:t>Demokrasi</a:t>
            </a:r>
            <a:r>
              <a:rPr lang="en-US" sz="4000" dirty="0">
                <a:solidFill>
                  <a:srgbClr val="CB785D"/>
                </a:solidFill>
                <a:latin typeface="Open Sans Bold"/>
              </a:rPr>
              <a:t> </a:t>
            </a:r>
            <a:r>
              <a:rPr lang="en-US" sz="4000" dirty="0" err="1">
                <a:solidFill>
                  <a:srgbClr val="CB785D"/>
                </a:solidFill>
                <a:latin typeface="Open Sans Bold"/>
              </a:rPr>
              <a:t>Terpimpin</a:t>
            </a:r>
            <a:r>
              <a:rPr lang="en-US" sz="4000" dirty="0">
                <a:solidFill>
                  <a:srgbClr val="CB785D"/>
                </a:solidFill>
                <a:latin typeface="Open Sans Bold"/>
              </a:rPr>
              <a:t>)</a:t>
            </a:r>
          </a:p>
        </p:txBody>
      </p:sp>
      <p:sp>
        <p:nvSpPr>
          <p:cNvPr id="41" name="TextBox 41"/>
          <p:cNvSpPr txBox="1"/>
          <p:nvPr/>
        </p:nvSpPr>
        <p:spPr>
          <a:xfrm>
            <a:off x="3026761" y="4232539"/>
            <a:ext cx="13356238" cy="2769989"/>
          </a:xfrm>
          <a:prstGeom prst="rect">
            <a:avLst/>
          </a:prstGeom>
        </p:spPr>
        <p:txBody>
          <a:bodyPr wrap="square" lIns="0" tIns="0" rIns="0" bIns="0" rtlCol="0" anchor="t">
            <a:spAutoFit/>
          </a:bodyPr>
          <a:lstStyle/>
          <a:p>
            <a:pPr>
              <a:lnSpc>
                <a:spcPts val="3600"/>
              </a:lnSpc>
            </a:pPr>
            <a:r>
              <a:rPr lang="sv-SE" sz="3000" dirty="0">
                <a:solidFill>
                  <a:srgbClr val="FFFFFF"/>
                </a:solidFill>
                <a:latin typeface="Open Sans"/>
              </a:rPr>
              <a:t>Sistem pemerintahan digantikan dengan demokrasi terpimpin yang berjalan sejak 1959-1965. Presiden Soekarno mengusulkan sistem demokrasi terpimpin ini, untuk menggantikan UUDS 1950, dan mengembalikannya ke UUD 1945. Tujuan dari demokrasi terpimpin ini adalah untuk menata kembali kehidupan politik serta pemerintahan berdasarkan UUD 1945.</a:t>
            </a:r>
            <a:endParaRPr lang="en-US" sz="3000" dirty="0">
              <a:solidFill>
                <a:srgbClr val="FFFFFF"/>
              </a:solidFill>
              <a:latin typeface="Open Sans"/>
            </a:endParaRPr>
          </a:p>
        </p:txBody>
      </p:sp>
      <p:grpSp>
        <p:nvGrpSpPr>
          <p:cNvPr id="48" name="Group 33">
            <a:extLst>
              <a:ext uri="{FF2B5EF4-FFF2-40B4-BE49-F238E27FC236}">
                <a16:creationId xmlns:a16="http://schemas.microsoft.com/office/drawing/2014/main" id="{024C1438-0BDC-EEE2-7675-5D39B8F477E0}"/>
              </a:ext>
            </a:extLst>
          </p:cNvPr>
          <p:cNvGrpSpPr/>
          <p:nvPr/>
        </p:nvGrpSpPr>
        <p:grpSpPr>
          <a:xfrm>
            <a:off x="2531449" y="1104900"/>
            <a:ext cx="1126151" cy="1434553"/>
            <a:chOff x="0" y="0"/>
            <a:chExt cx="454882" cy="543738"/>
          </a:xfrm>
        </p:grpSpPr>
        <p:sp>
          <p:nvSpPr>
            <p:cNvPr id="49" name="Freeform 34">
              <a:extLst>
                <a:ext uri="{FF2B5EF4-FFF2-40B4-BE49-F238E27FC236}">
                  <a16:creationId xmlns:a16="http://schemas.microsoft.com/office/drawing/2014/main" id="{A0364F46-55EF-2B0A-AAEC-BB02C4EE32DF}"/>
                </a:ext>
              </a:extLst>
            </p:cNvPr>
            <p:cNvSpPr/>
            <p:nvPr/>
          </p:nvSpPr>
          <p:spPr>
            <a:xfrm>
              <a:off x="0" y="0"/>
              <a:ext cx="454882" cy="543738"/>
            </a:xfrm>
            <a:custGeom>
              <a:avLst/>
              <a:gdLst/>
              <a:ahLst/>
              <a:cxnLst/>
              <a:rect l="l" t="t" r="r" b="b"/>
              <a:pathLst>
                <a:path w="454882" h="543738">
                  <a:moveTo>
                    <a:pt x="134476" y="0"/>
                  </a:moveTo>
                  <a:lnTo>
                    <a:pt x="320406" y="0"/>
                  </a:lnTo>
                  <a:cubicBezTo>
                    <a:pt x="356071" y="0"/>
                    <a:pt x="390276" y="14168"/>
                    <a:pt x="415495" y="39387"/>
                  </a:cubicBezTo>
                  <a:cubicBezTo>
                    <a:pt x="440714" y="64606"/>
                    <a:pt x="454882" y="98811"/>
                    <a:pt x="454882" y="134476"/>
                  </a:cubicBezTo>
                  <a:lnTo>
                    <a:pt x="454882" y="409262"/>
                  </a:lnTo>
                  <a:cubicBezTo>
                    <a:pt x="454882" y="444928"/>
                    <a:pt x="440714" y="479132"/>
                    <a:pt x="415495" y="504351"/>
                  </a:cubicBezTo>
                  <a:cubicBezTo>
                    <a:pt x="390276" y="529570"/>
                    <a:pt x="356071" y="543738"/>
                    <a:pt x="320406" y="543738"/>
                  </a:cubicBezTo>
                  <a:lnTo>
                    <a:pt x="134476" y="543738"/>
                  </a:lnTo>
                  <a:cubicBezTo>
                    <a:pt x="60207" y="543738"/>
                    <a:pt x="0" y="483531"/>
                    <a:pt x="0" y="409262"/>
                  </a:cubicBezTo>
                  <a:lnTo>
                    <a:pt x="0" y="134476"/>
                  </a:lnTo>
                  <a:cubicBezTo>
                    <a:pt x="0" y="98811"/>
                    <a:pt x="14168" y="64606"/>
                    <a:pt x="39387" y="39387"/>
                  </a:cubicBezTo>
                  <a:cubicBezTo>
                    <a:pt x="64606" y="14168"/>
                    <a:pt x="98811" y="0"/>
                    <a:pt x="134476" y="0"/>
                  </a:cubicBezTo>
                  <a:close/>
                </a:path>
              </a:pathLst>
            </a:custGeom>
            <a:solidFill>
              <a:srgbClr val="FFFFFF"/>
            </a:solidFill>
          </p:spPr>
        </p:sp>
        <p:sp>
          <p:nvSpPr>
            <p:cNvPr id="50" name="TextBox 35">
              <a:extLst>
                <a:ext uri="{FF2B5EF4-FFF2-40B4-BE49-F238E27FC236}">
                  <a16:creationId xmlns:a16="http://schemas.microsoft.com/office/drawing/2014/main" id="{1A70CFCA-CB27-CBB1-D726-B116552ED3B6}"/>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1" name="TextBox 43">
            <a:extLst>
              <a:ext uri="{FF2B5EF4-FFF2-40B4-BE49-F238E27FC236}">
                <a16:creationId xmlns:a16="http://schemas.microsoft.com/office/drawing/2014/main" id="{72884B24-EE7A-DCA3-2805-806871FB3C3E}"/>
              </a:ext>
            </a:extLst>
          </p:cNvPr>
          <p:cNvSpPr txBox="1"/>
          <p:nvPr/>
        </p:nvSpPr>
        <p:spPr>
          <a:xfrm>
            <a:off x="2649220" y="1809750"/>
            <a:ext cx="1304495" cy="487185"/>
          </a:xfrm>
          <a:prstGeom prst="rect">
            <a:avLst/>
          </a:prstGeom>
        </p:spPr>
        <p:txBody>
          <a:bodyPr lIns="0" tIns="0" rIns="0" bIns="0" rtlCol="0" anchor="t">
            <a:spAutoFit/>
          </a:bodyPr>
          <a:lstStyle/>
          <a:p>
            <a:pPr>
              <a:lnSpc>
                <a:spcPts val="3000"/>
              </a:lnSpc>
            </a:pPr>
            <a:r>
              <a:rPr lang="en-US" sz="6000" dirty="0">
                <a:solidFill>
                  <a:srgbClr val="9EA7FA"/>
                </a:solidFill>
                <a:latin typeface="Open Sans Bold"/>
              </a:rPr>
              <a:t>03</a:t>
            </a:r>
          </a:p>
        </p:txBody>
      </p:sp>
    </p:spTree>
    <p:extLst>
      <p:ext uri="{BB962C8B-B14F-4D97-AF65-F5344CB8AC3E}">
        <p14:creationId xmlns:p14="http://schemas.microsoft.com/office/powerpoint/2010/main" val="2310069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655</Words>
  <Application>Microsoft Office PowerPoint</Application>
  <PresentationFormat>Custom</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Open Sans Bold</vt:lpstr>
      <vt:lpstr>Open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Salma Tiara Amru</cp:lastModifiedBy>
  <cp:revision>34</cp:revision>
  <dcterms:created xsi:type="dcterms:W3CDTF">2006-08-16T00:00:00Z</dcterms:created>
  <dcterms:modified xsi:type="dcterms:W3CDTF">2023-06-24T01:42:36Z</dcterms:modified>
  <dc:identifier>DAFmd9xOA20</dc:identifier>
</cp:coreProperties>
</file>