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removePersonalInfoOnSave="1"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ru-RU"/>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7A0000"/>
    <a:srgbClr val="AF6666"/>
    <a:srgbClr val="3D8C41"/>
    <a:srgbClr val="32A1A6"/>
    <a:srgbClr val="EBEBDD"/>
    <a:srgbClr val="4D4D4D"/>
    <a:srgbClr val="006F83"/>
    <a:srgbClr val="DED8A4"/>
    <a:srgbClr val="969959"/>
    <a:srgbClr val="98D0D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315" autoAdjust="0"/>
  </p:normalViewPr>
  <p:slideViewPr>
    <p:cSldViewPr showGuides="1" snapToGrid="0">
      <p:cViewPr varScale="1">
        <p:scale>
          <a:sx n="65" d="100"/>
          <a:sy n="65" d="100"/>
        </p:scale>
        <p:origin x="66" y="276"/>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howGuides="1" snapToGrid="0">
      <p:cViewPr varScale="1">
        <p:scale>
          <a:sx n="55" d="100"/>
          <a:sy n="55" d="100"/>
        </p:scale>
        <p:origin x="2880" y="9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7" name=""/>
        <p:cNvGrpSpPr/>
        <p:nvPr/>
      </p:nvGrpSpPr>
      <p:grpSpPr>
        <a:xfrm>
          <a:off x="0" y="0"/>
          <a:ext cx="0" cy="0"/>
          <a:chOff x="0" y="0"/>
          <a:chExt cx="0" cy="0"/>
        </a:xfrm>
      </p:grpSpPr>
      <p:sp>
        <p:nvSpPr>
          <p:cNvPr id="10491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ru-RU"/>
          </a:p>
        </p:txBody>
      </p:sp>
      <p:sp>
        <p:nvSpPr>
          <p:cNvPr id="1049110"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7C4BDE61-105E-4C8A-9370-EE26862DA328}" type="datetimeFigureOut">
              <a:rPr lang="ru-RU" smtClean="0"/>
              <a:t>19.03.2019</a:t>
            </a:fld>
            <a:endParaRPr dirty="0" lang="ru-RU"/>
          </a:p>
        </p:txBody>
      </p:sp>
      <p:sp>
        <p:nvSpPr>
          <p:cNvPr id="1049111"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ru-RU"/>
          </a:p>
        </p:txBody>
      </p:sp>
      <p:sp>
        <p:nvSpPr>
          <p:cNvPr id="1049112"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4A3EE74F-E86B-4506-9DE4-E1532F489F4C}" type="slidenum">
              <a:rPr lang="ru-RU" smtClean="0"/>
              <a:t>‹#›</a:t>
            </a:fld>
            <a:endParaRPr dirty="0" lang="ru-RU"/>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6" name=""/>
        <p:cNvGrpSpPr/>
        <p:nvPr/>
      </p:nvGrpSpPr>
      <p:grpSpPr>
        <a:xfrm>
          <a:off x="0" y="0"/>
          <a:ext cx="0" cy="0"/>
          <a:chOff x="0" y="0"/>
          <a:chExt cx="0" cy="0"/>
        </a:xfrm>
      </p:grpSpPr>
      <p:sp>
        <p:nvSpPr>
          <p:cNvPr id="104910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ru-RU"/>
          </a:p>
        </p:txBody>
      </p:sp>
      <p:sp>
        <p:nvSpPr>
          <p:cNvPr id="104910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1F9E564-F46A-4B13-9263-4DBEDE3F3E54}" type="datetimeFigureOut">
              <a:rPr lang="ru-RU" smtClean="0"/>
              <a:t>19.03.2019</a:t>
            </a:fld>
            <a:endParaRPr dirty="0" lang="ru-RU"/>
          </a:p>
        </p:txBody>
      </p:sp>
      <p:sp>
        <p:nvSpPr>
          <p:cNvPr id="104910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ru-RU"/>
          </a:p>
        </p:txBody>
      </p:sp>
      <p:sp>
        <p:nvSpPr>
          <p:cNvPr id="104910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04910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ru-RU"/>
          </a:p>
        </p:txBody>
      </p:sp>
      <p:sp>
        <p:nvSpPr>
          <p:cNvPr id="104910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B5F4110D-4E99-49C1-BF09-9D9E5818BB6B}" type="slidenum">
              <a:rPr lang="ru-RU" smtClean="0"/>
              <a:t>‹#›</a:t>
            </a:fld>
            <a:endParaRPr dirty="0" lang="ru-RU"/>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50" name=""/>
        <p:cNvGrpSpPr/>
        <p:nvPr/>
      </p:nvGrpSpPr>
      <p:grpSpPr>
        <a:xfrm>
          <a:off x="0" y="0"/>
          <a:ext cx="0" cy="0"/>
          <a:chOff x="0" y="0"/>
          <a:chExt cx="0" cy="0"/>
        </a:xfrm>
      </p:grpSpPr>
      <p:sp>
        <p:nvSpPr>
          <p:cNvPr id="1048581" name="Прямоугольник 2"/>
          <p:cNvSpPr/>
          <p:nvPr userDrawn="1"/>
        </p:nvSpPr>
        <p:spPr>
          <a:xfrm>
            <a:off x="0" y="0"/>
            <a:ext cx="12192000" cy="6858000"/>
          </a:xfrm>
          <a:prstGeom prst="rect"/>
          <a:blipFill>
            <a:blip xmlns:r="http://schemas.openxmlformats.org/officeDocument/2006/relationships"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582" name="Прямоугольник 3"/>
          <p:cNvSpPr/>
          <p:nvPr userDrawn="1"/>
        </p:nvSpPr>
        <p:spPr>
          <a:xfrm>
            <a:off x="4093463" y="404813"/>
            <a:ext cx="4005072" cy="1712810"/>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583" name="Slide Number Placeholder 5"/>
          <p:cNvSpPr>
            <a:spLocks noGrp="1"/>
          </p:cNvSpPr>
          <p:nvPr>
            <p:ph type="sldNum" sz="quarter" idx="12"/>
          </p:nvPr>
        </p:nvSpPr>
        <p:spPr/>
        <p:txBody>
          <a:bodyPr/>
          <a:p>
            <a:fld id="{D9BB3731-526F-4638-85F8-715D717FFC12}" type="slidenum">
              <a:rPr lang="ru-RU" smtClean="0"/>
              <a:t>‹#›</a:t>
            </a:fld>
            <a:endParaRPr dirty="0" lang="ru-RU"/>
          </a:p>
        </p:txBody>
      </p:sp>
      <p:sp>
        <p:nvSpPr>
          <p:cNvPr id="1048584" name="Text Placeholder 9"/>
          <p:cNvSpPr>
            <a:spLocks noGrp="1"/>
          </p:cNvSpPr>
          <p:nvPr>
            <p:ph type="body" sz="quarter" idx="15" hasCustomPrompt="1"/>
          </p:nvPr>
        </p:nvSpPr>
        <p:spPr>
          <a:xfrm>
            <a:off x="4093464" y="5296342"/>
            <a:ext cx="4005072" cy="1561657"/>
          </a:xfrm>
          <a:solidFill>
            <a:schemeClr val="tx1"/>
          </a:solidFill>
        </p:spPr>
        <p:txBody>
          <a:bodyPr anchor="ctr" anchorCtr="0" bIns="90000" tIns="90000">
            <a:noAutofit/>
          </a:bodyPr>
          <a:lstStyle>
            <a:lvl1pPr algn="ctr" indent="0" marL="0">
              <a:spcBef>
                <a:spcPts val="600"/>
              </a:spcBef>
              <a:buNone/>
              <a:defRPr sz="2800" i="0">
                <a:solidFill>
                  <a:schemeClr val="bg1"/>
                </a:solidFill>
              </a:defRPr>
            </a:lvl1pPr>
            <a:lvl2pPr algn="ctr" indent="0" marL="457200">
              <a:buNone/>
              <a:defRPr sz="2800">
                <a:solidFill>
                  <a:schemeClr val="bg1"/>
                </a:solidFill>
              </a:defRPr>
            </a:lvl2pPr>
            <a:lvl3pPr algn="ctr" indent="0" marL="914400">
              <a:buNone/>
              <a:defRPr sz="2800">
                <a:solidFill>
                  <a:schemeClr val="bg1"/>
                </a:solidFill>
              </a:defRPr>
            </a:lvl3pPr>
            <a:lvl4pPr algn="ctr" indent="0" marL="1371600">
              <a:buNone/>
              <a:defRPr sz="2800">
                <a:solidFill>
                  <a:schemeClr val="bg1"/>
                </a:solidFill>
              </a:defRPr>
            </a:lvl4pPr>
            <a:lvl5pPr algn="ctr" indent="0" marL="1828800">
              <a:buNone/>
              <a:defRPr sz="2800">
                <a:solidFill>
                  <a:schemeClr val="bg1"/>
                </a:solidFill>
              </a:defRPr>
            </a:lvl5pPr>
          </a:lstStyle>
          <a:p>
            <a:pPr lvl="0"/>
            <a:r>
              <a:rPr dirty="0" lang="en-US"/>
              <a:t>Edit Master</a:t>
            </a:r>
            <a:br>
              <a:rPr dirty="0" lang="en-US"/>
            </a:br>
            <a:r>
              <a:rPr dirty="0" lang="en-US"/>
              <a:t>text styles</a:t>
            </a:r>
          </a:p>
        </p:txBody>
      </p:sp>
      <p:sp>
        <p:nvSpPr>
          <p:cNvPr id="1048585" name="Title 1"/>
          <p:cNvSpPr>
            <a:spLocks noGrp="1"/>
          </p:cNvSpPr>
          <p:nvPr>
            <p:ph type="title" hasCustomPrompt="1"/>
          </p:nvPr>
        </p:nvSpPr>
        <p:spPr>
          <a:xfrm>
            <a:off x="4093464" y="2117623"/>
            <a:ext cx="4005072" cy="2977551"/>
          </a:xfrm>
          <a:solidFill>
            <a:schemeClr val="tx1"/>
          </a:solidFill>
        </p:spPr>
        <p:txBody>
          <a:bodyPr anchor="b" bIns="216000" tIns="72000">
            <a:normAutofit/>
          </a:bodyPr>
          <a:lstStyle>
            <a:lvl1pPr algn="ctr">
              <a:lnSpc>
                <a:spcPct val="85000"/>
              </a:lnSpc>
              <a:defRPr b="1" dirty="0" sz="6000" kern="1200" lang="ru-RU">
                <a:solidFill>
                  <a:schemeClr val="bg2"/>
                </a:solidFill>
                <a:latin typeface="+mj-lt"/>
                <a:ea typeface="+mn-ea"/>
                <a:cs typeface="+mn-cs"/>
              </a:defRPr>
            </a:lvl1pPr>
          </a:lstStyle>
          <a:p>
            <a:r>
              <a:rPr dirty="0" lang="en-US"/>
              <a:t>CLICK TO EDIT TITLE</a:t>
            </a:r>
            <a:endParaRPr dirty="0" lang="ru-RU"/>
          </a:p>
        </p:txBody>
      </p:sp>
      <p:sp>
        <p:nvSpPr>
          <p:cNvPr id="1048586" name="Picture Placeholder 13"/>
          <p:cNvSpPr>
            <a:spLocks noGrp="1"/>
          </p:cNvSpPr>
          <p:nvPr>
            <p:ph type="pic" sz="quarter" idx="16"/>
          </p:nvPr>
        </p:nvSpPr>
        <p:spPr>
          <a:xfrm>
            <a:off x="4930140" y="953857"/>
            <a:ext cx="2331720" cy="539496"/>
          </a:xfrm>
          <a:ln>
            <a:noFill/>
          </a:ln>
        </p:spPr>
        <p:txBody>
          <a:bodyPr anchor="ctr" anchorCtr="0">
            <a:noAutofit/>
          </a:bodyPr>
          <a:lstStyle>
            <a:lvl1pPr algn="ctr" indent="0" marL="0">
              <a:buNone/>
              <a:defRPr sz="1400">
                <a:solidFill>
                  <a:schemeClr val="bg1"/>
                </a:solidFill>
              </a:defRPr>
            </a:lvl1pPr>
          </a:lstStyle>
          <a:p>
            <a:r>
              <a:rPr lang="en-US" smtClean="0"/>
              <a:t>Click icon to add picture</a:t>
            </a:r>
            <a:endParaRPr dirty="0" lang="ru-RU"/>
          </a:p>
        </p:txBody>
      </p:sp>
      <p:sp>
        <p:nvSpPr>
          <p:cNvPr id="1048587" name="Rectangle 6" descr="Rectangle shape"/>
          <p:cNvSpPr/>
          <p:nvPr userDrawn="1"/>
        </p:nvSpPr>
        <p:spPr>
          <a:xfrm>
            <a:off x="4922520" y="1916455"/>
            <a:ext cx="726948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588" name="Прямоугольник 14"/>
          <p:cNvSpPr/>
          <p:nvPr userDrawn="1"/>
        </p:nvSpPr>
        <p:spPr>
          <a:xfrm>
            <a:off x="4093463" y="5095174"/>
            <a:ext cx="4005072" cy="22403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589" name="Rectangle 5" descr="Rectangle shape"/>
          <p:cNvSpPr/>
          <p:nvPr userDrawn="1"/>
        </p:nvSpPr>
        <p:spPr>
          <a:xfrm>
            <a:off x="-1" y="5095175"/>
            <a:ext cx="726948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93" name=""/>
        <p:cNvGrpSpPr/>
        <p:nvPr/>
      </p:nvGrpSpPr>
      <p:grpSpPr>
        <a:xfrm>
          <a:off x="0" y="0"/>
          <a:ext cx="0" cy="0"/>
          <a:chOff x="0" y="0"/>
          <a:chExt cx="0" cy="0"/>
        </a:xfrm>
      </p:grpSpPr>
      <p:sp>
        <p:nvSpPr>
          <p:cNvPr id="1049059" name="Date Placeholder 2"/>
          <p:cNvSpPr>
            <a:spLocks noGrp="1"/>
          </p:cNvSpPr>
          <p:nvPr>
            <p:ph type="dt" sz="half" idx="10"/>
          </p:nvPr>
        </p:nvSpPr>
        <p:spPr/>
        <p:txBody>
          <a:bodyPr/>
          <a:p>
            <a:r>
              <a:rPr dirty="0" lang="en-US"/>
              <a:t>MM.DD.20XX</a:t>
            </a:r>
            <a:endParaRPr dirty="0" lang="ru-RU"/>
          </a:p>
        </p:txBody>
      </p:sp>
      <p:sp>
        <p:nvSpPr>
          <p:cNvPr id="1049060" name="Footer Placeholder 3"/>
          <p:cNvSpPr>
            <a:spLocks noGrp="1"/>
          </p:cNvSpPr>
          <p:nvPr>
            <p:ph type="ftr" sz="quarter" idx="11"/>
          </p:nvPr>
        </p:nvSpPr>
        <p:spPr/>
        <p:txBody>
          <a:bodyPr/>
          <a:p>
            <a:r>
              <a:rPr dirty="0" lang="en-US"/>
              <a:t>ADD A FOOTER</a:t>
            </a:r>
            <a:endParaRPr dirty="0" lang="ru-RU"/>
          </a:p>
        </p:txBody>
      </p:sp>
      <p:sp>
        <p:nvSpPr>
          <p:cNvPr id="1049061"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62"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63" name="Text Placeholder 2"/>
          <p:cNvSpPr>
            <a:spLocks noGrp="1"/>
          </p:cNvSpPr>
          <p:nvPr>
            <p:ph type="body" idx="1"/>
          </p:nvPr>
        </p:nvSpPr>
        <p:spPr>
          <a:xfrm>
            <a:off x="862258" y="3689555"/>
            <a:ext cx="4405067" cy="1737210"/>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64" name="Text Placeholder 2"/>
          <p:cNvSpPr>
            <a:spLocks noGrp="1"/>
          </p:cNvSpPr>
          <p:nvPr>
            <p:ph type="body" idx="13"/>
          </p:nvPr>
        </p:nvSpPr>
        <p:spPr>
          <a:xfrm>
            <a:off x="6284490" y="2620884"/>
            <a:ext cx="4955429" cy="808115"/>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65" name="Title 1"/>
          <p:cNvSpPr>
            <a:spLocks noGrp="1"/>
          </p:cNvSpPr>
          <p:nvPr>
            <p:ph type="title" hasCustomPrompt="1"/>
          </p:nvPr>
        </p:nvSpPr>
        <p:spPr>
          <a:xfrm>
            <a:off x="838201" y="1904701"/>
            <a:ext cx="4422014"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9066"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67" name="Text Placeholder 2"/>
          <p:cNvSpPr>
            <a:spLocks noGrp="1"/>
          </p:cNvSpPr>
          <p:nvPr>
            <p:ph type="body" idx="21"/>
          </p:nvPr>
        </p:nvSpPr>
        <p:spPr>
          <a:xfrm>
            <a:off x="6284490" y="2107734"/>
            <a:ext cx="4955429" cy="430592"/>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68" name="Text Placeholder 2"/>
          <p:cNvSpPr>
            <a:spLocks noGrp="1"/>
          </p:cNvSpPr>
          <p:nvPr>
            <p:ph type="body" idx="28" hasCustomPrompt="1"/>
          </p:nvPr>
        </p:nvSpPr>
        <p:spPr>
          <a:xfrm>
            <a:off x="6284489" y="976103"/>
            <a:ext cx="4955429" cy="1128424"/>
          </a:xfrm>
        </p:spPr>
        <p:txBody>
          <a:bodyPr anchor="b" bIns="0" lIns="0" rIns="0" tIns="0">
            <a:noAutofit/>
          </a:bodyPr>
          <a:lstStyle>
            <a:lvl1pPr indent="0" marL="0">
              <a:buNone/>
              <a:defRPr b="1" sz="7000" i="0">
                <a:solidFill>
                  <a:schemeClr val="tx2"/>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$12,345</a:t>
            </a:r>
          </a:p>
        </p:txBody>
      </p:sp>
      <p:sp>
        <p:nvSpPr>
          <p:cNvPr id="1049069" name="Text Placeholder 2"/>
          <p:cNvSpPr>
            <a:spLocks noGrp="1"/>
          </p:cNvSpPr>
          <p:nvPr>
            <p:ph type="body" idx="29"/>
          </p:nvPr>
        </p:nvSpPr>
        <p:spPr>
          <a:xfrm>
            <a:off x="6284490" y="5321068"/>
            <a:ext cx="4955429" cy="548574"/>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70" name="Text Placeholder 2"/>
          <p:cNvSpPr>
            <a:spLocks noGrp="1"/>
          </p:cNvSpPr>
          <p:nvPr>
            <p:ph type="body" idx="30"/>
          </p:nvPr>
        </p:nvSpPr>
        <p:spPr>
          <a:xfrm>
            <a:off x="6284490" y="4807915"/>
            <a:ext cx="4955429" cy="430592"/>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71" name="Text Placeholder 2"/>
          <p:cNvSpPr>
            <a:spLocks noGrp="1"/>
          </p:cNvSpPr>
          <p:nvPr>
            <p:ph type="body" idx="31" hasCustomPrompt="1"/>
          </p:nvPr>
        </p:nvSpPr>
        <p:spPr>
          <a:xfrm>
            <a:off x="6284489" y="3676284"/>
            <a:ext cx="4955429" cy="1128424"/>
          </a:xfrm>
        </p:spPr>
        <p:txBody>
          <a:bodyPr anchor="b" bIns="0" lIns="0" rIns="0" tIns="0">
            <a:noAutofit/>
          </a:bodyPr>
          <a:lstStyle>
            <a:lvl1pPr indent="0" marL="0">
              <a:buNone/>
              <a:defRPr b="1" sz="7000" i="0">
                <a:solidFill>
                  <a:schemeClr val="tx2"/>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$6,789</a:t>
            </a:r>
          </a:p>
        </p:txBody>
      </p:sp>
      <p:sp>
        <p:nvSpPr>
          <p:cNvPr id="1049072" name="Rectangle 13" descr="Rectangle shape"/>
          <p:cNvSpPr/>
          <p:nvPr userDrawn="1"/>
        </p:nvSpPr>
        <p:spPr>
          <a:xfrm>
            <a:off x="-1" y="3341010"/>
            <a:ext cx="4246123"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68" name=""/>
        <p:cNvGrpSpPr/>
        <p:nvPr/>
      </p:nvGrpSpPr>
      <p:grpSpPr>
        <a:xfrm>
          <a:off x="0" y="0"/>
          <a:ext cx="0" cy="0"/>
          <a:chOff x="0" y="0"/>
          <a:chExt cx="0" cy="0"/>
        </a:xfrm>
      </p:grpSpPr>
      <p:sp>
        <p:nvSpPr>
          <p:cNvPr id="1048709" name="Rectangle 1"/>
          <p:cNvSpPr/>
          <p:nvPr userDrawn="1"/>
        </p:nvSpPr>
        <p:spPr>
          <a:xfrm>
            <a:off x="4408227" y="-9144"/>
            <a:ext cx="1353312" cy="343814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10" name="Rectangle 15"/>
          <p:cNvSpPr/>
          <p:nvPr userDrawn="1"/>
        </p:nvSpPr>
        <p:spPr>
          <a:xfrm>
            <a:off x="6051420" y="0"/>
            <a:ext cx="2039112" cy="343814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11" name="Rectangle 17"/>
          <p:cNvSpPr/>
          <p:nvPr userDrawn="1"/>
        </p:nvSpPr>
        <p:spPr>
          <a:xfrm>
            <a:off x="8380413" y="0"/>
            <a:ext cx="2971800" cy="343814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12" name="Date Placeholder 2"/>
          <p:cNvSpPr>
            <a:spLocks noGrp="1"/>
          </p:cNvSpPr>
          <p:nvPr>
            <p:ph type="dt" sz="half" idx="10"/>
          </p:nvPr>
        </p:nvSpPr>
        <p:spPr/>
        <p:txBody>
          <a:bodyPr/>
          <a:p>
            <a:r>
              <a:rPr dirty="0" lang="en-US"/>
              <a:t>MM.DD.20XX</a:t>
            </a:r>
            <a:endParaRPr dirty="0" lang="ru-RU"/>
          </a:p>
        </p:txBody>
      </p:sp>
      <p:sp>
        <p:nvSpPr>
          <p:cNvPr id="1048713" name="Footer Placeholder 3"/>
          <p:cNvSpPr>
            <a:spLocks noGrp="1"/>
          </p:cNvSpPr>
          <p:nvPr>
            <p:ph type="ftr" sz="quarter" idx="11"/>
          </p:nvPr>
        </p:nvSpPr>
        <p:spPr/>
        <p:txBody>
          <a:bodyPr/>
          <a:p>
            <a:r>
              <a:rPr dirty="0" lang="en-US"/>
              <a:t>ADD A FOOTER</a:t>
            </a:r>
            <a:endParaRPr dirty="0" lang="ru-RU"/>
          </a:p>
        </p:txBody>
      </p:sp>
      <p:sp>
        <p:nvSpPr>
          <p:cNvPr id="104871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1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16" name="Title 1"/>
          <p:cNvSpPr>
            <a:spLocks noGrp="1"/>
          </p:cNvSpPr>
          <p:nvPr>
            <p:ph type="title" hasCustomPrompt="1"/>
          </p:nvPr>
        </p:nvSpPr>
        <p:spPr>
          <a:xfrm>
            <a:off x="838201" y="4571999"/>
            <a:ext cx="4422014" cy="150882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717"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718" name="Text Placeholder 2"/>
          <p:cNvSpPr>
            <a:spLocks noGrp="1"/>
          </p:cNvSpPr>
          <p:nvPr>
            <p:ph type="body" idx="21" hasCustomPrompt="1"/>
          </p:nvPr>
        </p:nvSpPr>
        <p:spPr>
          <a:xfrm>
            <a:off x="4408227" y="2494818"/>
            <a:ext cx="1353314" cy="430592"/>
          </a:xfrm>
        </p:spPr>
        <p:txBody>
          <a:bodyPr anchor="b" bIns="0" lIns="0" rIns="0" tIns="0">
            <a:normAutofit/>
          </a:bodyPr>
          <a:lstStyle>
            <a:lvl1pPr algn="ctr" indent="0" marL="0">
              <a:buNone/>
              <a:defRPr b="0" sz="28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Billion</a:t>
            </a:r>
          </a:p>
        </p:txBody>
      </p:sp>
      <p:sp>
        <p:nvSpPr>
          <p:cNvPr id="1048719" name="Text Placeholder 2"/>
          <p:cNvSpPr>
            <a:spLocks noGrp="1"/>
          </p:cNvSpPr>
          <p:nvPr>
            <p:ph type="body" idx="28" hasCustomPrompt="1"/>
          </p:nvPr>
        </p:nvSpPr>
        <p:spPr>
          <a:xfrm>
            <a:off x="3779480" y="1520399"/>
            <a:ext cx="1982060" cy="1019338"/>
          </a:xfrm>
        </p:spPr>
        <p:txBody>
          <a:bodyPr anchor="b" bIns="0" lIns="0" rIns="0" tIns="0">
            <a:noAutofit/>
          </a:bodyPr>
          <a:lstStyle>
            <a:lvl1pPr indent="0" marL="0">
              <a:buNone/>
              <a:defRPr b="1" sz="7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a:t>
            </a:r>
            <a:r>
              <a:rPr dirty="0" lang="ru-RU"/>
              <a:t>2</a:t>
            </a:r>
            <a:r>
              <a:rPr dirty="0" lang="en-US"/>
              <a:t>5</a:t>
            </a:r>
          </a:p>
        </p:txBody>
      </p:sp>
      <p:sp>
        <p:nvSpPr>
          <p:cNvPr id="1048720" name="Text Placeholder 2"/>
          <p:cNvSpPr>
            <a:spLocks noGrp="1"/>
          </p:cNvSpPr>
          <p:nvPr>
            <p:ph type="body" idx="29"/>
          </p:nvPr>
        </p:nvSpPr>
        <p:spPr>
          <a:xfrm>
            <a:off x="5984239" y="4599296"/>
            <a:ext cx="5367974" cy="1019338"/>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1" name="Text Placeholder 2"/>
          <p:cNvSpPr>
            <a:spLocks noGrp="1"/>
          </p:cNvSpPr>
          <p:nvPr>
            <p:ph type="body" idx="30" hasCustomPrompt="1"/>
          </p:nvPr>
        </p:nvSpPr>
        <p:spPr>
          <a:xfrm>
            <a:off x="6639221" y="2494818"/>
            <a:ext cx="1353314" cy="430592"/>
          </a:xfrm>
        </p:spPr>
        <p:txBody>
          <a:bodyPr anchor="b" bIns="0" lIns="0" rIns="0" tIns="0">
            <a:normAutofit/>
          </a:bodyPr>
          <a:lstStyle>
            <a:lvl1pPr algn="ctr" indent="0" marL="0">
              <a:buNone/>
              <a:defRPr b="0" sz="28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Billion</a:t>
            </a:r>
          </a:p>
        </p:txBody>
      </p:sp>
      <p:sp>
        <p:nvSpPr>
          <p:cNvPr id="1048722" name="Text Placeholder 2"/>
          <p:cNvSpPr>
            <a:spLocks noGrp="1"/>
          </p:cNvSpPr>
          <p:nvPr>
            <p:ph type="body" idx="31" hasCustomPrompt="1"/>
          </p:nvPr>
        </p:nvSpPr>
        <p:spPr>
          <a:xfrm>
            <a:off x="6010474" y="1520399"/>
            <a:ext cx="1982060" cy="1019338"/>
          </a:xfrm>
        </p:spPr>
        <p:txBody>
          <a:bodyPr anchor="b" bIns="0" lIns="0" rIns="0" tIns="0">
            <a:noAutofit/>
          </a:bodyPr>
          <a:lstStyle>
            <a:lvl1pPr indent="0" marL="0">
              <a:buNone/>
              <a:defRPr b="1" sz="7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$50</a:t>
            </a:r>
          </a:p>
        </p:txBody>
      </p:sp>
      <p:sp>
        <p:nvSpPr>
          <p:cNvPr id="1048723" name="Text Placeholder 2"/>
          <p:cNvSpPr>
            <a:spLocks noGrp="1"/>
          </p:cNvSpPr>
          <p:nvPr>
            <p:ph type="body" idx="32" hasCustomPrompt="1"/>
          </p:nvPr>
        </p:nvSpPr>
        <p:spPr>
          <a:xfrm>
            <a:off x="9950851" y="2494818"/>
            <a:ext cx="1401361" cy="430592"/>
          </a:xfrm>
        </p:spPr>
        <p:txBody>
          <a:bodyPr anchor="b" bIns="0" lIns="0" rIns="0" tIns="0">
            <a:normAutofit/>
          </a:bodyPr>
          <a:lstStyle>
            <a:lvl1pPr algn="ctr" indent="0" marL="0">
              <a:buNone/>
              <a:defRPr b="0" sz="28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Billion</a:t>
            </a:r>
          </a:p>
        </p:txBody>
      </p:sp>
      <p:sp>
        <p:nvSpPr>
          <p:cNvPr id="1048724" name="Text Placeholder 2"/>
          <p:cNvSpPr>
            <a:spLocks noGrp="1"/>
          </p:cNvSpPr>
          <p:nvPr>
            <p:ph type="body" idx="33" hasCustomPrompt="1"/>
          </p:nvPr>
        </p:nvSpPr>
        <p:spPr>
          <a:xfrm>
            <a:off x="8339466" y="1520399"/>
            <a:ext cx="2401321" cy="1019338"/>
          </a:xfrm>
        </p:spPr>
        <p:txBody>
          <a:bodyPr anchor="b" bIns="0" lIns="0" rIns="0" tIns="0">
            <a:noAutofit/>
          </a:bodyPr>
          <a:lstStyle>
            <a:lvl1pPr indent="0" marL="0">
              <a:buNone/>
              <a:defRPr b="1" sz="7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$100</a:t>
            </a:r>
          </a:p>
        </p:txBody>
      </p:sp>
      <p:sp>
        <p:nvSpPr>
          <p:cNvPr id="1048725" name="Text Placeholder 2"/>
          <p:cNvSpPr>
            <a:spLocks noGrp="1"/>
          </p:cNvSpPr>
          <p:nvPr>
            <p:ph type="body" idx="34" hasCustomPrompt="1"/>
          </p:nvPr>
        </p:nvSpPr>
        <p:spPr>
          <a:xfrm>
            <a:off x="4408227" y="3684893"/>
            <a:ext cx="1353314" cy="612000"/>
          </a:xfrm>
        </p:spPr>
        <p:txBody>
          <a:bodyPr anchor="b" bIns="0" lIns="0" rIns="0" tIns="0">
            <a:normAutofit/>
          </a:bodyPr>
          <a:lstStyle>
            <a:lvl1pPr algn="r"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1</a:t>
            </a:r>
            <a:br>
              <a:rPr dirty="0" lang="en-US"/>
            </a:br>
            <a:r>
              <a:rPr dirty="0" lang="en-US"/>
              <a:t>Title</a:t>
            </a:r>
          </a:p>
        </p:txBody>
      </p:sp>
      <p:sp>
        <p:nvSpPr>
          <p:cNvPr id="1048726" name="Text Placeholder 2"/>
          <p:cNvSpPr>
            <a:spLocks noGrp="1"/>
          </p:cNvSpPr>
          <p:nvPr>
            <p:ph type="body" idx="35" hasCustomPrompt="1"/>
          </p:nvPr>
        </p:nvSpPr>
        <p:spPr>
          <a:xfrm>
            <a:off x="6732363" y="3684893"/>
            <a:ext cx="1353314" cy="612000"/>
          </a:xfrm>
        </p:spPr>
        <p:txBody>
          <a:bodyPr anchor="b" bIns="0" lIns="0" rIns="0" tIns="0">
            <a:normAutofit/>
          </a:bodyPr>
          <a:lstStyle>
            <a:lvl1pPr algn="r" defTabSz="914400" eaLnBrk="1" fontAlgn="auto" hangingPunct="1" indent="0" latinLnBrk="0" marL="0" marR="0" rtl="0">
              <a:lnSpc>
                <a:spcPct val="90000"/>
              </a:lnSpc>
              <a:spcBef>
                <a:spcPts val="600"/>
              </a:spcBef>
              <a:spcAft>
                <a:spcPts val="0"/>
              </a:spcAft>
              <a:buClrTx/>
              <a:buSzTx/>
              <a:buFont typeface="Arial" panose="020B0604020202020204" pitchFamily="34" charset="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2</a:t>
            </a:r>
            <a:br>
              <a:rPr dirty="0" lang="en-US"/>
            </a:br>
            <a:r>
              <a:rPr dirty="0" lang="en-US"/>
              <a:t>Title</a:t>
            </a:r>
          </a:p>
        </p:txBody>
      </p:sp>
      <p:sp>
        <p:nvSpPr>
          <p:cNvPr id="1048727" name="Text Placeholder 2"/>
          <p:cNvSpPr>
            <a:spLocks noGrp="1"/>
          </p:cNvSpPr>
          <p:nvPr>
            <p:ph type="body" idx="36" hasCustomPrompt="1"/>
          </p:nvPr>
        </p:nvSpPr>
        <p:spPr>
          <a:xfrm>
            <a:off x="9966893" y="3684893"/>
            <a:ext cx="1401361" cy="612000"/>
          </a:xfrm>
        </p:spPr>
        <p:txBody>
          <a:bodyPr anchor="b" bIns="0" lIns="0" rIns="0" tIns="0">
            <a:normAutofit/>
          </a:bodyPr>
          <a:lstStyle>
            <a:lvl1pPr algn="r"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3</a:t>
            </a:r>
            <a:br>
              <a:rPr dirty="0" lang="en-US"/>
            </a:br>
            <a:r>
              <a:rPr dirty="0" lang="en-US"/>
              <a:t>Title</a:t>
            </a:r>
          </a:p>
        </p:txBody>
      </p:sp>
      <p:sp>
        <p:nvSpPr>
          <p:cNvPr id="1048728" name="Rectangle 31" descr="Rectangle shape"/>
          <p:cNvSpPr/>
          <p:nvPr userDrawn="1"/>
        </p:nvSpPr>
        <p:spPr>
          <a:xfrm>
            <a:off x="0" y="4252116"/>
            <a:ext cx="2786185"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72" name=""/>
        <p:cNvGrpSpPr/>
        <p:nvPr/>
      </p:nvGrpSpPr>
      <p:grpSpPr>
        <a:xfrm>
          <a:off x="0" y="0"/>
          <a:ext cx="0" cy="0"/>
          <a:chOff x="0" y="0"/>
          <a:chExt cx="0" cy="0"/>
        </a:xfrm>
      </p:grpSpPr>
      <p:sp>
        <p:nvSpPr>
          <p:cNvPr id="1048757" name="Rectangle 17"/>
          <p:cNvSpPr/>
          <p:nvPr userDrawn="1"/>
        </p:nvSpPr>
        <p:spPr>
          <a:xfrm>
            <a:off x="838200" y="2688336"/>
            <a:ext cx="5256213" cy="416966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58" name="Date Placeholder 2"/>
          <p:cNvSpPr>
            <a:spLocks noGrp="1"/>
          </p:cNvSpPr>
          <p:nvPr>
            <p:ph type="dt" sz="half" idx="10"/>
          </p:nvPr>
        </p:nvSpPr>
        <p:spPr/>
        <p:txBody>
          <a:bodyPr/>
          <a:p>
            <a:r>
              <a:rPr dirty="0" lang="en-US"/>
              <a:t>MM.DD.20XX</a:t>
            </a:r>
            <a:endParaRPr dirty="0" lang="ru-RU"/>
          </a:p>
        </p:txBody>
      </p:sp>
      <p:sp>
        <p:nvSpPr>
          <p:cNvPr id="1048759" name="Footer Placeholder 3"/>
          <p:cNvSpPr>
            <a:spLocks noGrp="1"/>
          </p:cNvSpPr>
          <p:nvPr>
            <p:ph type="ftr" sz="quarter" idx="11"/>
          </p:nvPr>
        </p:nvSpPr>
        <p:spPr/>
        <p:txBody>
          <a:bodyPr/>
          <a:p>
            <a:r>
              <a:rPr dirty="0" lang="en-US"/>
              <a:t>ADD A FOOTER</a:t>
            </a:r>
            <a:endParaRPr dirty="0" lang="ru-RU"/>
          </a:p>
        </p:txBody>
      </p:sp>
      <p:sp>
        <p:nvSpPr>
          <p:cNvPr id="1048760"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61"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62" name="Title 1"/>
          <p:cNvSpPr>
            <a:spLocks noGrp="1"/>
          </p:cNvSpPr>
          <p:nvPr>
            <p:ph type="title" hasCustomPrompt="1"/>
          </p:nvPr>
        </p:nvSpPr>
        <p:spPr>
          <a:xfrm>
            <a:off x="6959600" y="814742"/>
            <a:ext cx="4422014" cy="619448"/>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763"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764" name="Text Placeholder 2"/>
          <p:cNvSpPr>
            <a:spLocks noGrp="1"/>
          </p:cNvSpPr>
          <p:nvPr>
            <p:ph type="body" idx="34" hasCustomPrompt="1"/>
          </p:nvPr>
        </p:nvSpPr>
        <p:spPr>
          <a:xfrm>
            <a:off x="1275346" y="3015916"/>
            <a:ext cx="4371473" cy="478453"/>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1 Title</a:t>
            </a:r>
          </a:p>
        </p:txBody>
      </p:sp>
      <p:sp>
        <p:nvSpPr>
          <p:cNvPr id="1048765" name="Text Placeholder 2"/>
          <p:cNvSpPr>
            <a:spLocks noGrp="1"/>
          </p:cNvSpPr>
          <p:nvPr>
            <p:ph type="body" idx="35" hasCustomPrompt="1"/>
          </p:nvPr>
        </p:nvSpPr>
        <p:spPr>
          <a:xfrm>
            <a:off x="6486281" y="3015916"/>
            <a:ext cx="2716437" cy="478800"/>
          </a:xfrm>
        </p:spPr>
        <p:txBody>
          <a:bodyPr anchor="b" bIns="0" lIns="0" rIns="0" tIns="0">
            <a:normAutofit/>
          </a:bodyPr>
          <a:lstStyle>
            <a:lvl1pPr algn="l" defTabSz="914400" eaLnBrk="1" fontAlgn="auto" hangingPunct="1" indent="0" latinLnBrk="0" marL="0" marR="0" rtl="0">
              <a:lnSpc>
                <a:spcPct val="90000"/>
              </a:lnSpc>
              <a:spcBef>
                <a:spcPts val="600"/>
              </a:spcBef>
              <a:spcAft>
                <a:spcPts val="0"/>
              </a:spcAft>
              <a:buClrTx/>
              <a:buSzTx/>
              <a:buFont typeface="Arial" panose="020B0604020202020204" pitchFamily="34" charset="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2 Title</a:t>
            </a:r>
          </a:p>
        </p:txBody>
      </p:sp>
      <p:sp>
        <p:nvSpPr>
          <p:cNvPr id="1048766" name="Text Placeholder 2"/>
          <p:cNvSpPr>
            <a:spLocks noGrp="1"/>
          </p:cNvSpPr>
          <p:nvPr>
            <p:ph type="body" idx="13"/>
          </p:nvPr>
        </p:nvSpPr>
        <p:spPr>
          <a:xfrm>
            <a:off x="1275345" y="3585385"/>
            <a:ext cx="4371473" cy="2214444"/>
          </a:xfrm>
        </p:spPr>
        <p:txBody>
          <a:bodyPr anchor="t" anchorCtr="0" bIns="0" lIns="0" rIns="0" tIns="0">
            <a:normAutofit/>
          </a:bodyPr>
          <a:lstStyle>
            <a:lvl1pPr indent="-216000" marL="216000">
              <a:spcBef>
                <a:spcPts val="600"/>
              </a:spcBef>
              <a:buClr>
                <a:schemeClr val="bg1"/>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7" name="Text Placeholder 2"/>
          <p:cNvSpPr>
            <a:spLocks noGrp="1"/>
          </p:cNvSpPr>
          <p:nvPr>
            <p:ph type="body" idx="1"/>
          </p:nvPr>
        </p:nvSpPr>
        <p:spPr>
          <a:xfrm>
            <a:off x="6959600" y="1979605"/>
            <a:ext cx="4412151" cy="1006331"/>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8" name="Text Placeholder 2"/>
          <p:cNvSpPr>
            <a:spLocks noGrp="1"/>
          </p:cNvSpPr>
          <p:nvPr>
            <p:ph type="body" idx="36"/>
          </p:nvPr>
        </p:nvSpPr>
        <p:spPr>
          <a:xfrm>
            <a:off x="6486281" y="3585385"/>
            <a:ext cx="4865932" cy="2214444"/>
          </a:xfrm>
        </p:spPr>
        <p:txBody>
          <a:bodyPr anchor="t" anchorCtr="0" bIns="0" lIns="0" rIns="0" tIns="0">
            <a:normAutofit/>
          </a:bodyPr>
          <a:lstStyle>
            <a:lvl1pPr indent="-216000" marL="216000">
              <a:spcBef>
                <a:spcPts val="600"/>
              </a:spcBef>
              <a:buClr>
                <a:schemeClr val="accent1"/>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9" name="Rectangle 11" descr="Rectangle shape"/>
          <p:cNvSpPr/>
          <p:nvPr userDrawn="1"/>
        </p:nvSpPr>
        <p:spPr>
          <a:xfrm>
            <a:off x="-1" y="1593587"/>
            <a:ext cx="1028588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79" name=""/>
        <p:cNvGrpSpPr/>
        <p:nvPr/>
      </p:nvGrpSpPr>
      <p:grpSpPr>
        <a:xfrm>
          <a:off x="0" y="0"/>
          <a:ext cx="0" cy="0"/>
          <a:chOff x="0" y="0"/>
          <a:chExt cx="0" cy="0"/>
        </a:xfrm>
      </p:grpSpPr>
      <p:sp>
        <p:nvSpPr>
          <p:cNvPr id="1048880" name="Rectangle 17"/>
          <p:cNvSpPr/>
          <p:nvPr userDrawn="1"/>
        </p:nvSpPr>
        <p:spPr>
          <a:xfrm>
            <a:off x="0" y="1581912"/>
            <a:ext cx="12192000" cy="5276088"/>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81" name="Date Placeholder 2"/>
          <p:cNvSpPr>
            <a:spLocks noGrp="1"/>
          </p:cNvSpPr>
          <p:nvPr>
            <p:ph type="dt" sz="half" idx="10"/>
          </p:nvPr>
        </p:nvSpPr>
        <p:spPr/>
        <p:txBody>
          <a:bodyPr/>
          <a:p>
            <a:r>
              <a:rPr dirty="0" lang="en-US"/>
              <a:t>MM.DD.20XX</a:t>
            </a:r>
            <a:endParaRPr dirty="0" lang="ru-RU"/>
          </a:p>
        </p:txBody>
      </p:sp>
      <p:sp>
        <p:nvSpPr>
          <p:cNvPr id="1048882" name="Footer Placeholder 3"/>
          <p:cNvSpPr>
            <a:spLocks noGrp="1"/>
          </p:cNvSpPr>
          <p:nvPr>
            <p:ph type="ftr" sz="quarter" idx="11"/>
          </p:nvPr>
        </p:nvSpPr>
        <p:spPr/>
        <p:txBody>
          <a:bodyPr/>
          <a:p>
            <a:r>
              <a:rPr dirty="0" lang="en-US"/>
              <a:t>ADD A FOOTER</a:t>
            </a:r>
            <a:endParaRPr dirty="0" lang="ru-RU"/>
          </a:p>
        </p:txBody>
      </p:sp>
      <p:sp>
        <p:nvSpPr>
          <p:cNvPr id="1048883"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884"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85" name="Title 1"/>
          <p:cNvSpPr>
            <a:spLocks noGrp="1"/>
          </p:cNvSpPr>
          <p:nvPr>
            <p:ph type="title" hasCustomPrompt="1"/>
          </p:nvPr>
        </p:nvSpPr>
        <p:spPr>
          <a:xfrm>
            <a:off x="3256085" y="797157"/>
            <a:ext cx="5679831" cy="619448"/>
          </a:xfrm>
        </p:spPr>
        <p:txBody>
          <a:bodyPr anchor="b" anchorCtr="0" bIns="0" lIns="0" rIns="0" tIns="0">
            <a:normAutofit/>
          </a:bodyPr>
          <a:lstStyle>
            <a:lvl1pPr algn="ctr"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886"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cxnSp>
        <p:nvCxnSpPr>
          <p:cNvPr id="3145728" name="Straight Arrow Connector 6"/>
          <p:cNvCxnSpPr>
            <a:cxnSpLocks/>
          </p:cNvCxnSpPr>
          <p:nvPr userDrawn="1"/>
        </p:nvCxnSpPr>
        <p:spPr>
          <a:xfrm>
            <a:off x="-1" y="4642338"/>
            <a:ext cx="11731752" cy="0"/>
          </a:xfrm>
          <a:prstGeom prst="straightConnector1"/>
          <a:ln w="190500">
            <a:tailEnd type="stealth"/>
          </a:ln>
        </p:spPr>
        <p:style>
          <a:lnRef idx="1">
            <a:schemeClr val="accent1"/>
          </a:lnRef>
          <a:fillRef idx="0">
            <a:schemeClr val="accent1"/>
          </a:fillRef>
          <a:effectRef idx="0">
            <a:schemeClr val="accent1"/>
          </a:effectRef>
          <a:fontRef idx="minor">
            <a:schemeClr val="tx1"/>
          </a:fontRef>
        </p:style>
      </p:cxnSp>
      <p:cxnSp>
        <p:nvCxnSpPr>
          <p:cNvPr id="3145729" name="Straight Arrow Connector 16"/>
          <p:cNvCxnSpPr>
            <a:cxnSpLocks/>
          </p:cNvCxnSpPr>
          <p:nvPr userDrawn="1"/>
        </p:nvCxnSpPr>
        <p:spPr>
          <a:xfrm rot="16200000">
            <a:off x="3649981" y="4411980"/>
            <a:ext cx="4892040" cy="0"/>
          </a:xfrm>
          <a:prstGeom prst="straightConnector1"/>
          <a:ln w="190500">
            <a:tailEnd type="stealth"/>
          </a:ln>
        </p:spPr>
        <p:style>
          <a:lnRef idx="1">
            <a:schemeClr val="accent1"/>
          </a:lnRef>
          <a:fillRef idx="0">
            <a:schemeClr val="accent1"/>
          </a:fillRef>
          <a:effectRef idx="0">
            <a:schemeClr val="accent1"/>
          </a:effectRef>
          <a:fontRef idx="minor">
            <a:schemeClr val="tx1"/>
          </a:fontRef>
        </p:style>
      </p:cxnSp>
      <p:sp>
        <p:nvSpPr>
          <p:cNvPr id="1048887" name="Picture Placeholder 11" descr="Competitors logos quadrant"/>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algn="ctr" indent="0" marL="0">
              <a:buNone/>
              <a:defRPr sz="2000" i="0">
                <a:solidFill>
                  <a:schemeClr val="tx1"/>
                </a:solidFill>
              </a:defRPr>
            </a:lvl1pPr>
          </a:lstStyle>
          <a:p>
            <a:r>
              <a:rPr dirty="0" lang="en-US"/>
              <a:t>Competitor 2</a:t>
            </a:r>
          </a:p>
          <a:p>
            <a:r>
              <a:rPr dirty="0" lang="en-US"/>
              <a:t>Logo</a:t>
            </a:r>
            <a:endParaRPr dirty="0" lang="ru-RU"/>
          </a:p>
        </p:txBody>
      </p:sp>
      <p:sp>
        <p:nvSpPr>
          <p:cNvPr id="1048888" name="Picture Placeholder 11" descr="Competitors logos quadrant"/>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algn="ctr" indent="0" marL="0">
              <a:buNone/>
              <a:defRPr sz="2000" i="0">
                <a:solidFill>
                  <a:schemeClr val="tx1"/>
                </a:solidFill>
              </a:defRPr>
            </a:lvl1pPr>
          </a:lstStyle>
          <a:p>
            <a:r>
              <a:rPr dirty="0" lang="en-US"/>
              <a:t>Competitor </a:t>
            </a:r>
            <a:r>
              <a:rPr dirty="0" lang="ru-RU"/>
              <a:t>1</a:t>
            </a:r>
            <a:endParaRPr dirty="0" lang="en-US"/>
          </a:p>
          <a:p>
            <a:r>
              <a:rPr dirty="0" lang="en-US"/>
              <a:t>Logo</a:t>
            </a:r>
            <a:endParaRPr dirty="0" lang="ru-RU"/>
          </a:p>
        </p:txBody>
      </p:sp>
      <p:sp>
        <p:nvSpPr>
          <p:cNvPr id="1048889" name="Picture Placeholder 11" descr="Competitors logos quadrant"/>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algn="ctr" indent="0" marL="0">
              <a:buNone/>
              <a:defRPr sz="2000" i="0">
                <a:solidFill>
                  <a:schemeClr val="tx1"/>
                </a:solidFill>
              </a:defRPr>
            </a:lvl1pPr>
          </a:lstStyle>
          <a:p>
            <a:r>
              <a:rPr dirty="0" lang="en-US"/>
              <a:t>Competitor </a:t>
            </a:r>
            <a:r>
              <a:rPr dirty="0" lang="ru-RU"/>
              <a:t>3</a:t>
            </a:r>
            <a:endParaRPr dirty="0" lang="en-US"/>
          </a:p>
          <a:p>
            <a:r>
              <a:rPr dirty="0" lang="en-US"/>
              <a:t>Logo</a:t>
            </a:r>
            <a:endParaRPr dirty="0" lang="ru-RU"/>
          </a:p>
        </p:txBody>
      </p:sp>
      <p:sp>
        <p:nvSpPr>
          <p:cNvPr id="1048890" name="Picture Placeholder 11" descr="Competitors logos quadrant"/>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algn="ctr" indent="0" marL="0">
              <a:buNone/>
              <a:defRPr sz="2000" i="0">
                <a:solidFill>
                  <a:schemeClr val="tx1"/>
                </a:solidFill>
              </a:defRPr>
            </a:lvl1pPr>
          </a:lstStyle>
          <a:p>
            <a:r>
              <a:rPr dirty="0" lang="en-US"/>
              <a:t>Competitor </a:t>
            </a:r>
            <a:r>
              <a:rPr dirty="0" lang="ru-RU"/>
              <a:t>4</a:t>
            </a:r>
            <a:endParaRPr dirty="0" lang="en-US"/>
          </a:p>
          <a:p>
            <a:r>
              <a:rPr dirty="0" lang="en-US"/>
              <a:t>Logo</a:t>
            </a:r>
            <a:endParaRPr dirty="0" lang="ru-RU"/>
          </a:p>
        </p:txBody>
      </p:sp>
      <p:sp>
        <p:nvSpPr>
          <p:cNvPr id="1048891" name="Picture Placeholder 11" descr="Competitors logos quadrant"/>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algn="ctr" indent="0" marL="0">
              <a:buNone/>
              <a:defRPr sz="2000" i="0">
                <a:solidFill>
                  <a:schemeClr val="tx1"/>
                </a:solidFill>
              </a:defRPr>
            </a:lvl1pPr>
          </a:lstStyle>
          <a:p>
            <a:r>
              <a:rPr dirty="0" lang="en-US"/>
              <a:t>Competitor </a:t>
            </a:r>
            <a:r>
              <a:rPr dirty="0" lang="ru-RU"/>
              <a:t>5</a:t>
            </a:r>
            <a:endParaRPr dirty="0" lang="en-US"/>
          </a:p>
          <a:p>
            <a:r>
              <a:rPr dirty="0" lang="en-US"/>
              <a:t>Logo</a:t>
            </a:r>
            <a:endParaRPr dirty="0" lang="ru-RU"/>
          </a:p>
        </p:txBody>
      </p:sp>
      <p:sp>
        <p:nvSpPr>
          <p:cNvPr id="1048892" name="Picture Placeholder 11" descr="Competitors logos quadrant"/>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algn="ctr" indent="0" marL="0">
              <a:buNone/>
              <a:defRPr sz="2000" i="0">
                <a:solidFill>
                  <a:schemeClr val="tx1"/>
                </a:solidFill>
              </a:defRPr>
            </a:lvl1pPr>
          </a:lstStyle>
          <a:p>
            <a:r>
              <a:rPr dirty="0" lang="en-US"/>
              <a:t>Competitor </a:t>
            </a:r>
            <a:r>
              <a:rPr dirty="0" lang="ru-RU"/>
              <a:t>6</a:t>
            </a:r>
            <a:endParaRPr dirty="0" lang="en-US"/>
          </a:p>
          <a:p>
            <a:r>
              <a:rPr dirty="0" lang="en-US"/>
              <a:t>Logo</a:t>
            </a:r>
            <a:endParaRPr dirty="0" lang="ru-RU"/>
          </a:p>
        </p:txBody>
      </p:sp>
      <p:sp>
        <p:nvSpPr>
          <p:cNvPr id="1048893" name="Text Placeholder 7"/>
          <p:cNvSpPr>
            <a:spLocks noGrp="1"/>
          </p:cNvSpPr>
          <p:nvPr>
            <p:ph type="body" sz="quarter" idx="46" hasCustomPrompt="1"/>
          </p:nvPr>
        </p:nvSpPr>
        <p:spPr>
          <a:xfrm>
            <a:off x="788628" y="4089581"/>
            <a:ext cx="2741612" cy="248888"/>
          </a:xfrm>
        </p:spPr>
        <p:txBody>
          <a:bodyPr>
            <a:noAutofit/>
          </a:bodyPr>
          <a:lstStyle>
            <a:lvl1pPr indent="0" marL="0">
              <a:buNone/>
              <a:defRPr b="1" sz="1400">
                <a:solidFill>
                  <a:schemeClr val="tx1"/>
                </a:solidFill>
              </a:defRPr>
            </a:lvl1pPr>
            <a:lvl2pPr indent="0" marL="457200">
              <a:buNone/>
              <a:defRPr b="1" sz="1200"/>
            </a:lvl2pPr>
            <a:lvl3pPr>
              <a:defRPr b="1" sz="1200"/>
            </a:lvl3pPr>
            <a:lvl4pPr>
              <a:defRPr b="1" sz="1200"/>
            </a:lvl4pPr>
            <a:lvl5pPr>
              <a:defRPr b="1" sz="1200"/>
            </a:lvl5pPr>
          </a:lstStyle>
          <a:p>
            <a:pPr lvl="0"/>
            <a:r>
              <a:rPr dirty="0" lang="en-US"/>
              <a:t>More expensive</a:t>
            </a:r>
          </a:p>
        </p:txBody>
      </p:sp>
      <p:sp>
        <p:nvSpPr>
          <p:cNvPr id="1048894" name="Text Placeholder 7"/>
          <p:cNvSpPr>
            <a:spLocks noGrp="1"/>
          </p:cNvSpPr>
          <p:nvPr>
            <p:ph type="body" sz="quarter" idx="47" hasCustomPrompt="1"/>
          </p:nvPr>
        </p:nvSpPr>
        <p:spPr>
          <a:xfrm>
            <a:off x="8730592" y="4089581"/>
            <a:ext cx="2741612" cy="248888"/>
          </a:xfrm>
        </p:spPr>
        <p:txBody>
          <a:bodyPr>
            <a:noAutofit/>
          </a:bodyPr>
          <a:lstStyle>
            <a:lvl1pPr algn="r" indent="0" marL="0">
              <a:buNone/>
              <a:defRPr b="1" sz="1400">
                <a:solidFill>
                  <a:schemeClr val="tx1"/>
                </a:solidFill>
              </a:defRPr>
            </a:lvl1pPr>
            <a:lvl2pPr indent="0" marL="457200">
              <a:buNone/>
              <a:defRPr b="1" sz="1200"/>
            </a:lvl2pPr>
            <a:lvl3pPr>
              <a:defRPr b="1" sz="1200"/>
            </a:lvl3pPr>
            <a:lvl4pPr>
              <a:defRPr b="1" sz="1200"/>
            </a:lvl4pPr>
            <a:lvl5pPr>
              <a:defRPr b="1" sz="1200"/>
            </a:lvl5pPr>
          </a:lstStyle>
          <a:p>
            <a:pPr lvl="0"/>
            <a:r>
              <a:rPr dirty="0" lang="en-US"/>
              <a:t>Less expensive</a:t>
            </a:r>
          </a:p>
        </p:txBody>
      </p:sp>
      <p:sp>
        <p:nvSpPr>
          <p:cNvPr id="1048895" name="Text Placeholder 7"/>
          <p:cNvSpPr>
            <a:spLocks noGrp="1"/>
          </p:cNvSpPr>
          <p:nvPr>
            <p:ph type="body" sz="quarter" idx="48" hasCustomPrompt="1"/>
          </p:nvPr>
        </p:nvSpPr>
        <p:spPr>
          <a:xfrm>
            <a:off x="3716416" y="6208556"/>
            <a:ext cx="2741612" cy="248888"/>
          </a:xfrm>
        </p:spPr>
        <p:txBody>
          <a:bodyPr>
            <a:noAutofit/>
          </a:bodyPr>
          <a:lstStyle>
            <a:lvl1pPr algn="ctr" indent="0" marL="0">
              <a:buNone/>
              <a:defRPr b="1" sz="1400">
                <a:solidFill>
                  <a:schemeClr val="tx1"/>
                </a:solidFill>
              </a:defRPr>
            </a:lvl1pPr>
            <a:lvl2pPr indent="0" marL="457200">
              <a:buNone/>
              <a:defRPr b="1" sz="1200"/>
            </a:lvl2pPr>
            <a:lvl3pPr>
              <a:defRPr b="1" sz="1200"/>
            </a:lvl3pPr>
            <a:lvl4pPr>
              <a:defRPr b="1" sz="1200"/>
            </a:lvl4pPr>
            <a:lvl5pPr>
              <a:defRPr b="1" sz="1200"/>
            </a:lvl5pPr>
          </a:lstStyle>
          <a:p>
            <a:pPr lvl="0"/>
            <a:r>
              <a:rPr dirty="0" lang="en-US"/>
              <a:t>Less convenient</a:t>
            </a:r>
          </a:p>
        </p:txBody>
      </p:sp>
      <p:sp>
        <p:nvSpPr>
          <p:cNvPr id="1048896" name="Text Placeholder 7"/>
          <p:cNvSpPr>
            <a:spLocks noGrp="1"/>
          </p:cNvSpPr>
          <p:nvPr>
            <p:ph type="body" sz="quarter" idx="49" hasCustomPrompt="1"/>
          </p:nvPr>
        </p:nvSpPr>
        <p:spPr>
          <a:xfrm>
            <a:off x="3716416" y="1876140"/>
            <a:ext cx="2741612" cy="248888"/>
          </a:xfrm>
        </p:spPr>
        <p:txBody>
          <a:bodyPr>
            <a:noAutofit/>
          </a:bodyPr>
          <a:lstStyle>
            <a:lvl1pPr algn="ctr" indent="0" marL="0">
              <a:buNone/>
              <a:defRPr b="1" sz="1400">
                <a:solidFill>
                  <a:schemeClr val="tx1"/>
                </a:solidFill>
              </a:defRPr>
            </a:lvl1pPr>
            <a:lvl2pPr indent="0" marL="457200">
              <a:buNone/>
              <a:defRPr b="1" sz="1200"/>
            </a:lvl2pPr>
            <a:lvl3pPr>
              <a:defRPr b="1" sz="1200"/>
            </a:lvl3pPr>
            <a:lvl4pPr>
              <a:defRPr b="1" sz="1200"/>
            </a:lvl4pPr>
            <a:lvl5pPr>
              <a:defRPr b="1" sz="1200"/>
            </a:lvl5pPr>
          </a:lstStyle>
          <a:p>
            <a:pPr lvl="0"/>
            <a:r>
              <a:rPr dirty="0" lang="en-US"/>
              <a:t>More convenient</a:t>
            </a:r>
          </a:p>
        </p:txBody>
      </p:sp>
      <p:sp>
        <p:nvSpPr>
          <p:cNvPr id="1048897" name="Picture Placeholder 13"/>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94" name=""/>
        <p:cNvGrpSpPr/>
        <p:nvPr/>
      </p:nvGrpSpPr>
      <p:grpSpPr>
        <a:xfrm>
          <a:off x="0" y="0"/>
          <a:ext cx="0" cy="0"/>
          <a:chOff x="0" y="0"/>
          <a:chExt cx="0" cy="0"/>
        </a:xfrm>
      </p:grpSpPr>
      <p:sp>
        <p:nvSpPr>
          <p:cNvPr id="1049073" name="Title 8"/>
          <p:cNvSpPr>
            <a:spLocks noGrp="1"/>
          </p:cNvSpPr>
          <p:nvPr>
            <p:ph type="title" hasCustomPrompt="1"/>
          </p:nvPr>
        </p:nvSpPr>
        <p:spPr>
          <a:xfrm>
            <a:off x="838200" y="1506660"/>
            <a:ext cx="6121400" cy="761540"/>
          </a:xfrm>
        </p:spPr>
        <p:txBody>
          <a:bodyPr anchor="b" anchorCtr="0" bIns="0" lIns="0" rIns="0" tIns="0">
            <a:normAutofit/>
          </a:bodyPr>
          <a:lstStyle>
            <a:lvl1pPr>
              <a:defRPr b="1" sz="3600"/>
            </a:lvl1pPr>
          </a:lstStyle>
          <a:p>
            <a:r>
              <a:rPr dirty="0" lang="en-US"/>
              <a:t>CLICK TO EDIT</a:t>
            </a:r>
            <a:endParaRPr dirty="0" lang="ru-RU"/>
          </a:p>
        </p:txBody>
      </p:sp>
      <p:sp>
        <p:nvSpPr>
          <p:cNvPr id="1049074" name="Rectangle 17"/>
          <p:cNvSpPr/>
          <p:nvPr userDrawn="1"/>
        </p:nvSpPr>
        <p:spPr>
          <a:xfrm>
            <a:off x="838200" y="3703320"/>
            <a:ext cx="3528000" cy="315468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75" name="Date Placeholder 2"/>
          <p:cNvSpPr>
            <a:spLocks noGrp="1"/>
          </p:cNvSpPr>
          <p:nvPr>
            <p:ph type="dt" sz="half" idx="10"/>
          </p:nvPr>
        </p:nvSpPr>
        <p:spPr/>
        <p:txBody>
          <a:bodyPr/>
          <a:p>
            <a:r>
              <a:rPr dirty="0" lang="en-US"/>
              <a:t>MM.DD.20XX</a:t>
            </a:r>
            <a:endParaRPr dirty="0" lang="ru-RU"/>
          </a:p>
        </p:txBody>
      </p:sp>
      <p:sp>
        <p:nvSpPr>
          <p:cNvPr id="1049076" name="Footer Placeholder 3"/>
          <p:cNvSpPr>
            <a:spLocks noGrp="1"/>
          </p:cNvSpPr>
          <p:nvPr>
            <p:ph type="ftr" sz="quarter" idx="11"/>
          </p:nvPr>
        </p:nvSpPr>
        <p:spPr/>
        <p:txBody>
          <a:bodyPr/>
          <a:p>
            <a:r>
              <a:rPr dirty="0" lang="en-US"/>
              <a:t>ADD A FOOTER</a:t>
            </a:r>
            <a:endParaRPr dirty="0" lang="ru-RU"/>
          </a:p>
        </p:txBody>
      </p:sp>
      <p:sp>
        <p:nvSpPr>
          <p:cNvPr id="1049077"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78"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79"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80" name="Text Placeholder 2"/>
          <p:cNvSpPr>
            <a:spLocks noGrp="1"/>
          </p:cNvSpPr>
          <p:nvPr>
            <p:ph type="body" idx="34" hasCustomPrompt="1"/>
          </p:nvPr>
        </p:nvSpPr>
        <p:spPr>
          <a:xfrm>
            <a:off x="1279896" y="3829204"/>
            <a:ext cx="2737417" cy="478453"/>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1 Title</a:t>
            </a:r>
          </a:p>
        </p:txBody>
      </p:sp>
      <p:sp>
        <p:nvSpPr>
          <p:cNvPr id="1049081" name="Text Placeholder 2"/>
          <p:cNvSpPr>
            <a:spLocks noGrp="1"/>
          </p:cNvSpPr>
          <p:nvPr>
            <p:ph type="body" idx="13"/>
          </p:nvPr>
        </p:nvSpPr>
        <p:spPr>
          <a:xfrm>
            <a:off x="1275701" y="4617038"/>
            <a:ext cx="2741612" cy="1463785"/>
          </a:xfrm>
        </p:spPr>
        <p:txBody>
          <a:bodyPr anchor="t" anchorCtr="0" bIns="0" lIns="0" rIns="0" tIns="0">
            <a:normAutofit/>
          </a:bodyPr>
          <a:lstStyle>
            <a:lvl1pPr indent="-216000" marL="216000">
              <a:spcBef>
                <a:spcPts val="600"/>
              </a:spcBef>
              <a:buClr>
                <a:schemeClr val="accent4">
                  <a:lumMod val="60000"/>
                  <a:lumOff val="40000"/>
                </a:schemeClr>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2" name="Text Placeholder 2"/>
          <p:cNvSpPr>
            <a:spLocks noGrp="1"/>
          </p:cNvSpPr>
          <p:nvPr>
            <p:ph type="body" idx="37"/>
          </p:nvPr>
        </p:nvSpPr>
        <p:spPr>
          <a:xfrm>
            <a:off x="862259" y="2739982"/>
            <a:ext cx="3432374" cy="845403"/>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3" name="Rectangle 18"/>
          <p:cNvSpPr/>
          <p:nvPr userDrawn="1"/>
        </p:nvSpPr>
        <p:spPr>
          <a:xfrm>
            <a:off x="4368003" y="2944943"/>
            <a:ext cx="3510000" cy="315468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84" name="Text Placeholder 2"/>
          <p:cNvSpPr>
            <a:spLocks noGrp="1"/>
          </p:cNvSpPr>
          <p:nvPr>
            <p:ph type="body" idx="38" hasCustomPrompt="1"/>
          </p:nvPr>
        </p:nvSpPr>
        <p:spPr>
          <a:xfrm>
            <a:off x="4813818" y="3070827"/>
            <a:ext cx="2718357" cy="478453"/>
          </a:xfrm>
        </p:spPr>
        <p:txBody>
          <a:bodyPr anchor="b" bIns="0" lIns="0" rIns="0" tIns="0">
            <a:normAutofit/>
          </a:bodyPr>
          <a:lstStyle>
            <a:lvl1pPr algn="l" indent="0" marL="0">
              <a:spcBef>
                <a:spcPts val="600"/>
              </a:spcBef>
              <a:buNone/>
              <a:defRPr b="1" sz="2000" i="0">
                <a:solidFill>
                  <a:schemeClr val="tx2"/>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1 Title</a:t>
            </a:r>
          </a:p>
        </p:txBody>
      </p:sp>
      <p:sp>
        <p:nvSpPr>
          <p:cNvPr id="1049085" name="Text Placeholder 2"/>
          <p:cNvSpPr>
            <a:spLocks noGrp="1"/>
          </p:cNvSpPr>
          <p:nvPr>
            <p:ph type="body" idx="39"/>
          </p:nvPr>
        </p:nvSpPr>
        <p:spPr>
          <a:xfrm>
            <a:off x="4809623" y="3858661"/>
            <a:ext cx="2718358" cy="2077777"/>
          </a:xfrm>
        </p:spPr>
        <p:txBody>
          <a:bodyPr anchor="t" anchorCtr="0" bIns="0" lIns="0" rIns="0" tIns="0">
            <a:normAutofit/>
          </a:bodyPr>
          <a:lstStyle>
            <a:lvl1pPr indent="-216000" marL="216000">
              <a:spcBef>
                <a:spcPts val="600"/>
              </a:spcBef>
              <a:buClr>
                <a:schemeClr val="accent4">
                  <a:lumMod val="60000"/>
                  <a:lumOff val="40000"/>
                </a:schemeClr>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6" name="Rectangle 22"/>
          <p:cNvSpPr/>
          <p:nvPr userDrawn="1"/>
        </p:nvSpPr>
        <p:spPr>
          <a:xfrm>
            <a:off x="7859550" y="914400"/>
            <a:ext cx="3492000" cy="4197096"/>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87" name="Text Placeholder 2"/>
          <p:cNvSpPr>
            <a:spLocks noGrp="1"/>
          </p:cNvSpPr>
          <p:nvPr>
            <p:ph type="body" idx="40" hasCustomPrompt="1"/>
          </p:nvPr>
        </p:nvSpPr>
        <p:spPr>
          <a:xfrm>
            <a:off x="8301247" y="1040284"/>
            <a:ext cx="2728138" cy="478453"/>
          </a:xfrm>
        </p:spPr>
        <p:txBody>
          <a:bodyPr anchor="b" bIns="0" lIns="0" rIns="0" tIns="0">
            <a:normAutofit/>
          </a:bodyPr>
          <a:lstStyle>
            <a:lvl1pPr algn="l" indent="0" marL="0">
              <a:spcBef>
                <a:spcPts val="600"/>
              </a:spcBef>
              <a:buNone/>
              <a:defRPr b="1" sz="2000" i="0">
                <a:solidFill>
                  <a:schemeClr val="bg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Section 1 Title</a:t>
            </a:r>
            <a:endParaRPr dirty="0" lang="en-US"/>
          </a:p>
        </p:txBody>
      </p:sp>
      <p:sp>
        <p:nvSpPr>
          <p:cNvPr id="1049088" name="Text Placeholder 2"/>
          <p:cNvSpPr>
            <a:spLocks noGrp="1"/>
          </p:cNvSpPr>
          <p:nvPr>
            <p:ph type="body" idx="41"/>
          </p:nvPr>
        </p:nvSpPr>
        <p:spPr>
          <a:xfrm>
            <a:off x="8292856" y="1828117"/>
            <a:ext cx="2731930" cy="3112371"/>
          </a:xfrm>
        </p:spPr>
        <p:txBody>
          <a:bodyPr anchor="t" anchorCtr="0" bIns="0" lIns="0" rIns="0" tIns="0">
            <a:normAutofit/>
          </a:bodyPr>
          <a:lstStyle>
            <a:lvl1pPr indent="-216000" marL="216000">
              <a:spcBef>
                <a:spcPts val="600"/>
              </a:spcBef>
              <a:buClr>
                <a:schemeClr val="accent1"/>
              </a:buClr>
              <a:buFont typeface="Wingdings" panose="05000000000000000000" pitchFamily="2" charset="2"/>
              <a:buChar char="§"/>
              <a:defRPr b="0" sz="1400" i="0">
                <a:solidFill>
                  <a:schemeClr val="bg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9" name="Text Placeholder 2"/>
          <p:cNvSpPr>
            <a:spLocks noGrp="1"/>
          </p:cNvSpPr>
          <p:nvPr>
            <p:ph type="body" idx="42" hasCustomPrompt="1"/>
          </p:nvPr>
        </p:nvSpPr>
        <p:spPr>
          <a:xfrm>
            <a:off x="1279896" y="4348591"/>
            <a:ext cx="2741611" cy="246279"/>
          </a:xfrm>
        </p:spPr>
        <p:txBody>
          <a:bodyPr anchor="b" bIns="0" lIns="0" rIns="0" tIns="0">
            <a:normAutofit/>
          </a:bodyPr>
          <a:lstStyle>
            <a:lvl1pPr algn="l" indent="0" marL="0">
              <a:spcBef>
                <a:spcPts val="600"/>
              </a:spcBef>
              <a:buNone/>
              <a:defRPr b="1" sz="14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1 Title</a:t>
            </a:r>
          </a:p>
        </p:txBody>
      </p:sp>
      <p:sp>
        <p:nvSpPr>
          <p:cNvPr id="1049090" name="Text Placeholder 2"/>
          <p:cNvSpPr>
            <a:spLocks noGrp="1"/>
          </p:cNvSpPr>
          <p:nvPr>
            <p:ph type="body" idx="43" hasCustomPrompt="1"/>
          </p:nvPr>
        </p:nvSpPr>
        <p:spPr>
          <a:xfrm>
            <a:off x="4813818" y="3590214"/>
            <a:ext cx="2718357" cy="246279"/>
          </a:xfrm>
        </p:spPr>
        <p:txBody>
          <a:bodyPr anchor="b" bIns="0" lIns="0" rIns="0" tIns="0">
            <a:normAutofit/>
          </a:bodyPr>
          <a:lstStyle>
            <a:lvl1pPr algn="l" indent="0" marL="0">
              <a:spcBef>
                <a:spcPts val="600"/>
              </a:spcBef>
              <a:buNone/>
              <a:defRPr b="1" sz="1400" i="1">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Section 1 Title</a:t>
            </a:r>
          </a:p>
        </p:txBody>
      </p:sp>
      <p:sp>
        <p:nvSpPr>
          <p:cNvPr id="1049091" name="Text Placeholder 2"/>
          <p:cNvSpPr>
            <a:spLocks noGrp="1"/>
          </p:cNvSpPr>
          <p:nvPr>
            <p:ph type="body" idx="44" hasCustomPrompt="1"/>
          </p:nvPr>
        </p:nvSpPr>
        <p:spPr>
          <a:xfrm>
            <a:off x="8301247" y="1559671"/>
            <a:ext cx="2728138" cy="246279"/>
          </a:xfrm>
        </p:spPr>
        <p:txBody>
          <a:bodyPr anchor="b" bIns="0" lIns="0" rIns="0" tIns="0">
            <a:normAutofit/>
          </a:bodyPr>
          <a:lstStyle>
            <a:lvl1pPr algn="l" indent="0" marL="0">
              <a:spcBef>
                <a:spcPts val="600"/>
              </a:spcBef>
              <a:buNone/>
              <a:defRPr b="1" sz="1400" i="1">
                <a:solidFill>
                  <a:schemeClr val="bg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Section 1 Title</a:t>
            </a:r>
            <a:endParaRPr dirty="0" lang="en-US"/>
          </a:p>
        </p:txBody>
      </p:sp>
      <p:sp>
        <p:nvSpPr>
          <p:cNvPr id="1049092" name="Rectangle 30" descr="Rectangle shape"/>
          <p:cNvSpPr/>
          <p:nvPr userDrawn="1"/>
        </p:nvSpPr>
        <p:spPr>
          <a:xfrm>
            <a:off x="0" y="2395688"/>
            <a:ext cx="5518372"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69" name=""/>
        <p:cNvGrpSpPr/>
        <p:nvPr/>
      </p:nvGrpSpPr>
      <p:grpSpPr>
        <a:xfrm>
          <a:off x="0" y="0"/>
          <a:ext cx="0" cy="0"/>
          <a:chOff x="0" y="0"/>
          <a:chExt cx="0" cy="0"/>
        </a:xfrm>
      </p:grpSpPr>
      <p:sp>
        <p:nvSpPr>
          <p:cNvPr id="1048729" name="Date Placeholder 2"/>
          <p:cNvSpPr>
            <a:spLocks noGrp="1"/>
          </p:cNvSpPr>
          <p:nvPr>
            <p:ph type="dt" sz="half" idx="10"/>
          </p:nvPr>
        </p:nvSpPr>
        <p:spPr/>
        <p:txBody>
          <a:bodyPr/>
          <a:p>
            <a:r>
              <a:rPr dirty="0" lang="en-US"/>
              <a:t>MM.DD.20XX</a:t>
            </a:r>
            <a:endParaRPr dirty="0" lang="ru-RU"/>
          </a:p>
        </p:txBody>
      </p:sp>
      <p:sp>
        <p:nvSpPr>
          <p:cNvPr id="1048730" name="Footer Placeholder 3"/>
          <p:cNvSpPr>
            <a:spLocks noGrp="1"/>
          </p:cNvSpPr>
          <p:nvPr>
            <p:ph type="ftr" sz="quarter" idx="11"/>
          </p:nvPr>
        </p:nvSpPr>
        <p:spPr/>
        <p:txBody>
          <a:bodyPr/>
          <a:p>
            <a:r>
              <a:rPr dirty="0" lang="en-US"/>
              <a:t>ADD A FOOTER</a:t>
            </a:r>
            <a:endParaRPr dirty="0" lang="ru-RU"/>
          </a:p>
        </p:txBody>
      </p:sp>
      <p:sp>
        <p:nvSpPr>
          <p:cNvPr id="1048731"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32"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33" name="Text Placeholder 2"/>
          <p:cNvSpPr>
            <a:spLocks noGrp="1"/>
          </p:cNvSpPr>
          <p:nvPr>
            <p:ph type="body" idx="1"/>
          </p:nvPr>
        </p:nvSpPr>
        <p:spPr>
          <a:xfrm>
            <a:off x="862258" y="1740127"/>
            <a:ext cx="7800832" cy="481465"/>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4" name="Title 1"/>
          <p:cNvSpPr>
            <a:spLocks noGrp="1"/>
          </p:cNvSpPr>
          <p:nvPr>
            <p:ph type="title" hasCustomPrompt="1"/>
          </p:nvPr>
        </p:nvSpPr>
        <p:spPr>
          <a:xfrm>
            <a:off x="838201" y="617258"/>
            <a:ext cx="7800832" cy="594132"/>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735" name="Text Placeholder 2"/>
          <p:cNvSpPr>
            <a:spLocks noGrp="1"/>
          </p:cNvSpPr>
          <p:nvPr>
            <p:ph type="body" idx="21"/>
          </p:nvPr>
        </p:nvSpPr>
        <p:spPr>
          <a:xfrm>
            <a:off x="867819" y="2345281"/>
            <a:ext cx="4399506" cy="467382"/>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6" name="Picture Placeholder 13"/>
          <p:cNvSpPr>
            <a:spLocks noGrp="1"/>
          </p:cNvSpPr>
          <p:nvPr>
            <p:ph type="pic" sz="quarter" idx="16"/>
          </p:nvPr>
        </p:nvSpPr>
        <p:spPr>
          <a:xfrm>
            <a:off x="9013409"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737" name="Text Placeholder 2"/>
          <p:cNvSpPr>
            <a:spLocks noGrp="1"/>
          </p:cNvSpPr>
          <p:nvPr>
            <p:ph type="body" idx="30"/>
          </p:nvPr>
        </p:nvSpPr>
        <p:spPr>
          <a:xfrm>
            <a:off x="6245711" y="2345281"/>
            <a:ext cx="5078469" cy="467382"/>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8" name="Content Placeholder 12"/>
          <p:cNvSpPr>
            <a:spLocks noGrp="1"/>
          </p:cNvSpPr>
          <p:nvPr>
            <p:ph sz="quarter" idx="31"/>
          </p:nvPr>
        </p:nvSpPr>
        <p:spPr>
          <a:xfrm>
            <a:off x="862013" y="2998120"/>
            <a:ext cx="4818062" cy="2687637"/>
          </a:xfrm>
        </p:spPr>
        <p:txBody>
          <a:bodyPr>
            <a:normAutofit/>
          </a:bodyPr>
          <a:lstStyle>
            <a:lvl1pPr indent="0" marL="0">
              <a:buNone/>
              <a:defRPr sz="1400">
                <a:solidFill>
                  <a:schemeClr val="tx1"/>
                </a:solidFill>
              </a:defRPr>
            </a:lvl1pPr>
            <a:lvl2pPr indent="0" marL="45720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p:txBody>
      </p:sp>
      <p:sp>
        <p:nvSpPr>
          <p:cNvPr id="1048739" name="Content Placeholder 12"/>
          <p:cNvSpPr>
            <a:spLocks noGrp="1"/>
          </p:cNvSpPr>
          <p:nvPr>
            <p:ph sz="quarter" idx="32"/>
          </p:nvPr>
        </p:nvSpPr>
        <p:spPr>
          <a:xfrm>
            <a:off x="6230001" y="2998120"/>
            <a:ext cx="5122211" cy="2687637"/>
          </a:xfrm>
        </p:spPr>
        <p:txBody>
          <a:bodyPr/>
          <a:lstStyle>
            <a:lvl1pPr indent="0" marL="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p:txBody>
      </p:sp>
      <p:sp>
        <p:nvSpPr>
          <p:cNvPr id="1048740" name="Rectangle 17" descr="Rectangle shape"/>
          <p:cNvSpPr/>
          <p:nvPr userDrawn="1"/>
        </p:nvSpPr>
        <p:spPr>
          <a:xfrm>
            <a:off x="0" y="1347938"/>
            <a:ext cx="325374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76" name=""/>
        <p:cNvGrpSpPr/>
        <p:nvPr/>
      </p:nvGrpSpPr>
      <p:grpSpPr>
        <a:xfrm>
          <a:off x="0" y="0"/>
          <a:ext cx="0" cy="0"/>
          <a:chOff x="0" y="0"/>
          <a:chExt cx="0" cy="0"/>
        </a:xfrm>
      </p:grpSpPr>
      <p:sp>
        <p:nvSpPr>
          <p:cNvPr id="1048803" name="Date Placeholder 2"/>
          <p:cNvSpPr>
            <a:spLocks noGrp="1"/>
          </p:cNvSpPr>
          <p:nvPr>
            <p:ph type="dt" sz="half" idx="10"/>
          </p:nvPr>
        </p:nvSpPr>
        <p:spPr/>
        <p:txBody>
          <a:bodyPr/>
          <a:p>
            <a:r>
              <a:rPr dirty="0" lang="en-US"/>
              <a:t>MM.DD.20XX</a:t>
            </a:r>
            <a:endParaRPr dirty="0" lang="ru-RU"/>
          </a:p>
        </p:txBody>
      </p:sp>
      <p:sp>
        <p:nvSpPr>
          <p:cNvPr id="1048804" name="Footer Placeholder 3"/>
          <p:cNvSpPr>
            <a:spLocks noGrp="1"/>
          </p:cNvSpPr>
          <p:nvPr>
            <p:ph type="ftr" sz="quarter" idx="11"/>
          </p:nvPr>
        </p:nvSpPr>
        <p:spPr/>
        <p:txBody>
          <a:bodyPr/>
          <a:p>
            <a:r>
              <a:rPr dirty="0" lang="en-US"/>
              <a:t>ADD A FOOTER</a:t>
            </a:r>
            <a:endParaRPr dirty="0" lang="ru-RU"/>
          </a:p>
        </p:txBody>
      </p:sp>
      <p:sp>
        <p:nvSpPr>
          <p:cNvPr id="1048805"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806"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07" name="Title 1"/>
          <p:cNvSpPr>
            <a:spLocks noGrp="1"/>
          </p:cNvSpPr>
          <p:nvPr>
            <p:ph type="title" hasCustomPrompt="1"/>
          </p:nvPr>
        </p:nvSpPr>
        <p:spPr>
          <a:xfrm>
            <a:off x="3256085" y="774398"/>
            <a:ext cx="5679831" cy="619448"/>
          </a:xfrm>
        </p:spPr>
        <p:txBody>
          <a:bodyPr anchor="b" anchorCtr="0" bIns="0" lIns="0" rIns="0" tIns="0">
            <a:normAutofit/>
          </a:bodyPr>
          <a:lstStyle>
            <a:lvl1pPr algn="ctr"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808"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809" name="Text Placeholder 2"/>
          <p:cNvSpPr>
            <a:spLocks noGrp="1"/>
          </p:cNvSpPr>
          <p:nvPr>
            <p:ph type="body" idx="1" hasCustomPrompt="1"/>
          </p:nvPr>
        </p:nvSpPr>
        <p:spPr>
          <a:xfrm>
            <a:off x="836614" y="4307172"/>
            <a:ext cx="1728216" cy="334918"/>
          </a:xfrm>
        </p:spPr>
        <p:txBody>
          <a:bodyPr anchor="b" bIns="0" lIns="36000" rIns="0" tIns="0">
            <a:normAutofit/>
          </a:bodyPr>
          <a:lstStyle>
            <a:lvl1pPr indent="0" marL="0">
              <a:buNone/>
              <a:defRPr b="1" sz="200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text</a:t>
            </a:r>
          </a:p>
        </p:txBody>
      </p:sp>
      <p:sp>
        <p:nvSpPr>
          <p:cNvPr id="1048810" name="Text Placeholder 11"/>
          <p:cNvSpPr>
            <a:spLocks noGrp="1"/>
          </p:cNvSpPr>
          <p:nvPr>
            <p:ph type="body" sz="quarter" idx="13"/>
          </p:nvPr>
        </p:nvSpPr>
        <p:spPr>
          <a:xfrm>
            <a:off x="836614" y="4692262"/>
            <a:ext cx="1728216" cy="1142011"/>
          </a:xfrm>
        </p:spPr>
        <p:txBody>
          <a:bodyPr bIns="0" lIns="36000" rIns="0" tIns="0">
            <a:normAutofit/>
          </a:bodyPr>
          <a:lstStyle>
            <a:lvl1pPr indent="0" marL="0">
              <a:buClr>
                <a:schemeClr val="tx2"/>
              </a:buClr>
              <a:buSzPct val="125000"/>
              <a:buFont typeface="Wingdings" panose="05000000000000000000" pitchFamily="2" charset="2"/>
              <a:buNone/>
              <a:defRPr sz="1200" i="0">
                <a:solidFill>
                  <a:schemeClr val="tx2"/>
                </a:solidFill>
              </a:defRPr>
            </a:lvl1pPr>
            <a:lvl2pPr indent="0" marL="457200">
              <a:buClr>
                <a:schemeClr val="tx2"/>
              </a:buClr>
              <a:buSzPct val="125000"/>
              <a:buFont typeface="Wingdings" panose="05000000000000000000" pitchFamily="2" charset="2"/>
              <a:buNone/>
              <a:defRPr sz="1200" i="1">
                <a:solidFill>
                  <a:schemeClr val="tx2"/>
                </a:solidFill>
              </a:defRPr>
            </a:lvl2pPr>
          </a:lstStyle>
          <a:p>
            <a:pPr lvl="0"/>
            <a:r>
              <a:rPr lang="en-US" smtClean="0"/>
              <a:t>Click to edit Master text styles</a:t>
            </a:r>
          </a:p>
        </p:txBody>
      </p:sp>
      <p:sp>
        <p:nvSpPr>
          <p:cNvPr id="1048811" name="Text Placeholder 7"/>
          <p:cNvSpPr>
            <a:spLocks noGrp="1"/>
          </p:cNvSpPr>
          <p:nvPr>
            <p:ph type="body" sz="quarter" idx="25" hasCustomPrompt="1"/>
          </p:nvPr>
        </p:nvSpPr>
        <p:spPr>
          <a:xfrm>
            <a:off x="836614" y="2923572"/>
            <a:ext cx="1728216" cy="604730"/>
          </a:xfrm>
        </p:spPr>
        <p:txBody>
          <a:bodyPr anchor="t" anchorCtr="0" bIns="0" lIns="36000" rIns="0" tIns="0">
            <a:noAutofit/>
          </a:bodyPr>
          <a:lstStyle>
            <a:lvl1pPr algn="l" indent="0" marL="0">
              <a:buNone/>
              <a:defRPr b="1" sz="50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dirty="0" lang="en-US"/>
              <a:t>20XX</a:t>
            </a:r>
            <a:endParaRPr dirty="0" lang="ru-RU"/>
          </a:p>
        </p:txBody>
      </p:sp>
      <p:sp>
        <p:nvSpPr>
          <p:cNvPr id="1048812" name="Text Placeholder 2"/>
          <p:cNvSpPr>
            <a:spLocks noGrp="1"/>
          </p:cNvSpPr>
          <p:nvPr>
            <p:ph type="body" idx="32" hasCustomPrompt="1"/>
          </p:nvPr>
        </p:nvSpPr>
        <p:spPr>
          <a:xfrm>
            <a:off x="836614" y="3590954"/>
            <a:ext cx="1728216" cy="228986"/>
          </a:xfrm>
        </p:spPr>
        <p:txBody>
          <a:bodyPr anchor="t" anchorCtr="0" bIns="0" lIns="36000" rIns="0" tIns="0">
            <a:normAutofit/>
          </a:bodyPr>
          <a:lstStyle>
            <a:lvl1pPr indent="0" marL="0">
              <a:buNone/>
              <a:defRPr b="0" sz="14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Month</a:t>
            </a:r>
          </a:p>
        </p:txBody>
      </p:sp>
      <p:sp>
        <p:nvSpPr>
          <p:cNvPr id="1048813" name="Rectangle 29"/>
          <p:cNvSpPr/>
          <p:nvPr userDrawn="1"/>
        </p:nvSpPr>
        <p:spPr>
          <a:xfrm>
            <a:off x="0" y="4039354"/>
            <a:ext cx="12192000" cy="5486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ru-RU"/>
          </a:p>
        </p:txBody>
      </p:sp>
      <p:sp>
        <p:nvSpPr>
          <p:cNvPr id="1048814" name="Text Placeholder 2"/>
          <p:cNvSpPr>
            <a:spLocks noGrp="1"/>
          </p:cNvSpPr>
          <p:nvPr>
            <p:ph type="body" idx="33" hasCustomPrompt="1"/>
          </p:nvPr>
        </p:nvSpPr>
        <p:spPr>
          <a:xfrm>
            <a:off x="9588108" y="4307172"/>
            <a:ext cx="1728216" cy="334918"/>
          </a:xfrm>
        </p:spPr>
        <p:txBody>
          <a:bodyPr anchor="b" bIns="0" lIns="36000" rIns="0" tIns="0">
            <a:normAutofit/>
          </a:bodyPr>
          <a:lstStyle>
            <a:lvl1pPr indent="0" marL="0">
              <a:buNone/>
              <a:defRPr b="1" sz="200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text</a:t>
            </a:r>
          </a:p>
        </p:txBody>
      </p:sp>
      <p:sp>
        <p:nvSpPr>
          <p:cNvPr id="1048815" name="Text Placeholder 11"/>
          <p:cNvSpPr>
            <a:spLocks noGrp="1"/>
          </p:cNvSpPr>
          <p:nvPr>
            <p:ph type="body" sz="quarter" idx="34"/>
          </p:nvPr>
        </p:nvSpPr>
        <p:spPr>
          <a:xfrm>
            <a:off x="9588108" y="4692262"/>
            <a:ext cx="1728216" cy="1142011"/>
          </a:xfrm>
        </p:spPr>
        <p:txBody>
          <a:bodyPr bIns="0" lIns="36000" rIns="0" tIns="0">
            <a:normAutofit/>
          </a:bodyPr>
          <a:lstStyle>
            <a:lvl1pPr indent="0" marL="0">
              <a:buClr>
                <a:schemeClr val="tx2"/>
              </a:buClr>
              <a:buSzPct val="125000"/>
              <a:buFont typeface="Wingdings" panose="05000000000000000000" pitchFamily="2" charset="2"/>
              <a:buNone/>
              <a:defRPr sz="1200" i="0">
                <a:solidFill>
                  <a:schemeClr val="tx2"/>
                </a:solidFill>
              </a:defRPr>
            </a:lvl1pPr>
            <a:lvl2pPr indent="0" marL="457200">
              <a:buClr>
                <a:schemeClr val="tx2"/>
              </a:buClr>
              <a:buSzPct val="125000"/>
              <a:buFont typeface="Wingdings" panose="05000000000000000000" pitchFamily="2" charset="2"/>
              <a:buNone/>
              <a:defRPr sz="1200" i="1">
                <a:solidFill>
                  <a:schemeClr val="tx2"/>
                </a:solidFill>
              </a:defRPr>
            </a:lvl2pPr>
          </a:lstStyle>
          <a:p>
            <a:pPr lvl="0"/>
            <a:r>
              <a:rPr lang="en-US" smtClean="0"/>
              <a:t>Click to edit Master text styles</a:t>
            </a:r>
          </a:p>
        </p:txBody>
      </p:sp>
      <p:sp>
        <p:nvSpPr>
          <p:cNvPr id="1048816" name="Text Placeholder 7"/>
          <p:cNvSpPr>
            <a:spLocks noGrp="1"/>
          </p:cNvSpPr>
          <p:nvPr>
            <p:ph type="body" sz="quarter" idx="35" hasCustomPrompt="1"/>
          </p:nvPr>
        </p:nvSpPr>
        <p:spPr>
          <a:xfrm>
            <a:off x="9588108" y="2923572"/>
            <a:ext cx="1728216" cy="604730"/>
          </a:xfrm>
        </p:spPr>
        <p:txBody>
          <a:bodyPr anchor="t" anchorCtr="0" bIns="0" lIns="36000" rIns="0" tIns="0">
            <a:noAutofit/>
          </a:bodyPr>
          <a:lstStyle>
            <a:lvl1pPr algn="l" indent="0" marL="0">
              <a:buNone/>
              <a:defRPr b="1" sz="50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dirty="0" lang="en-US"/>
              <a:t>20XX</a:t>
            </a:r>
            <a:endParaRPr dirty="0" lang="ru-RU"/>
          </a:p>
        </p:txBody>
      </p:sp>
      <p:sp>
        <p:nvSpPr>
          <p:cNvPr id="1048817" name="Text Placeholder 2"/>
          <p:cNvSpPr>
            <a:spLocks noGrp="1"/>
          </p:cNvSpPr>
          <p:nvPr>
            <p:ph type="body" idx="36" hasCustomPrompt="1"/>
          </p:nvPr>
        </p:nvSpPr>
        <p:spPr>
          <a:xfrm>
            <a:off x="9588108" y="3590954"/>
            <a:ext cx="1728216" cy="228986"/>
          </a:xfrm>
        </p:spPr>
        <p:txBody>
          <a:bodyPr anchor="t" anchorCtr="0" bIns="0" lIns="36000" rIns="0" tIns="0">
            <a:normAutofit/>
          </a:bodyPr>
          <a:lstStyle>
            <a:lvl1pPr indent="0" marL="0">
              <a:buNone/>
              <a:defRPr b="0" sz="14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Month</a:t>
            </a:r>
          </a:p>
        </p:txBody>
      </p:sp>
      <p:sp>
        <p:nvSpPr>
          <p:cNvPr id="1048818" name="Text Placeholder 2"/>
          <p:cNvSpPr>
            <a:spLocks noGrp="1"/>
          </p:cNvSpPr>
          <p:nvPr>
            <p:ph type="body" idx="37" hasCustomPrompt="1"/>
          </p:nvPr>
        </p:nvSpPr>
        <p:spPr>
          <a:xfrm>
            <a:off x="3024487" y="4307172"/>
            <a:ext cx="1728216" cy="334918"/>
          </a:xfrm>
        </p:spPr>
        <p:txBody>
          <a:bodyPr anchor="b" bIns="0" lIns="36000" rIns="0" tIns="0">
            <a:normAutofit/>
          </a:bodyPr>
          <a:lstStyle>
            <a:lvl1pPr indent="0" marL="0">
              <a:buNone/>
              <a:defRPr b="1" sz="200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text</a:t>
            </a:r>
          </a:p>
        </p:txBody>
      </p:sp>
      <p:sp>
        <p:nvSpPr>
          <p:cNvPr id="1048819" name="Text Placeholder 11"/>
          <p:cNvSpPr>
            <a:spLocks noGrp="1"/>
          </p:cNvSpPr>
          <p:nvPr>
            <p:ph type="body" sz="quarter" idx="38"/>
          </p:nvPr>
        </p:nvSpPr>
        <p:spPr>
          <a:xfrm>
            <a:off x="3024487" y="4692262"/>
            <a:ext cx="1728216" cy="1142011"/>
          </a:xfrm>
        </p:spPr>
        <p:txBody>
          <a:bodyPr bIns="0" lIns="36000" rIns="0" tIns="0">
            <a:normAutofit/>
          </a:bodyPr>
          <a:lstStyle>
            <a:lvl1pPr indent="0" marL="0">
              <a:buClr>
                <a:schemeClr val="tx2"/>
              </a:buClr>
              <a:buSzPct val="125000"/>
              <a:buFont typeface="Wingdings" panose="05000000000000000000" pitchFamily="2" charset="2"/>
              <a:buNone/>
              <a:defRPr sz="1200" i="0">
                <a:solidFill>
                  <a:schemeClr val="tx2"/>
                </a:solidFill>
              </a:defRPr>
            </a:lvl1pPr>
            <a:lvl2pPr indent="0" marL="457200">
              <a:buClr>
                <a:schemeClr val="tx2"/>
              </a:buClr>
              <a:buSzPct val="125000"/>
              <a:buFont typeface="Wingdings" panose="05000000000000000000" pitchFamily="2" charset="2"/>
              <a:buNone/>
              <a:defRPr sz="1200" i="1">
                <a:solidFill>
                  <a:schemeClr val="tx2"/>
                </a:solidFill>
              </a:defRPr>
            </a:lvl2pPr>
          </a:lstStyle>
          <a:p>
            <a:pPr lvl="0"/>
            <a:r>
              <a:rPr lang="en-US" smtClean="0"/>
              <a:t>Click to edit Master text styles</a:t>
            </a:r>
          </a:p>
        </p:txBody>
      </p:sp>
      <p:sp>
        <p:nvSpPr>
          <p:cNvPr id="1048820" name="Text Placeholder 7"/>
          <p:cNvSpPr>
            <a:spLocks noGrp="1"/>
          </p:cNvSpPr>
          <p:nvPr>
            <p:ph type="body" sz="quarter" idx="39" hasCustomPrompt="1"/>
          </p:nvPr>
        </p:nvSpPr>
        <p:spPr>
          <a:xfrm>
            <a:off x="3024487" y="2923572"/>
            <a:ext cx="1728216" cy="604730"/>
          </a:xfrm>
        </p:spPr>
        <p:txBody>
          <a:bodyPr anchor="t" anchorCtr="0" bIns="0" lIns="36000" rIns="0" tIns="0">
            <a:noAutofit/>
          </a:bodyPr>
          <a:lstStyle>
            <a:lvl1pPr algn="l" indent="0" marL="0">
              <a:buNone/>
              <a:defRPr b="1" sz="50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dirty="0" lang="en-US"/>
              <a:t>20XX</a:t>
            </a:r>
            <a:endParaRPr dirty="0" lang="ru-RU"/>
          </a:p>
        </p:txBody>
      </p:sp>
      <p:sp>
        <p:nvSpPr>
          <p:cNvPr id="1048821" name="Text Placeholder 2"/>
          <p:cNvSpPr>
            <a:spLocks noGrp="1"/>
          </p:cNvSpPr>
          <p:nvPr>
            <p:ph type="body" idx="40" hasCustomPrompt="1"/>
          </p:nvPr>
        </p:nvSpPr>
        <p:spPr>
          <a:xfrm>
            <a:off x="3024487" y="3590954"/>
            <a:ext cx="1728216" cy="228986"/>
          </a:xfrm>
        </p:spPr>
        <p:txBody>
          <a:bodyPr anchor="t" anchorCtr="0" bIns="0" lIns="36000" rIns="0" tIns="0">
            <a:normAutofit/>
          </a:bodyPr>
          <a:lstStyle>
            <a:lvl1pPr indent="0" marL="0">
              <a:buNone/>
              <a:defRPr b="0" sz="14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Month</a:t>
            </a:r>
          </a:p>
        </p:txBody>
      </p:sp>
      <p:sp>
        <p:nvSpPr>
          <p:cNvPr id="1048822" name="Text Placeholder 2"/>
          <p:cNvSpPr>
            <a:spLocks noGrp="1"/>
          </p:cNvSpPr>
          <p:nvPr>
            <p:ph type="body" idx="41" hasCustomPrompt="1"/>
          </p:nvPr>
        </p:nvSpPr>
        <p:spPr>
          <a:xfrm>
            <a:off x="5212360" y="4307172"/>
            <a:ext cx="1803644" cy="334918"/>
          </a:xfrm>
        </p:spPr>
        <p:txBody>
          <a:bodyPr anchor="b" bIns="0" lIns="36000" rIns="0" tIns="0">
            <a:normAutofit/>
          </a:bodyPr>
          <a:lstStyle>
            <a:lvl1pPr indent="0" marL="0">
              <a:buNone/>
              <a:defRPr b="1" sz="200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text</a:t>
            </a:r>
          </a:p>
        </p:txBody>
      </p:sp>
      <p:sp>
        <p:nvSpPr>
          <p:cNvPr id="1048823" name="Text Placeholder 11"/>
          <p:cNvSpPr>
            <a:spLocks noGrp="1"/>
          </p:cNvSpPr>
          <p:nvPr>
            <p:ph type="body" sz="quarter" idx="42"/>
          </p:nvPr>
        </p:nvSpPr>
        <p:spPr>
          <a:xfrm>
            <a:off x="5212360" y="4692262"/>
            <a:ext cx="1803644" cy="1142011"/>
          </a:xfrm>
        </p:spPr>
        <p:txBody>
          <a:bodyPr bIns="0" lIns="36000" rIns="0" tIns="0">
            <a:normAutofit/>
          </a:bodyPr>
          <a:lstStyle>
            <a:lvl1pPr indent="0" marL="0">
              <a:buClr>
                <a:schemeClr val="tx2"/>
              </a:buClr>
              <a:buSzPct val="125000"/>
              <a:buFont typeface="Wingdings" panose="05000000000000000000" pitchFamily="2" charset="2"/>
              <a:buNone/>
              <a:defRPr sz="1200" i="0">
                <a:solidFill>
                  <a:schemeClr val="tx2"/>
                </a:solidFill>
              </a:defRPr>
            </a:lvl1pPr>
            <a:lvl2pPr indent="0" marL="457200">
              <a:buClr>
                <a:schemeClr val="tx2"/>
              </a:buClr>
              <a:buSzPct val="125000"/>
              <a:buFont typeface="Wingdings" panose="05000000000000000000" pitchFamily="2" charset="2"/>
              <a:buNone/>
              <a:defRPr sz="1200" i="1">
                <a:solidFill>
                  <a:schemeClr val="tx2"/>
                </a:solidFill>
              </a:defRPr>
            </a:lvl2pPr>
          </a:lstStyle>
          <a:p>
            <a:pPr lvl="0"/>
            <a:r>
              <a:rPr lang="en-US" smtClean="0"/>
              <a:t>Click to edit Master text styles</a:t>
            </a:r>
          </a:p>
        </p:txBody>
      </p:sp>
      <p:sp>
        <p:nvSpPr>
          <p:cNvPr id="1048824" name="Text Placeholder 7"/>
          <p:cNvSpPr>
            <a:spLocks noGrp="1"/>
          </p:cNvSpPr>
          <p:nvPr>
            <p:ph type="body" sz="quarter" idx="43" hasCustomPrompt="1"/>
          </p:nvPr>
        </p:nvSpPr>
        <p:spPr>
          <a:xfrm>
            <a:off x="5212360" y="2923572"/>
            <a:ext cx="1728216" cy="604730"/>
          </a:xfrm>
        </p:spPr>
        <p:txBody>
          <a:bodyPr anchor="t" anchorCtr="0" bIns="0" lIns="36000" rIns="0" tIns="0">
            <a:noAutofit/>
          </a:bodyPr>
          <a:lstStyle>
            <a:lvl1pPr algn="l" indent="0" marL="0">
              <a:buNone/>
              <a:defRPr b="1" sz="50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dirty="0" lang="en-US"/>
              <a:t>20XX</a:t>
            </a:r>
            <a:endParaRPr dirty="0" lang="ru-RU"/>
          </a:p>
        </p:txBody>
      </p:sp>
      <p:sp>
        <p:nvSpPr>
          <p:cNvPr id="1048825" name="Text Placeholder 2"/>
          <p:cNvSpPr>
            <a:spLocks noGrp="1"/>
          </p:cNvSpPr>
          <p:nvPr>
            <p:ph type="body" idx="44" hasCustomPrompt="1"/>
          </p:nvPr>
        </p:nvSpPr>
        <p:spPr>
          <a:xfrm>
            <a:off x="5212360" y="3590954"/>
            <a:ext cx="1728216" cy="228986"/>
          </a:xfrm>
        </p:spPr>
        <p:txBody>
          <a:bodyPr anchor="t" anchorCtr="0" bIns="0" lIns="36000" rIns="0" tIns="0">
            <a:normAutofit/>
          </a:bodyPr>
          <a:lstStyle>
            <a:lvl1pPr indent="0" marL="0">
              <a:buNone/>
              <a:defRPr b="0" sz="14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Month</a:t>
            </a:r>
          </a:p>
        </p:txBody>
      </p:sp>
      <p:sp>
        <p:nvSpPr>
          <p:cNvPr id="1048826" name="Text Placeholder 2"/>
          <p:cNvSpPr>
            <a:spLocks noGrp="1"/>
          </p:cNvSpPr>
          <p:nvPr>
            <p:ph type="body" idx="45" hasCustomPrompt="1"/>
          </p:nvPr>
        </p:nvSpPr>
        <p:spPr>
          <a:xfrm>
            <a:off x="7400234" y="4307172"/>
            <a:ext cx="1728216" cy="334918"/>
          </a:xfrm>
        </p:spPr>
        <p:txBody>
          <a:bodyPr anchor="b" bIns="0" lIns="36000" rIns="0" tIns="0">
            <a:normAutofit/>
          </a:bodyPr>
          <a:lstStyle>
            <a:lvl1pPr indent="0" marL="0">
              <a:buNone/>
              <a:defRPr b="1" sz="200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Edit text</a:t>
            </a:r>
          </a:p>
        </p:txBody>
      </p:sp>
      <p:sp>
        <p:nvSpPr>
          <p:cNvPr id="1048827" name="Text Placeholder 11"/>
          <p:cNvSpPr>
            <a:spLocks noGrp="1"/>
          </p:cNvSpPr>
          <p:nvPr>
            <p:ph type="body" sz="quarter" idx="46"/>
          </p:nvPr>
        </p:nvSpPr>
        <p:spPr>
          <a:xfrm>
            <a:off x="7400234" y="4692262"/>
            <a:ext cx="1728216" cy="1142011"/>
          </a:xfrm>
        </p:spPr>
        <p:txBody>
          <a:bodyPr bIns="0" lIns="36000" rIns="0" tIns="0">
            <a:normAutofit/>
          </a:bodyPr>
          <a:lstStyle>
            <a:lvl1pPr indent="0" marL="0">
              <a:buClr>
                <a:schemeClr val="tx2"/>
              </a:buClr>
              <a:buSzPct val="125000"/>
              <a:buFont typeface="Wingdings" panose="05000000000000000000" pitchFamily="2" charset="2"/>
              <a:buNone/>
              <a:defRPr sz="1200" i="0">
                <a:solidFill>
                  <a:schemeClr val="tx2"/>
                </a:solidFill>
              </a:defRPr>
            </a:lvl1pPr>
            <a:lvl2pPr indent="0" marL="457200">
              <a:buClr>
                <a:schemeClr val="tx2"/>
              </a:buClr>
              <a:buSzPct val="125000"/>
              <a:buFont typeface="Wingdings" panose="05000000000000000000" pitchFamily="2" charset="2"/>
              <a:buNone/>
              <a:defRPr sz="1200" i="1">
                <a:solidFill>
                  <a:schemeClr val="tx2"/>
                </a:solidFill>
              </a:defRPr>
            </a:lvl2pPr>
          </a:lstStyle>
          <a:p>
            <a:pPr lvl="0"/>
            <a:r>
              <a:rPr lang="en-US" smtClean="0"/>
              <a:t>Click to edit Master text styles</a:t>
            </a:r>
          </a:p>
        </p:txBody>
      </p:sp>
      <p:sp>
        <p:nvSpPr>
          <p:cNvPr id="1048828" name="Text Placeholder 7"/>
          <p:cNvSpPr>
            <a:spLocks noGrp="1"/>
          </p:cNvSpPr>
          <p:nvPr>
            <p:ph type="body" sz="quarter" idx="47" hasCustomPrompt="1"/>
          </p:nvPr>
        </p:nvSpPr>
        <p:spPr>
          <a:xfrm>
            <a:off x="7400234" y="2923572"/>
            <a:ext cx="1728216" cy="604730"/>
          </a:xfrm>
        </p:spPr>
        <p:txBody>
          <a:bodyPr anchor="t" anchorCtr="0" bIns="0" lIns="36000" rIns="0" tIns="0">
            <a:noAutofit/>
          </a:bodyPr>
          <a:lstStyle>
            <a:lvl1pPr algn="l" indent="0" marL="0">
              <a:buNone/>
              <a:defRPr b="1" sz="50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dirty="0" lang="en-US"/>
              <a:t>20XX</a:t>
            </a:r>
            <a:endParaRPr dirty="0" lang="ru-RU"/>
          </a:p>
        </p:txBody>
      </p:sp>
      <p:sp>
        <p:nvSpPr>
          <p:cNvPr id="1048829" name="Text Placeholder 2"/>
          <p:cNvSpPr>
            <a:spLocks noGrp="1"/>
          </p:cNvSpPr>
          <p:nvPr>
            <p:ph type="body" idx="48" hasCustomPrompt="1"/>
          </p:nvPr>
        </p:nvSpPr>
        <p:spPr>
          <a:xfrm>
            <a:off x="7400234" y="3590954"/>
            <a:ext cx="1728216" cy="228986"/>
          </a:xfrm>
        </p:spPr>
        <p:txBody>
          <a:bodyPr anchor="t" anchorCtr="0" bIns="0" lIns="36000" rIns="0" tIns="0">
            <a:normAutofit/>
          </a:bodyPr>
          <a:lstStyle>
            <a:lvl1pPr indent="0" marL="0">
              <a:buNone/>
              <a:defRPr b="0" sz="1400" i="1">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Month</a:t>
            </a:r>
          </a:p>
        </p:txBody>
      </p:sp>
      <p:sp>
        <p:nvSpPr>
          <p:cNvPr id="1048830" name="Rectangle 1"/>
          <p:cNvSpPr/>
          <p:nvPr userDrawn="1"/>
        </p:nvSpPr>
        <p:spPr>
          <a:xfrm>
            <a:off x="897298" y="3924107"/>
            <a:ext cx="256032" cy="25603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1" name="Rectangle 50"/>
          <p:cNvSpPr/>
          <p:nvPr userDrawn="1"/>
        </p:nvSpPr>
        <p:spPr>
          <a:xfrm>
            <a:off x="9636748" y="3924107"/>
            <a:ext cx="256032" cy="25603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2" name="Rectangle 51"/>
          <p:cNvSpPr/>
          <p:nvPr userDrawn="1"/>
        </p:nvSpPr>
        <p:spPr>
          <a:xfrm>
            <a:off x="3082161" y="3924107"/>
            <a:ext cx="256032" cy="25603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3" name="Rectangle 52"/>
          <p:cNvSpPr/>
          <p:nvPr userDrawn="1"/>
        </p:nvSpPr>
        <p:spPr>
          <a:xfrm>
            <a:off x="5267024" y="3924107"/>
            <a:ext cx="256032" cy="25603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4" name="Rectangle 53"/>
          <p:cNvSpPr/>
          <p:nvPr userDrawn="1"/>
        </p:nvSpPr>
        <p:spPr>
          <a:xfrm>
            <a:off x="7451887" y="3924107"/>
            <a:ext cx="256032" cy="25603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5" name="Text Placeholder 2"/>
          <p:cNvSpPr>
            <a:spLocks noGrp="1"/>
          </p:cNvSpPr>
          <p:nvPr>
            <p:ph type="body" idx="49"/>
          </p:nvPr>
        </p:nvSpPr>
        <p:spPr>
          <a:xfrm>
            <a:off x="5212360" y="1865304"/>
            <a:ext cx="6103964" cy="815993"/>
          </a:xfrm>
        </p:spPr>
        <p:txBody>
          <a:bodyPr anchor="t" anchorCtr="0" bIns="0" lIns="3600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36" name="Rectangle 27" descr="Rectangle shape"/>
          <p:cNvSpPr/>
          <p:nvPr userDrawn="1"/>
        </p:nvSpPr>
        <p:spPr>
          <a:xfrm>
            <a:off x="-1" y="1525500"/>
            <a:ext cx="722887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88" name=""/>
        <p:cNvGrpSpPr/>
        <p:nvPr/>
      </p:nvGrpSpPr>
      <p:grpSpPr>
        <a:xfrm>
          <a:off x="0" y="0"/>
          <a:ext cx="0" cy="0"/>
          <a:chOff x="0" y="0"/>
          <a:chExt cx="0" cy="0"/>
        </a:xfrm>
      </p:grpSpPr>
      <p:sp>
        <p:nvSpPr>
          <p:cNvPr id="1049001" name="Date Placeholder 2"/>
          <p:cNvSpPr>
            <a:spLocks noGrp="1"/>
          </p:cNvSpPr>
          <p:nvPr>
            <p:ph type="dt" sz="half" idx="10"/>
          </p:nvPr>
        </p:nvSpPr>
        <p:spPr/>
        <p:txBody>
          <a:bodyPr/>
          <a:p>
            <a:r>
              <a:rPr dirty="0" lang="en-US"/>
              <a:t>MM.DD.20XX</a:t>
            </a:r>
            <a:endParaRPr dirty="0" lang="ru-RU"/>
          </a:p>
        </p:txBody>
      </p:sp>
      <p:sp>
        <p:nvSpPr>
          <p:cNvPr id="1049002" name="Footer Placeholder 3"/>
          <p:cNvSpPr>
            <a:spLocks noGrp="1"/>
          </p:cNvSpPr>
          <p:nvPr>
            <p:ph type="ftr" sz="quarter" idx="11"/>
          </p:nvPr>
        </p:nvSpPr>
        <p:spPr/>
        <p:txBody>
          <a:bodyPr/>
          <a:p>
            <a:r>
              <a:rPr dirty="0" lang="en-US"/>
              <a:t>ADD A FOOTER</a:t>
            </a:r>
            <a:endParaRPr dirty="0" lang="ru-RU"/>
          </a:p>
        </p:txBody>
      </p:sp>
      <p:sp>
        <p:nvSpPr>
          <p:cNvPr id="1049003"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04"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05" name="Text Placeholder 2"/>
          <p:cNvSpPr>
            <a:spLocks noGrp="1"/>
          </p:cNvSpPr>
          <p:nvPr>
            <p:ph type="body" idx="1"/>
          </p:nvPr>
        </p:nvSpPr>
        <p:spPr>
          <a:xfrm>
            <a:off x="862258" y="3689555"/>
            <a:ext cx="4405067" cy="1737210"/>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06" name="Title 1"/>
          <p:cNvSpPr>
            <a:spLocks noGrp="1"/>
          </p:cNvSpPr>
          <p:nvPr>
            <p:ph type="title" hasCustomPrompt="1"/>
          </p:nvPr>
        </p:nvSpPr>
        <p:spPr>
          <a:xfrm>
            <a:off x="838201" y="1904701"/>
            <a:ext cx="4422014"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9007"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08" name="Table Placeholder 6"/>
          <p:cNvSpPr>
            <a:spLocks noGrp="1"/>
          </p:cNvSpPr>
          <p:nvPr>
            <p:ph type="tbl" sz="quarter" idx="17"/>
          </p:nvPr>
        </p:nvSpPr>
        <p:spPr>
          <a:xfrm>
            <a:off x="5656217" y="404813"/>
            <a:ext cx="5673771" cy="5653087"/>
          </a:xfrm>
        </p:spPr>
        <p:txBody>
          <a:bodyPr anchor="ctr" anchorCtr="0">
            <a:normAutofit/>
          </a:bodyPr>
          <a:lstStyle>
            <a:lvl1pPr algn="ctr" indent="0" marL="0">
              <a:buNone/>
              <a:defRPr sz="1800">
                <a:solidFill>
                  <a:schemeClr val="tx1"/>
                </a:solidFill>
              </a:defRPr>
            </a:lvl1pPr>
          </a:lstStyle>
          <a:p>
            <a:r>
              <a:rPr lang="en-US" smtClean="0"/>
              <a:t>Click icon to add table</a:t>
            </a:r>
            <a:endParaRPr dirty="0" lang="ru-RU"/>
          </a:p>
        </p:txBody>
      </p:sp>
      <p:sp>
        <p:nvSpPr>
          <p:cNvPr id="1049009" name="Rectangle 8" descr="Rectangle shape"/>
          <p:cNvSpPr/>
          <p:nvPr userDrawn="1"/>
        </p:nvSpPr>
        <p:spPr>
          <a:xfrm>
            <a:off x="0" y="3341010"/>
            <a:ext cx="3723175"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77" name=""/>
        <p:cNvGrpSpPr/>
        <p:nvPr/>
      </p:nvGrpSpPr>
      <p:grpSpPr>
        <a:xfrm>
          <a:off x="0" y="0"/>
          <a:ext cx="0" cy="0"/>
          <a:chOff x="0" y="0"/>
          <a:chExt cx="0" cy="0"/>
        </a:xfrm>
      </p:grpSpPr>
      <p:sp>
        <p:nvSpPr>
          <p:cNvPr id="1048837" name="Rectangle 9"/>
          <p:cNvSpPr/>
          <p:nvPr userDrawn="1"/>
        </p:nvSpPr>
        <p:spPr>
          <a:xfrm>
            <a:off x="3956795" y="3011796"/>
            <a:ext cx="2286000" cy="245347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8" name="Rectangle 14"/>
          <p:cNvSpPr/>
          <p:nvPr userDrawn="1"/>
        </p:nvSpPr>
        <p:spPr>
          <a:xfrm>
            <a:off x="9066213" y="3027646"/>
            <a:ext cx="2286000" cy="245347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39" name="Rectangle 15"/>
          <p:cNvSpPr/>
          <p:nvPr userDrawn="1"/>
        </p:nvSpPr>
        <p:spPr>
          <a:xfrm>
            <a:off x="6511504" y="3027646"/>
            <a:ext cx="2286000" cy="2453474"/>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40" name="Date Placeholder 2"/>
          <p:cNvSpPr>
            <a:spLocks noGrp="1"/>
          </p:cNvSpPr>
          <p:nvPr>
            <p:ph type="dt" sz="half" idx="10"/>
          </p:nvPr>
        </p:nvSpPr>
        <p:spPr/>
        <p:txBody>
          <a:bodyPr/>
          <a:p>
            <a:r>
              <a:rPr dirty="0" lang="en-US"/>
              <a:t>MM.DD.20XX</a:t>
            </a:r>
            <a:endParaRPr dirty="0" lang="ru-RU"/>
          </a:p>
        </p:txBody>
      </p:sp>
      <p:sp>
        <p:nvSpPr>
          <p:cNvPr id="1048841" name="Footer Placeholder 3"/>
          <p:cNvSpPr>
            <a:spLocks noGrp="1"/>
          </p:cNvSpPr>
          <p:nvPr>
            <p:ph type="ftr" sz="quarter" idx="11"/>
          </p:nvPr>
        </p:nvSpPr>
        <p:spPr/>
        <p:txBody>
          <a:bodyPr/>
          <a:p>
            <a:r>
              <a:rPr dirty="0" lang="en-US"/>
              <a:t>ADD A FOOTER</a:t>
            </a:r>
            <a:endParaRPr dirty="0" lang="ru-RU"/>
          </a:p>
        </p:txBody>
      </p:sp>
      <p:sp>
        <p:nvSpPr>
          <p:cNvPr id="1048842"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843"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44" name="Text Placeholder 2"/>
          <p:cNvSpPr>
            <a:spLocks noGrp="1"/>
          </p:cNvSpPr>
          <p:nvPr>
            <p:ph type="body" idx="1"/>
          </p:nvPr>
        </p:nvSpPr>
        <p:spPr>
          <a:xfrm>
            <a:off x="862258" y="4812501"/>
            <a:ext cx="2939721" cy="668619"/>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45" name="Title 1"/>
          <p:cNvSpPr>
            <a:spLocks noGrp="1"/>
          </p:cNvSpPr>
          <p:nvPr>
            <p:ph type="title" hasCustomPrompt="1"/>
          </p:nvPr>
        </p:nvSpPr>
        <p:spPr>
          <a:xfrm>
            <a:off x="838201" y="3027646"/>
            <a:ext cx="2962574"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846"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847" name="Picture Placeholder 7"/>
          <p:cNvSpPr>
            <a:spLocks noGrp="1"/>
          </p:cNvSpPr>
          <p:nvPr>
            <p:ph type="pic" sz="quarter" idx="17"/>
          </p:nvPr>
        </p:nvSpPr>
        <p:spPr>
          <a:xfrm>
            <a:off x="9066213" y="774398"/>
            <a:ext cx="2286000" cy="2286000"/>
          </a:xfrm>
        </p:spPr>
        <p:txBody>
          <a:bodyPr anchor="ctr" anchorCtr="0">
            <a:normAutofit/>
          </a:bodyPr>
          <a:lstStyle>
            <a:lvl1pPr algn="ctr" indent="0" marL="0">
              <a:buNone/>
              <a:defRPr sz="1800">
                <a:solidFill>
                  <a:schemeClr val="tx1"/>
                </a:solidFill>
              </a:defRPr>
            </a:lvl1pPr>
          </a:lstStyle>
          <a:p>
            <a:r>
              <a:rPr lang="en-US" smtClean="0"/>
              <a:t>Click icon to add picture</a:t>
            </a:r>
            <a:endParaRPr dirty="0" lang="ru-RU"/>
          </a:p>
        </p:txBody>
      </p:sp>
      <p:sp>
        <p:nvSpPr>
          <p:cNvPr id="1048848" name="Picture Placeholder 7"/>
          <p:cNvSpPr>
            <a:spLocks noGrp="1"/>
          </p:cNvSpPr>
          <p:nvPr>
            <p:ph type="pic" sz="quarter" idx="18"/>
          </p:nvPr>
        </p:nvSpPr>
        <p:spPr>
          <a:xfrm>
            <a:off x="3956795" y="774398"/>
            <a:ext cx="2286000" cy="2286000"/>
          </a:xfrm>
        </p:spPr>
        <p:txBody>
          <a:bodyPr anchor="ctr" anchorCtr="0">
            <a:normAutofit/>
          </a:bodyPr>
          <a:lstStyle>
            <a:lvl1pPr algn="ctr" indent="0" marL="0">
              <a:buNone/>
              <a:defRPr sz="1800">
                <a:solidFill>
                  <a:schemeClr val="tx1"/>
                </a:solidFill>
              </a:defRPr>
            </a:lvl1pPr>
          </a:lstStyle>
          <a:p>
            <a:r>
              <a:rPr lang="en-US" smtClean="0"/>
              <a:t>Click icon to add picture</a:t>
            </a:r>
            <a:endParaRPr dirty="0" lang="ru-RU"/>
          </a:p>
        </p:txBody>
      </p:sp>
      <p:sp>
        <p:nvSpPr>
          <p:cNvPr id="1048849" name="Picture Placeholder 7"/>
          <p:cNvSpPr>
            <a:spLocks noGrp="1"/>
          </p:cNvSpPr>
          <p:nvPr>
            <p:ph type="pic" sz="quarter" idx="19"/>
          </p:nvPr>
        </p:nvSpPr>
        <p:spPr>
          <a:xfrm>
            <a:off x="6511504" y="774398"/>
            <a:ext cx="2286000" cy="2286000"/>
          </a:xfrm>
        </p:spPr>
        <p:txBody>
          <a:bodyPr anchor="ctr" anchorCtr="0">
            <a:normAutofit/>
          </a:bodyPr>
          <a:lstStyle>
            <a:lvl1pPr algn="ctr" indent="0" marL="0">
              <a:buNone/>
              <a:defRPr sz="1800">
                <a:solidFill>
                  <a:schemeClr val="tx1"/>
                </a:solidFill>
              </a:defRPr>
            </a:lvl1pPr>
          </a:lstStyle>
          <a:p>
            <a:r>
              <a:rPr lang="en-US" smtClean="0"/>
              <a:t>Click icon to add picture</a:t>
            </a:r>
            <a:endParaRPr dirty="0" lang="ru-RU"/>
          </a:p>
        </p:txBody>
      </p:sp>
      <p:sp>
        <p:nvSpPr>
          <p:cNvPr id="1048850" name="Text Placeholder 17"/>
          <p:cNvSpPr>
            <a:spLocks noGrp="1"/>
          </p:cNvSpPr>
          <p:nvPr>
            <p:ph type="body" sz="quarter" idx="20" hasCustomPrompt="1"/>
          </p:nvPr>
        </p:nvSpPr>
        <p:spPr>
          <a:xfrm>
            <a:off x="4086537" y="3429000"/>
            <a:ext cx="2026516" cy="588620"/>
          </a:xfrm>
        </p:spPr>
        <p:txBody>
          <a:bodyPr>
            <a:noAutofit/>
          </a:bodyPr>
          <a:lstStyle>
            <a:lvl1pPr algn="ctr"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1</a:t>
            </a:r>
            <a:br>
              <a:rPr dirty="0" lang="en-US"/>
            </a:br>
            <a:r>
              <a:rPr dirty="0" lang="en-US"/>
              <a:t>Name</a:t>
            </a:r>
            <a:endParaRPr dirty="0" lang="ru-RU"/>
          </a:p>
        </p:txBody>
      </p:sp>
      <p:sp>
        <p:nvSpPr>
          <p:cNvPr id="1048851" name="Text Placeholder 17"/>
          <p:cNvSpPr>
            <a:spLocks noGrp="1"/>
          </p:cNvSpPr>
          <p:nvPr>
            <p:ph type="body" sz="quarter" idx="21" hasCustomPrompt="1"/>
          </p:nvPr>
        </p:nvSpPr>
        <p:spPr>
          <a:xfrm>
            <a:off x="4087139" y="4051032"/>
            <a:ext cx="2025312" cy="244923"/>
          </a:xfrm>
        </p:spPr>
        <p:txBody>
          <a:bodyPr>
            <a:noAutofit/>
          </a:bodyPr>
          <a:lstStyle>
            <a:lvl1pPr algn="ctr" indent="0" marL="0">
              <a:spcBef>
                <a:spcPts val="600"/>
              </a:spcBef>
              <a:buNone/>
              <a:defRPr b="0" sz="1400" i="1">
                <a:solidFill>
                  <a:schemeClr val="tx1"/>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852" name="Text Placeholder 17"/>
          <p:cNvSpPr>
            <a:spLocks noGrp="1"/>
          </p:cNvSpPr>
          <p:nvPr>
            <p:ph type="body" sz="quarter" idx="22"/>
          </p:nvPr>
        </p:nvSpPr>
        <p:spPr>
          <a:xfrm>
            <a:off x="4087139" y="4347988"/>
            <a:ext cx="2025312" cy="841304"/>
          </a:xfrm>
        </p:spPr>
        <p:txBody>
          <a:bodyPr>
            <a:noAutofit/>
          </a:bodyPr>
          <a:lstStyle>
            <a:lvl1pPr algn="ctr" indent="0" marL="0">
              <a:spcBef>
                <a:spcPts val="600"/>
              </a:spcBef>
              <a:buNone/>
              <a:defRPr b="0" sz="1400" i="0">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lang="en-US" smtClean="0"/>
              <a:t>Click to edit Master text styles</a:t>
            </a:r>
          </a:p>
        </p:txBody>
      </p:sp>
      <p:sp>
        <p:nvSpPr>
          <p:cNvPr id="1048853" name="Text Placeholder 17"/>
          <p:cNvSpPr>
            <a:spLocks noGrp="1"/>
          </p:cNvSpPr>
          <p:nvPr>
            <p:ph type="body" sz="quarter" idx="23" hasCustomPrompt="1"/>
          </p:nvPr>
        </p:nvSpPr>
        <p:spPr>
          <a:xfrm>
            <a:off x="6641246" y="3429000"/>
            <a:ext cx="2026516" cy="588620"/>
          </a:xfrm>
        </p:spPr>
        <p:txBody>
          <a:bodyPr>
            <a:noAutofit/>
          </a:bodyPr>
          <a:lstStyle>
            <a:lvl1pPr algn="ctr"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1</a:t>
            </a:r>
            <a:br>
              <a:rPr dirty="0" lang="en-US"/>
            </a:br>
            <a:r>
              <a:rPr dirty="0" lang="en-US"/>
              <a:t>Name</a:t>
            </a:r>
            <a:endParaRPr dirty="0" lang="ru-RU"/>
          </a:p>
        </p:txBody>
      </p:sp>
      <p:sp>
        <p:nvSpPr>
          <p:cNvPr id="1048854" name="Text Placeholder 17"/>
          <p:cNvSpPr>
            <a:spLocks noGrp="1"/>
          </p:cNvSpPr>
          <p:nvPr>
            <p:ph type="body" sz="quarter" idx="24" hasCustomPrompt="1"/>
          </p:nvPr>
        </p:nvSpPr>
        <p:spPr>
          <a:xfrm>
            <a:off x="6641848" y="4051032"/>
            <a:ext cx="2025312" cy="244923"/>
          </a:xfrm>
        </p:spPr>
        <p:txBody>
          <a:bodyPr>
            <a:noAutofit/>
          </a:bodyPr>
          <a:lstStyle>
            <a:lvl1pPr algn="ctr" indent="0" marL="0">
              <a:spcBef>
                <a:spcPts val="600"/>
              </a:spcBef>
              <a:buNone/>
              <a:defRPr b="0" sz="1400" i="1">
                <a:solidFill>
                  <a:schemeClr val="tx1"/>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855" name="Text Placeholder 17"/>
          <p:cNvSpPr>
            <a:spLocks noGrp="1"/>
          </p:cNvSpPr>
          <p:nvPr>
            <p:ph type="body" sz="quarter" idx="25"/>
          </p:nvPr>
        </p:nvSpPr>
        <p:spPr>
          <a:xfrm>
            <a:off x="6641848" y="4347988"/>
            <a:ext cx="2025312" cy="841304"/>
          </a:xfrm>
        </p:spPr>
        <p:txBody>
          <a:bodyPr>
            <a:noAutofit/>
          </a:bodyPr>
          <a:lstStyle>
            <a:lvl1pPr algn="ctr" indent="0" marL="0">
              <a:spcBef>
                <a:spcPts val="600"/>
              </a:spcBef>
              <a:buNone/>
              <a:defRPr b="0" sz="1400" i="0">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lang="en-US" smtClean="0"/>
              <a:t>Click to edit Master text styles</a:t>
            </a:r>
          </a:p>
        </p:txBody>
      </p:sp>
      <p:sp>
        <p:nvSpPr>
          <p:cNvPr id="1048856" name="Text Placeholder 17"/>
          <p:cNvSpPr>
            <a:spLocks noGrp="1"/>
          </p:cNvSpPr>
          <p:nvPr>
            <p:ph type="body" sz="quarter" idx="26" hasCustomPrompt="1"/>
          </p:nvPr>
        </p:nvSpPr>
        <p:spPr>
          <a:xfrm>
            <a:off x="9195955" y="3429000"/>
            <a:ext cx="2026516" cy="588620"/>
          </a:xfrm>
        </p:spPr>
        <p:txBody>
          <a:bodyPr>
            <a:noAutofit/>
          </a:bodyPr>
          <a:lstStyle>
            <a:lvl1pPr algn="ctr"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1</a:t>
            </a:r>
            <a:br>
              <a:rPr dirty="0" lang="en-US"/>
            </a:br>
            <a:r>
              <a:rPr dirty="0" lang="en-US"/>
              <a:t>Name</a:t>
            </a:r>
            <a:endParaRPr dirty="0" lang="ru-RU"/>
          </a:p>
        </p:txBody>
      </p:sp>
      <p:sp>
        <p:nvSpPr>
          <p:cNvPr id="1048857" name="Text Placeholder 17"/>
          <p:cNvSpPr>
            <a:spLocks noGrp="1"/>
          </p:cNvSpPr>
          <p:nvPr>
            <p:ph type="body" sz="quarter" idx="27" hasCustomPrompt="1"/>
          </p:nvPr>
        </p:nvSpPr>
        <p:spPr>
          <a:xfrm>
            <a:off x="9196557" y="4051032"/>
            <a:ext cx="2025312" cy="244923"/>
          </a:xfrm>
        </p:spPr>
        <p:txBody>
          <a:bodyPr>
            <a:noAutofit/>
          </a:bodyPr>
          <a:lstStyle>
            <a:lvl1pPr algn="ctr" indent="0" marL="0">
              <a:spcBef>
                <a:spcPts val="600"/>
              </a:spcBef>
              <a:buNone/>
              <a:defRPr b="0" sz="1400" i="1">
                <a:solidFill>
                  <a:schemeClr val="tx1"/>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858" name="Text Placeholder 17"/>
          <p:cNvSpPr>
            <a:spLocks noGrp="1"/>
          </p:cNvSpPr>
          <p:nvPr>
            <p:ph type="body" sz="quarter" idx="28"/>
          </p:nvPr>
        </p:nvSpPr>
        <p:spPr>
          <a:xfrm>
            <a:off x="9196557" y="4347988"/>
            <a:ext cx="2025312" cy="841304"/>
          </a:xfrm>
        </p:spPr>
        <p:txBody>
          <a:bodyPr>
            <a:noAutofit/>
          </a:bodyPr>
          <a:lstStyle>
            <a:lvl1pPr algn="ctr" indent="0" marL="0">
              <a:spcBef>
                <a:spcPts val="600"/>
              </a:spcBef>
              <a:buNone/>
              <a:defRPr b="0" sz="1400" i="0">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lang="en-US" smtClean="0"/>
              <a:t>Click to edit Master text styles</a:t>
            </a:r>
          </a:p>
        </p:txBody>
      </p:sp>
      <p:sp>
        <p:nvSpPr>
          <p:cNvPr id="1048859" name="Rectangle 13" descr="Rectangle shape"/>
          <p:cNvSpPr/>
          <p:nvPr userDrawn="1"/>
        </p:nvSpPr>
        <p:spPr>
          <a:xfrm>
            <a:off x="0" y="4461207"/>
            <a:ext cx="2092411"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85" name=""/>
        <p:cNvGrpSpPr/>
        <p:nvPr/>
      </p:nvGrpSpPr>
      <p:grpSpPr>
        <a:xfrm>
          <a:off x="0" y="0"/>
          <a:ext cx="0" cy="0"/>
          <a:chOff x="0" y="0"/>
          <a:chExt cx="0" cy="0"/>
        </a:xfrm>
      </p:grpSpPr>
      <p:sp>
        <p:nvSpPr>
          <p:cNvPr id="1048951" name="Date Placeholder 2"/>
          <p:cNvSpPr>
            <a:spLocks noGrp="1"/>
          </p:cNvSpPr>
          <p:nvPr>
            <p:ph type="dt" sz="half" idx="10"/>
          </p:nvPr>
        </p:nvSpPr>
        <p:spPr/>
        <p:txBody>
          <a:bodyPr/>
          <a:p>
            <a:r>
              <a:rPr dirty="0" lang="en-US"/>
              <a:t>MM.DD.20XX</a:t>
            </a:r>
            <a:endParaRPr dirty="0" lang="ru-RU"/>
          </a:p>
        </p:txBody>
      </p:sp>
      <p:sp>
        <p:nvSpPr>
          <p:cNvPr id="1048952" name="Footer Placeholder 3"/>
          <p:cNvSpPr>
            <a:spLocks noGrp="1"/>
          </p:cNvSpPr>
          <p:nvPr>
            <p:ph type="ftr" sz="quarter" idx="11"/>
          </p:nvPr>
        </p:nvSpPr>
        <p:spPr/>
        <p:txBody>
          <a:bodyPr/>
          <a:p>
            <a:r>
              <a:rPr dirty="0" lang="en-US"/>
              <a:t>ADD A FOOTER</a:t>
            </a:r>
            <a:endParaRPr dirty="0" lang="ru-RU"/>
          </a:p>
        </p:txBody>
      </p:sp>
      <p:sp>
        <p:nvSpPr>
          <p:cNvPr id="1048953"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54"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55" name="Title 1"/>
          <p:cNvSpPr>
            <a:spLocks noGrp="1"/>
          </p:cNvSpPr>
          <p:nvPr>
            <p:ph type="title" hasCustomPrompt="1"/>
          </p:nvPr>
        </p:nvSpPr>
        <p:spPr>
          <a:xfrm>
            <a:off x="3256085" y="797157"/>
            <a:ext cx="5679831" cy="619448"/>
          </a:xfrm>
        </p:spPr>
        <p:txBody>
          <a:bodyPr anchor="b" anchorCtr="0" bIns="0" lIns="0" rIns="0" tIns="0">
            <a:normAutofit/>
          </a:bodyPr>
          <a:lstStyle>
            <a:lvl1pPr algn="ctr"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956"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957" name="Text Placeholder 2"/>
          <p:cNvSpPr>
            <a:spLocks noGrp="1"/>
          </p:cNvSpPr>
          <p:nvPr>
            <p:ph type="body" idx="49"/>
          </p:nvPr>
        </p:nvSpPr>
        <p:spPr>
          <a:xfrm>
            <a:off x="5212360" y="1865304"/>
            <a:ext cx="6103964" cy="815993"/>
          </a:xfrm>
        </p:spPr>
        <p:txBody>
          <a:bodyPr anchor="t" anchorCtr="0" bIns="0" lIns="3600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58" name="Picture Placeholder 7"/>
          <p:cNvSpPr>
            <a:spLocks noGrp="1"/>
          </p:cNvSpPr>
          <p:nvPr>
            <p:ph type="pic" sz="quarter" idx="50"/>
          </p:nvPr>
        </p:nvSpPr>
        <p:spPr>
          <a:xfrm>
            <a:off x="838200" y="3126698"/>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959" name="Rectangle 55"/>
          <p:cNvSpPr/>
          <p:nvPr userDrawn="1"/>
        </p:nvSpPr>
        <p:spPr>
          <a:xfrm>
            <a:off x="1798320" y="3126698"/>
            <a:ext cx="2395728" cy="96012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60" name="Text Placeholder 17"/>
          <p:cNvSpPr>
            <a:spLocks noGrp="1"/>
          </p:cNvSpPr>
          <p:nvPr>
            <p:ph type="body" sz="quarter" idx="20" hasCustomPrompt="1"/>
          </p:nvPr>
        </p:nvSpPr>
        <p:spPr>
          <a:xfrm>
            <a:off x="1921253" y="3329723"/>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1 Name</a:t>
            </a:r>
            <a:endParaRPr dirty="0" lang="ru-RU"/>
          </a:p>
        </p:txBody>
      </p:sp>
      <p:sp>
        <p:nvSpPr>
          <p:cNvPr id="1048961" name="Text Placeholder 17"/>
          <p:cNvSpPr>
            <a:spLocks noGrp="1"/>
          </p:cNvSpPr>
          <p:nvPr>
            <p:ph type="body" sz="quarter" idx="21" hasCustomPrompt="1"/>
          </p:nvPr>
        </p:nvSpPr>
        <p:spPr>
          <a:xfrm>
            <a:off x="1922832" y="3658532"/>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962" name="Picture Placeholder 7"/>
          <p:cNvSpPr>
            <a:spLocks noGrp="1"/>
          </p:cNvSpPr>
          <p:nvPr>
            <p:ph type="pic" sz="quarter" idx="51"/>
          </p:nvPr>
        </p:nvSpPr>
        <p:spPr>
          <a:xfrm>
            <a:off x="7977409" y="3126698"/>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963" name="Rectangle 61"/>
          <p:cNvSpPr/>
          <p:nvPr userDrawn="1"/>
        </p:nvSpPr>
        <p:spPr>
          <a:xfrm>
            <a:off x="8937529" y="3126698"/>
            <a:ext cx="2395728" cy="96012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64" name="Text Placeholder 17"/>
          <p:cNvSpPr>
            <a:spLocks noGrp="1"/>
          </p:cNvSpPr>
          <p:nvPr>
            <p:ph type="body" sz="quarter" idx="52" hasCustomPrompt="1"/>
          </p:nvPr>
        </p:nvSpPr>
        <p:spPr>
          <a:xfrm>
            <a:off x="9060462" y="3329723"/>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3 Name</a:t>
            </a:r>
            <a:endParaRPr dirty="0" lang="ru-RU"/>
          </a:p>
        </p:txBody>
      </p:sp>
      <p:sp>
        <p:nvSpPr>
          <p:cNvPr id="1048965" name="Text Placeholder 17"/>
          <p:cNvSpPr>
            <a:spLocks noGrp="1"/>
          </p:cNvSpPr>
          <p:nvPr>
            <p:ph type="body" sz="quarter" idx="53" hasCustomPrompt="1"/>
          </p:nvPr>
        </p:nvSpPr>
        <p:spPr>
          <a:xfrm>
            <a:off x="9062041" y="3658532"/>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966" name="Picture Placeholder 7"/>
          <p:cNvSpPr>
            <a:spLocks noGrp="1"/>
          </p:cNvSpPr>
          <p:nvPr>
            <p:ph type="pic" sz="quarter" idx="54"/>
          </p:nvPr>
        </p:nvSpPr>
        <p:spPr>
          <a:xfrm>
            <a:off x="4403916" y="3126698"/>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967" name="Rectangle 65"/>
          <p:cNvSpPr/>
          <p:nvPr userDrawn="1"/>
        </p:nvSpPr>
        <p:spPr>
          <a:xfrm>
            <a:off x="5364036" y="3126698"/>
            <a:ext cx="2399617" cy="96012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68" name="Text Placeholder 17"/>
          <p:cNvSpPr>
            <a:spLocks noGrp="1"/>
          </p:cNvSpPr>
          <p:nvPr>
            <p:ph type="body" sz="quarter" idx="55" hasCustomPrompt="1"/>
          </p:nvPr>
        </p:nvSpPr>
        <p:spPr>
          <a:xfrm>
            <a:off x="5486969" y="3329723"/>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2 Name</a:t>
            </a:r>
            <a:endParaRPr dirty="0" lang="ru-RU"/>
          </a:p>
        </p:txBody>
      </p:sp>
      <p:sp>
        <p:nvSpPr>
          <p:cNvPr id="1048969" name="Text Placeholder 17"/>
          <p:cNvSpPr>
            <a:spLocks noGrp="1"/>
          </p:cNvSpPr>
          <p:nvPr>
            <p:ph type="body" sz="quarter" idx="56" hasCustomPrompt="1"/>
          </p:nvPr>
        </p:nvSpPr>
        <p:spPr>
          <a:xfrm>
            <a:off x="5488548" y="3658532"/>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970" name="Picture Placeholder 7"/>
          <p:cNvSpPr>
            <a:spLocks noGrp="1"/>
          </p:cNvSpPr>
          <p:nvPr>
            <p:ph type="pic" sz="quarter" idx="57"/>
          </p:nvPr>
        </p:nvSpPr>
        <p:spPr>
          <a:xfrm>
            <a:off x="1278466" y="4316113"/>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971" name="Rectangle 69"/>
          <p:cNvSpPr/>
          <p:nvPr userDrawn="1"/>
        </p:nvSpPr>
        <p:spPr>
          <a:xfrm>
            <a:off x="2238586" y="4316113"/>
            <a:ext cx="2395728" cy="96012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72" name="Text Placeholder 17"/>
          <p:cNvSpPr>
            <a:spLocks noGrp="1"/>
          </p:cNvSpPr>
          <p:nvPr>
            <p:ph type="body" sz="quarter" idx="58" hasCustomPrompt="1"/>
          </p:nvPr>
        </p:nvSpPr>
        <p:spPr>
          <a:xfrm>
            <a:off x="2361519" y="4519138"/>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4 Name</a:t>
            </a:r>
            <a:endParaRPr dirty="0" lang="ru-RU"/>
          </a:p>
        </p:txBody>
      </p:sp>
      <p:sp>
        <p:nvSpPr>
          <p:cNvPr id="1048973" name="Text Placeholder 17"/>
          <p:cNvSpPr>
            <a:spLocks noGrp="1"/>
          </p:cNvSpPr>
          <p:nvPr>
            <p:ph type="body" sz="quarter" idx="59" hasCustomPrompt="1"/>
          </p:nvPr>
        </p:nvSpPr>
        <p:spPr>
          <a:xfrm>
            <a:off x="2363098" y="4847947"/>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974" name="Picture Placeholder 7"/>
          <p:cNvSpPr>
            <a:spLocks noGrp="1"/>
          </p:cNvSpPr>
          <p:nvPr>
            <p:ph type="pic" sz="quarter" idx="60"/>
          </p:nvPr>
        </p:nvSpPr>
        <p:spPr>
          <a:xfrm>
            <a:off x="8417675" y="4316113"/>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975" name="Rectangle 73"/>
          <p:cNvSpPr/>
          <p:nvPr userDrawn="1"/>
        </p:nvSpPr>
        <p:spPr>
          <a:xfrm>
            <a:off x="9377795" y="4316113"/>
            <a:ext cx="2395728" cy="96012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76" name="Text Placeholder 17"/>
          <p:cNvSpPr>
            <a:spLocks noGrp="1"/>
          </p:cNvSpPr>
          <p:nvPr>
            <p:ph type="body" sz="quarter" idx="61" hasCustomPrompt="1"/>
          </p:nvPr>
        </p:nvSpPr>
        <p:spPr>
          <a:xfrm>
            <a:off x="9500728" y="4519138"/>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6 Name</a:t>
            </a:r>
            <a:endParaRPr dirty="0" lang="ru-RU"/>
          </a:p>
        </p:txBody>
      </p:sp>
      <p:sp>
        <p:nvSpPr>
          <p:cNvPr id="1048977" name="Text Placeholder 17"/>
          <p:cNvSpPr>
            <a:spLocks noGrp="1"/>
          </p:cNvSpPr>
          <p:nvPr>
            <p:ph type="body" sz="quarter" idx="62" hasCustomPrompt="1"/>
          </p:nvPr>
        </p:nvSpPr>
        <p:spPr>
          <a:xfrm>
            <a:off x="9502307" y="4847947"/>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978" name="Picture Placeholder 7"/>
          <p:cNvSpPr>
            <a:spLocks noGrp="1"/>
          </p:cNvSpPr>
          <p:nvPr>
            <p:ph type="pic" sz="quarter" idx="63"/>
          </p:nvPr>
        </p:nvSpPr>
        <p:spPr>
          <a:xfrm>
            <a:off x="4844182" y="4316113"/>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979" name="Rectangle 77"/>
          <p:cNvSpPr/>
          <p:nvPr userDrawn="1"/>
        </p:nvSpPr>
        <p:spPr>
          <a:xfrm>
            <a:off x="5804302" y="4316113"/>
            <a:ext cx="2399617" cy="96012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80" name="Text Placeholder 17"/>
          <p:cNvSpPr>
            <a:spLocks noGrp="1"/>
          </p:cNvSpPr>
          <p:nvPr>
            <p:ph type="body" sz="quarter" idx="64" hasCustomPrompt="1"/>
          </p:nvPr>
        </p:nvSpPr>
        <p:spPr>
          <a:xfrm>
            <a:off x="5927235" y="4519138"/>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5 Name</a:t>
            </a:r>
            <a:endParaRPr dirty="0" lang="ru-RU"/>
          </a:p>
        </p:txBody>
      </p:sp>
      <p:sp>
        <p:nvSpPr>
          <p:cNvPr id="1048981" name="Text Placeholder 17"/>
          <p:cNvSpPr>
            <a:spLocks noGrp="1"/>
          </p:cNvSpPr>
          <p:nvPr>
            <p:ph type="body" sz="quarter" idx="65" hasCustomPrompt="1"/>
          </p:nvPr>
        </p:nvSpPr>
        <p:spPr>
          <a:xfrm>
            <a:off x="5928814" y="4847947"/>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982" name="Rectangle 63" descr="Rectangle shape"/>
          <p:cNvSpPr/>
          <p:nvPr userDrawn="1"/>
        </p:nvSpPr>
        <p:spPr>
          <a:xfrm>
            <a:off x="0" y="1516317"/>
            <a:ext cx="8076794"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52" name=""/>
        <p:cNvGrpSpPr/>
        <p:nvPr/>
      </p:nvGrpSpPr>
      <p:grpSpPr>
        <a:xfrm>
          <a:off x="0" y="0"/>
          <a:ext cx="0" cy="0"/>
          <a:chOff x="0" y="0"/>
          <a:chExt cx="0" cy="0"/>
        </a:xfrm>
      </p:grpSpPr>
      <p:sp>
        <p:nvSpPr>
          <p:cNvPr id="1048593" name="Прямоугольник 2"/>
          <p:cNvSpPr/>
          <p:nvPr userDrawn="1"/>
        </p:nvSpPr>
        <p:spPr>
          <a:xfrm>
            <a:off x="4117848" y="0"/>
            <a:ext cx="8074152" cy="6858000"/>
          </a:xfrm>
          <a:prstGeom prst="rect"/>
          <a:blipFill>
            <a:blip xmlns:r="http://schemas.openxmlformats.org/officeDocument/2006/relationships"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594" name="Title 1"/>
          <p:cNvSpPr>
            <a:spLocks noGrp="1"/>
          </p:cNvSpPr>
          <p:nvPr>
            <p:ph type="title" hasCustomPrompt="1"/>
          </p:nvPr>
        </p:nvSpPr>
        <p:spPr>
          <a:xfrm>
            <a:off x="839788" y="2839695"/>
            <a:ext cx="5879592" cy="2113385"/>
          </a:xfrm>
          <a:solidFill>
            <a:schemeClr val="tx1"/>
          </a:solidFill>
        </p:spPr>
        <p:txBody>
          <a:bodyPr bIns="1188000" lIns="432000" rIns="288000" tIns="1332000">
            <a:normAutofit fontScale="90000"/>
          </a:bodyPr>
          <a:lstStyle>
            <a:lvl1pPr>
              <a:defRPr b="1" dirty="0" sz="6000" kern="1200" lang="ru-RU">
                <a:solidFill>
                  <a:schemeClr val="bg2"/>
                </a:solidFill>
                <a:latin typeface="+mj-lt"/>
                <a:ea typeface="+mn-ea"/>
                <a:cs typeface="+mn-cs"/>
              </a:defRPr>
            </a:lvl1pPr>
          </a:lstStyle>
          <a:p>
            <a:r>
              <a:rPr dirty="0" lang="en-US"/>
              <a:t>CLICK TO EDIT</a:t>
            </a:r>
            <a:endParaRPr dirty="0" lang="ru-RU"/>
          </a:p>
        </p:txBody>
      </p:sp>
      <p:sp>
        <p:nvSpPr>
          <p:cNvPr id="1048595" name="Slide Number Placeholder 6"/>
          <p:cNvSpPr>
            <a:spLocks noGrp="1"/>
          </p:cNvSpPr>
          <p:nvPr>
            <p:ph type="sldNum" sz="quarter" idx="12"/>
          </p:nvPr>
        </p:nvSpPr>
        <p:spPr/>
        <p:txBody>
          <a:bodyPr/>
          <a:p>
            <a:fld id="{D9BB3731-526F-4638-85F8-715D717FFC12}" type="slidenum">
              <a:rPr lang="ru-RU" smtClean="0"/>
              <a:t>‹#›</a:t>
            </a:fld>
            <a:endParaRPr dirty="0" lang="ru-RU"/>
          </a:p>
        </p:txBody>
      </p:sp>
      <p:sp>
        <p:nvSpPr>
          <p:cNvPr id="1048596" name="Text Placeholder 10"/>
          <p:cNvSpPr>
            <a:spLocks noGrp="1"/>
          </p:cNvSpPr>
          <p:nvPr>
            <p:ph type="body" sz="quarter" idx="15"/>
          </p:nvPr>
        </p:nvSpPr>
        <p:spPr>
          <a:xfrm>
            <a:off x="839788" y="5158018"/>
            <a:ext cx="5879592" cy="899882"/>
          </a:xfrm>
          <a:solidFill>
            <a:schemeClr val="tx1"/>
          </a:solidFill>
        </p:spPr>
        <p:txBody>
          <a:bodyPr anchor="ctr" anchorCtr="0" bIns="144000" lIns="432000" rIns="144000" tIns="144000">
            <a:normAutofit/>
          </a:bodyPr>
          <a:lstStyle>
            <a:lvl1pPr indent="0" marL="0">
              <a:lnSpc>
                <a:spcPct val="85000"/>
              </a:lnSpc>
              <a:spcBef>
                <a:spcPts val="0"/>
              </a:spcBef>
              <a:buNone/>
              <a:defRPr sz="2800" i="0">
                <a:solidFill>
                  <a:schemeClr val="bg1"/>
                </a:solidFill>
                <a:latin typeface="+mn-lt"/>
              </a:defRPr>
            </a:lvl1pPr>
            <a:lvl2pPr indent="0" marL="457200">
              <a:buNone/>
              <a:defRPr sz="6000">
                <a:solidFill>
                  <a:schemeClr val="bg2"/>
                </a:solidFill>
                <a:latin typeface="+mj-lt"/>
              </a:defRPr>
            </a:lvl2pPr>
          </a:lstStyle>
          <a:p>
            <a:pPr lvl="0"/>
            <a:r>
              <a:rPr lang="en-US" smtClean="0"/>
              <a:t>Click to edit Master text styles</a:t>
            </a:r>
          </a:p>
        </p:txBody>
      </p:sp>
      <p:sp>
        <p:nvSpPr>
          <p:cNvPr id="1048597"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598" name="Rectangle 6" descr="Rectangle shape"/>
          <p:cNvSpPr/>
          <p:nvPr userDrawn="1"/>
        </p:nvSpPr>
        <p:spPr>
          <a:xfrm>
            <a:off x="1266000" y="4956850"/>
            <a:ext cx="1092600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599" name="Rectangle 6" descr="Rectangle shape"/>
          <p:cNvSpPr/>
          <p:nvPr userDrawn="1"/>
        </p:nvSpPr>
        <p:spPr>
          <a:xfrm>
            <a:off x="839789" y="4953080"/>
            <a:ext cx="426211" cy="20870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73" name=""/>
        <p:cNvGrpSpPr/>
        <p:nvPr/>
      </p:nvGrpSpPr>
      <p:grpSpPr>
        <a:xfrm>
          <a:off x="0" y="0"/>
          <a:ext cx="0" cy="0"/>
          <a:chOff x="0" y="0"/>
          <a:chExt cx="0" cy="0"/>
        </a:xfrm>
      </p:grpSpPr>
      <p:sp>
        <p:nvSpPr>
          <p:cNvPr id="1048770" name="Title 8"/>
          <p:cNvSpPr>
            <a:spLocks noGrp="1"/>
          </p:cNvSpPr>
          <p:nvPr>
            <p:ph type="title" hasCustomPrompt="1"/>
          </p:nvPr>
        </p:nvSpPr>
        <p:spPr>
          <a:xfrm>
            <a:off x="838200" y="1506660"/>
            <a:ext cx="6121400" cy="761540"/>
          </a:xfrm>
        </p:spPr>
        <p:txBody>
          <a:bodyPr anchor="b" anchorCtr="0" bIns="0" lIns="0" rIns="0" tIns="0">
            <a:normAutofit/>
          </a:bodyPr>
          <a:lstStyle>
            <a:lvl1pPr>
              <a:defRPr b="1" sz="3600"/>
            </a:lvl1pPr>
          </a:lstStyle>
          <a:p>
            <a:r>
              <a:rPr dirty="0" lang="en-US"/>
              <a:t>CLICK TO EDIT</a:t>
            </a:r>
            <a:endParaRPr dirty="0" lang="ru-RU"/>
          </a:p>
        </p:txBody>
      </p:sp>
      <p:sp>
        <p:nvSpPr>
          <p:cNvPr id="1048771" name="Date Placeholder 2"/>
          <p:cNvSpPr>
            <a:spLocks noGrp="1"/>
          </p:cNvSpPr>
          <p:nvPr>
            <p:ph type="dt" sz="half" idx="10"/>
          </p:nvPr>
        </p:nvSpPr>
        <p:spPr/>
        <p:txBody>
          <a:bodyPr/>
          <a:p>
            <a:r>
              <a:rPr dirty="0" lang="en-US"/>
              <a:t>MM.DD.20XX</a:t>
            </a:r>
            <a:endParaRPr dirty="0" lang="ru-RU"/>
          </a:p>
        </p:txBody>
      </p:sp>
      <p:sp>
        <p:nvSpPr>
          <p:cNvPr id="1048772" name="Footer Placeholder 3"/>
          <p:cNvSpPr>
            <a:spLocks noGrp="1"/>
          </p:cNvSpPr>
          <p:nvPr>
            <p:ph type="ftr" sz="quarter" idx="11"/>
          </p:nvPr>
        </p:nvSpPr>
        <p:spPr/>
        <p:txBody>
          <a:bodyPr/>
          <a:p>
            <a:r>
              <a:rPr dirty="0" lang="en-US"/>
              <a:t>ADD A FOOTER</a:t>
            </a:r>
            <a:endParaRPr dirty="0" lang="ru-RU"/>
          </a:p>
        </p:txBody>
      </p:sp>
      <p:sp>
        <p:nvSpPr>
          <p:cNvPr id="1048773"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74"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75"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776" name="Text Placeholder 2"/>
          <p:cNvSpPr>
            <a:spLocks noGrp="1"/>
          </p:cNvSpPr>
          <p:nvPr>
            <p:ph type="body" idx="34" hasCustomPrompt="1"/>
          </p:nvPr>
        </p:nvSpPr>
        <p:spPr>
          <a:xfrm>
            <a:off x="862258" y="4101739"/>
            <a:ext cx="1867879" cy="349611"/>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$ 1,500,000</a:t>
            </a:r>
          </a:p>
        </p:txBody>
      </p:sp>
      <p:sp>
        <p:nvSpPr>
          <p:cNvPr id="1048777" name="Text Placeholder 2"/>
          <p:cNvSpPr>
            <a:spLocks noGrp="1"/>
          </p:cNvSpPr>
          <p:nvPr>
            <p:ph type="body" idx="37"/>
          </p:nvPr>
        </p:nvSpPr>
        <p:spPr>
          <a:xfrm>
            <a:off x="862258" y="2739982"/>
            <a:ext cx="6097341" cy="761541"/>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78" name="Text Placeholder 2"/>
          <p:cNvSpPr>
            <a:spLocks noGrp="1"/>
          </p:cNvSpPr>
          <p:nvPr>
            <p:ph type="body" idx="42" hasCustomPrompt="1"/>
          </p:nvPr>
        </p:nvSpPr>
        <p:spPr>
          <a:xfrm>
            <a:off x="862258" y="4463100"/>
            <a:ext cx="1870741" cy="246279"/>
          </a:xfrm>
        </p:spPr>
        <p:txBody>
          <a:bodyPr anchor="t" anchorCtr="0" bIns="0" lIns="0" rIns="0" tIns="0">
            <a:normAutofit/>
          </a:bodyPr>
          <a:lstStyle>
            <a:lvl1pPr algn="l" indent="0" marL="0">
              <a:spcBef>
                <a:spcPts val="600"/>
              </a:spcBef>
              <a:buNone/>
              <a:defRPr b="1" sz="1400" i="0">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Description</a:t>
            </a:r>
          </a:p>
        </p:txBody>
      </p:sp>
      <p:sp>
        <p:nvSpPr>
          <p:cNvPr id="1048779" name="Chart Placeholder 6"/>
          <p:cNvSpPr>
            <a:spLocks noGrp="1"/>
          </p:cNvSpPr>
          <p:nvPr>
            <p:ph type="chart" sz="quarter" idx="44"/>
          </p:nvPr>
        </p:nvSpPr>
        <p:spPr>
          <a:xfrm>
            <a:off x="6959600" y="765175"/>
            <a:ext cx="4370388" cy="5100638"/>
          </a:xfrm>
        </p:spPr>
        <p:txBody>
          <a:bodyPr anchor="ctr" anchorCtr="0">
            <a:normAutofit/>
          </a:bodyPr>
          <a:lstStyle>
            <a:lvl1pPr algn="ctr" indent="0" marL="0">
              <a:buNone/>
              <a:defRPr sz="1800">
                <a:solidFill>
                  <a:schemeClr val="tx1"/>
                </a:solidFill>
              </a:defRPr>
            </a:lvl1pPr>
          </a:lstStyle>
          <a:p>
            <a:r>
              <a:rPr lang="en-US" smtClean="0"/>
              <a:t>Click icon to add chart</a:t>
            </a:r>
            <a:endParaRPr dirty="0" lang="ru-RU"/>
          </a:p>
        </p:txBody>
      </p:sp>
      <p:sp>
        <p:nvSpPr>
          <p:cNvPr id="1048780" name="Text Placeholder 2"/>
          <p:cNvSpPr>
            <a:spLocks noGrp="1"/>
          </p:cNvSpPr>
          <p:nvPr>
            <p:ph type="body" idx="45" hasCustomPrompt="1"/>
          </p:nvPr>
        </p:nvSpPr>
        <p:spPr>
          <a:xfrm>
            <a:off x="2869583" y="4101739"/>
            <a:ext cx="1867879" cy="349611"/>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$ 1,500,000</a:t>
            </a:r>
          </a:p>
        </p:txBody>
      </p:sp>
      <p:sp>
        <p:nvSpPr>
          <p:cNvPr id="1048781" name="Text Placeholder 2"/>
          <p:cNvSpPr>
            <a:spLocks noGrp="1"/>
          </p:cNvSpPr>
          <p:nvPr>
            <p:ph type="body" idx="46" hasCustomPrompt="1"/>
          </p:nvPr>
        </p:nvSpPr>
        <p:spPr>
          <a:xfrm>
            <a:off x="2869583" y="4463100"/>
            <a:ext cx="1870741" cy="246279"/>
          </a:xfrm>
        </p:spPr>
        <p:txBody>
          <a:bodyPr anchor="t" anchorCtr="0" bIns="0" lIns="0" rIns="0" tIns="0">
            <a:normAutofit/>
          </a:bodyPr>
          <a:lstStyle>
            <a:lvl1pPr algn="l" indent="0" marL="0">
              <a:spcBef>
                <a:spcPts val="600"/>
              </a:spcBef>
              <a:buNone/>
              <a:defRPr b="1" sz="1400" i="0">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Description</a:t>
            </a:r>
          </a:p>
        </p:txBody>
      </p:sp>
      <p:sp>
        <p:nvSpPr>
          <p:cNvPr id="1048782" name="Text Placeholder 2"/>
          <p:cNvSpPr>
            <a:spLocks noGrp="1"/>
          </p:cNvSpPr>
          <p:nvPr>
            <p:ph type="body" idx="47" hasCustomPrompt="1"/>
          </p:nvPr>
        </p:nvSpPr>
        <p:spPr>
          <a:xfrm>
            <a:off x="4874046" y="4106224"/>
            <a:ext cx="1867879" cy="349611"/>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$ 1,500,000</a:t>
            </a:r>
          </a:p>
        </p:txBody>
      </p:sp>
      <p:sp>
        <p:nvSpPr>
          <p:cNvPr id="1048783" name="Text Placeholder 2"/>
          <p:cNvSpPr>
            <a:spLocks noGrp="1"/>
          </p:cNvSpPr>
          <p:nvPr>
            <p:ph type="body" idx="48" hasCustomPrompt="1"/>
          </p:nvPr>
        </p:nvSpPr>
        <p:spPr>
          <a:xfrm>
            <a:off x="4874046" y="4467585"/>
            <a:ext cx="1870741" cy="246279"/>
          </a:xfrm>
        </p:spPr>
        <p:txBody>
          <a:bodyPr anchor="t" anchorCtr="0" bIns="0" lIns="0" rIns="0" tIns="0">
            <a:normAutofit/>
          </a:bodyPr>
          <a:lstStyle>
            <a:lvl1pPr algn="l" indent="0" marL="0">
              <a:spcBef>
                <a:spcPts val="600"/>
              </a:spcBef>
              <a:buNone/>
              <a:defRPr b="1" sz="1400" i="0">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Description</a:t>
            </a:r>
          </a:p>
        </p:txBody>
      </p:sp>
      <p:sp>
        <p:nvSpPr>
          <p:cNvPr id="1048784" name="Text Placeholder 2"/>
          <p:cNvSpPr>
            <a:spLocks noGrp="1"/>
          </p:cNvSpPr>
          <p:nvPr>
            <p:ph type="body" idx="49" hasCustomPrompt="1"/>
          </p:nvPr>
        </p:nvSpPr>
        <p:spPr>
          <a:xfrm>
            <a:off x="862258" y="5110152"/>
            <a:ext cx="1867879" cy="349611"/>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$ 1,500,000</a:t>
            </a:r>
          </a:p>
        </p:txBody>
      </p:sp>
      <p:sp>
        <p:nvSpPr>
          <p:cNvPr id="1048785" name="Text Placeholder 2"/>
          <p:cNvSpPr>
            <a:spLocks noGrp="1"/>
          </p:cNvSpPr>
          <p:nvPr>
            <p:ph type="body" idx="50" hasCustomPrompt="1"/>
          </p:nvPr>
        </p:nvSpPr>
        <p:spPr>
          <a:xfrm>
            <a:off x="862258" y="5471513"/>
            <a:ext cx="1870741" cy="246279"/>
          </a:xfrm>
        </p:spPr>
        <p:txBody>
          <a:bodyPr anchor="t" anchorCtr="0" bIns="0" lIns="0" rIns="0" tIns="0">
            <a:normAutofit/>
          </a:bodyPr>
          <a:lstStyle>
            <a:lvl1pPr algn="l" indent="0" marL="0">
              <a:spcBef>
                <a:spcPts val="600"/>
              </a:spcBef>
              <a:buNone/>
              <a:defRPr b="1" sz="1400" i="0">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Description</a:t>
            </a:r>
          </a:p>
        </p:txBody>
      </p:sp>
      <p:sp>
        <p:nvSpPr>
          <p:cNvPr id="1048786" name="Text Placeholder 2"/>
          <p:cNvSpPr>
            <a:spLocks noGrp="1"/>
          </p:cNvSpPr>
          <p:nvPr>
            <p:ph type="body" idx="51" hasCustomPrompt="1"/>
          </p:nvPr>
        </p:nvSpPr>
        <p:spPr>
          <a:xfrm>
            <a:off x="2869583" y="5110152"/>
            <a:ext cx="1867879" cy="349611"/>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$ 1,500,000</a:t>
            </a:r>
          </a:p>
        </p:txBody>
      </p:sp>
      <p:sp>
        <p:nvSpPr>
          <p:cNvPr id="1048787" name="Text Placeholder 2"/>
          <p:cNvSpPr>
            <a:spLocks noGrp="1"/>
          </p:cNvSpPr>
          <p:nvPr>
            <p:ph type="body" idx="52" hasCustomPrompt="1"/>
          </p:nvPr>
        </p:nvSpPr>
        <p:spPr>
          <a:xfrm>
            <a:off x="2869583" y="5471513"/>
            <a:ext cx="1870741" cy="246279"/>
          </a:xfrm>
        </p:spPr>
        <p:txBody>
          <a:bodyPr anchor="t" anchorCtr="0" bIns="0" lIns="0" rIns="0" tIns="0">
            <a:normAutofit/>
          </a:bodyPr>
          <a:lstStyle>
            <a:lvl1pPr algn="l" indent="0" marL="0">
              <a:spcBef>
                <a:spcPts val="600"/>
              </a:spcBef>
              <a:buNone/>
              <a:defRPr b="1" sz="1400" i="0">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Description</a:t>
            </a:r>
          </a:p>
        </p:txBody>
      </p:sp>
      <p:sp>
        <p:nvSpPr>
          <p:cNvPr id="1048788" name="Text Placeholder 2"/>
          <p:cNvSpPr>
            <a:spLocks noGrp="1"/>
          </p:cNvSpPr>
          <p:nvPr>
            <p:ph type="body" idx="53" hasCustomPrompt="1"/>
          </p:nvPr>
        </p:nvSpPr>
        <p:spPr>
          <a:xfrm>
            <a:off x="4874046" y="5114637"/>
            <a:ext cx="1867879" cy="349611"/>
          </a:xfrm>
        </p:spPr>
        <p:txBody>
          <a:bodyPr anchor="b" bIns="0" lIns="0" rIns="0" tIns="0">
            <a:normAutofit/>
          </a:bodyPr>
          <a:lstStyle>
            <a:lvl1pPr algn="l" indent="0" marL="0">
              <a:spcBef>
                <a:spcPts val="600"/>
              </a:spcBef>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$ 1,500,000</a:t>
            </a:r>
          </a:p>
        </p:txBody>
      </p:sp>
      <p:sp>
        <p:nvSpPr>
          <p:cNvPr id="1048789" name="Text Placeholder 2"/>
          <p:cNvSpPr>
            <a:spLocks noGrp="1"/>
          </p:cNvSpPr>
          <p:nvPr>
            <p:ph type="body" idx="54" hasCustomPrompt="1"/>
          </p:nvPr>
        </p:nvSpPr>
        <p:spPr>
          <a:xfrm>
            <a:off x="4874046" y="5475998"/>
            <a:ext cx="1870741" cy="246279"/>
          </a:xfrm>
        </p:spPr>
        <p:txBody>
          <a:bodyPr anchor="t" anchorCtr="0" bIns="0" lIns="0" rIns="0" tIns="0">
            <a:normAutofit/>
          </a:bodyPr>
          <a:lstStyle>
            <a:lvl1pPr algn="l" indent="0" marL="0">
              <a:spcBef>
                <a:spcPts val="600"/>
              </a:spcBef>
              <a:buNone/>
              <a:defRPr b="1" sz="1400" i="0">
                <a:solidFill>
                  <a:schemeClr val="tx2"/>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Description</a:t>
            </a:r>
          </a:p>
        </p:txBody>
      </p:sp>
      <p:sp>
        <p:nvSpPr>
          <p:cNvPr id="1048790" name="Rectangle 25" descr="Rectangle shape"/>
          <p:cNvSpPr/>
          <p:nvPr userDrawn="1"/>
        </p:nvSpPr>
        <p:spPr>
          <a:xfrm>
            <a:off x="1" y="2374094"/>
            <a:ext cx="3042204"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81" name=""/>
        <p:cNvGrpSpPr/>
        <p:nvPr/>
      </p:nvGrpSpPr>
      <p:grpSpPr>
        <a:xfrm>
          <a:off x="0" y="0"/>
          <a:ext cx="0" cy="0"/>
          <a:chOff x="0" y="0"/>
          <a:chExt cx="0" cy="0"/>
        </a:xfrm>
      </p:grpSpPr>
      <p:sp>
        <p:nvSpPr>
          <p:cNvPr id="1048907" name="Date Placeholder 2"/>
          <p:cNvSpPr>
            <a:spLocks noGrp="1"/>
          </p:cNvSpPr>
          <p:nvPr>
            <p:ph type="dt" sz="half" idx="10"/>
          </p:nvPr>
        </p:nvSpPr>
        <p:spPr/>
        <p:txBody>
          <a:bodyPr/>
          <a:p>
            <a:r>
              <a:rPr dirty="0" lang="en-US"/>
              <a:t>MM.DD.20XX</a:t>
            </a:r>
            <a:endParaRPr dirty="0" lang="ru-RU"/>
          </a:p>
        </p:txBody>
      </p:sp>
      <p:sp>
        <p:nvSpPr>
          <p:cNvPr id="1048908" name="Footer Placeholder 3"/>
          <p:cNvSpPr>
            <a:spLocks noGrp="1"/>
          </p:cNvSpPr>
          <p:nvPr>
            <p:ph type="ftr" sz="quarter" idx="11"/>
          </p:nvPr>
        </p:nvSpPr>
        <p:spPr/>
        <p:txBody>
          <a:bodyPr/>
          <a:p>
            <a:r>
              <a:rPr dirty="0" lang="en-US"/>
              <a:t>ADD A FOOTER</a:t>
            </a:r>
            <a:endParaRPr dirty="0" lang="ru-RU"/>
          </a:p>
        </p:txBody>
      </p:sp>
      <p:sp>
        <p:nvSpPr>
          <p:cNvPr id="1048909"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10"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11" name="Title 1"/>
          <p:cNvSpPr>
            <a:spLocks noGrp="1"/>
          </p:cNvSpPr>
          <p:nvPr>
            <p:ph type="title" hasCustomPrompt="1"/>
          </p:nvPr>
        </p:nvSpPr>
        <p:spPr>
          <a:xfrm>
            <a:off x="6096000" y="1404545"/>
            <a:ext cx="5267789" cy="1325563"/>
          </a:xfrm>
        </p:spPr>
        <p:txBody>
          <a:bodyPr anchor="b" anchorCtr="0" bIns="0" lIns="0" rIns="0" tIns="0">
            <a:normAutofit/>
          </a:bodyPr>
          <a:lstStyle>
            <a:lvl1pPr>
              <a:defRPr b="1" sz="3600"/>
            </a:lvl1pPr>
          </a:lstStyle>
          <a:p>
            <a:r>
              <a:rPr dirty="0" lang="en-US"/>
              <a:t>CLICK TO EDIT MASTER TITLE</a:t>
            </a:r>
            <a:endParaRPr dirty="0" lang="ru-RU"/>
          </a:p>
        </p:txBody>
      </p:sp>
      <p:sp>
        <p:nvSpPr>
          <p:cNvPr id="1048912" name="Text Placeholder 2"/>
          <p:cNvSpPr>
            <a:spLocks noGrp="1"/>
          </p:cNvSpPr>
          <p:nvPr>
            <p:ph type="body" idx="1"/>
          </p:nvPr>
        </p:nvSpPr>
        <p:spPr>
          <a:xfrm>
            <a:off x="6094614" y="3148026"/>
            <a:ext cx="5276260" cy="539496"/>
          </a:xfrm>
        </p:spPr>
        <p:txBody>
          <a:bodyPr anchor="b"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13" name="Text Placeholder 2"/>
          <p:cNvSpPr>
            <a:spLocks noGrp="1"/>
          </p:cNvSpPr>
          <p:nvPr>
            <p:ph type="body" idx="13"/>
          </p:nvPr>
        </p:nvSpPr>
        <p:spPr>
          <a:xfrm>
            <a:off x="5834740" y="3880032"/>
            <a:ext cx="5536134" cy="2025307"/>
          </a:xfrm>
        </p:spPr>
        <p:txBody>
          <a:bodyPr anchor="t" anchorCtr="0" bIns="0" lIns="0" rIns="0" tIns="0">
            <a:normAutofit/>
          </a:bodyPr>
          <a:lstStyle>
            <a:lvl1pPr indent="-285750" marL="285750">
              <a:spcBef>
                <a:spcPts val="600"/>
              </a:spcBef>
              <a:buClr>
                <a:schemeClr val="bg2"/>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14" name="Picture Placeholder 7"/>
          <p:cNvSpPr>
            <a:spLocks noGrp="1"/>
          </p:cNvSpPr>
          <p:nvPr>
            <p:ph type="pic" sz="quarter" idx="14"/>
          </p:nvPr>
        </p:nvSpPr>
        <p:spPr>
          <a:xfrm>
            <a:off x="0" y="0"/>
            <a:ext cx="5267325" cy="5829300"/>
          </a:xfrm>
        </p:spPr>
        <p:txBody>
          <a:bodyPr anchor="ctr" anchorCtr="0" bIns="0" lIns="0" rIns="0" tIns="0">
            <a:noAutofit/>
          </a:bodyPr>
          <a:lstStyle>
            <a:lvl1pPr algn="ctr" indent="0" marL="0">
              <a:buNone/>
              <a:defRPr sz="1800"/>
            </a:lvl1pPr>
          </a:lstStyle>
          <a:p>
            <a:r>
              <a:rPr lang="en-US" smtClean="0"/>
              <a:t>Click icon to add picture</a:t>
            </a:r>
            <a:endParaRPr dirty="0" lang="ru-RU"/>
          </a:p>
        </p:txBody>
      </p:sp>
      <p:sp>
        <p:nvSpPr>
          <p:cNvPr id="1048915" name="Picture Placeholder 13"/>
          <p:cNvSpPr>
            <a:spLocks noGrp="1"/>
          </p:cNvSpPr>
          <p:nvPr>
            <p:ph type="pic" sz="quarter" idx="16"/>
          </p:nvPr>
        </p:nvSpPr>
        <p:spPr>
          <a:xfrm>
            <a:off x="9013409"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916" name="Rectangle 9" descr="Rectangle shape"/>
          <p:cNvSpPr/>
          <p:nvPr userDrawn="1"/>
        </p:nvSpPr>
        <p:spPr>
          <a:xfrm>
            <a:off x="5267325" y="2815120"/>
            <a:ext cx="3232785"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82" name=""/>
        <p:cNvGrpSpPr/>
        <p:nvPr/>
      </p:nvGrpSpPr>
      <p:grpSpPr>
        <a:xfrm>
          <a:off x="0" y="0"/>
          <a:ext cx="0" cy="0"/>
          <a:chOff x="0" y="0"/>
          <a:chExt cx="0" cy="0"/>
        </a:xfrm>
      </p:grpSpPr>
      <p:sp>
        <p:nvSpPr>
          <p:cNvPr id="1048917" name="Прямоугольник 21"/>
          <p:cNvSpPr/>
          <p:nvPr userDrawn="1"/>
        </p:nvSpPr>
        <p:spPr>
          <a:xfrm>
            <a:off x="0" y="0"/>
            <a:ext cx="12192000" cy="6858000"/>
          </a:xfrm>
          <a:prstGeom prst="rect"/>
          <a:blipFill>
            <a:blip xmlns:r="http://schemas.openxmlformats.org/officeDocument/2006/relationships"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18" name="Прямоугольник 2"/>
          <p:cNvSpPr/>
          <p:nvPr userDrawn="1"/>
        </p:nvSpPr>
        <p:spPr>
          <a:xfrm>
            <a:off x="4108011" y="765175"/>
            <a:ext cx="3990525" cy="175615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19" name="Rectangle 18" descr="Rectangle shape"/>
          <p:cNvSpPr/>
          <p:nvPr userDrawn="1"/>
        </p:nvSpPr>
        <p:spPr>
          <a:xfrm>
            <a:off x="-1" y="5262290"/>
            <a:ext cx="12191999" cy="77724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ru-RU"/>
          </a:p>
        </p:txBody>
      </p:sp>
      <p:sp>
        <p:nvSpPr>
          <p:cNvPr id="1048920" name="Slide Number Placeholder 5"/>
          <p:cNvSpPr>
            <a:spLocks noGrp="1"/>
          </p:cNvSpPr>
          <p:nvPr>
            <p:ph type="sldNum" sz="quarter" idx="12"/>
          </p:nvPr>
        </p:nvSpPr>
        <p:spPr/>
        <p:txBody>
          <a:bodyPr/>
          <a:p>
            <a:fld id="{D9BB3731-526F-4638-85F8-715D717FFC12}" type="slidenum">
              <a:rPr lang="ru-RU" smtClean="0"/>
              <a:t>‹#›</a:t>
            </a:fld>
            <a:endParaRPr dirty="0" lang="ru-RU"/>
          </a:p>
        </p:txBody>
      </p:sp>
      <p:sp>
        <p:nvSpPr>
          <p:cNvPr id="1048921" name="Title 1"/>
          <p:cNvSpPr>
            <a:spLocks noGrp="1"/>
          </p:cNvSpPr>
          <p:nvPr>
            <p:ph type="title" hasCustomPrompt="1"/>
          </p:nvPr>
        </p:nvSpPr>
        <p:spPr>
          <a:xfrm>
            <a:off x="4093464" y="2521329"/>
            <a:ext cx="4005072" cy="2740961"/>
          </a:xfrm>
          <a:solidFill>
            <a:schemeClr val="tx1"/>
          </a:solidFill>
        </p:spPr>
        <p:txBody>
          <a:bodyPr anchor="b" bIns="792000" rIns="72000" tIns="72000">
            <a:normAutofit/>
          </a:bodyPr>
          <a:lstStyle>
            <a:lvl1pPr algn="ctr">
              <a:lnSpc>
                <a:spcPct val="85000"/>
              </a:lnSpc>
              <a:defRPr b="1" dirty="0" sz="6000" kern="1200" lang="ru-RU">
                <a:solidFill>
                  <a:schemeClr val="bg2"/>
                </a:solidFill>
                <a:latin typeface="+mj-lt"/>
                <a:ea typeface="+mn-ea"/>
                <a:cs typeface="+mn-cs"/>
              </a:defRPr>
            </a:lvl1pPr>
          </a:lstStyle>
          <a:p>
            <a:r>
              <a:rPr dirty="0" lang="en-US"/>
              <a:t>THANK</a:t>
            </a:r>
            <a:br>
              <a:rPr dirty="0" lang="en-US"/>
            </a:br>
            <a:r>
              <a:rPr dirty="0" lang="en-US"/>
              <a:t>YOU!</a:t>
            </a:r>
            <a:endParaRPr dirty="0" lang="ru-RU"/>
          </a:p>
        </p:txBody>
      </p:sp>
      <p:sp>
        <p:nvSpPr>
          <p:cNvPr id="1048922" name="Picture Placeholder 13"/>
          <p:cNvSpPr>
            <a:spLocks noGrp="1"/>
          </p:cNvSpPr>
          <p:nvPr>
            <p:ph type="pic" sz="quarter" idx="16"/>
          </p:nvPr>
        </p:nvSpPr>
        <p:spPr>
          <a:xfrm>
            <a:off x="4930140" y="1338610"/>
            <a:ext cx="2331720" cy="539496"/>
          </a:xfrm>
          <a:ln>
            <a:noFill/>
          </a:ln>
        </p:spPr>
        <p:txBody>
          <a:bodyPr anchor="ctr" anchorCtr="0">
            <a:noAutofit/>
          </a:bodyPr>
          <a:lstStyle>
            <a:lvl1pPr algn="ctr" indent="0" marL="0">
              <a:buNone/>
              <a:defRPr sz="1400">
                <a:solidFill>
                  <a:schemeClr val="bg2"/>
                </a:solidFill>
              </a:defRPr>
            </a:lvl1pPr>
          </a:lstStyle>
          <a:p>
            <a:r>
              <a:rPr lang="en-US" smtClean="0"/>
              <a:t>Click icon to add picture</a:t>
            </a:r>
            <a:endParaRPr dirty="0" lang="ru-RU"/>
          </a:p>
        </p:txBody>
      </p:sp>
      <p:sp>
        <p:nvSpPr>
          <p:cNvPr id="1048923" name="Text Placeholder 4"/>
          <p:cNvSpPr>
            <a:spLocks noGrp="1"/>
          </p:cNvSpPr>
          <p:nvPr>
            <p:ph type="body" sz="quarter" idx="17" hasCustomPrompt="1"/>
          </p:nvPr>
        </p:nvSpPr>
        <p:spPr>
          <a:xfrm>
            <a:off x="4618038" y="4541163"/>
            <a:ext cx="3038475" cy="590550"/>
          </a:xfrm>
        </p:spPr>
        <p:txBody>
          <a:bodyPr/>
          <a:lstStyle>
            <a:lvl1pPr algn="ctr" indent="0" marL="0">
              <a:buNone/>
              <a:defRPr b="1" i="0">
                <a:solidFill>
                  <a:schemeClr val="bg1"/>
                </a:solidFill>
              </a:defRPr>
            </a:lvl1pPr>
          </a:lstStyle>
          <a:p>
            <a:pPr lvl="0"/>
            <a:r>
              <a:rPr dirty="0" lang="en-US"/>
              <a:t>August Bergqvist</a:t>
            </a:r>
            <a:endParaRPr dirty="0" lang="ru-RU"/>
          </a:p>
        </p:txBody>
      </p:sp>
      <p:sp>
        <p:nvSpPr>
          <p:cNvPr id="1048924" name="Text Placeholder 12"/>
          <p:cNvSpPr>
            <a:spLocks noGrp="1"/>
          </p:cNvSpPr>
          <p:nvPr>
            <p:ph type="body" sz="quarter" idx="15" hasCustomPrompt="1"/>
          </p:nvPr>
        </p:nvSpPr>
        <p:spPr>
          <a:xfrm>
            <a:off x="1078557" y="5378325"/>
            <a:ext cx="1800225" cy="280988"/>
          </a:xfrm>
        </p:spPr>
        <p:txBody>
          <a:bodyPr anchor="ctr" anchorCtr="0" bIns="0" lIns="0" rIns="0" tIns="0">
            <a:noAutofit/>
          </a:bodyPr>
          <a:lstStyle>
            <a:lvl1pPr indent="0" marL="0">
              <a:buNone/>
              <a:defRPr b="1" sz="1800"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dirty="0" lang="en-US"/>
              <a:t>Phone:</a:t>
            </a:r>
            <a:endParaRPr dirty="0" lang="ru-RU"/>
          </a:p>
        </p:txBody>
      </p:sp>
      <p:sp>
        <p:nvSpPr>
          <p:cNvPr id="1048925" name="Text Placeholder 16"/>
          <p:cNvSpPr>
            <a:spLocks noGrp="1"/>
          </p:cNvSpPr>
          <p:nvPr>
            <p:ph type="body" sz="quarter" idx="18" hasCustomPrompt="1"/>
          </p:nvPr>
        </p:nvSpPr>
        <p:spPr>
          <a:xfrm>
            <a:off x="1078557" y="5658102"/>
            <a:ext cx="2858011" cy="280109"/>
          </a:xfrm>
        </p:spPr>
        <p:txBody>
          <a:bodyPr bIns="0" lIns="0" rIns="0" tIns="0">
            <a:noAutofit/>
          </a:bodyPr>
          <a:lstStyle>
            <a:lvl1pPr indent="0" marL="0">
              <a:buNone/>
              <a:defRPr b="1" sz="2000">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dirty="0" lang="en-US"/>
              <a:t>678-555-0177</a:t>
            </a:r>
            <a:endParaRPr dirty="0" lang="ru-RU"/>
          </a:p>
        </p:txBody>
      </p:sp>
      <p:sp>
        <p:nvSpPr>
          <p:cNvPr id="1048926" name="Text Placeholder 12"/>
          <p:cNvSpPr>
            <a:spLocks noGrp="1"/>
          </p:cNvSpPr>
          <p:nvPr>
            <p:ph type="body" sz="quarter" idx="19" hasCustomPrompt="1"/>
          </p:nvPr>
        </p:nvSpPr>
        <p:spPr>
          <a:xfrm>
            <a:off x="4108011" y="5377934"/>
            <a:ext cx="1800225" cy="280988"/>
          </a:xfrm>
        </p:spPr>
        <p:txBody>
          <a:bodyPr anchor="ctr" anchorCtr="0" bIns="0" lIns="0" rIns="0" tIns="0">
            <a:noAutofit/>
          </a:bodyPr>
          <a:lstStyle>
            <a:lvl1pPr indent="0" marL="0">
              <a:buNone/>
              <a:defRPr b="1" sz="1800"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dirty="0" lang="en-US"/>
              <a:t>Email:</a:t>
            </a:r>
            <a:endParaRPr dirty="0" lang="ru-RU"/>
          </a:p>
        </p:txBody>
      </p:sp>
      <p:sp>
        <p:nvSpPr>
          <p:cNvPr id="1048927" name="Text Placeholder 16"/>
          <p:cNvSpPr>
            <a:spLocks noGrp="1"/>
          </p:cNvSpPr>
          <p:nvPr>
            <p:ph type="body" sz="quarter" idx="20" hasCustomPrompt="1"/>
          </p:nvPr>
        </p:nvSpPr>
        <p:spPr>
          <a:xfrm>
            <a:off x="4108011" y="5657711"/>
            <a:ext cx="3684587" cy="280500"/>
          </a:xfrm>
        </p:spPr>
        <p:txBody>
          <a:bodyPr bIns="0" lIns="0" rIns="0" tIns="0">
            <a:noAutofit/>
          </a:bodyPr>
          <a:lstStyle>
            <a:lvl1pPr indent="0" marL="0">
              <a:buNone/>
              <a:defRPr b="1" sz="2000">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dirty="0" lang="en-US"/>
              <a:t>bergqvist@vanarsdelltd.com</a:t>
            </a:r>
            <a:endParaRPr dirty="0" lang="ru-RU"/>
          </a:p>
        </p:txBody>
      </p:sp>
      <p:sp>
        <p:nvSpPr>
          <p:cNvPr id="1048928" name="Text Placeholder 12"/>
          <p:cNvSpPr>
            <a:spLocks noGrp="1"/>
          </p:cNvSpPr>
          <p:nvPr>
            <p:ph type="body" sz="quarter" idx="21" hasCustomPrompt="1"/>
          </p:nvPr>
        </p:nvSpPr>
        <p:spPr>
          <a:xfrm>
            <a:off x="8098536" y="5377934"/>
            <a:ext cx="1800225" cy="280988"/>
          </a:xfrm>
        </p:spPr>
        <p:txBody>
          <a:bodyPr anchor="ctr" anchorCtr="0" bIns="0" lIns="0" rIns="0" tIns="0">
            <a:noAutofit/>
          </a:bodyPr>
          <a:lstStyle>
            <a:lvl1pPr indent="0" marL="0">
              <a:buNone/>
              <a:defRPr b="1" sz="1800"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dirty="0" lang="en-US"/>
              <a:t>Website:</a:t>
            </a:r>
            <a:endParaRPr dirty="0" lang="ru-RU"/>
          </a:p>
        </p:txBody>
      </p:sp>
      <p:sp>
        <p:nvSpPr>
          <p:cNvPr id="1048929" name="Text Placeholder 16"/>
          <p:cNvSpPr>
            <a:spLocks noGrp="1"/>
          </p:cNvSpPr>
          <p:nvPr>
            <p:ph type="body" sz="quarter" idx="22" hasCustomPrompt="1"/>
          </p:nvPr>
        </p:nvSpPr>
        <p:spPr>
          <a:xfrm>
            <a:off x="8098536" y="5657711"/>
            <a:ext cx="3240000" cy="280500"/>
          </a:xfrm>
        </p:spPr>
        <p:txBody>
          <a:bodyPr bIns="0" lIns="0" rIns="0" tIns="0">
            <a:noAutofit/>
          </a:bodyPr>
          <a:lstStyle>
            <a:lvl1pPr indent="0" marL="0">
              <a:buNone/>
              <a:defRPr b="1" sz="2000">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dirty="0" lang="en-US"/>
              <a:t>www.vanasdelltd.com</a:t>
            </a:r>
            <a:endParaRPr dirty="0" lang="ru-RU"/>
          </a:p>
        </p:txBody>
      </p:sp>
      <p:sp>
        <p:nvSpPr>
          <p:cNvPr id="1048930" name="Rectangle 12" descr="Rectangle shape"/>
          <p:cNvSpPr/>
          <p:nvPr userDrawn="1"/>
        </p:nvSpPr>
        <p:spPr>
          <a:xfrm>
            <a:off x="4760495" y="2320161"/>
            <a:ext cx="7431505"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90" name=""/>
        <p:cNvGrpSpPr/>
        <p:nvPr/>
      </p:nvGrpSpPr>
      <p:grpSpPr>
        <a:xfrm>
          <a:off x="0" y="0"/>
          <a:ext cx="0" cy="0"/>
          <a:chOff x="0" y="0"/>
          <a:chExt cx="0" cy="0"/>
        </a:xfrm>
      </p:grpSpPr>
      <p:sp>
        <p:nvSpPr>
          <p:cNvPr id="1049020" name="Прямоугольник 1"/>
          <p:cNvSpPr/>
          <p:nvPr userDrawn="1"/>
        </p:nvSpPr>
        <p:spPr>
          <a:xfrm>
            <a:off x="3919728" y="1"/>
            <a:ext cx="4352544" cy="2299716"/>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21" name="Picture Placeholder 7"/>
          <p:cNvSpPr>
            <a:spLocks noGrp="1"/>
          </p:cNvSpPr>
          <p:nvPr>
            <p:ph type="pic" sz="quarter" idx="17"/>
          </p:nvPr>
        </p:nvSpPr>
        <p:spPr>
          <a:xfrm>
            <a:off x="0" y="2299716"/>
            <a:ext cx="11352213" cy="3758184"/>
          </a:xfrm>
        </p:spPr>
        <p:txBody>
          <a:bodyPr anchor="ctr" anchorCtr="0" rIns="72000" tIns="756000">
            <a:normAutofit/>
          </a:bodyPr>
          <a:lstStyle>
            <a:lvl1pPr algn="ctr" indent="0" marL="0">
              <a:buNone/>
              <a:defRPr sz="1800"/>
            </a:lvl1pPr>
          </a:lstStyle>
          <a:p>
            <a:r>
              <a:rPr lang="en-US" smtClean="0"/>
              <a:t>Click icon to add picture</a:t>
            </a:r>
            <a:endParaRPr dirty="0" lang="ru-RU"/>
          </a:p>
        </p:txBody>
      </p:sp>
      <p:sp>
        <p:nvSpPr>
          <p:cNvPr id="1049022" name="Date Placeholder 2"/>
          <p:cNvSpPr>
            <a:spLocks noGrp="1"/>
          </p:cNvSpPr>
          <p:nvPr>
            <p:ph type="dt" sz="half" idx="10"/>
          </p:nvPr>
        </p:nvSpPr>
        <p:spPr/>
        <p:txBody>
          <a:bodyPr/>
          <a:p>
            <a:r>
              <a:rPr dirty="0" lang="en-US"/>
              <a:t>MM.DD.20XX</a:t>
            </a:r>
            <a:endParaRPr dirty="0" lang="ru-RU"/>
          </a:p>
        </p:txBody>
      </p:sp>
      <p:sp>
        <p:nvSpPr>
          <p:cNvPr id="1049023" name="Footer Placeholder 3"/>
          <p:cNvSpPr>
            <a:spLocks noGrp="1"/>
          </p:cNvSpPr>
          <p:nvPr>
            <p:ph type="ftr" sz="quarter" idx="11"/>
          </p:nvPr>
        </p:nvSpPr>
        <p:spPr/>
        <p:txBody>
          <a:bodyPr/>
          <a:p>
            <a:r>
              <a:rPr dirty="0" lang="en-US"/>
              <a:t>ADD A FOOTER</a:t>
            </a:r>
            <a:endParaRPr dirty="0" lang="ru-RU"/>
          </a:p>
        </p:txBody>
      </p:sp>
      <p:sp>
        <p:nvSpPr>
          <p:cNvPr id="104902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2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26" name="Title 1"/>
          <p:cNvSpPr>
            <a:spLocks noGrp="1"/>
          </p:cNvSpPr>
          <p:nvPr>
            <p:ph type="title" hasCustomPrompt="1"/>
          </p:nvPr>
        </p:nvSpPr>
        <p:spPr>
          <a:xfrm>
            <a:off x="3919728" y="0"/>
            <a:ext cx="4352544" cy="2299716"/>
          </a:xfrm>
          <a:noFill/>
        </p:spPr>
        <p:txBody>
          <a:bodyPr anchor="t" anchorCtr="0" bIns="0" lIns="0" rIns="0" tIns="684000">
            <a:normAutofit/>
          </a:bodyPr>
          <a:lstStyle>
            <a:lvl1pPr algn="ctr" defTabSz="914400" eaLnBrk="1" hangingPunct="1" latinLnBrk="0" marL="0" rtl="0">
              <a:lnSpc>
                <a:spcPct val="90000"/>
              </a:lnSpc>
              <a:spcBef>
                <a:spcPct val="0"/>
              </a:spcBef>
              <a:buNone/>
              <a:defRPr b="1" dirty="0" sz="3600" kern="1200" lang="ru-RU">
                <a:solidFill>
                  <a:schemeClr val="bg2"/>
                </a:solidFill>
                <a:latin typeface="+mj-lt"/>
                <a:ea typeface="+mj-ea"/>
                <a:cs typeface="+mj-cs"/>
              </a:defRPr>
            </a:lvl1pPr>
          </a:lstStyle>
          <a:p>
            <a:r>
              <a:rPr dirty="0" lang="en-US"/>
              <a:t>CLICK TO EDIT</a:t>
            </a:r>
            <a:endParaRPr dirty="0" lang="ru-RU"/>
          </a:p>
        </p:txBody>
      </p:sp>
      <p:sp>
        <p:nvSpPr>
          <p:cNvPr id="1049027"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28" name="Rectangle 8" descr="Rectangle shape"/>
          <p:cNvSpPr/>
          <p:nvPr userDrawn="1"/>
        </p:nvSpPr>
        <p:spPr>
          <a:xfrm>
            <a:off x="4868562" y="1548553"/>
            <a:ext cx="7323438"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67" name=""/>
        <p:cNvGrpSpPr/>
        <p:nvPr/>
      </p:nvGrpSpPr>
      <p:grpSpPr>
        <a:xfrm>
          <a:off x="0" y="0"/>
          <a:ext cx="0" cy="0"/>
          <a:chOff x="0" y="0"/>
          <a:chExt cx="0" cy="0"/>
        </a:xfrm>
      </p:grpSpPr>
      <p:sp>
        <p:nvSpPr>
          <p:cNvPr id="1048689" name="Date Placeholder 2"/>
          <p:cNvSpPr>
            <a:spLocks noGrp="1"/>
          </p:cNvSpPr>
          <p:nvPr>
            <p:ph type="dt" sz="half" idx="10"/>
          </p:nvPr>
        </p:nvSpPr>
        <p:spPr/>
        <p:txBody>
          <a:bodyPr/>
          <a:p>
            <a:r>
              <a:rPr dirty="0" lang="en-US"/>
              <a:t>MM.DD.20XX</a:t>
            </a:r>
            <a:endParaRPr dirty="0" lang="ru-RU"/>
          </a:p>
        </p:txBody>
      </p:sp>
      <p:sp>
        <p:nvSpPr>
          <p:cNvPr id="1048690" name="Footer Placeholder 3"/>
          <p:cNvSpPr>
            <a:spLocks noGrp="1"/>
          </p:cNvSpPr>
          <p:nvPr>
            <p:ph type="ftr" sz="quarter" idx="11"/>
          </p:nvPr>
        </p:nvSpPr>
        <p:spPr/>
        <p:txBody>
          <a:bodyPr/>
          <a:p>
            <a:r>
              <a:rPr dirty="0" lang="en-US"/>
              <a:t>ADD A FOOTER</a:t>
            </a:r>
            <a:endParaRPr dirty="0" lang="ru-RU"/>
          </a:p>
        </p:txBody>
      </p:sp>
      <p:sp>
        <p:nvSpPr>
          <p:cNvPr id="1048691"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692"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93" name="Title 1"/>
          <p:cNvSpPr>
            <a:spLocks noGrp="1"/>
          </p:cNvSpPr>
          <p:nvPr>
            <p:ph type="title" hasCustomPrompt="1"/>
          </p:nvPr>
        </p:nvSpPr>
        <p:spPr>
          <a:xfrm>
            <a:off x="3256085" y="707217"/>
            <a:ext cx="5679831" cy="606677"/>
          </a:xfrm>
        </p:spPr>
        <p:txBody>
          <a:bodyPr anchor="t" anchorCtr="0" bIns="0" lIns="0" rIns="0" tIns="0">
            <a:normAutofit/>
          </a:bodyPr>
          <a:lstStyle>
            <a:lvl1pPr algn="ctr"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694"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695" name="Picture Placeholder 7"/>
          <p:cNvSpPr>
            <a:spLocks noGrp="1"/>
          </p:cNvSpPr>
          <p:nvPr>
            <p:ph type="pic" sz="quarter" idx="50"/>
          </p:nvPr>
        </p:nvSpPr>
        <p:spPr>
          <a:xfrm>
            <a:off x="838200" y="4808540"/>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696" name="Text Placeholder 17"/>
          <p:cNvSpPr>
            <a:spLocks noGrp="1"/>
          </p:cNvSpPr>
          <p:nvPr>
            <p:ph type="body" sz="quarter" idx="20" hasCustomPrompt="1"/>
          </p:nvPr>
        </p:nvSpPr>
        <p:spPr>
          <a:xfrm>
            <a:off x="1921253" y="4732171"/>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1 Name</a:t>
            </a:r>
            <a:endParaRPr dirty="0" lang="ru-RU"/>
          </a:p>
        </p:txBody>
      </p:sp>
      <p:sp>
        <p:nvSpPr>
          <p:cNvPr id="1048697" name="Text Placeholder 17"/>
          <p:cNvSpPr>
            <a:spLocks noGrp="1"/>
          </p:cNvSpPr>
          <p:nvPr>
            <p:ph type="body" sz="quarter" idx="21" hasCustomPrompt="1"/>
          </p:nvPr>
        </p:nvSpPr>
        <p:spPr>
          <a:xfrm>
            <a:off x="1922832" y="5118130"/>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698" name="Picture Placeholder 7"/>
          <p:cNvSpPr>
            <a:spLocks noGrp="1"/>
          </p:cNvSpPr>
          <p:nvPr>
            <p:ph type="pic" sz="quarter" idx="51"/>
          </p:nvPr>
        </p:nvSpPr>
        <p:spPr>
          <a:xfrm>
            <a:off x="7977409" y="4808540"/>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699" name="Text Placeholder 17"/>
          <p:cNvSpPr>
            <a:spLocks noGrp="1"/>
          </p:cNvSpPr>
          <p:nvPr>
            <p:ph type="body" sz="quarter" idx="52" hasCustomPrompt="1"/>
          </p:nvPr>
        </p:nvSpPr>
        <p:spPr>
          <a:xfrm>
            <a:off x="9060462" y="4732171"/>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3 Name</a:t>
            </a:r>
            <a:endParaRPr dirty="0" lang="ru-RU"/>
          </a:p>
        </p:txBody>
      </p:sp>
      <p:sp>
        <p:nvSpPr>
          <p:cNvPr id="1048700" name="Text Placeholder 17"/>
          <p:cNvSpPr>
            <a:spLocks noGrp="1"/>
          </p:cNvSpPr>
          <p:nvPr>
            <p:ph type="body" sz="quarter" idx="53" hasCustomPrompt="1"/>
          </p:nvPr>
        </p:nvSpPr>
        <p:spPr>
          <a:xfrm>
            <a:off x="9062041" y="5118130"/>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701" name="Picture Placeholder 7"/>
          <p:cNvSpPr>
            <a:spLocks noGrp="1"/>
          </p:cNvSpPr>
          <p:nvPr>
            <p:ph type="pic" sz="quarter" idx="54"/>
          </p:nvPr>
        </p:nvSpPr>
        <p:spPr>
          <a:xfrm>
            <a:off x="4403916" y="4808540"/>
            <a:ext cx="960120" cy="960120"/>
          </a:xfrm>
        </p:spPr>
        <p:txBody>
          <a:bodyPr anchor="ctr" anchorCtr="0">
            <a:normAutofit/>
          </a:bodyPr>
          <a:lstStyle>
            <a:lvl1pPr algn="ctr" indent="0" marL="0">
              <a:buNone/>
              <a:defRPr sz="1400"/>
            </a:lvl1pPr>
          </a:lstStyle>
          <a:p>
            <a:r>
              <a:rPr lang="en-US" smtClean="0"/>
              <a:t>Click icon to add picture</a:t>
            </a:r>
            <a:endParaRPr dirty="0" lang="ru-RU"/>
          </a:p>
        </p:txBody>
      </p:sp>
      <p:sp>
        <p:nvSpPr>
          <p:cNvPr id="1048702" name="Text Placeholder 17"/>
          <p:cNvSpPr>
            <a:spLocks noGrp="1"/>
          </p:cNvSpPr>
          <p:nvPr>
            <p:ph type="body" sz="quarter" idx="55" hasCustomPrompt="1"/>
          </p:nvPr>
        </p:nvSpPr>
        <p:spPr>
          <a:xfrm>
            <a:off x="5486969" y="4732171"/>
            <a:ext cx="2149559" cy="325986"/>
          </a:xfrm>
        </p:spPr>
        <p:txBody>
          <a:bodyPr bIns="0">
            <a:noAutofit/>
          </a:bodyPr>
          <a:lstStyle>
            <a:lvl1pPr algn="l" indent="0" marL="0">
              <a:spcBef>
                <a:spcPts val="600"/>
              </a:spcBef>
              <a:buNone/>
              <a:defRPr b="1" sz="2000">
                <a:solidFill>
                  <a:schemeClr val="tx1"/>
                </a:solidFill>
                <a:latin typeface="+mj-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Person 2 Name</a:t>
            </a:r>
            <a:endParaRPr dirty="0" lang="ru-RU"/>
          </a:p>
        </p:txBody>
      </p:sp>
      <p:sp>
        <p:nvSpPr>
          <p:cNvPr id="1048703" name="Text Placeholder 17"/>
          <p:cNvSpPr>
            <a:spLocks noGrp="1"/>
          </p:cNvSpPr>
          <p:nvPr>
            <p:ph type="body" sz="quarter" idx="56" hasCustomPrompt="1"/>
          </p:nvPr>
        </p:nvSpPr>
        <p:spPr>
          <a:xfrm>
            <a:off x="5488548" y="5118130"/>
            <a:ext cx="2148282" cy="244923"/>
          </a:xfrm>
        </p:spPr>
        <p:txBody>
          <a:bodyPr tIns="0">
            <a:noAutofit/>
          </a:bodyPr>
          <a:lstStyle>
            <a:lvl1pPr algn="l" indent="0" marL="0">
              <a:spcBef>
                <a:spcPts val="600"/>
              </a:spcBef>
              <a:buNone/>
              <a:defRPr b="0" sz="1400" i="1">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dirty="0" lang="en-US"/>
              <a:t>Team Member Title</a:t>
            </a:r>
            <a:endParaRPr dirty="0" lang="ru-RU"/>
          </a:p>
        </p:txBody>
      </p:sp>
      <p:sp>
        <p:nvSpPr>
          <p:cNvPr id="1048704" name="Text Placeholder 8"/>
          <p:cNvSpPr>
            <a:spLocks noGrp="1"/>
          </p:cNvSpPr>
          <p:nvPr>
            <p:ph type="body" sz="quarter" idx="13"/>
          </p:nvPr>
        </p:nvSpPr>
        <p:spPr>
          <a:xfrm>
            <a:off x="838200" y="1865313"/>
            <a:ext cx="3529013" cy="2578100"/>
          </a:xfrm>
          <a:solidFill>
            <a:schemeClr val="accent1">
              <a:alpha val="50000"/>
            </a:schemeClr>
          </a:solidFill>
        </p:spPr>
        <p:txBody>
          <a:bodyPr bIns="288000" lIns="288000" rIns="288000" tIns="288000">
            <a:normAutofit/>
          </a:bodyPr>
          <a:lstStyle>
            <a:lvl1pPr indent="0" marL="0">
              <a:buNone/>
              <a:defRPr sz="1400" i="0">
                <a:solidFill>
                  <a:schemeClr val="tx2"/>
                </a:solidFill>
              </a:defRPr>
            </a:lvl1pPr>
            <a:lvl2pPr indent="0" marL="457200">
              <a:buNone/>
              <a:defRPr sz="1400" i="1">
                <a:solidFill>
                  <a:schemeClr val="tx2"/>
                </a:solidFill>
              </a:defRPr>
            </a:lvl2pPr>
            <a:lvl3pPr indent="0" marL="914400">
              <a:buNone/>
              <a:defRPr sz="1400" i="1">
                <a:solidFill>
                  <a:schemeClr val="tx2"/>
                </a:solidFill>
              </a:defRPr>
            </a:lvl3pPr>
            <a:lvl4pPr indent="0" marL="1371600">
              <a:buNone/>
              <a:defRPr sz="1400" i="1">
                <a:solidFill>
                  <a:schemeClr val="tx2"/>
                </a:solidFill>
              </a:defRPr>
            </a:lvl4pPr>
            <a:lvl5pPr indent="0" marL="1828800">
              <a:buNone/>
              <a:defRPr sz="1400" i="1">
                <a:solidFill>
                  <a:schemeClr val="tx2"/>
                </a:solidFill>
              </a:defRPr>
            </a:lvl5pPr>
          </a:lstStyle>
          <a:p>
            <a:pPr lvl="0"/>
            <a:r>
              <a:rPr lang="en-US" smtClean="0"/>
              <a:t>Click to edit Master text styles</a:t>
            </a:r>
          </a:p>
        </p:txBody>
      </p:sp>
      <p:sp>
        <p:nvSpPr>
          <p:cNvPr id="1048705" name="Rectangle 65"/>
          <p:cNvSpPr/>
          <p:nvPr userDrawn="1"/>
        </p:nvSpPr>
        <p:spPr>
          <a:xfrm>
            <a:off x="4368002" y="2414016"/>
            <a:ext cx="3529011" cy="202996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06" name="Text Placeholder 11"/>
          <p:cNvSpPr>
            <a:spLocks noGrp="1"/>
          </p:cNvSpPr>
          <p:nvPr>
            <p:ph type="body" sz="quarter" idx="14"/>
          </p:nvPr>
        </p:nvSpPr>
        <p:spPr>
          <a:xfrm>
            <a:off x="4357688" y="2400300"/>
            <a:ext cx="3529012" cy="2043113"/>
          </a:xfrm>
        </p:spPr>
        <p:txBody>
          <a:bodyPr bIns="288000" lIns="288000" rIns="288000" tIns="288000"/>
          <a:lstStyle>
            <a:lvl1pPr indent="0" marL="0">
              <a:buNone/>
              <a:defRPr dirty="0" sz="1400" i="0" kern="1200" lang="en-US" smtClean="0">
                <a:solidFill>
                  <a:schemeClr val="tx2"/>
                </a:solidFill>
                <a:latin typeface="+mn-lt"/>
                <a:ea typeface="+mn-ea"/>
                <a:cs typeface="+mn-cs"/>
              </a:defRPr>
            </a:lvl1pPr>
            <a:lvl2pPr indent="0" marL="457200">
              <a:buNone/>
              <a:defRPr dirty="0" sz="1400" i="1" kern="1200" lang="en-US" smtClean="0">
                <a:solidFill>
                  <a:schemeClr val="tx2"/>
                </a:solidFill>
                <a:latin typeface="+mn-lt"/>
                <a:ea typeface="+mn-ea"/>
                <a:cs typeface="+mn-cs"/>
              </a:defRPr>
            </a:lvl2pPr>
            <a:lvl3pPr indent="0" marL="914400">
              <a:buNone/>
              <a:defRPr dirty="0" sz="1400" i="1" kern="1200" lang="en-US" smtClean="0">
                <a:solidFill>
                  <a:schemeClr val="tx2"/>
                </a:solidFill>
                <a:latin typeface="+mn-lt"/>
                <a:ea typeface="+mn-ea"/>
                <a:cs typeface="+mn-cs"/>
              </a:defRPr>
            </a:lvl3pPr>
            <a:lvl4pPr indent="0" marL="1371600">
              <a:buNone/>
              <a:defRPr dirty="0" sz="1400" i="1" kern="1200" lang="en-US" smtClean="0">
                <a:solidFill>
                  <a:schemeClr val="tx2"/>
                </a:solidFill>
                <a:latin typeface="+mn-lt"/>
                <a:ea typeface="+mn-ea"/>
                <a:cs typeface="+mn-cs"/>
              </a:defRPr>
            </a:lvl4pPr>
            <a:lvl5pPr indent="0" marL="1828800">
              <a:buNone/>
              <a:defRPr dirty="0" sz="1400" i="1" kern="1200" lang="ru-RU">
                <a:solidFill>
                  <a:schemeClr val="tx2"/>
                </a:solidFill>
                <a:latin typeface="+mn-lt"/>
                <a:ea typeface="+mn-ea"/>
                <a:cs typeface="+mn-cs"/>
              </a:defRPr>
            </a:lvl5pPr>
          </a:lstStyle>
          <a:p>
            <a:pPr lvl="0"/>
            <a:r>
              <a:rPr lang="en-US" smtClean="0"/>
              <a:t>Click to edit Master text styles</a:t>
            </a:r>
          </a:p>
        </p:txBody>
      </p:sp>
      <p:sp>
        <p:nvSpPr>
          <p:cNvPr id="1048707" name="Text Placeholder 8"/>
          <p:cNvSpPr>
            <a:spLocks noGrp="1"/>
          </p:cNvSpPr>
          <p:nvPr>
            <p:ph type="body" sz="quarter" idx="15"/>
          </p:nvPr>
        </p:nvSpPr>
        <p:spPr>
          <a:xfrm>
            <a:off x="7886700" y="2212277"/>
            <a:ext cx="3467102" cy="2231136"/>
          </a:xfrm>
          <a:solidFill>
            <a:schemeClr val="accent1">
              <a:alpha val="50000"/>
            </a:schemeClr>
          </a:solidFill>
        </p:spPr>
        <p:txBody>
          <a:bodyPr bIns="288000" lIns="288000" rIns="288000" tIns="288000">
            <a:normAutofit/>
          </a:bodyPr>
          <a:lstStyle>
            <a:lvl1pPr indent="0" marL="0">
              <a:buNone/>
              <a:defRPr sz="1400" i="0">
                <a:solidFill>
                  <a:schemeClr val="tx2"/>
                </a:solidFill>
              </a:defRPr>
            </a:lvl1pPr>
            <a:lvl2pPr indent="0" marL="457200">
              <a:buNone/>
              <a:defRPr sz="1400" i="1">
                <a:solidFill>
                  <a:schemeClr val="tx2"/>
                </a:solidFill>
              </a:defRPr>
            </a:lvl2pPr>
            <a:lvl3pPr indent="0" marL="914400">
              <a:buNone/>
              <a:defRPr sz="1400" i="1">
                <a:solidFill>
                  <a:schemeClr val="tx2"/>
                </a:solidFill>
              </a:defRPr>
            </a:lvl3pPr>
            <a:lvl4pPr indent="0" marL="1371600">
              <a:buNone/>
              <a:defRPr sz="1400" i="1">
                <a:solidFill>
                  <a:schemeClr val="tx2"/>
                </a:solidFill>
              </a:defRPr>
            </a:lvl4pPr>
            <a:lvl5pPr indent="0" marL="1828800">
              <a:buNone/>
              <a:defRPr sz="1400" i="1">
                <a:solidFill>
                  <a:schemeClr val="tx2"/>
                </a:solidFill>
              </a:defRPr>
            </a:lvl5pPr>
          </a:lstStyle>
          <a:p>
            <a:pPr lvl="0"/>
            <a:r>
              <a:rPr lang="en-US" smtClean="0"/>
              <a:t>Click to edit Master text styles</a:t>
            </a:r>
          </a:p>
        </p:txBody>
      </p:sp>
      <p:sp>
        <p:nvSpPr>
          <p:cNvPr id="1048708" name="Rectangle 18" descr="Rectangle shape"/>
          <p:cNvSpPr/>
          <p:nvPr userDrawn="1"/>
        </p:nvSpPr>
        <p:spPr>
          <a:xfrm>
            <a:off x="4304523" y="1373103"/>
            <a:ext cx="7887478"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71" name=""/>
        <p:cNvGrpSpPr/>
        <p:nvPr/>
      </p:nvGrpSpPr>
      <p:grpSpPr>
        <a:xfrm>
          <a:off x="0" y="0"/>
          <a:ext cx="0" cy="0"/>
          <a:chOff x="0" y="0"/>
          <a:chExt cx="0" cy="0"/>
        </a:xfrm>
      </p:grpSpPr>
      <p:sp>
        <p:nvSpPr>
          <p:cNvPr id="1048747" name="Date Placeholder 2"/>
          <p:cNvSpPr>
            <a:spLocks noGrp="1"/>
          </p:cNvSpPr>
          <p:nvPr>
            <p:ph type="dt" sz="half" idx="10"/>
          </p:nvPr>
        </p:nvSpPr>
        <p:spPr/>
        <p:txBody>
          <a:bodyPr/>
          <a:p>
            <a:r>
              <a:rPr dirty="0" lang="en-US"/>
              <a:t>MM.DD.20XX</a:t>
            </a:r>
            <a:endParaRPr dirty="0" lang="ru-RU"/>
          </a:p>
        </p:txBody>
      </p:sp>
      <p:sp>
        <p:nvSpPr>
          <p:cNvPr id="1048748" name="Footer Placeholder 3"/>
          <p:cNvSpPr>
            <a:spLocks noGrp="1"/>
          </p:cNvSpPr>
          <p:nvPr>
            <p:ph type="ftr" sz="quarter" idx="11"/>
          </p:nvPr>
        </p:nvSpPr>
        <p:spPr/>
        <p:txBody>
          <a:bodyPr/>
          <a:p>
            <a:r>
              <a:rPr dirty="0" lang="en-US"/>
              <a:t>ADD A FOOTER</a:t>
            </a:r>
            <a:endParaRPr dirty="0" lang="ru-RU"/>
          </a:p>
        </p:txBody>
      </p:sp>
      <p:sp>
        <p:nvSpPr>
          <p:cNvPr id="1048749"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50"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51" name="Text Placeholder 2"/>
          <p:cNvSpPr>
            <a:spLocks noGrp="1"/>
          </p:cNvSpPr>
          <p:nvPr>
            <p:ph type="body" idx="1"/>
          </p:nvPr>
        </p:nvSpPr>
        <p:spPr>
          <a:xfrm>
            <a:off x="862258" y="3636831"/>
            <a:ext cx="2939721" cy="1844288"/>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52" name="Title 1"/>
          <p:cNvSpPr>
            <a:spLocks noGrp="1"/>
          </p:cNvSpPr>
          <p:nvPr>
            <p:ph type="title" hasCustomPrompt="1"/>
          </p:nvPr>
        </p:nvSpPr>
        <p:spPr>
          <a:xfrm>
            <a:off x="838201" y="1851976"/>
            <a:ext cx="2962574"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8753"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754" name="Text Placeholder 17"/>
          <p:cNvSpPr>
            <a:spLocks noGrp="1"/>
          </p:cNvSpPr>
          <p:nvPr>
            <p:ph type="body" sz="quarter" idx="25"/>
          </p:nvPr>
        </p:nvSpPr>
        <p:spPr>
          <a:xfrm>
            <a:off x="5267325" y="1588458"/>
            <a:ext cx="6084888" cy="2118127"/>
          </a:xfrm>
        </p:spPr>
        <p:txBody>
          <a:bodyPr>
            <a:noAutofit/>
          </a:bodyPr>
          <a:lstStyle>
            <a:lvl1pPr algn="l" indent="0" marL="0">
              <a:spcBef>
                <a:spcPts val="600"/>
              </a:spcBef>
              <a:buNone/>
              <a:defRPr b="0" sz="1400" i="0">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lang="en-US" smtClean="0"/>
              <a:t>Click to edit Master text styles</a:t>
            </a:r>
          </a:p>
        </p:txBody>
      </p:sp>
      <p:sp>
        <p:nvSpPr>
          <p:cNvPr id="1048755" name="Text Placeholder 17"/>
          <p:cNvSpPr>
            <a:spLocks noGrp="1"/>
          </p:cNvSpPr>
          <p:nvPr>
            <p:ph type="body" sz="quarter" idx="28"/>
          </p:nvPr>
        </p:nvSpPr>
        <p:spPr>
          <a:xfrm>
            <a:off x="5267325" y="3932556"/>
            <a:ext cx="6084888" cy="1548563"/>
          </a:xfrm>
        </p:spPr>
        <p:txBody>
          <a:bodyPr>
            <a:noAutofit/>
          </a:bodyPr>
          <a:lstStyle>
            <a:lvl1pPr algn="l" indent="-216000" marL="216000">
              <a:spcBef>
                <a:spcPts val="600"/>
              </a:spcBef>
              <a:buClr>
                <a:schemeClr val="accent1"/>
              </a:buClr>
              <a:buFont typeface="Wingdings" panose="05000000000000000000" pitchFamily="2" charset="2"/>
              <a:buChar char="§"/>
              <a:defRPr b="0" sz="1400" i="0">
                <a:solidFill>
                  <a:schemeClr val="tx2"/>
                </a:solidFill>
                <a:latin typeface="+mn-lt"/>
              </a:defRPr>
            </a:lvl1pPr>
            <a:lvl2pPr algn="ctr" indent="0" marL="457200">
              <a:buNone/>
              <a:defRPr b="1" sz="2000">
                <a:solidFill>
                  <a:schemeClr val="tx1"/>
                </a:solidFill>
                <a:latin typeface="+mj-lt"/>
              </a:defRPr>
            </a:lvl2pPr>
            <a:lvl3pPr algn="ctr" indent="0" marL="914400">
              <a:buNone/>
              <a:defRPr b="1" sz="2000">
                <a:solidFill>
                  <a:schemeClr val="tx1"/>
                </a:solidFill>
                <a:latin typeface="+mj-lt"/>
              </a:defRPr>
            </a:lvl3pPr>
            <a:lvl4pPr algn="ctr" indent="0" marL="1371600">
              <a:buNone/>
              <a:defRPr b="1" sz="2000">
                <a:solidFill>
                  <a:schemeClr val="tx1"/>
                </a:solidFill>
                <a:latin typeface="+mj-lt"/>
              </a:defRPr>
            </a:lvl4pPr>
            <a:lvl5pPr algn="ctr" indent="0" marL="1828800">
              <a:buNone/>
              <a:defRPr b="1" sz="2000">
                <a:solidFill>
                  <a:schemeClr val="tx1"/>
                </a:solidFill>
                <a:latin typeface="+mj-lt"/>
              </a:defRPr>
            </a:lvl5pPr>
          </a:lstStyle>
          <a:p>
            <a:pPr lvl="0"/>
            <a:r>
              <a:rPr lang="en-US" smtClean="0"/>
              <a:t>Click to edit Master text styles</a:t>
            </a:r>
          </a:p>
        </p:txBody>
      </p:sp>
      <p:sp>
        <p:nvSpPr>
          <p:cNvPr id="1048756" name="Rectangle 9" descr="Rectangle shape"/>
          <p:cNvSpPr/>
          <p:nvPr userDrawn="1"/>
        </p:nvSpPr>
        <p:spPr>
          <a:xfrm>
            <a:off x="0" y="3292402"/>
            <a:ext cx="370971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84" name=""/>
        <p:cNvGrpSpPr/>
        <p:nvPr/>
      </p:nvGrpSpPr>
      <p:grpSpPr>
        <a:xfrm>
          <a:off x="0" y="0"/>
          <a:ext cx="0" cy="0"/>
          <a:chOff x="0" y="0"/>
          <a:chExt cx="0" cy="0"/>
        </a:xfrm>
      </p:grpSpPr>
      <p:sp>
        <p:nvSpPr>
          <p:cNvPr id="1048940" name="Rectangle 13" descr="Rectangle shape"/>
          <p:cNvSpPr/>
          <p:nvPr userDrawn="1"/>
        </p:nvSpPr>
        <p:spPr>
          <a:xfrm>
            <a:off x="862258" y="2808480"/>
            <a:ext cx="11329742"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41" name="Rectangle 1"/>
          <p:cNvSpPr/>
          <p:nvPr userDrawn="1"/>
        </p:nvSpPr>
        <p:spPr>
          <a:xfrm>
            <a:off x="6757260" y="636516"/>
            <a:ext cx="3291840" cy="5522976"/>
          </a:xfrm>
          <a:prstGeom prst="rect"/>
          <a:blipFill>
            <a:blip xmlns:r="http://schemas.openxmlformats.org/officeDocument/2006/relationships" r:embed="rId1"/>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ru-RU"/>
          </a:p>
        </p:txBody>
      </p:sp>
      <p:sp>
        <p:nvSpPr>
          <p:cNvPr id="1048942" name="Date Placeholder 2"/>
          <p:cNvSpPr>
            <a:spLocks noGrp="1"/>
          </p:cNvSpPr>
          <p:nvPr>
            <p:ph type="dt" sz="half" idx="10"/>
          </p:nvPr>
        </p:nvSpPr>
        <p:spPr/>
        <p:txBody>
          <a:bodyPr/>
          <a:p>
            <a:r>
              <a:rPr dirty="0" lang="en-US"/>
              <a:t>MM.DD.20XX</a:t>
            </a:r>
            <a:endParaRPr dirty="0" lang="ru-RU"/>
          </a:p>
        </p:txBody>
      </p:sp>
      <p:sp>
        <p:nvSpPr>
          <p:cNvPr id="1048943" name="Footer Placeholder 3"/>
          <p:cNvSpPr>
            <a:spLocks noGrp="1"/>
          </p:cNvSpPr>
          <p:nvPr>
            <p:ph type="ftr" sz="quarter" idx="11"/>
          </p:nvPr>
        </p:nvSpPr>
        <p:spPr/>
        <p:txBody>
          <a:bodyPr/>
          <a:p>
            <a:r>
              <a:rPr dirty="0" lang="en-US"/>
              <a:t>ADD A FOOTER</a:t>
            </a:r>
            <a:endParaRPr dirty="0" lang="ru-RU"/>
          </a:p>
        </p:txBody>
      </p:sp>
      <p:sp>
        <p:nvSpPr>
          <p:cNvPr id="104894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4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46" name="Text Placeholder 2"/>
          <p:cNvSpPr>
            <a:spLocks noGrp="1"/>
          </p:cNvSpPr>
          <p:nvPr>
            <p:ph type="body" idx="1"/>
          </p:nvPr>
        </p:nvSpPr>
        <p:spPr>
          <a:xfrm>
            <a:off x="862258" y="3095993"/>
            <a:ext cx="5242160" cy="539496"/>
          </a:xfrm>
        </p:spPr>
        <p:txBody>
          <a:bodyPr anchor="b"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47" name="Text Placeholder 2"/>
          <p:cNvSpPr>
            <a:spLocks noGrp="1"/>
          </p:cNvSpPr>
          <p:nvPr>
            <p:ph type="body" idx="13"/>
          </p:nvPr>
        </p:nvSpPr>
        <p:spPr>
          <a:xfrm>
            <a:off x="862258" y="3828000"/>
            <a:ext cx="5233742" cy="2175392"/>
          </a:xfrm>
        </p:spPr>
        <p:txBody>
          <a:bodyPr anchor="t" anchorCtr="0" bIns="0" lIns="0" rIns="0" tIns="0">
            <a:normAutofit/>
          </a:bodyPr>
          <a:lstStyle>
            <a:lvl1pPr indent="-216000" marL="216000">
              <a:spcBef>
                <a:spcPts val="600"/>
              </a:spcBef>
              <a:buClr>
                <a:schemeClr val="bg2"/>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48" name="Title 1"/>
          <p:cNvSpPr>
            <a:spLocks noGrp="1"/>
          </p:cNvSpPr>
          <p:nvPr>
            <p:ph type="title" hasCustomPrompt="1"/>
          </p:nvPr>
        </p:nvSpPr>
        <p:spPr>
          <a:xfrm>
            <a:off x="838200" y="1391821"/>
            <a:ext cx="5262327"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949"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950" name="Picture Placeholder 7"/>
          <p:cNvSpPr>
            <a:spLocks noGrp="1"/>
          </p:cNvSpPr>
          <p:nvPr>
            <p:ph type="pic" sz="quarter" idx="17"/>
          </p:nvPr>
        </p:nvSpPr>
        <p:spPr>
          <a:xfrm>
            <a:off x="7114111" y="1485605"/>
            <a:ext cx="2075688" cy="3639312"/>
          </a:xfrm>
        </p:spPr>
        <p:txBody>
          <a:bodyPr anchor="ctr" anchorCtr="0" rIns="72000" tIns="756000">
            <a:normAutofit/>
          </a:bodyPr>
          <a:lstStyle>
            <a:lvl1pPr algn="ctr" indent="0" marL="0">
              <a:buNone/>
              <a:defRPr sz="1800"/>
            </a:lvl1pPr>
          </a:lstStyle>
          <a:p>
            <a:r>
              <a:rPr lang="en-US" smtClean="0"/>
              <a:t>Click icon to add picture</a:t>
            </a:r>
            <a:endParaRPr dirty="0"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92" name=""/>
        <p:cNvGrpSpPr/>
        <p:nvPr/>
      </p:nvGrpSpPr>
      <p:grpSpPr>
        <a:xfrm>
          <a:off x="0" y="0"/>
          <a:ext cx="0" cy="0"/>
          <a:chOff x="0" y="0"/>
          <a:chExt cx="0" cy="0"/>
        </a:xfrm>
      </p:grpSpPr>
      <p:sp>
        <p:nvSpPr>
          <p:cNvPr id="1049051" name="Прямоугольник 2"/>
          <p:cNvSpPr/>
          <p:nvPr userDrawn="1"/>
        </p:nvSpPr>
        <p:spPr>
          <a:xfrm>
            <a:off x="0" y="0"/>
            <a:ext cx="12192000" cy="6858000"/>
          </a:xfrm>
          <a:prstGeom prst="rect"/>
          <a:blipFill>
            <a:blip xmlns:r="http://schemas.openxmlformats.org/officeDocument/2006/relationships"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52" name="Прямоугольник 3"/>
          <p:cNvSpPr/>
          <p:nvPr userDrawn="1"/>
        </p:nvSpPr>
        <p:spPr>
          <a:xfrm>
            <a:off x="4093463" y="404813"/>
            <a:ext cx="4005072" cy="1712810"/>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53" name="Slide Number Placeholder 5"/>
          <p:cNvSpPr>
            <a:spLocks noGrp="1"/>
          </p:cNvSpPr>
          <p:nvPr>
            <p:ph type="sldNum" sz="quarter" idx="12"/>
          </p:nvPr>
        </p:nvSpPr>
        <p:spPr/>
        <p:txBody>
          <a:bodyPr/>
          <a:p>
            <a:fld id="{D9BB3731-526F-4638-85F8-715D717FFC12}" type="slidenum">
              <a:rPr lang="ru-RU" smtClean="0"/>
              <a:t>‹#›</a:t>
            </a:fld>
            <a:endParaRPr dirty="0" lang="ru-RU"/>
          </a:p>
        </p:txBody>
      </p:sp>
      <p:sp>
        <p:nvSpPr>
          <p:cNvPr id="1049054" name="Title 1"/>
          <p:cNvSpPr>
            <a:spLocks noGrp="1"/>
          </p:cNvSpPr>
          <p:nvPr>
            <p:ph type="title" hasCustomPrompt="1"/>
          </p:nvPr>
        </p:nvSpPr>
        <p:spPr>
          <a:xfrm>
            <a:off x="4093464" y="2117623"/>
            <a:ext cx="4005072" cy="2977551"/>
          </a:xfrm>
          <a:solidFill>
            <a:schemeClr val="tx1"/>
          </a:solidFill>
        </p:spPr>
        <p:txBody>
          <a:bodyPr anchor="b" bIns="216000" tIns="72000">
            <a:normAutofit/>
          </a:bodyPr>
          <a:lstStyle>
            <a:lvl1pPr algn="ctr">
              <a:lnSpc>
                <a:spcPct val="85000"/>
              </a:lnSpc>
              <a:defRPr b="1" dirty="0" sz="6000" kern="1200" lang="ru-RU">
                <a:solidFill>
                  <a:schemeClr val="bg2"/>
                </a:solidFill>
                <a:latin typeface="+mj-lt"/>
                <a:ea typeface="+mn-ea"/>
                <a:cs typeface="+mn-cs"/>
              </a:defRPr>
            </a:lvl1pPr>
          </a:lstStyle>
          <a:p>
            <a:r>
              <a:rPr dirty="0" lang="en-US"/>
              <a:t>CLICK TO EDIT TITLE</a:t>
            </a:r>
            <a:endParaRPr dirty="0" lang="ru-RU"/>
          </a:p>
        </p:txBody>
      </p:sp>
      <p:sp>
        <p:nvSpPr>
          <p:cNvPr id="1049055" name="Rectangle 6" descr="Rectangle shape"/>
          <p:cNvSpPr/>
          <p:nvPr userDrawn="1"/>
        </p:nvSpPr>
        <p:spPr>
          <a:xfrm>
            <a:off x="4922520" y="1916455"/>
            <a:ext cx="726948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56" name="Прямоугольник 14"/>
          <p:cNvSpPr/>
          <p:nvPr userDrawn="1"/>
        </p:nvSpPr>
        <p:spPr>
          <a:xfrm>
            <a:off x="4093463" y="5095174"/>
            <a:ext cx="4005072" cy="224034"/>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57" name="Rectangle 5" descr="Rectangle shape"/>
          <p:cNvSpPr/>
          <p:nvPr userDrawn="1"/>
        </p:nvSpPr>
        <p:spPr>
          <a:xfrm>
            <a:off x="-1" y="5095175"/>
            <a:ext cx="726948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58" name="Subtitle 2"/>
          <p:cNvSpPr>
            <a:spLocks noGrp="1"/>
          </p:cNvSpPr>
          <p:nvPr>
            <p:ph type="subTitle" idx="1"/>
          </p:nvPr>
        </p:nvSpPr>
        <p:spPr>
          <a:xfrm>
            <a:off x="4093462" y="5296342"/>
            <a:ext cx="4005073" cy="1561658"/>
          </a:xfrm>
          <a:solidFill>
            <a:schemeClr val="tx1"/>
          </a:solidFill>
        </p:spPr>
        <p:txBody>
          <a:bodyPr anchor="ctr" anchorCtr="0" bIns="90000" lIns="91440" rIns="91440" rtlCol="0" tIns="90000" vert="horz">
            <a:noAutofit/>
          </a:bodyPr>
          <a:lstStyle>
            <a:lvl1pPr algn="ctr" indent="0" marL="0">
              <a:buNone/>
              <a:defRPr sz="2800" i="0" lang="en-US">
                <a:solidFill>
                  <a:schemeClr val="bg1"/>
                </a:solidFill>
              </a:defRPr>
            </a:lvl1pPr>
          </a:lstStyle>
          <a:p>
            <a:pPr algn="ctr" indent="-228600" lvl="0" marL="228600">
              <a:spcBef>
                <a:spcPts val="600"/>
              </a:spcBef>
            </a:pPr>
            <a:r>
              <a:rPr lang="en-US" smtClean="0"/>
              <a:t>Click to edit Master subtitle style</a:t>
            </a:r>
            <a:endParaRPr dirty="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70" name=""/>
        <p:cNvGrpSpPr/>
        <p:nvPr/>
      </p:nvGrpSpPr>
      <p:grpSpPr>
        <a:xfrm>
          <a:off x="0" y="0"/>
          <a:ext cx="0" cy="0"/>
          <a:chOff x="0" y="0"/>
          <a:chExt cx="0" cy="0"/>
        </a:xfrm>
      </p:grpSpPr>
      <p:sp>
        <p:nvSpPr>
          <p:cNvPr id="1048741" name="Прямоугольник 2"/>
          <p:cNvSpPr/>
          <p:nvPr userDrawn="1"/>
        </p:nvSpPr>
        <p:spPr>
          <a:xfrm>
            <a:off x="4117848" y="0"/>
            <a:ext cx="8074152" cy="6858000"/>
          </a:xfrm>
          <a:prstGeom prst="rect"/>
          <a:blipFill>
            <a:blip xmlns:r="http://schemas.openxmlformats.org/officeDocument/2006/relationships"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42" name="Title 1"/>
          <p:cNvSpPr>
            <a:spLocks noGrp="1"/>
          </p:cNvSpPr>
          <p:nvPr>
            <p:ph type="title" hasCustomPrompt="1"/>
          </p:nvPr>
        </p:nvSpPr>
        <p:spPr>
          <a:xfrm>
            <a:off x="839788" y="2839696"/>
            <a:ext cx="5879592" cy="2136164"/>
          </a:xfrm>
          <a:solidFill>
            <a:schemeClr val="tx1"/>
          </a:solidFill>
        </p:spPr>
        <p:txBody>
          <a:bodyPr bIns="1188000" lIns="432000" rIns="288000" tIns="1332000">
            <a:normAutofit fontScale="90000"/>
          </a:bodyPr>
          <a:lstStyle>
            <a:lvl1pPr>
              <a:defRPr b="1" dirty="0" sz="6000" kern="1200" lang="ru-RU">
                <a:solidFill>
                  <a:schemeClr val="bg2"/>
                </a:solidFill>
                <a:latin typeface="+mj-lt"/>
                <a:ea typeface="+mn-ea"/>
                <a:cs typeface="+mn-cs"/>
              </a:defRPr>
            </a:lvl1pPr>
          </a:lstStyle>
          <a:p>
            <a:r>
              <a:rPr dirty="0" lang="en-US"/>
              <a:t>CLICK TO EDIT</a:t>
            </a:r>
            <a:endParaRPr dirty="0" lang="ru-RU"/>
          </a:p>
        </p:txBody>
      </p:sp>
      <p:sp>
        <p:nvSpPr>
          <p:cNvPr id="1048743" name="Slide Number Placeholder 6"/>
          <p:cNvSpPr>
            <a:spLocks noGrp="1"/>
          </p:cNvSpPr>
          <p:nvPr>
            <p:ph type="sldNum" sz="quarter" idx="12"/>
          </p:nvPr>
        </p:nvSpPr>
        <p:spPr/>
        <p:txBody>
          <a:bodyPr/>
          <a:p>
            <a:fld id="{D9BB3731-526F-4638-85F8-715D717FFC12}" type="slidenum">
              <a:rPr lang="ru-RU" smtClean="0"/>
              <a:t>‹#›</a:t>
            </a:fld>
            <a:endParaRPr dirty="0" lang="ru-RU"/>
          </a:p>
        </p:txBody>
      </p:sp>
      <p:sp>
        <p:nvSpPr>
          <p:cNvPr id="1048744" name="Rectangle 6" descr="Rectangle shape"/>
          <p:cNvSpPr/>
          <p:nvPr userDrawn="1"/>
        </p:nvSpPr>
        <p:spPr>
          <a:xfrm>
            <a:off x="1266000" y="4956850"/>
            <a:ext cx="1092600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45" name="Rectangle 6" descr="Rectangle shape"/>
          <p:cNvSpPr/>
          <p:nvPr userDrawn="1"/>
        </p:nvSpPr>
        <p:spPr>
          <a:xfrm>
            <a:off x="839789" y="4953080"/>
            <a:ext cx="426211" cy="208708"/>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46" name="Text Placeholder 2"/>
          <p:cNvSpPr>
            <a:spLocks noGrp="1"/>
          </p:cNvSpPr>
          <p:nvPr>
            <p:ph type="body" idx="1"/>
          </p:nvPr>
        </p:nvSpPr>
        <p:spPr>
          <a:xfrm>
            <a:off x="836613" y="5165559"/>
            <a:ext cx="5879592" cy="892341"/>
          </a:xfrm>
          <a:solidFill>
            <a:schemeClr val="tx1"/>
          </a:solidFill>
        </p:spPr>
        <p:txBody>
          <a:bodyPr anchor="ctr" anchorCtr="0" bIns="144000" lIns="432000" rIns="144000" rtlCol="0" tIns="144000" vert="horz">
            <a:normAutofit/>
          </a:bodyPr>
          <a:lstStyle>
            <a:lvl1pPr indent="0" marL="0">
              <a:buNone/>
              <a:defRPr sz="2800" i="0" lang="en-US">
                <a:solidFill>
                  <a:schemeClr val="bg1"/>
                </a:solidFill>
              </a:defRPr>
            </a:lvl1pPr>
          </a:lstStyle>
          <a:p>
            <a:pPr indent="-228600" lvl="0" marL="228600">
              <a:lnSpc>
                <a:spcPct val="85000"/>
              </a:lnSpc>
              <a:spcBef>
                <a:spcPts val="0"/>
              </a:spcBef>
            </a:pPr>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75" name=""/>
        <p:cNvGrpSpPr/>
        <p:nvPr/>
      </p:nvGrpSpPr>
      <p:grpSpPr>
        <a:xfrm>
          <a:off x="0" y="0"/>
          <a:ext cx="0" cy="0"/>
          <a:chOff x="0" y="0"/>
          <a:chExt cx="0" cy="0"/>
        </a:xfrm>
      </p:grpSpPr>
      <p:sp>
        <p:nvSpPr>
          <p:cNvPr id="1048796" name="Date Placeholder 2"/>
          <p:cNvSpPr>
            <a:spLocks noGrp="1"/>
          </p:cNvSpPr>
          <p:nvPr>
            <p:ph type="dt" sz="half" idx="10"/>
          </p:nvPr>
        </p:nvSpPr>
        <p:spPr/>
        <p:txBody>
          <a:bodyPr/>
          <a:p>
            <a:r>
              <a:rPr dirty="0" lang="en-US"/>
              <a:t>MM.DD.20XX</a:t>
            </a:r>
            <a:endParaRPr dirty="0" lang="ru-RU"/>
          </a:p>
        </p:txBody>
      </p:sp>
      <p:sp>
        <p:nvSpPr>
          <p:cNvPr id="1048797" name="Footer Placeholder 3"/>
          <p:cNvSpPr>
            <a:spLocks noGrp="1"/>
          </p:cNvSpPr>
          <p:nvPr>
            <p:ph type="ftr" sz="quarter" idx="11"/>
          </p:nvPr>
        </p:nvSpPr>
        <p:spPr/>
        <p:txBody>
          <a:bodyPr/>
          <a:p>
            <a:r>
              <a:rPr dirty="0" lang="en-US"/>
              <a:t>ADD A FOOTER</a:t>
            </a:r>
            <a:endParaRPr dirty="0" lang="ru-RU"/>
          </a:p>
        </p:txBody>
      </p:sp>
      <p:sp>
        <p:nvSpPr>
          <p:cNvPr id="1048798"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99"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00" name="Rectangle 11" descr="Rectangle shape"/>
          <p:cNvSpPr/>
          <p:nvPr userDrawn="1"/>
        </p:nvSpPr>
        <p:spPr>
          <a:xfrm>
            <a:off x="-1" y="1593587"/>
            <a:ext cx="1028588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01" name="Title 1"/>
          <p:cNvSpPr>
            <a:spLocks noGrp="1"/>
          </p:cNvSpPr>
          <p:nvPr>
            <p:ph type="title"/>
          </p:nvPr>
        </p:nvSpPr>
        <p:spPr>
          <a:xfrm>
            <a:off x="838200" y="365125"/>
            <a:ext cx="10515600" cy="1187811"/>
          </a:xfrm>
        </p:spPr>
        <p:txBody>
          <a:bodyPr/>
          <a:p>
            <a:r>
              <a:rPr lang="en-US" smtClean="0"/>
              <a:t>Click to edit Master title style</a:t>
            </a:r>
            <a:endParaRPr dirty="0" lang="en-US"/>
          </a:p>
        </p:txBody>
      </p:sp>
      <p:sp>
        <p:nvSpPr>
          <p:cNvPr id="1048802" name="Content Placeholder 2"/>
          <p:cNvSpPr>
            <a:spLocks noGrp="1"/>
          </p:cNvSpPr>
          <p:nvPr>
            <p:ph idx="1"/>
          </p:nvPr>
        </p:nvSpPr>
        <p:spPr>
          <a:xfrm>
            <a:off x="838200" y="1825625"/>
            <a:ext cx="10515600" cy="411326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54" name=""/>
        <p:cNvGrpSpPr/>
        <p:nvPr/>
      </p:nvGrpSpPr>
      <p:grpSpPr>
        <a:xfrm>
          <a:off x="0" y="0"/>
          <a:ext cx="0" cy="0"/>
          <a:chOff x="0" y="0"/>
          <a:chExt cx="0" cy="0"/>
        </a:xfrm>
      </p:grpSpPr>
      <p:sp>
        <p:nvSpPr>
          <p:cNvPr id="1048603" name="Date Placeholder 2"/>
          <p:cNvSpPr>
            <a:spLocks noGrp="1"/>
          </p:cNvSpPr>
          <p:nvPr>
            <p:ph type="dt" sz="half" idx="10"/>
          </p:nvPr>
        </p:nvSpPr>
        <p:spPr/>
        <p:txBody>
          <a:bodyPr/>
          <a:p>
            <a:r>
              <a:rPr dirty="0" lang="en-US"/>
              <a:t>MM.DD.20XX</a:t>
            </a:r>
            <a:endParaRPr dirty="0" lang="ru-RU"/>
          </a:p>
        </p:txBody>
      </p:sp>
      <p:sp>
        <p:nvSpPr>
          <p:cNvPr id="1048604" name="Footer Placeholder 3"/>
          <p:cNvSpPr>
            <a:spLocks noGrp="1"/>
          </p:cNvSpPr>
          <p:nvPr>
            <p:ph type="ftr" sz="quarter" idx="11"/>
          </p:nvPr>
        </p:nvSpPr>
        <p:spPr/>
        <p:txBody>
          <a:bodyPr/>
          <a:p>
            <a:r>
              <a:rPr dirty="0" lang="en-US"/>
              <a:t>ADD A FOOTER</a:t>
            </a:r>
            <a:endParaRPr dirty="0" lang="ru-RU"/>
          </a:p>
        </p:txBody>
      </p:sp>
      <p:sp>
        <p:nvSpPr>
          <p:cNvPr id="1048605"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606"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07" name="Title 1"/>
          <p:cNvSpPr>
            <a:spLocks noGrp="1"/>
          </p:cNvSpPr>
          <p:nvPr>
            <p:ph type="title" hasCustomPrompt="1"/>
          </p:nvPr>
        </p:nvSpPr>
        <p:spPr>
          <a:xfrm>
            <a:off x="6958722" y="2193928"/>
            <a:ext cx="4405067" cy="1325563"/>
          </a:xfrm>
        </p:spPr>
        <p:txBody>
          <a:bodyPr anchor="b" anchorCtr="0" bIns="0" lIns="0" rIns="0" tIns="0">
            <a:normAutofit/>
          </a:bodyPr>
          <a:lstStyle>
            <a:lvl1pPr>
              <a:defRPr b="1" sz="3600"/>
            </a:lvl1pPr>
          </a:lstStyle>
          <a:p>
            <a:r>
              <a:rPr dirty="0" lang="en-US"/>
              <a:t>CLICK TO EDIT MASTER TITLE</a:t>
            </a:r>
            <a:endParaRPr dirty="0" lang="ru-RU"/>
          </a:p>
        </p:txBody>
      </p:sp>
      <p:sp>
        <p:nvSpPr>
          <p:cNvPr id="1048608" name="Text Placeholder 2"/>
          <p:cNvSpPr>
            <a:spLocks noGrp="1"/>
          </p:cNvSpPr>
          <p:nvPr>
            <p:ph type="body" idx="1"/>
          </p:nvPr>
        </p:nvSpPr>
        <p:spPr>
          <a:xfrm>
            <a:off x="6958722" y="3937409"/>
            <a:ext cx="4412151" cy="539496"/>
          </a:xfrm>
        </p:spPr>
        <p:txBody>
          <a:bodyPr anchor="b"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09" name="Text Placeholder 2"/>
          <p:cNvSpPr>
            <a:spLocks noGrp="1"/>
          </p:cNvSpPr>
          <p:nvPr>
            <p:ph type="body" idx="13"/>
          </p:nvPr>
        </p:nvSpPr>
        <p:spPr>
          <a:xfrm>
            <a:off x="6958722" y="4669416"/>
            <a:ext cx="4405066" cy="1159884"/>
          </a:xfrm>
        </p:spPr>
        <p:txBody>
          <a:bodyPr anchor="t" anchorCtr="0" bIns="0" lIns="0" rIns="0" tIns="0">
            <a:normAutofit/>
          </a:bodyPr>
          <a:lstStyle>
            <a:lvl1pPr indent="0" marL="0">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0" name="Picture Placeholder 7"/>
          <p:cNvSpPr>
            <a:spLocks noGrp="1"/>
          </p:cNvSpPr>
          <p:nvPr>
            <p:ph type="pic" sz="quarter" idx="14"/>
          </p:nvPr>
        </p:nvSpPr>
        <p:spPr>
          <a:xfrm>
            <a:off x="0" y="1028700"/>
            <a:ext cx="6103084" cy="4800600"/>
          </a:xfrm>
        </p:spPr>
        <p:txBody>
          <a:bodyPr anchor="ctr" anchorCtr="0" bIns="0" lIns="0" rIns="0" tIns="0">
            <a:noAutofit/>
          </a:bodyPr>
          <a:lstStyle>
            <a:lvl1pPr algn="ctr" indent="0" marL="0">
              <a:buNone/>
              <a:defRPr sz="1800"/>
            </a:lvl1pPr>
          </a:lstStyle>
          <a:p>
            <a:r>
              <a:rPr lang="en-US" smtClean="0"/>
              <a:t>Click icon to add picture</a:t>
            </a:r>
            <a:endParaRPr dirty="0" lang="ru-RU"/>
          </a:p>
        </p:txBody>
      </p:sp>
      <p:sp>
        <p:nvSpPr>
          <p:cNvPr id="1048611" name="Picture Placeholder 13"/>
          <p:cNvSpPr>
            <a:spLocks noGrp="1"/>
          </p:cNvSpPr>
          <p:nvPr>
            <p:ph type="pic" sz="quarter" idx="16"/>
          </p:nvPr>
        </p:nvSpPr>
        <p:spPr>
          <a:xfrm>
            <a:off x="9013409"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612" name="Rectangle 22" descr="Rectangle shape"/>
          <p:cNvSpPr/>
          <p:nvPr userDrawn="1"/>
        </p:nvSpPr>
        <p:spPr>
          <a:xfrm>
            <a:off x="6102067" y="3654638"/>
            <a:ext cx="3264408"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86" name=""/>
        <p:cNvGrpSpPr/>
        <p:nvPr/>
      </p:nvGrpSpPr>
      <p:grpSpPr>
        <a:xfrm>
          <a:off x="0" y="0"/>
          <a:ext cx="0" cy="0"/>
          <a:chOff x="0" y="0"/>
          <a:chExt cx="0" cy="0"/>
        </a:xfrm>
      </p:grpSpPr>
      <p:sp>
        <p:nvSpPr>
          <p:cNvPr id="1048983" name="Date Placeholder 2"/>
          <p:cNvSpPr>
            <a:spLocks noGrp="1"/>
          </p:cNvSpPr>
          <p:nvPr>
            <p:ph type="dt" sz="half" idx="10"/>
          </p:nvPr>
        </p:nvSpPr>
        <p:spPr/>
        <p:txBody>
          <a:bodyPr/>
          <a:p>
            <a:r>
              <a:rPr dirty="0" lang="en-US"/>
              <a:t>MM.DD.20XX</a:t>
            </a:r>
            <a:endParaRPr dirty="0" lang="ru-RU"/>
          </a:p>
        </p:txBody>
      </p:sp>
      <p:sp>
        <p:nvSpPr>
          <p:cNvPr id="1048984" name="Footer Placeholder 3"/>
          <p:cNvSpPr>
            <a:spLocks noGrp="1"/>
          </p:cNvSpPr>
          <p:nvPr>
            <p:ph type="ftr" sz="quarter" idx="11"/>
          </p:nvPr>
        </p:nvSpPr>
        <p:spPr/>
        <p:txBody>
          <a:bodyPr/>
          <a:p>
            <a:r>
              <a:rPr dirty="0" lang="en-US"/>
              <a:t>ADD A FOOTER</a:t>
            </a:r>
            <a:endParaRPr dirty="0" lang="ru-RU"/>
          </a:p>
        </p:txBody>
      </p:sp>
      <p:sp>
        <p:nvSpPr>
          <p:cNvPr id="1048985"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86"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87" name="Rectangle 11" descr="Rectangle shape"/>
          <p:cNvSpPr/>
          <p:nvPr userDrawn="1"/>
        </p:nvSpPr>
        <p:spPr>
          <a:xfrm>
            <a:off x="-1" y="1593587"/>
            <a:ext cx="1028588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88" name="Title 1"/>
          <p:cNvSpPr>
            <a:spLocks noGrp="1"/>
          </p:cNvSpPr>
          <p:nvPr>
            <p:ph type="title"/>
          </p:nvPr>
        </p:nvSpPr>
        <p:spPr>
          <a:xfrm>
            <a:off x="838200" y="365125"/>
            <a:ext cx="10515600" cy="1187811"/>
          </a:xfrm>
        </p:spPr>
        <p:txBody>
          <a:bodyPr/>
          <a:p>
            <a:r>
              <a:rPr lang="en-US" smtClean="0"/>
              <a:t>Click to edit Master title style</a:t>
            </a:r>
            <a:endParaRPr dirty="0" lang="en-US"/>
          </a:p>
        </p:txBody>
      </p:sp>
      <p:sp>
        <p:nvSpPr>
          <p:cNvPr id="1048989" name="Content Placeholder 3"/>
          <p:cNvSpPr>
            <a:spLocks noGrp="1"/>
          </p:cNvSpPr>
          <p:nvPr>
            <p:ph sz="half" idx="2"/>
          </p:nvPr>
        </p:nvSpPr>
        <p:spPr>
          <a:xfrm>
            <a:off x="6172200" y="1825625"/>
            <a:ext cx="5181600" cy="411326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90" name="Content Placeholder 2"/>
          <p:cNvSpPr>
            <a:spLocks noGrp="1"/>
          </p:cNvSpPr>
          <p:nvPr>
            <p:ph sz="half" idx="1"/>
          </p:nvPr>
        </p:nvSpPr>
        <p:spPr>
          <a:xfrm>
            <a:off x="838200" y="1825625"/>
            <a:ext cx="5181600" cy="411326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89" name=""/>
        <p:cNvGrpSpPr/>
        <p:nvPr/>
      </p:nvGrpSpPr>
      <p:grpSpPr>
        <a:xfrm>
          <a:off x="0" y="0"/>
          <a:ext cx="0" cy="0"/>
          <a:chOff x="0" y="0"/>
          <a:chExt cx="0" cy="0"/>
        </a:xfrm>
      </p:grpSpPr>
      <p:sp>
        <p:nvSpPr>
          <p:cNvPr id="1049010" name="Date Placeholder 2"/>
          <p:cNvSpPr>
            <a:spLocks noGrp="1"/>
          </p:cNvSpPr>
          <p:nvPr>
            <p:ph type="dt" sz="half" idx="10"/>
          </p:nvPr>
        </p:nvSpPr>
        <p:spPr/>
        <p:txBody>
          <a:bodyPr/>
          <a:p>
            <a:r>
              <a:rPr dirty="0" lang="en-US"/>
              <a:t>MM.DD.20XX</a:t>
            </a:r>
            <a:endParaRPr dirty="0" lang="ru-RU"/>
          </a:p>
        </p:txBody>
      </p:sp>
      <p:sp>
        <p:nvSpPr>
          <p:cNvPr id="1049011" name="Footer Placeholder 3"/>
          <p:cNvSpPr>
            <a:spLocks noGrp="1"/>
          </p:cNvSpPr>
          <p:nvPr>
            <p:ph type="ftr" sz="quarter" idx="11"/>
          </p:nvPr>
        </p:nvSpPr>
        <p:spPr/>
        <p:txBody>
          <a:bodyPr/>
          <a:p>
            <a:r>
              <a:rPr dirty="0" lang="en-US"/>
              <a:t>ADD A FOOTER</a:t>
            </a:r>
            <a:endParaRPr dirty="0" lang="ru-RU"/>
          </a:p>
        </p:txBody>
      </p:sp>
      <p:sp>
        <p:nvSpPr>
          <p:cNvPr id="1049012"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13"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14" name="Rectangle 11" descr="Rectangle shape"/>
          <p:cNvSpPr/>
          <p:nvPr userDrawn="1"/>
        </p:nvSpPr>
        <p:spPr>
          <a:xfrm>
            <a:off x="-1" y="1593587"/>
            <a:ext cx="1028588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15" name="Title 1"/>
          <p:cNvSpPr>
            <a:spLocks noGrp="1"/>
          </p:cNvSpPr>
          <p:nvPr>
            <p:ph type="title"/>
          </p:nvPr>
        </p:nvSpPr>
        <p:spPr>
          <a:xfrm>
            <a:off x="838200" y="365125"/>
            <a:ext cx="10515600" cy="1187811"/>
          </a:xfrm>
        </p:spPr>
        <p:txBody>
          <a:bodyPr/>
          <a:p>
            <a:r>
              <a:rPr lang="en-US" smtClean="0"/>
              <a:t>Click to edit Master title style</a:t>
            </a:r>
            <a:endParaRPr dirty="0" lang="en-US"/>
          </a:p>
        </p:txBody>
      </p:sp>
      <p:sp>
        <p:nvSpPr>
          <p:cNvPr id="1049016" name="Content Placeholder 3"/>
          <p:cNvSpPr>
            <a:spLocks noGrp="1"/>
          </p:cNvSpPr>
          <p:nvPr>
            <p:ph sz="half" idx="2"/>
          </p:nvPr>
        </p:nvSpPr>
        <p:spPr>
          <a:xfrm>
            <a:off x="839788" y="2505075"/>
            <a:ext cx="5157787" cy="343381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7" name="Text Placeholder 4"/>
          <p:cNvSpPr>
            <a:spLocks noGrp="1"/>
          </p:cNvSpPr>
          <p:nvPr>
            <p:ph type="body" sz="quarter" idx="3"/>
          </p:nvPr>
        </p:nvSpPr>
        <p:spPr>
          <a:xfrm>
            <a:off x="6172200" y="1835405"/>
            <a:ext cx="5183188" cy="629019"/>
          </a:xfrm>
        </p:spPr>
        <p:txBody>
          <a:bodyPr anchor="b"/>
          <a:lstStyle>
            <a:lvl1pPr indent="0" marL="0">
              <a:buNone/>
              <a:defRPr b="1"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18" name="Content Placeholder 5"/>
          <p:cNvSpPr>
            <a:spLocks noGrp="1"/>
          </p:cNvSpPr>
          <p:nvPr>
            <p:ph sz="quarter" idx="4"/>
          </p:nvPr>
        </p:nvSpPr>
        <p:spPr>
          <a:xfrm>
            <a:off x="6172200" y="2505075"/>
            <a:ext cx="5183188" cy="343381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9" name="Text Placeholder 2"/>
          <p:cNvSpPr>
            <a:spLocks noGrp="1"/>
          </p:cNvSpPr>
          <p:nvPr>
            <p:ph type="body" idx="1"/>
          </p:nvPr>
        </p:nvSpPr>
        <p:spPr>
          <a:xfrm>
            <a:off x="839788" y="1835405"/>
            <a:ext cx="5157787" cy="629019"/>
          </a:xfrm>
        </p:spPr>
        <p:txBody>
          <a:bodyPr anchor="b" bIns="45720" lIns="91440" rIns="91440" rtlCol="0" tIns="45720" vert="horz">
            <a:normAutofit/>
          </a:bodyPr>
          <a:lstStyle>
            <a:lvl1pPr indent="0" marL="0">
              <a:buNone/>
              <a:defRPr b="1" lang="en-US">
                <a:solidFill>
                  <a:schemeClr val="tx1"/>
                </a:solidFill>
              </a:defRPr>
            </a:lvl1pPr>
          </a:lstStyle>
          <a:p>
            <a:pPr indent="-228600" lvl="0" marL="22860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65" name=""/>
        <p:cNvGrpSpPr/>
        <p:nvPr/>
      </p:nvGrpSpPr>
      <p:grpSpPr>
        <a:xfrm>
          <a:off x="0" y="0"/>
          <a:ext cx="0" cy="0"/>
          <a:chOff x="0" y="0"/>
          <a:chExt cx="0" cy="0"/>
        </a:xfrm>
      </p:grpSpPr>
      <p:sp>
        <p:nvSpPr>
          <p:cNvPr id="1048677" name="Date Placeholder 2"/>
          <p:cNvSpPr>
            <a:spLocks noGrp="1"/>
          </p:cNvSpPr>
          <p:nvPr>
            <p:ph type="dt" sz="half" idx="10"/>
          </p:nvPr>
        </p:nvSpPr>
        <p:spPr/>
        <p:txBody>
          <a:bodyPr/>
          <a:p>
            <a:r>
              <a:rPr dirty="0" lang="en-US"/>
              <a:t>MM.DD.20XX</a:t>
            </a:r>
            <a:endParaRPr dirty="0" lang="ru-RU"/>
          </a:p>
        </p:txBody>
      </p:sp>
      <p:sp>
        <p:nvSpPr>
          <p:cNvPr id="1048678" name="Footer Placeholder 3"/>
          <p:cNvSpPr>
            <a:spLocks noGrp="1"/>
          </p:cNvSpPr>
          <p:nvPr>
            <p:ph type="ftr" sz="quarter" idx="11"/>
          </p:nvPr>
        </p:nvSpPr>
        <p:spPr/>
        <p:txBody>
          <a:bodyPr/>
          <a:p>
            <a:r>
              <a:rPr dirty="0" lang="en-US"/>
              <a:t>ADD A FOOTER</a:t>
            </a:r>
            <a:endParaRPr dirty="0" lang="ru-RU"/>
          </a:p>
        </p:txBody>
      </p:sp>
      <p:sp>
        <p:nvSpPr>
          <p:cNvPr id="1048679"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680"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81" name="Rectangle 11" descr="Rectangle shape"/>
          <p:cNvSpPr/>
          <p:nvPr userDrawn="1"/>
        </p:nvSpPr>
        <p:spPr>
          <a:xfrm>
            <a:off x="-1" y="1593587"/>
            <a:ext cx="1028588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82" name="Title 1"/>
          <p:cNvSpPr>
            <a:spLocks noGrp="1"/>
          </p:cNvSpPr>
          <p:nvPr>
            <p:ph type="title"/>
          </p:nvPr>
        </p:nvSpPr>
        <p:spPr>
          <a:xfrm>
            <a:off x="838200" y="365125"/>
            <a:ext cx="10515600" cy="1187811"/>
          </a:xfrm>
        </p:spPr>
        <p:txBody>
          <a:bodyPr/>
          <a:p>
            <a:r>
              <a:rPr lang="en-US" smtClean="0"/>
              <a:t>Click to edit Master title style</a:t>
            </a:r>
            <a:endParaRPr dirty="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74" name=""/>
        <p:cNvGrpSpPr/>
        <p:nvPr/>
      </p:nvGrpSpPr>
      <p:grpSpPr>
        <a:xfrm>
          <a:off x="0" y="0"/>
          <a:ext cx="0" cy="0"/>
          <a:chOff x="0" y="0"/>
          <a:chExt cx="0" cy="0"/>
        </a:xfrm>
      </p:grpSpPr>
      <p:sp>
        <p:nvSpPr>
          <p:cNvPr id="1048791" name="Date Placeholder 2"/>
          <p:cNvSpPr>
            <a:spLocks noGrp="1"/>
          </p:cNvSpPr>
          <p:nvPr>
            <p:ph type="dt" sz="half" idx="10"/>
          </p:nvPr>
        </p:nvSpPr>
        <p:spPr/>
        <p:txBody>
          <a:bodyPr/>
          <a:p>
            <a:r>
              <a:rPr dirty="0" lang="en-US"/>
              <a:t>MM.DD.20XX</a:t>
            </a:r>
            <a:endParaRPr dirty="0" lang="ru-RU"/>
          </a:p>
        </p:txBody>
      </p:sp>
      <p:sp>
        <p:nvSpPr>
          <p:cNvPr id="1048792" name="Footer Placeholder 3"/>
          <p:cNvSpPr>
            <a:spLocks noGrp="1"/>
          </p:cNvSpPr>
          <p:nvPr>
            <p:ph type="ftr" sz="quarter" idx="11"/>
          </p:nvPr>
        </p:nvSpPr>
        <p:spPr/>
        <p:txBody>
          <a:bodyPr/>
          <a:p>
            <a:r>
              <a:rPr dirty="0" lang="en-US"/>
              <a:t>ADD A FOOTER</a:t>
            </a:r>
            <a:endParaRPr dirty="0" lang="ru-RU"/>
          </a:p>
        </p:txBody>
      </p:sp>
      <p:sp>
        <p:nvSpPr>
          <p:cNvPr id="1048793"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794"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795" name="Rectangle 17" descr="Rectangle shape"/>
          <p:cNvSpPr/>
          <p:nvPr userDrawn="1"/>
        </p:nvSpPr>
        <p:spPr>
          <a:xfrm>
            <a:off x="0" y="1347938"/>
            <a:ext cx="325374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83" name=""/>
        <p:cNvGrpSpPr/>
        <p:nvPr/>
      </p:nvGrpSpPr>
      <p:grpSpPr>
        <a:xfrm>
          <a:off x="0" y="0"/>
          <a:ext cx="0" cy="0"/>
          <a:chOff x="0" y="0"/>
          <a:chExt cx="0" cy="0"/>
        </a:xfrm>
      </p:grpSpPr>
      <p:sp>
        <p:nvSpPr>
          <p:cNvPr id="1048931" name="Rectangle 17"/>
          <p:cNvSpPr/>
          <p:nvPr userDrawn="1"/>
        </p:nvSpPr>
        <p:spPr>
          <a:xfrm>
            <a:off x="838200" y="2385066"/>
            <a:ext cx="3749040" cy="4472933"/>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32" name="Date Placeholder 2"/>
          <p:cNvSpPr>
            <a:spLocks noGrp="1"/>
          </p:cNvSpPr>
          <p:nvPr>
            <p:ph type="dt" sz="half" idx="10"/>
          </p:nvPr>
        </p:nvSpPr>
        <p:spPr/>
        <p:txBody>
          <a:bodyPr/>
          <a:p>
            <a:r>
              <a:rPr dirty="0" lang="en-US"/>
              <a:t>MM.DD.20XX</a:t>
            </a:r>
            <a:endParaRPr dirty="0" lang="ru-RU"/>
          </a:p>
        </p:txBody>
      </p:sp>
      <p:sp>
        <p:nvSpPr>
          <p:cNvPr id="1048933" name="Footer Placeholder 3"/>
          <p:cNvSpPr>
            <a:spLocks noGrp="1"/>
          </p:cNvSpPr>
          <p:nvPr>
            <p:ph type="ftr" sz="quarter" idx="11"/>
          </p:nvPr>
        </p:nvSpPr>
        <p:spPr/>
        <p:txBody>
          <a:bodyPr/>
          <a:p>
            <a:r>
              <a:rPr dirty="0" lang="en-US"/>
              <a:t>ADD A FOOTER</a:t>
            </a:r>
            <a:endParaRPr dirty="0" lang="ru-RU"/>
          </a:p>
        </p:txBody>
      </p:sp>
      <p:sp>
        <p:nvSpPr>
          <p:cNvPr id="104893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3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36" name="Rectangle 11" descr="Rectangle shape"/>
          <p:cNvSpPr/>
          <p:nvPr userDrawn="1"/>
        </p:nvSpPr>
        <p:spPr>
          <a:xfrm>
            <a:off x="-1" y="2055503"/>
            <a:ext cx="493776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37" name="Title 1"/>
          <p:cNvSpPr>
            <a:spLocks noGrp="1"/>
          </p:cNvSpPr>
          <p:nvPr>
            <p:ph type="title"/>
          </p:nvPr>
        </p:nvSpPr>
        <p:spPr>
          <a:xfrm>
            <a:off x="838200" y="457200"/>
            <a:ext cx="3749040" cy="1469907"/>
          </a:xfrm>
        </p:spPr>
        <p:txBody>
          <a:bodyPr anchor="b" bIns="0" lIns="274320" rIns="274320" tIns="182880"/>
          <a:lstStyle>
            <a:lvl1pPr>
              <a:defRPr sz="3200"/>
            </a:lvl1pPr>
          </a:lstStyle>
          <a:p>
            <a:r>
              <a:rPr lang="en-US" smtClean="0"/>
              <a:t>Click to edit Master title style</a:t>
            </a:r>
            <a:endParaRPr dirty="0" lang="en-US"/>
          </a:p>
        </p:txBody>
      </p:sp>
      <p:sp>
        <p:nvSpPr>
          <p:cNvPr id="1048938" name="Text Placeholder 3"/>
          <p:cNvSpPr>
            <a:spLocks noGrp="1"/>
          </p:cNvSpPr>
          <p:nvPr>
            <p:ph type="body" sz="half" idx="2"/>
          </p:nvPr>
        </p:nvSpPr>
        <p:spPr>
          <a:xfrm>
            <a:off x="838200" y="2630078"/>
            <a:ext cx="3749040" cy="3238910"/>
          </a:xfrm>
        </p:spPr>
        <p:txBody>
          <a:bodyPr bIns="0" lIns="274320" rIns="274320" tIns="182880"/>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939" name="Content Placeholder 2"/>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80" name=""/>
        <p:cNvGrpSpPr/>
        <p:nvPr/>
      </p:nvGrpSpPr>
      <p:grpSpPr>
        <a:xfrm>
          <a:off x="0" y="0"/>
          <a:ext cx="0" cy="0"/>
          <a:chOff x="0" y="0"/>
          <a:chExt cx="0" cy="0"/>
        </a:xfrm>
      </p:grpSpPr>
      <p:sp>
        <p:nvSpPr>
          <p:cNvPr id="1048898" name="Rectangle 17"/>
          <p:cNvSpPr/>
          <p:nvPr userDrawn="1"/>
        </p:nvSpPr>
        <p:spPr>
          <a:xfrm>
            <a:off x="838200" y="2385066"/>
            <a:ext cx="3749040" cy="4472933"/>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99" name="Date Placeholder 2"/>
          <p:cNvSpPr>
            <a:spLocks noGrp="1"/>
          </p:cNvSpPr>
          <p:nvPr>
            <p:ph type="dt" sz="half" idx="10"/>
          </p:nvPr>
        </p:nvSpPr>
        <p:spPr/>
        <p:txBody>
          <a:bodyPr/>
          <a:p>
            <a:r>
              <a:rPr dirty="0" lang="en-US"/>
              <a:t>MM.DD.20XX</a:t>
            </a:r>
            <a:endParaRPr dirty="0" lang="ru-RU"/>
          </a:p>
        </p:txBody>
      </p:sp>
      <p:sp>
        <p:nvSpPr>
          <p:cNvPr id="1048900" name="Footer Placeholder 3"/>
          <p:cNvSpPr>
            <a:spLocks noGrp="1"/>
          </p:cNvSpPr>
          <p:nvPr>
            <p:ph type="ftr" sz="quarter" idx="11"/>
          </p:nvPr>
        </p:nvSpPr>
        <p:spPr/>
        <p:txBody>
          <a:bodyPr/>
          <a:p>
            <a:r>
              <a:rPr dirty="0" lang="en-US"/>
              <a:t>ADD A FOOTER</a:t>
            </a:r>
            <a:endParaRPr dirty="0" lang="ru-RU"/>
          </a:p>
        </p:txBody>
      </p:sp>
      <p:sp>
        <p:nvSpPr>
          <p:cNvPr id="1048901"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02"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03" name="Rectangle 11" descr="Rectangle shape"/>
          <p:cNvSpPr/>
          <p:nvPr userDrawn="1"/>
        </p:nvSpPr>
        <p:spPr>
          <a:xfrm>
            <a:off x="-1" y="2055503"/>
            <a:ext cx="493776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04" name="Title 1"/>
          <p:cNvSpPr>
            <a:spLocks noGrp="1"/>
          </p:cNvSpPr>
          <p:nvPr>
            <p:ph type="title"/>
          </p:nvPr>
        </p:nvSpPr>
        <p:spPr>
          <a:xfrm>
            <a:off x="838200" y="457200"/>
            <a:ext cx="3749040" cy="1469907"/>
          </a:xfrm>
        </p:spPr>
        <p:txBody>
          <a:bodyPr anchor="b" bIns="0" lIns="274320" rIns="274320" tIns="182880"/>
          <a:lstStyle>
            <a:lvl1pPr>
              <a:defRPr sz="3200"/>
            </a:lvl1pPr>
          </a:lstStyle>
          <a:p>
            <a:r>
              <a:rPr lang="en-US" smtClean="0"/>
              <a:t>Click to edit Master title style</a:t>
            </a:r>
            <a:endParaRPr dirty="0" lang="en-US"/>
          </a:p>
        </p:txBody>
      </p:sp>
      <p:sp>
        <p:nvSpPr>
          <p:cNvPr id="1048905" name="Text Placeholder 3"/>
          <p:cNvSpPr>
            <a:spLocks noGrp="1"/>
          </p:cNvSpPr>
          <p:nvPr>
            <p:ph type="body" sz="half" idx="2"/>
          </p:nvPr>
        </p:nvSpPr>
        <p:spPr>
          <a:xfrm>
            <a:off x="838200" y="2630078"/>
            <a:ext cx="3749040" cy="3238910"/>
          </a:xfrm>
        </p:spPr>
        <p:txBody>
          <a:bodyPr bIns="0" lIns="274320" rIns="274320" tIns="182880"/>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906" name="Picture Placeholder 2"/>
          <p:cNvSpPr>
            <a:spLocks noGrp="1"/>
          </p:cNvSpPr>
          <p:nvPr>
            <p:ph type="pic" idx="1"/>
          </p:nvPr>
        </p:nvSpPr>
        <p:spPr>
          <a:xfrm>
            <a:off x="5267324" y="457201"/>
            <a:ext cx="6088063" cy="540385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91" name=""/>
        <p:cNvGrpSpPr/>
        <p:nvPr/>
      </p:nvGrpSpPr>
      <p:grpSpPr>
        <a:xfrm>
          <a:off x="0" y="0"/>
          <a:ext cx="0" cy="0"/>
          <a:chOff x="0" y="0"/>
          <a:chExt cx="0" cy="0"/>
        </a:xfrm>
      </p:grpSpPr>
      <p:sp>
        <p:nvSpPr>
          <p:cNvPr id="1049029" name="Date Placeholder 2"/>
          <p:cNvSpPr>
            <a:spLocks noGrp="1"/>
          </p:cNvSpPr>
          <p:nvPr>
            <p:ph type="dt" sz="half" idx="10"/>
          </p:nvPr>
        </p:nvSpPr>
        <p:spPr/>
        <p:txBody>
          <a:bodyPr/>
          <a:p>
            <a:r>
              <a:rPr dirty="0" lang="en-US"/>
              <a:t>MM.DD.20XX</a:t>
            </a:r>
            <a:endParaRPr dirty="0" lang="ru-RU"/>
          </a:p>
        </p:txBody>
      </p:sp>
      <p:sp>
        <p:nvSpPr>
          <p:cNvPr id="1049030" name="Footer Placeholder 3"/>
          <p:cNvSpPr>
            <a:spLocks noGrp="1"/>
          </p:cNvSpPr>
          <p:nvPr>
            <p:ph type="ftr" sz="quarter" idx="11"/>
          </p:nvPr>
        </p:nvSpPr>
        <p:spPr/>
        <p:txBody>
          <a:bodyPr/>
          <a:p>
            <a:r>
              <a:rPr dirty="0" lang="en-US"/>
              <a:t>ADD A FOOTER</a:t>
            </a:r>
            <a:endParaRPr dirty="0" lang="ru-RU"/>
          </a:p>
        </p:txBody>
      </p:sp>
      <p:sp>
        <p:nvSpPr>
          <p:cNvPr id="1049031"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32"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33" name="Title 1"/>
          <p:cNvSpPr>
            <a:spLocks noGrp="1"/>
          </p:cNvSpPr>
          <p:nvPr>
            <p:ph type="title" hasCustomPrompt="1"/>
          </p:nvPr>
        </p:nvSpPr>
        <p:spPr>
          <a:xfrm>
            <a:off x="839789" y="707217"/>
            <a:ext cx="10512424" cy="606677"/>
          </a:xfrm>
        </p:spPr>
        <p:txBody>
          <a:bodyPr anchor="t"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a:t>
            </a:r>
            <a:endParaRPr dirty="0" lang="ru-RU"/>
          </a:p>
        </p:txBody>
      </p:sp>
      <p:sp>
        <p:nvSpPr>
          <p:cNvPr id="1049034" name="Text Placeholder 3"/>
          <p:cNvSpPr>
            <a:spLocks noGrp="1"/>
          </p:cNvSpPr>
          <p:nvPr>
            <p:ph type="body" sz="half" idx="2"/>
          </p:nvPr>
        </p:nvSpPr>
        <p:spPr>
          <a:xfrm>
            <a:off x="883319" y="3054194"/>
            <a:ext cx="1616512" cy="519503"/>
          </a:xfrm>
        </p:spPr>
        <p:txBody>
          <a:bodyPr anchor="t" anchorCtr="0" bIns="0" lIns="0" rIns="91440" tIns="0">
            <a:normAutofit/>
          </a:bodyPr>
          <a:lstStyle>
            <a:lvl1pPr indent="0" marL="0">
              <a:lnSpc>
                <a:spcPct val="100000"/>
              </a:lnSpc>
              <a:spcBef>
                <a:spcPts val="0"/>
              </a:spcBef>
              <a:buNone/>
              <a:defRPr dirty="0" sz="1400" i="0" kern="1200" lang="en-US" smtClean="0">
                <a:solidFill>
                  <a:schemeClr val="tx2"/>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035" name="Text Placeholder 3"/>
          <p:cNvSpPr>
            <a:spLocks noGrp="1"/>
          </p:cNvSpPr>
          <p:nvPr>
            <p:ph type="body" sz="half" idx="34" hasCustomPrompt="1"/>
          </p:nvPr>
        </p:nvSpPr>
        <p:spPr>
          <a:xfrm>
            <a:off x="1465609" y="2023413"/>
            <a:ext cx="2752023" cy="896112"/>
          </a:xfrm>
        </p:spPr>
        <p:txBody>
          <a:bodyPr anchor="ctr" anchorCtr="0" bIns="0" lIns="0" rIns="0">
            <a:normAutofit/>
          </a:bodyPr>
          <a:lstStyle>
            <a:lvl1pPr indent="0" marL="0">
              <a:spcBef>
                <a:spcPts val="0"/>
              </a:spcBef>
              <a:buNone/>
              <a:defRPr b="1" dirty="0" sz="2000" kern="1200" lang="en-US">
                <a:solidFill>
                  <a:schemeClr val="tx1"/>
                </a:solidFill>
                <a:latin typeface="+mj-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Master text</a:t>
            </a:r>
            <a:br>
              <a:rPr dirty="0" lang="en-US"/>
            </a:br>
            <a:r>
              <a:rPr dirty="0" lang="en-US"/>
              <a:t>styles</a:t>
            </a:r>
          </a:p>
        </p:txBody>
      </p:sp>
      <p:sp>
        <p:nvSpPr>
          <p:cNvPr id="1049036" name="Text Placeholder 3"/>
          <p:cNvSpPr>
            <a:spLocks noGrp="1"/>
          </p:cNvSpPr>
          <p:nvPr>
            <p:ph type="body" sz="half" idx="36"/>
          </p:nvPr>
        </p:nvSpPr>
        <p:spPr>
          <a:xfrm>
            <a:off x="2512629" y="3054194"/>
            <a:ext cx="1623978" cy="519503"/>
          </a:xfrm>
        </p:spPr>
        <p:txBody>
          <a:bodyPr anchor="t" anchorCtr="0" bIns="0" lIns="0" rIns="91440" tIns="0">
            <a:normAutofit/>
          </a:bodyPr>
          <a:lstStyle>
            <a:lvl1pPr indent="0" marL="0">
              <a:lnSpc>
                <a:spcPct val="100000"/>
              </a:lnSpc>
              <a:spcBef>
                <a:spcPts val="0"/>
              </a:spcBef>
              <a:buNone/>
              <a:defRPr dirty="0" sz="1400" i="0" kern="1200" lang="en-US" smtClean="0">
                <a:solidFill>
                  <a:schemeClr val="tx2"/>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algn="l" defTabSz="914400" eaLnBrk="1" hangingPunct="1" indent="0" latinLnBrk="0" lvl="0" marL="0" rtl="0">
              <a:lnSpc>
                <a:spcPct val="100000"/>
              </a:lnSpc>
              <a:spcBef>
                <a:spcPts val="0"/>
              </a:spcBef>
              <a:buFont typeface="Arial" panose="020B0604020202020204" pitchFamily="34" charset="0"/>
              <a:buNone/>
            </a:pPr>
            <a:r>
              <a:rPr lang="en-US" smtClean="0"/>
              <a:t>Click to edit Master text styles</a:t>
            </a:r>
          </a:p>
        </p:txBody>
      </p:sp>
      <p:sp>
        <p:nvSpPr>
          <p:cNvPr id="1049037" name="Picture Placeholder 12"/>
          <p:cNvSpPr>
            <a:spLocks noGrp="1"/>
          </p:cNvSpPr>
          <p:nvPr>
            <p:ph type="pic" sz="quarter" idx="37"/>
          </p:nvPr>
        </p:nvSpPr>
        <p:spPr>
          <a:xfrm>
            <a:off x="875852" y="3677189"/>
            <a:ext cx="1636776" cy="1618488"/>
          </a:xfrm>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38" name="Picture Placeholder 12"/>
          <p:cNvSpPr>
            <a:spLocks noGrp="1"/>
          </p:cNvSpPr>
          <p:nvPr>
            <p:ph type="pic" sz="quarter" idx="38"/>
          </p:nvPr>
        </p:nvSpPr>
        <p:spPr>
          <a:xfrm>
            <a:off x="2499831" y="3677189"/>
            <a:ext cx="1636776" cy="1618488"/>
          </a:xfrm>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39" name="Text Placeholder 3"/>
          <p:cNvSpPr>
            <a:spLocks noGrp="1"/>
          </p:cNvSpPr>
          <p:nvPr>
            <p:ph type="body" sz="half" idx="39"/>
          </p:nvPr>
        </p:nvSpPr>
        <p:spPr>
          <a:xfrm>
            <a:off x="4912823" y="3054194"/>
            <a:ext cx="2113508" cy="519503"/>
          </a:xfrm>
        </p:spPr>
        <p:txBody>
          <a:bodyPr anchor="t" anchorCtr="0" bIns="0" lIns="0" rIns="0" tIns="0">
            <a:normAutofit/>
          </a:bodyPr>
          <a:lstStyle>
            <a:lvl1pPr indent="0" marL="0">
              <a:lnSpc>
                <a:spcPct val="100000"/>
              </a:lnSpc>
              <a:spcBef>
                <a:spcPts val="0"/>
              </a:spcBef>
              <a:buNone/>
              <a:defRPr sz="1400" i="0" kern="1200" lang="en-US" smtClean="0">
                <a:solidFill>
                  <a:schemeClr val="tx2"/>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algn="l" defTabSz="914400" eaLnBrk="1" hangingPunct="1" indent="0" latinLnBrk="0" lvl="0" marL="0" rtl="0">
              <a:lnSpc>
                <a:spcPct val="100000"/>
              </a:lnSpc>
              <a:spcBef>
                <a:spcPts val="0"/>
              </a:spcBef>
              <a:buFont typeface="Arial" panose="020B0604020202020204" pitchFamily="34" charset="0"/>
              <a:buNone/>
            </a:pPr>
            <a:r>
              <a:rPr lang="en-US" smtClean="0"/>
              <a:t>Click to edit Master text styles</a:t>
            </a:r>
          </a:p>
        </p:txBody>
      </p:sp>
      <p:sp>
        <p:nvSpPr>
          <p:cNvPr id="1049040" name="Text Placeholder 3"/>
          <p:cNvSpPr>
            <a:spLocks noGrp="1"/>
          </p:cNvSpPr>
          <p:nvPr>
            <p:ph type="body" sz="half" idx="40" hasCustomPrompt="1"/>
          </p:nvPr>
        </p:nvSpPr>
        <p:spPr>
          <a:xfrm>
            <a:off x="5575353" y="2023413"/>
            <a:ext cx="1622417" cy="896112"/>
          </a:xfrm>
        </p:spPr>
        <p:txBody>
          <a:bodyPr anchor="ctr" anchorCtr="0" bIns="0" lIns="0" rIns="0">
            <a:normAutofit/>
          </a:bodyPr>
          <a:lstStyle>
            <a:lvl1pPr indent="0" marL="0">
              <a:spcBef>
                <a:spcPts val="0"/>
              </a:spcBef>
              <a:buNone/>
              <a:defRPr b="1" dirty="0" sz="2000" kern="1200" lang="en-US">
                <a:solidFill>
                  <a:schemeClr val="tx1"/>
                </a:solidFill>
                <a:latin typeface="+mj-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Master text</a:t>
            </a:r>
            <a:br>
              <a:rPr dirty="0" lang="en-US"/>
            </a:br>
            <a:r>
              <a:rPr dirty="0" lang="en-US"/>
              <a:t>styles</a:t>
            </a:r>
          </a:p>
        </p:txBody>
      </p:sp>
      <p:sp>
        <p:nvSpPr>
          <p:cNvPr id="1049041" name="Picture Placeholder 12"/>
          <p:cNvSpPr>
            <a:spLocks noGrp="1"/>
          </p:cNvSpPr>
          <p:nvPr>
            <p:ph type="pic" sz="quarter" idx="43"/>
          </p:nvPr>
        </p:nvSpPr>
        <p:spPr>
          <a:xfrm>
            <a:off x="4912823" y="3677189"/>
            <a:ext cx="2048256" cy="896112"/>
          </a:xfrm>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42" name="Text Placeholder 3"/>
          <p:cNvSpPr>
            <a:spLocks noGrp="1"/>
          </p:cNvSpPr>
          <p:nvPr>
            <p:ph type="body" sz="half" idx="45"/>
          </p:nvPr>
        </p:nvSpPr>
        <p:spPr>
          <a:xfrm>
            <a:off x="7873425" y="3054194"/>
            <a:ext cx="2197044" cy="519503"/>
          </a:xfrm>
        </p:spPr>
        <p:txBody>
          <a:bodyPr anchor="t" anchorCtr="0" bIns="0" lIns="0" rIns="0" tIns="0">
            <a:normAutofit/>
          </a:bodyPr>
          <a:lstStyle>
            <a:lvl1pPr indent="0" marL="0">
              <a:lnSpc>
                <a:spcPct val="100000"/>
              </a:lnSpc>
              <a:spcBef>
                <a:spcPts val="0"/>
              </a:spcBef>
              <a:buNone/>
              <a:defRPr sz="1400" i="0" kern="1200" lang="en-US" smtClean="0">
                <a:solidFill>
                  <a:schemeClr val="tx2"/>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algn="l" defTabSz="914400" eaLnBrk="1" hangingPunct="1" indent="0" latinLnBrk="0" lvl="0" marL="0" rtl="0">
              <a:lnSpc>
                <a:spcPct val="100000"/>
              </a:lnSpc>
              <a:spcBef>
                <a:spcPts val="0"/>
              </a:spcBef>
              <a:buFont typeface="Arial" panose="020B0604020202020204" pitchFamily="34" charset="0"/>
              <a:buNone/>
            </a:pPr>
            <a:r>
              <a:rPr lang="en-US" smtClean="0"/>
              <a:t>Click to edit Master text styles</a:t>
            </a:r>
          </a:p>
        </p:txBody>
      </p:sp>
      <p:sp>
        <p:nvSpPr>
          <p:cNvPr id="1049043" name="Text Placeholder 3"/>
          <p:cNvSpPr>
            <a:spLocks noGrp="1"/>
          </p:cNvSpPr>
          <p:nvPr>
            <p:ph type="body" sz="half" idx="46" hasCustomPrompt="1"/>
          </p:nvPr>
        </p:nvSpPr>
        <p:spPr>
          <a:xfrm>
            <a:off x="8535245" y="2023413"/>
            <a:ext cx="1622417" cy="896112"/>
          </a:xfrm>
        </p:spPr>
        <p:txBody>
          <a:bodyPr anchor="ctr" anchorCtr="0" bIns="0" lIns="0" rIns="0">
            <a:normAutofit/>
          </a:bodyPr>
          <a:lstStyle>
            <a:lvl1pPr indent="0" marL="0">
              <a:spcBef>
                <a:spcPts val="0"/>
              </a:spcBef>
              <a:buNone/>
              <a:defRPr b="1" dirty="0" sz="2000" kern="1200" lang="en-US">
                <a:solidFill>
                  <a:schemeClr val="tx1"/>
                </a:solidFill>
                <a:latin typeface="+mj-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a:t>Master text</a:t>
            </a:r>
            <a:br>
              <a:rPr dirty="0" lang="en-US"/>
            </a:br>
            <a:r>
              <a:rPr dirty="0" lang="en-US"/>
              <a:t>styles</a:t>
            </a:r>
          </a:p>
        </p:txBody>
      </p:sp>
      <p:sp>
        <p:nvSpPr>
          <p:cNvPr id="1049044" name="Text Placeholder 3"/>
          <p:cNvSpPr>
            <a:spLocks noGrp="1"/>
          </p:cNvSpPr>
          <p:nvPr>
            <p:ph type="body" sz="half" idx="49"/>
          </p:nvPr>
        </p:nvSpPr>
        <p:spPr>
          <a:xfrm>
            <a:off x="7873424" y="4355259"/>
            <a:ext cx="2197044" cy="519503"/>
          </a:xfrm>
        </p:spPr>
        <p:txBody>
          <a:bodyPr anchor="t" anchorCtr="0" bIns="0" lIns="0" rIns="0" tIns="0">
            <a:normAutofit/>
          </a:bodyPr>
          <a:lstStyle>
            <a:lvl1pPr indent="0" marL="0">
              <a:lnSpc>
                <a:spcPct val="100000"/>
              </a:lnSpc>
              <a:spcBef>
                <a:spcPts val="0"/>
              </a:spcBef>
              <a:buNone/>
              <a:defRPr sz="1400" i="0" kern="1200" lang="en-US" smtClean="0">
                <a:solidFill>
                  <a:schemeClr val="tx1"/>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algn="l" defTabSz="914400" eaLnBrk="1" hangingPunct="1" indent="0" latinLnBrk="0" lvl="0" marL="0" rtl="0">
              <a:lnSpc>
                <a:spcPct val="100000"/>
              </a:lnSpc>
              <a:spcBef>
                <a:spcPts val="0"/>
              </a:spcBef>
              <a:buFont typeface="Arial" panose="020B0604020202020204" pitchFamily="34" charset="0"/>
              <a:buNone/>
            </a:pPr>
            <a:r>
              <a:rPr lang="en-US" smtClean="0"/>
              <a:t>Click to edit Master text styles</a:t>
            </a:r>
          </a:p>
        </p:txBody>
      </p:sp>
      <p:sp>
        <p:nvSpPr>
          <p:cNvPr id="1049045" name="Text Placeholder 3"/>
          <p:cNvSpPr>
            <a:spLocks noGrp="1"/>
          </p:cNvSpPr>
          <p:nvPr>
            <p:ph type="body" sz="half" idx="51"/>
          </p:nvPr>
        </p:nvSpPr>
        <p:spPr>
          <a:xfrm>
            <a:off x="4912823" y="4776173"/>
            <a:ext cx="2048256" cy="519503"/>
          </a:xfrm>
        </p:spPr>
        <p:txBody>
          <a:bodyPr anchor="t" anchorCtr="0" bIns="0" lIns="0" rIns="0" tIns="0">
            <a:normAutofit/>
          </a:bodyPr>
          <a:lstStyle>
            <a:lvl1pPr indent="0" marL="0">
              <a:lnSpc>
                <a:spcPct val="100000"/>
              </a:lnSpc>
              <a:spcBef>
                <a:spcPts val="0"/>
              </a:spcBef>
              <a:buNone/>
              <a:defRPr sz="1400" i="0" kern="1200" lang="en-US" smtClean="0">
                <a:solidFill>
                  <a:schemeClr val="tx1"/>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algn="l" defTabSz="914400" eaLnBrk="1" hangingPunct="1" indent="0" latinLnBrk="0" lvl="0" marL="0" rtl="0">
              <a:lnSpc>
                <a:spcPct val="100000"/>
              </a:lnSpc>
              <a:spcBef>
                <a:spcPts val="0"/>
              </a:spcBef>
              <a:buFont typeface="Arial" panose="020B0604020202020204" pitchFamily="34" charset="0"/>
              <a:buNone/>
            </a:pPr>
            <a:r>
              <a:rPr lang="en-US" smtClean="0"/>
              <a:t>Click to edit Master text styles</a:t>
            </a:r>
          </a:p>
        </p:txBody>
      </p:sp>
      <p:sp>
        <p:nvSpPr>
          <p:cNvPr id="1049046" name="Text Placeholder 7"/>
          <p:cNvSpPr>
            <a:spLocks noGrp="1"/>
          </p:cNvSpPr>
          <p:nvPr>
            <p:ph type="body" sz="quarter" idx="25" hasCustomPrompt="1"/>
          </p:nvPr>
        </p:nvSpPr>
        <p:spPr>
          <a:xfrm>
            <a:off x="823358" y="2023413"/>
            <a:ext cx="558402" cy="896112"/>
          </a:xfrm>
        </p:spPr>
        <p:txBody>
          <a:bodyPr bIns="0" lIns="0" rIns="0" tIns="0">
            <a:noAutofit/>
          </a:bodyPr>
          <a:lstStyle>
            <a:lvl1pPr algn="l" indent="0" marL="0">
              <a:buNone/>
              <a:defRPr b="1" sz="7000">
                <a:solidFill>
                  <a:schemeClr val="tx2"/>
                </a:solidFill>
                <a:latin typeface="+mj-lt"/>
                <a:ea typeface="Tahoma" panose="020B0604030504040204" pitchFamily="34" charset="0"/>
                <a:cs typeface="Tahoma" panose="020B0604030504040204" pitchFamily="34" charset="0"/>
              </a:defRPr>
            </a:lvl1pPr>
          </a:lstStyle>
          <a:p>
            <a:pPr lvl="0"/>
            <a:r>
              <a:rPr dirty="0" lang="en-US"/>
              <a:t>1</a:t>
            </a:r>
            <a:endParaRPr dirty="0" lang="ru-RU"/>
          </a:p>
        </p:txBody>
      </p:sp>
      <p:sp>
        <p:nvSpPr>
          <p:cNvPr id="1049047" name="Text Placeholder 7"/>
          <p:cNvSpPr>
            <a:spLocks noGrp="1"/>
          </p:cNvSpPr>
          <p:nvPr>
            <p:ph type="body" sz="quarter" idx="52" hasCustomPrompt="1"/>
          </p:nvPr>
        </p:nvSpPr>
        <p:spPr>
          <a:xfrm>
            <a:off x="4912823" y="2023413"/>
            <a:ext cx="558402" cy="896112"/>
          </a:xfrm>
        </p:spPr>
        <p:txBody>
          <a:bodyPr bIns="0" lIns="0" rIns="0" tIns="0">
            <a:noAutofit/>
          </a:bodyPr>
          <a:lstStyle>
            <a:lvl1pPr algn="l" indent="0" marL="0">
              <a:buNone/>
              <a:defRPr b="1" sz="7000">
                <a:solidFill>
                  <a:schemeClr val="tx2"/>
                </a:solidFill>
                <a:latin typeface="+mj-lt"/>
                <a:ea typeface="Tahoma" panose="020B0604030504040204" pitchFamily="34" charset="0"/>
                <a:cs typeface="Tahoma" panose="020B0604030504040204" pitchFamily="34" charset="0"/>
              </a:defRPr>
            </a:lvl1pPr>
          </a:lstStyle>
          <a:p>
            <a:pPr lvl="0"/>
            <a:r>
              <a:rPr dirty="0" lang="en-US"/>
              <a:t>1</a:t>
            </a:r>
            <a:endParaRPr dirty="0" lang="ru-RU"/>
          </a:p>
        </p:txBody>
      </p:sp>
      <p:sp>
        <p:nvSpPr>
          <p:cNvPr id="1049048" name="Text Placeholder 7"/>
          <p:cNvSpPr>
            <a:spLocks noGrp="1"/>
          </p:cNvSpPr>
          <p:nvPr>
            <p:ph type="body" sz="quarter" idx="53" hasCustomPrompt="1"/>
          </p:nvPr>
        </p:nvSpPr>
        <p:spPr>
          <a:xfrm>
            <a:off x="7873424" y="2023413"/>
            <a:ext cx="558402" cy="896112"/>
          </a:xfrm>
        </p:spPr>
        <p:txBody>
          <a:bodyPr bIns="0" lIns="0" rIns="0" tIns="0">
            <a:noAutofit/>
          </a:bodyPr>
          <a:lstStyle>
            <a:lvl1pPr algn="l" indent="0" marL="0">
              <a:buNone/>
              <a:defRPr b="1" sz="7000">
                <a:solidFill>
                  <a:schemeClr val="tx2"/>
                </a:solidFill>
                <a:latin typeface="+mj-lt"/>
                <a:ea typeface="Tahoma" panose="020B0604030504040204" pitchFamily="34" charset="0"/>
                <a:cs typeface="Tahoma" panose="020B0604030504040204" pitchFamily="34" charset="0"/>
              </a:defRPr>
            </a:lvl1pPr>
          </a:lstStyle>
          <a:p>
            <a:pPr lvl="0"/>
            <a:r>
              <a:rPr dirty="0" lang="en-US"/>
              <a:t>1</a:t>
            </a:r>
            <a:endParaRPr dirty="0" lang="ru-RU"/>
          </a:p>
        </p:txBody>
      </p:sp>
      <p:sp>
        <p:nvSpPr>
          <p:cNvPr id="1049049" name="Picture Placeholder 13"/>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050" name="Text Placeholder 3"/>
          <p:cNvSpPr>
            <a:spLocks noGrp="1"/>
          </p:cNvSpPr>
          <p:nvPr>
            <p:ph type="body" sz="half" idx="50"/>
          </p:nvPr>
        </p:nvSpPr>
        <p:spPr>
          <a:xfrm>
            <a:off x="2359124" y="5706529"/>
            <a:ext cx="8993089" cy="365122"/>
          </a:xfrm>
        </p:spPr>
        <p:txBody>
          <a:bodyPr anchor="t" anchorCtr="0" bIns="0" lIns="0" rIns="0" tIns="0">
            <a:normAutofit/>
          </a:bodyPr>
          <a:lstStyle>
            <a:lvl1pPr algn="r" indent="0" marL="0">
              <a:lnSpc>
                <a:spcPct val="100000"/>
              </a:lnSpc>
              <a:spcBef>
                <a:spcPts val="0"/>
              </a:spcBef>
              <a:buNone/>
              <a:defRPr sz="1200" i="1" kern="1200" lang="en-US" smtClean="0">
                <a:solidFill>
                  <a:schemeClr val="tx1"/>
                </a:solidFill>
                <a:latin typeface="+mn-lt"/>
                <a:ea typeface="+mn-ea"/>
                <a:cs typeface="+mn-cs"/>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56" name=""/>
        <p:cNvGrpSpPr/>
        <p:nvPr/>
      </p:nvGrpSpPr>
      <p:grpSpPr>
        <a:xfrm>
          <a:off x="0" y="0"/>
          <a:ext cx="0" cy="0"/>
          <a:chOff x="0" y="0"/>
          <a:chExt cx="0" cy="0"/>
        </a:xfrm>
      </p:grpSpPr>
      <p:sp>
        <p:nvSpPr>
          <p:cNvPr id="1048618" name="Date Placeholder 2"/>
          <p:cNvSpPr>
            <a:spLocks noGrp="1"/>
          </p:cNvSpPr>
          <p:nvPr>
            <p:ph type="dt" sz="half" idx="10"/>
          </p:nvPr>
        </p:nvSpPr>
        <p:spPr/>
        <p:txBody>
          <a:bodyPr/>
          <a:p>
            <a:r>
              <a:rPr dirty="0" lang="en-US"/>
              <a:t>MM.DD.20XX</a:t>
            </a:r>
            <a:endParaRPr dirty="0" lang="ru-RU"/>
          </a:p>
        </p:txBody>
      </p:sp>
      <p:sp>
        <p:nvSpPr>
          <p:cNvPr id="1048619" name="Footer Placeholder 3"/>
          <p:cNvSpPr>
            <a:spLocks noGrp="1"/>
          </p:cNvSpPr>
          <p:nvPr>
            <p:ph type="ftr" sz="quarter" idx="11"/>
          </p:nvPr>
        </p:nvSpPr>
        <p:spPr/>
        <p:txBody>
          <a:bodyPr/>
          <a:p>
            <a:r>
              <a:rPr dirty="0" lang="en-US"/>
              <a:t>ADD A FOOTER</a:t>
            </a:r>
            <a:endParaRPr dirty="0" lang="ru-RU"/>
          </a:p>
        </p:txBody>
      </p:sp>
      <p:sp>
        <p:nvSpPr>
          <p:cNvPr id="1048620"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621"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22" name="Text Placeholder 2"/>
          <p:cNvSpPr>
            <a:spLocks noGrp="1"/>
          </p:cNvSpPr>
          <p:nvPr>
            <p:ph type="body" idx="1"/>
          </p:nvPr>
        </p:nvSpPr>
        <p:spPr>
          <a:xfrm>
            <a:off x="862258" y="3095993"/>
            <a:ext cx="5242160" cy="539496"/>
          </a:xfrm>
        </p:spPr>
        <p:txBody>
          <a:bodyPr anchor="b"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3" name="Text Placeholder 2"/>
          <p:cNvSpPr>
            <a:spLocks noGrp="1"/>
          </p:cNvSpPr>
          <p:nvPr>
            <p:ph type="body" idx="13"/>
          </p:nvPr>
        </p:nvSpPr>
        <p:spPr>
          <a:xfrm>
            <a:off x="862258" y="3828000"/>
            <a:ext cx="5233742" cy="2175392"/>
          </a:xfrm>
        </p:spPr>
        <p:txBody>
          <a:bodyPr anchor="t" anchorCtr="0" bIns="0" lIns="0" rIns="0" tIns="0">
            <a:normAutofit/>
          </a:bodyPr>
          <a:lstStyle>
            <a:lvl1pPr indent="-216000" marL="216000">
              <a:spcBef>
                <a:spcPts val="600"/>
              </a:spcBef>
              <a:buClr>
                <a:schemeClr val="bg2"/>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4" name="Title 1"/>
          <p:cNvSpPr>
            <a:spLocks noGrp="1"/>
          </p:cNvSpPr>
          <p:nvPr>
            <p:ph type="title" hasCustomPrompt="1"/>
          </p:nvPr>
        </p:nvSpPr>
        <p:spPr>
          <a:xfrm>
            <a:off x="838200" y="1391821"/>
            <a:ext cx="5262327"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625"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626" name="Picture Placeholder 7"/>
          <p:cNvSpPr>
            <a:spLocks noGrp="1"/>
          </p:cNvSpPr>
          <p:nvPr>
            <p:ph type="pic" sz="quarter" idx="17"/>
          </p:nvPr>
        </p:nvSpPr>
        <p:spPr>
          <a:xfrm>
            <a:off x="6959600" y="0"/>
            <a:ext cx="4370388" cy="6057900"/>
          </a:xfrm>
        </p:spPr>
        <p:txBody>
          <a:bodyPr anchor="ctr" anchorCtr="0" rIns="72000" tIns="756000">
            <a:normAutofit/>
          </a:bodyPr>
          <a:lstStyle>
            <a:lvl1pPr algn="ctr" indent="0" marL="0">
              <a:buNone/>
              <a:defRPr sz="1800"/>
            </a:lvl1pPr>
          </a:lstStyle>
          <a:p>
            <a:r>
              <a:rPr lang="en-US" smtClean="0"/>
              <a:t>Click icon to add picture</a:t>
            </a:r>
            <a:endParaRPr dirty="0" lang="ru-RU"/>
          </a:p>
        </p:txBody>
      </p:sp>
      <p:sp>
        <p:nvSpPr>
          <p:cNvPr id="1048627" name="Rectangle 9" descr="Rectangle shape"/>
          <p:cNvSpPr/>
          <p:nvPr userDrawn="1"/>
        </p:nvSpPr>
        <p:spPr>
          <a:xfrm>
            <a:off x="0" y="2816577"/>
            <a:ext cx="306447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58" name=""/>
        <p:cNvGrpSpPr/>
        <p:nvPr/>
      </p:nvGrpSpPr>
      <p:grpSpPr>
        <a:xfrm>
          <a:off x="0" y="0"/>
          <a:ext cx="0" cy="0"/>
          <a:chOff x="0" y="0"/>
          <a:chExt cx="0" cy="0"/>
        </a:xfrm>
      </p:grpSpPr>
      <p:sp>
        <p:nvSpPr>
          <p:cNvPr id="1048631" name="Rectangle 18" descr="Rectangle shape"/>
          <p:cNvSpPr/>
          <p:nvPr userDrawn="1"/>
        </p:nvSpPr>
        <p:spPr>
          <a:xfrm>
            <a:off x="-1" y="2816577"/>
            <a:ext cx="852334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32" name="Date Placeholder 2"/>
          <p:cNvSpPr>
            <a:spLocks noGrp="1"/>
          </p:cNvSpPr>
          <p:nvPr>
            <p:ph type="dt" sz="half" idx="10"/>
          </p:nvPr>
        </p:nvSpPr>
        <p:spPr/>
        <p:txBody>
          <a:bodyPr/>
          <a:p>
            <a:r>
              <a:rPr dirty="0" lang="en-US"/>
              <a:t>MM.DD.20XX</a:t>
            </a:r>
            <a:endParaRPr dirty="0" lang="ru-RU"/>
          </a:p>
        </p:txBody>
      </p:sp>
      <p:sp>
        <p:nvSpPr>
          <p:cNvPr id="1048633" name="Footer Placeholder 3"/>
          <p:cNvSpPr>
            <a:spLocks noGrp="1"/>
          </p:cNvSpPr>
          <p:nvPr>
            <p:ph type="ftr" sz="quarter" idx="11"/>
          </p:nvPr>
        </p:nvSpPr>
        <p:spPr/>
        <p:txBody>
          <a:bodyPr/>
          <a:p>
            <a:r>
              <a:rPr dirty="0" lang="en-US"/>
              <a:t>ADD A FOOTER</a:t>
            </a:r>
            <a:endParaRPr dirty="0" lang="ru-RU"/>
          </a:p>
        </p:txBody>
      </p:sp>
      <p:sp>
        <p:nvSpPr>
          <p:cNvPr id="104863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63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36" name="Picture Placeholder 7"/>
          <p:cNvSpPr>
            <a:spLocks noGrp="1"/>
          </p:cNvSpPr>
          <p:nvPr>
            <p:ph type="pic" sz="quarter" idx="14"/>
          </p:nvPr>
        </p:nvSpPr>
        <p:spPr>
          <a:xfrm>
            <a:off x="838200" y="765174"/>
            <a:ext cx="4429125" cy="6092825"/>
          </a:xfrm>
        </p:spPr>
        <p:txBody>
          <a:bodyPr anchor="ctr" anchorCtr="0" bIns="0" lIns="0" rIns="0" tIns="0">
            <a:noAutofit/>
          </a:bodyPr>
          <a:lstStyle>
            <a:lvl1pPr algn="ctr" indent="0" marL="0">
              <a:buNone/>
              <a:defRPr sz="1800"/>
            </a:lvl1pPr>
          </a:lstStyle>
          <a:p>
            <a:r>
              <a:rPr lang="en-US" smtClean="0"/>
              <a:t>Click icon to add picture</a:t>
            </a:r>
            <a:endParaRPr dirty="0" lang="ru-RU"/>
          </a:p>
        </p:txBody>
      </p:sp>
      <p:sp>
        <p:nvSpPr>
          <p:cNvPr id="1048637" name="Title 1"/>
          <p:cNvSpPr>
            <a:spLocks noGrp="1"/>
          </p:cNvSpPr>
          <p:nvPr>
            <p:ph type="title" hasCustomPrompt="1"/>
          </p:nvPr>
        </p:nvSpPr>
        <p:spPr>
          <a:xfrm>
            <a:off x="6079061" y="1391821"/>
            <a:ext cx="5252202"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638" name="Picture Placeholder 13"/>
          <p:cNvSpPr>
            <a:spLocks noGrp="1"/>
          </p:cNvSpPr>
          <p:nvPr>
            <p:ph type="pic" sz="quarter" idx="16"/>
          </p:nvPr>
        </p:nvSpPr>
        <p:spPr>
          <a:xfrm>
            <a:off x="9024423"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639" name="Text Placeholder 2"/>
          <p:cNvSpPr>
            <a:spLocks noGrp="1"/>
          </p:cNvSpPr>
          <p:nvPr>
            <p:ph type="body" idx="13"/>
          </p:nvPr>
        </p:nvSpPr>
        <p:spPr>
          <a:xfrm>
            <a:off x="6107591" y="3203259"/>
            <a:ext cx="5223672" cy="2880344"/>
          </a:xfrm>
        </p:spPr>
        <p:txBody>
          <a:bodyPr anchor="t" anchorCtr="0" bIns="0" lIns="0" rIns="0" tIns="0">
            <a:normAutofit/>
          </a:bodyPr>
          <a:lstStyle>
            <a:lvl1pPr indent="-216000" marL="216000">
              <a:spcBef>
                <a:spcPts val="600"/>
              </a:spcBef>
              <a:buClr>
                <a:schemeClr val="bg2"/>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78" name=""/>
        <p:cNvGrpSpPr/>
        <p:nvPr/>
      </p:nvGrpSpPr>
      <p:grpSpPr>
        <a:xfrm>
          <a:off x="0" y="0"/>
          <a:ext cx="0" cy="0"/>
          <a:chOff x="0" y="0"/>
          <a:chExt cx="0" cy="0"/>
        </a:xfrm>
      </p:grpSpPr>
      <p:sp>
        <p:nvSpPr>
          <p:cNvPr id="1048860" name="Date Placeholder 2"/>
          <p:cNvSpPr>
            <a:spLocks noGrp="1"/>
          </p:cNvSpPr>
          <p:nvPr>
            <p:ph type="dt" sz="half" idx="10"/>
          </p:nvPr>
        </p:nvSpPr>
        <p:spPr/>
        <p:txBody>
          <a:bodyPr/>
          <a:p>
            <a:r>
              <a:rPr dirty="0" lang="en-US"/>
              <a:t>MM.DD.20XX</a:t>
            </a:r>
            <a:endParaRPr dirty="0" lang="ru-RU"/>
          </a:p>
        </p:txBody>
      </p:sp>
      <p:sp>
        <p:nvSpPr>
          <p:cNvPr id="1048861" name="Footer Placeholder 3"/>
          <p:cNvSpPr>
            <a:spLocks noGrp="1"/>
          </p:cNvSpPr>
          <p:nvPr>
            <p:ph type="ftr" sz="quarter" idx="11"/>
          </p:nvPr>
        </p:nvSpPr>
        <p:spPr/>
        <p:txBody>
          <a:bodyPr/>
          <a:p>
            <a:r>
              <a:rPr dirty="0" lang="en-US"/>
              <a:t>ADD A FOOTER</a:t>
            </a:r>
            <a:endParaRPr dirty="0" lang="ru-RU"/>
          </a:p>
        </p:txBody>
      </p:sp>
      <p:sp>
        <p:nvSpPr>
          <p:cNvPr id="1048862"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863"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864" name="Text Placeholder 2"/>
          <p:cNvSpPr>
            <a:spLocks noGrp="1"/>
          </p:cNvSpPr>
          <p:nvPr>
            <p:ph type="body" idx="1"/>
          </p:nvPr>
        </p:nvSpPr>
        <p:spPr>
          <a:xfrm>
            <a:off x="862258" y="3721639"/>
            <a:ext cx="4405067" cy="539496"/>
          </a:xfrm>
        </p:spPr>
        <p:txBody>
          <a:bodyPr anchor="b"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5" name="Text Placeholder 2"/>
          <p:cNvSpPr>
            <a:spLocks noGrp="1"/>
          </p:cNvSpPr>
          <p:nvPr>
            <p:ph type="body" idx="13"/>
          </p:nvPr>
        </p:nvSpPr>
        <p:spPr>
          <a:xfrm>
            <a:off x="6284490" y="1648384"/>
            <a:ext cx="4955429" cy="386922"/>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6" name="Title 1"/>
          <p:cNvSpPr>
            <a:spLocks noGrp="1"/>
          </p:cNvSpPr>
          <p:nvPr>
            <p:ph type="title" hasCustomPrompt="1"/>
          </p:nvPr>
        </p:nvSpPr>
        <p:spPr>
          <a:xfrm>
            <a:off x="838201" y="1985383"/>
            <a:ext cx="4422014" cy="1325563"/>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867"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868" name="Picture Placeholder 7"/>
          <p:cNvSpPr>
            <a:spLocks noGrp="1"/>
          </p:cNvSpPr>
          <p:nvPr>
            <p:ph type="pic" sz="quarter" idx="17"/>
          </p:nvPr>
        </p:nvSpPr>
        <p:spPr>
          <a:xfrm>
            <a:off x="5295403" y="1303786"/>
            <a:ext cx="731520" cy="731520"/>
          </a:xfrm>
        </p:spPr>
        <p:txBody>
          <a:bodyPr anchor="ctr" anchorCtr="0" bIns="0" lIns="0" rIns="0" tIns="0">
            <a:noAutofit/>
          </a:bodyPr>
          <a:lstStyle>
            <a:lvl1pPr algn="ctr" indent="0" marL="0">
              <a:buNone/>
              <a:defRPr sz="400"/>
            </a:lvl1pPr>
          </a:lstStyle>
          <a:p>
            <a:r>
              <a:rPr lang="en-US" smtClean="0"/>
              <a:t>Click icon to add picture</a:t>
            </a:r>
            <a:endParaRPr dirty="0" lang="ru-RU"/>
          </a:p>
        </p:txBody>
      </p:sp>
      <p:sp>
        <p:nvSpPr>
          <p:cNvPr id="1048869" name="Picture Placeholder 7"/>
          <p:cNvSpPr>
            <a:spLocks noGrp="1"/>
          </p:cNvSpPr>
          <p:nvPr>
            <p:ph type="pic" sz="quarter" idx="18"/>
          </p:nvPr>
        </p:nvSpPr>
        <p:spPr>
          <a:xfrm>
            <a:off x="5295403" y="4838737"/>
            <a:ext cx="731520" cy="731520"/>
          </a:xfrm>
        </p:spPr>
        <p:txBody>
          <a:bodyPr anchor="ctr" anchorCtr="0" bIns="0" lIns="0" rIns="0" tIns="0">
            <a:noAutofit/>
          </a:bodyPr>
          <a:lstStyle>
            <a:lvl1pPr algn="ctr" indent="0" marL="0">
              <a:buNone/>
              <a:defRPr sz="400"/>
            </a:lvl1pPr>
          </a:lstStyle>
          <a:p>
            <a:r>
              <a:rPr lang="en-US" smtClean="0"/>
              <a:t>Click icon to add picture</a:t>
            </a:r>
            <a:endParaRPr dirty="0" lang="ru-RU"/>
          </a:p>
        </p:txBody>
      </p:sp>
      <p:sp>
        <p:nvSpPr>
          <p:cNvPr id="1048870" name="Picture Placeholder 7"/>
          <p:cNvSpPr>
            <a:spLocks noGrp="1"/>
          </p:cNvSpPr>
          <p:nvPr>
            <p:ph type="pic" sz="quarter" idx="19"/>
          </p:nvPr>
        </p:nvSpPr>
        <p:spPr>
          <a:xfrm>
            <a:off x="5295403" y="3660420"/>
            <a:ext cx="731520" cy="731520"/>
          </a:xfrm>
        </p:spPr>
        <p:txBody>
          <a:bodyPr anchor="ctr" anchorCtr="0" bIns="0" lIns="0" rIns="0" tIns="0">
            <a:noAutofit/>
          </a:bodyPr>
          <a:lstStyle>
            <a:lvl1pPr algn="ctr" indent="0" marL="0">
              <a:buNone/>
              <a:defRPr sz="400"/>
            </a:lvl1pPr>
          </a:lstStyle>
          <a:p>
            <a:r>
              <a:rPr lang="en-US" smtClean="0"/>
              <a:t>Click icon to add picture</a:t>
            </a:r>
            <a:endParaRPr dirty="0" lang="ru-RU"/>
          </a:p>
        </p:txBody>
      </p:sp>
      <p:sp>
        <p:nvSpPr>
          <p:cNvPr id="1048871" name="Picture Placeholder 7"/>
          <p:cNvSpPr>
            <a:spLocks noGrp="1"/>
          </p:cNvSpPr>
          <p:nvPr>
            <p:ph type="pic" sz="quarter" idx="20"/>
          </p:nvPr>
        </p:nvSpPr>
        <p:spPr>
          <a:xfrm>
            <a:off x="5295403" y="2482103"/>
            <a:ext cx="731520" cy="731520"/>
          </a:xfrm>
        </p:spPr>
        <p:txBody>
          <a:bodyPr anchor="ctr" anchorCtr="0" bIns="0" lIns="0" rIns="0" tIns="0">
            <a:noAutofit/>
          </a:bodyPr>
          <a:lstStyle>
            <a:lvl1pPr algn="ctr" indent="0" marL="0">
              <a:buNone/>
              <a:defRPr sz="400"/>
            </a:lvl1pPr>
          </a:lstStyle>
          <a:p>
            <a:r>
              <a:rPr lang="en-US" smtClean="0"/>
              <a:t>Click icon to add picture</a:t>
            </a:r>
            <a:endParaRPr dirty="0" lang="ru-RU"/>
          </a:p>
        </p:txBody>
      </p:sp>
      <p:sp>
        <p:nvSpPr>
          <p:cNvPr id="1048872" name="Text Placeholder 2"/>
          <p:cNvSpPr>
            <a:spLocks noGrp="1"/>
          </p:cNvSpPr>
          <p:nvPr>
            <p:ph type="body" idx="21"/>
          </p:nvPr>
        </p:nvSpPr>
        <p:spPr>
          <a:xfrm>
            <a:off x="6284490" y="1026327"/>
            <a:ext cx="4955429" cy="539496"/>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3" name="Text Placeholder 2"/>
          <p:cNvSpPr>
            <a:spLocks noGrp="1"/>
          </p:cNvSpPr>
          <p:nvPr>
            <p:ph type="body" idx="22"/>
          </p:nvPr>
        </p:nvSpPr>
        <p:spPr>
          <a:xfrm>
            <a:off x="6284490" y="5186182"/>
            <a:ext cx="4955429" cy="386922"/>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4" name="Text Placeholder 2"/>
          <p:cNvSpPr>
            <a:spLocks noGrp="1"/>
          </p:cNvSpPr>
          <p:nvPr>
            <p:ph type="body" idx="23"/>
          </p:nvPr>
        </p:nvSpPr>
        <p:spPr>
          <a:xfrm>
            <a:off x="6284490" y="4564125"/>
            <a:ext cx="4955429" cy="539496"/>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5" name="Text Placeholder 2"/>
          <p:cNvSpPr>
            <a:spLocks noGrp="1"/>
          </p:cNvSpPr>
          <p:nvPr>
            <p:ph type="body" idx="24"/>
          </p:nvPr>
        </p:nvSpPr>
        <p:spPr>
          <a:xfrm>
            <a:off x="6284490" y="4006916"/>
            <a:ext cx="4955429" cy="386922"/>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6" name="Text Placeholder 2"/>
          <p:cNvSpPr>
            <a:spLocks noGrp="1"/>
          </p:cNvSpPr>
          <p:nvPr>
            <p:ph type="body" idx="25"/>
          </p:nvPr>
        </p:nvSpPr>
        <p:spPr>
          <a:xfrm>
            <a:off x="6284490" y="3384859"/>
            <a:ext cx="4955429" cy="539496"/>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7" name="Text Placeholder 2"/>
          <p:cNvSpPr>
            <a:spLocks noGrp="1"/>
          </p:cNvSpPr>
          <p:nvPr>
            <p:ph type="body" idx="26"/>
          </p:nvPr>
        </p:nvSpPr>
        <p:spPr>
          <a:xfrm>
            <a:off x="6284490" y="2827650"/>
            <a:ext cx="4955429" cy="386922"/>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8" name="Text Placeholder 2"/>
          <p:cNvSpPr>
            <a:spLocks noGrp="1"/>
          </p:cNvSpPr>
          <p:nvPr>
            <p:ph type="body" idx="27"/>
          </p:nvPr>
        </p:nvSpPr>
        <p:spPr>
          <a:xfrm>
            <a:off x="6284490" y="2205593"/>
            <a:ext cx="4955429" cy="539496"/>
          </a:xfrm>
        </p:spPr>
        <p:txBody>
          <a:bodyPr anchor="b" bIns="0" lIns="0" rIns="0" tIns="0">
            <a:normAutofit/>
          </a:bodyPr>
          <a:lstStyle>
            <a:lvl1pPr indent="0" marL="0">
              <a:buNone/>
              <a:defRPr b="1" sz="20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9" name="Rectangle 13" descr="Rectangle shape"/>
          <p:cNvSpPr/>
          <p:nvPr userDrawn="1"/>
        </p:nvSpPr>
        <p:spPr>
          <a:xfrm>
            <a:off x="0" y="3442217"/>
            <a:ext cx="309600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87" name=""/>
        <p:cNvGrpSpPr/>
        <p:nvPr/>
      </p:nvGrpSpPr>
      <p:grpSpPr>
        <a:xfrm>
          <a:off x="0" y="0"/>
          <a:ext cx="0" cy="0"/>
          <a:chOff x="0" y="0"/>
          <a:chExt cx="0" cy="0"/>
        </a:xfrm>
      </p:grpSpPr>
      <p:sp>
        <p:nvSpPr>
          <p:cNvPr id="1048991" name="Rectangle 13" descr="Rectangle shape"/>
          <p:cNvSpPr/>
          <p:nvPr userDrawn="1"/>
        </p:nvSpPr>
        <p:spPr>
          <a:xfrm>
            <a:off x="1" y="3120256"/>
            <a:ext cx="9223966"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pic>
        <p:nvPicPr>
          <p:cNvPr id="2097161" name="Picture 14"/>
          <p:cNvPicPr>
            <a:picLocks noChangeAspect="1"/>
          </p:cNvPicPr>
          <p:nvPr userDrawn="1"/>
        </p:nvPicPr>
        <p:blipFill>
          <a:blip xmlns:r="http://schemas.openxmlformats.org/officeDocument/2006/relationships" r:embed="rId1"/>
          <a:stretch>
            <a:fillRect/>
          </a:stretch>
        </p:blipFill>
        <p:spPr>
          <a:xfrm>
            <a:off x="951864" y="871857"/>
            <a:ext cx="5076191" cy="5114286"/>
          </a:xfrm>
          <a:prstGeom prst="rect"/>
        </p:spPr>
      </p:pic>
      <p:sp>
        <p:nvSpPr>
          <p:cNvPr id="1048992" name="Date Placeholder 2"/>
          <p:cNvSpPr>
            <a:spLocks noGrp="1"/>
          </p:cNvSpPr>
          <p:nvPr>
            <p:ph type="dt" sz="half" idx="10"/>
          </p:nvPr>
        </p:nvSpPr>
        <p:spPr/>
        <p:txBody>
          <a:bodyPr/>
          <a:p>
            <a:r>
              <a:rPr dirty="0" lang="en-US"/>
              <a:t>MM.DD.20XX</a:t>
            </a:r>
            <a:endParaRPr dirty="0" lang="ru-RU"/>
          </a:p>
        </p:txBody>
      </p:sp>
      <p:sp>
        <p:nvSpPr>
          <p:cNvPr id="1048993" name="Footer Placeholder 3"/>
          <p:cNvSpPr>
            <a:spLocks noGrp="1"/>
          </p:cNvSpPr>
          <p:nvPr>
            <p:ph type="ftr" sz="quarter" idx="11"/>
          </p:nvPr>
        </p:nvSpPr>
        <p:spPr/>
        <p:txBody>
          <a:bodyPr/>
          <a:p>
            <a:r>
              <a:rPr dirty="0" lang="en-US"/>
              <a:t>ADD A FOOTER</a:t>
            </a:r>
            <a:endParaRPr dirty="0" lang="ru-RU"/>
          </a:p>
        </p:txBody>
      </p:sp>
      <p:sp>
        <p:nvSpPr>
          <p:cNvPr id="104899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99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996" name="Title 1"/>
          <p:cNvSpPr>
            <a:spLocks noGrp="1"/>
          </p:cNvSpPr>
          <p:nvPr>
            <p:ph type="title" hasCustomPrompt="1"/>
          </p:nvPr>
        </p:nvSpPr>
        <p:spPr>
          <a:xfrm>
            <a:off x="6958722" y="1656048"/>
            <a:ext cx="4405067" cy="1325563"/>
          </a:xfrm>
        </p:spPr>
        <p:txBody>
          <a:bodyPr anchor="b" anchorCtr="0" bIns="0" lIns="0" rIns="0" tIns="0">
            <a:normAutofit/>
          </a:bodyPr>
          <a:lstStyle>
            <a:lvl1pPr>
              <a:defRPr b="1" sz="3600"/>
            </a:lvl1pPr>
          </a:lstStyle>
          <a:p>
            <a:r>
              <a:rPr dirty="0" lang="en-US"/>
              <a:t>CLICK TO EDIT MASTER TITLE</a:t>
            </a:r>
            <a:endParaRPr dirty="0" lang="ru-RU"/>
          </a:p>
        </p:txBody>
      </p:sp>
      <p:sp>
        <p:nvSpPr>
          <p:cNvPr id="1048997" name="Text Placeholder 2"/>
          <p:cNvSpPr>
            <a:spLocks noGrp="1"/>
          </p:cNvSpPr>
          <p:nvPr>
            <p:ph type="body" idx="1"/>
          </p:nvPr>
        </p:nvSpPr>
        <p:spPr>
          <a:xfrm>
            <a:off x="6958722" y="3495781"/>
            <a:ext cx="4412151" cy="539496"/>
          </a:xfrm>
        </p:spPr>
        <p:txBody>
          <a:bodyPr anchor="b"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98" name="Text Placeholder 2"/>
          <p:cNvSpPr>
            <a:spLocks noGrp="1"/>
          </p:cNvSpPr>
          <p:nvPr>
            <p:ph type="body" idx="13"/>
          </p:nvPr>
        </p:nvSpPr>
        <p:spPr>
          <a:xfrm>
            <a:off x="6942680" y="4179662"/>
            <a:ext cx="4405066" cy="1159884"/>
          </a:xfrm>
        </p:spPr>
        <p:txBody>
          <a:bodyPr anchor="t" anchorCtr="0" bIns="0" lIns="0" rIns="0" tIns="0">
            <a:normAutofit/>
          </a:bodyPr>
          <a:lstStyle>
            <a:lvl1pPr indent="-216000" marL="216000">
              <a:spcBef>
                <a:spcPts val="600"/>
              </a:spcBef>
              <a:buClr>
                <a:schemeClr val="accent1"/>
              </a:buClr>
              <a:buFont typeface="Wingdings" panose="05000000000000000000" pitchFamily="2" charset="2"/>
              <a:buChar char="§"/>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99" name="Picture Placeholder 7"/>
          <p:cNvSpPr>
            <a:spLocks noGrp="1"/>
          </p:cNvSpPr>
          <p:nvPr>
            <p:ph type="pic" sz="quarter" idx="14"/>
          </p:nvPr>
        </p:nvSpPr>
        <p:spPr>
          <a:xfrm>
            <a:off x="1284270" y="1243173"/>
            <a:ext cx="4387066" cy="2427874"/>
          </a:xfrm>
        </p:spPr>
        <p:txBody>
          <a:bodyPr anchor="ctr" anchorCtr="0" bIns="0" lIns="0" rIns="0" tIns="0">
            <a:noAutofit/>
          </a:bodyPr>
          <a:lstStyle>
            <a:lvl1pPr algn="ctr" indent="0" marL="0">
              <a:buNone/>
              <a:defRPr sz="1800"/>
            </a:lvl1pPr>
          </a:lstStyle>
          <a:p>
            <a:r>
              <a:rPr lang="en-US" smtClean="0"/>
              <a:t>Click icon to add picture</a:t>
            </a:r>
            <a:endParaRPr dirty="0" lang="ru-RU"/>
          </a:p>
        </p:txBody>
      </p:sp>
      <p:sp>
        <p:nvSpPr>
          <p:cNvPr id="1049000" name="Picture Placeholder 13"/>
          <p:cNvSpPr>
            <a:spLocks noGrp="1"/>
          </p:cNvSpPr>
          <p:nvPr>
            <p:ph type="pic" sz="quarter" idx="16"/>
          </p:nvPr>
        </p:nvSpPr>
        <p:spPr>
          <a:xfrm>
            <a:off x="9013409"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95" name=""/>
        <p:cNvGrpSpPr/>
        <p:nvPr/>
      </p:nvGrpSpPr>
      <p:grpSpPr>
        <a:xfrm>
          <a:off x="0" y="0"/>
          <a:ext cx="0" cy="0"/>
          <a:chOff x="0" y="0"/>
          <a:chExt cx="0" cy="0"/>
        </a:xfrm>
      </p:grpSpPr>
      <p:sp>
        <p:nvSpPr>
          <p:cNvPr id="1049093" name="Прямоугольник 1"/>
          <p:cNvSpPr/>
          <p:nvPr userDrawn="1"/>
        </p:nvSpPr>
        <p:spPr>
          <a:xfrm>
            <a:off x="3919728" y="-1"/>
            <a:ext cx="4352400" cy="1819469"/>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94" name="Picture Placeholder 7"/>
          <p:cNvSpPr>
            <a:spLocks noGrp="1"/>
          </p:cNvSpPr>
          <p:nvPr>
            <p:ph type="pic" sz="quarter" idx="17"/>
          </p:nvPr>
        </p:nvSpPr>
        <p:spPr>
          <a:xfrm>
            <a:off x="0" y="2299716"/>
            <a:ext cx="11352213" cy="3758184"/>
          </a:xfrm>
        </p:spPr>
        <p:txBody>
          <a:bodyPr anchor="ctr" anchorCtr="0" rIns="72000" tIns="756000">
            <a:normAutofit/>
          </a:bodyPr>
          <a:lstStyle>
            <a:lvl1pPr algn="ctr" indent="0" marL="0">
              <a:buNone/>
              <a:defRPr sz="1800"/>
            </a:lvl1pPr>
          </a:lstStyle>
          <a:p>
            <a:r>
              <a:rPr lang="en-US" smtClean="0"/>
              <a:t>Click icon to add picture</a:t>
            </a:r>
            <a:endParaRPr dirty="0" lang="ru-RU"/>
          </a:p>
        </p:txBody>
      </p:sp>
      <p:sp>
        <p:nvSpPr>
          <p:cNvPr id="1049095" name="Date Placeholder 2"/>
          <p:cNvSpPr>
            <a:spLocks noGrp="1"/>
          </p:cNvSpPr>
          <p:nvPr>
            <p:ph type="dt" sz="half" idx="10"/>
          </p:nvPr>
        </p:nvSpPr>
        <p:spPr/>
        <p:txBody>
          <a:bodyPr/>
          <a:p>
            <a:r>
              <a:rPr dirty="0" lang="en-US"/>
              <a:t>MM.DD.20XX</a:t>
            </a:r>
            <a:endParaRPr dirty="0" lang="ru-RU"/>
          </a:p>
        </p:txBody>
      </p:sp>
      <p:sp>
        <p:nvSpPr>
          <p:cNvPr id="1049096" name="Footer Placeholder 3"/>
          <p:cNvSpPr>
            <a:spLocks noGrp="1"/>
          </p:cNvSpPr>
          <p:nvPr>
            <p:ph type="ftr" sz="quarter" idx="11"/>
          </p:nvPr>
        </p:nvSpPr>
        <p:spPr/>
        <p:txBody>
          <a:bodyPr/>
          <a:p>
            <a:r>
              <a:rPr dirty="0" lang="en-US"/>
              <a:t>ADD A FOOTER</a:t>
            </a:r>
            <a:endParaRPr dirty="0" lang="ru-RU"/>
          </a:p>
        </p:txBody>
      </p:sp>
      <p:sp>
        <p:nvSpPr>
          <p:cNvPr id="1049097"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9098"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9099" name="Title 1"/>
          <p:cNvSpPr>
            <a:spLocks noGrp="1"/>
          </p:cNvSpPr>
          <p:nvPr>
            <p:ph type="title" hasCustomPrompt="1"/>
          </p:nvPr>
        </p:nvSpPr>
        <p:spPr>
          <a:xfrm>
            <a:off x="3919728" y="0"/>
            <a:ext cx="4352544" cy="1737360"/>
          </a:xfrm>
          <a:noFill/>
        </p:spPr>
        <p:txBody>
          <a:bodyPr anchor="ctr" anchorCtr="0" bIns="0" lIns="0" rIns="0" tIns="180000">
            <a:normAutofit/>
          </a:bodyPr>
          <a:lstStyle>
            <a:lvl1pPr algn="ctr" defTabSz="914400" eaLnBrk="1" hangingPunct="1" latinLnBrk="0" marL="0" rtl="0">
              <a:lnSpc>
                <a:spcPct val="90000"/>
              </a:lnSpc>
              <a:spcBef>
                <a:spcPct val="0"/>
              </a:spcBef>
              <a:buNone/>
              <a:defRPr b="1" dirty="0" sz="3600" kern="1200" lang="ru-RU">
                <a:solidFill>
                  <a:schemeClr val="bg2"/>
                </a:solidFill>
                <a:latin typeface="+mj-lt"/>
                <a:ea typeface="+mj-ea"/>
                <a:cs typeface="+mj-cs"/>
              </a:defRPr>
            </a:lvl1pPr>
          </a:lstStyle>
          <a:p>
            <a:r>
              <a:rPr dirty="0" lang="en-US"/>
              <a:t>CLICK TO EDIT MASTER TITLE</a:t>
            </a:r>
            <a:endParaRPr dirty="0" lang="ru-RU"/>
          </a:p>
        </p:txBody>
      </p:sp>
      <p:sp>
        <p:nvSpPr>
          <p:cNvPr id="1049100" name="Picture Placeholder 13"/>
          <p:cNvSpPr>
            <a:spLocks noGrp="1"/>
          </p:cNvSpPr>
          <p:nvPr>
            <p:ph type="pic" sz="quarter" idx="16"/>
          </p:nvPr>
        </p:nvSpPr>
        <p:spPr>
          <a:xfrm>
            <a:off x="839788"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9101" name="Text Placeholder 6"/>
          <p:cNvSpPr>
            <a:spLocks noGrp="1"/>
          </p:cNvSpPr>
          <p:nvPr>
            <p:ph type="body" sz="quarter" idx="18"/>
          </p:nvPr>
        </p:nvSpPr>
        <p:spPr>
          <a:xfrm>
            <a:off x="3919728" y="1732572"/>
            <a:ext cx="4352400" cy="1404000"/>
          </a:xfrm>
          <a:solidFill>
            <a:schemeClr val="tx1"/>
          </a:solidFill>
        </p:spPr>
        <p:txBody>
          <a:bodyPr bIns="0" lIns="180000" rIns="180000" tIns="360000">
            <a:normAutofit/>
          </a:bodyPr>
          <a:lstStyle>
            <a:lvl1pPr algn="ctr" indent="0" marL="0">
              <a:buNone/>
              <a:defRPr b="1" sz="1800" i="0">
                <a:solidFill>
                  <a:schemeClr val="bg1"/>
                </a:solidFill>
              </a:defRPr>
            </a:lvl1pPr>
            <a:lvl2pPr indent="0" marL="45720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smtClean="0"/>
              <a:t>Click to edit Master text styles</a:t>
            </a:r>
          </a:p>
        </p:txBody>
      </p:sp>
      <p:sp>
        <p:nvSpPr>
          <p:cNvPr id="1049102" name="Rectangle 23" descr="Rectangle shape"/>
          <p:cNvSpPr/>
          <p:nvPr userDrawn="1"/>
        </p:nvSpPr>
        <p:spPr>
          <a:xfrm>
            <a:off x="5089200" y="1528090"/>
            <a:ext cx="710280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63" name=""/>
        <p:cNvGrpSpPr/>
        <p:nvPr/>
      </p:nvGrpSpPr>
      <p:grpSpPr>
        <a:xfrm>
          <a:off x="0" y="0"/>
          <a:ext cx="0" cy="0"/>
          <a:chOff x="0" y="0"/>
          <a:chExt cx="0" cy="0"/>
        </a:xfrm>
      </p:grpSpPr>
      <p:sp>
        <p:nvSpPr>
          <p:cNvPr id="1048652" name="Date Placeholder 2"/>
          <p:cNvSpPr>
            <a:spLocks noGrp="1"/>
          </p:cNvSpPr>
          <p:nvPr>
            <p:ph type="dt" sz="half" idx="10"/>
          </p:nvPr>
        </p:nvSpPr>
        <p:spPr/>
        <p:txBody>
          <a:bodyPr/>
          <a:p>
            <a:r>
              <a:rPr dirty="0" lang="en-US"/>
              <a:t>MM.DD.20XX</a:t>
            </a:r>
            <a:endParaRPr dirty="0" lang="ru-RU"/>
          </a:p>
        </p:txBody>
      </p:sp>
      <p:sp>
        <p:nvSpPr>
          <p:cNvPr id="1048653" name="Footer Placeholder 3"/>
          <p:cNvSpPr>
            <a:spLocks noGrp="1"/>
          </p:cNvSpPr>
          <p:nvPr>
            <p:ph type="ftr" sz="quarter" idx="11"/>
          </p:nvPr>
        </p:nvSpPr>
        <p:spPr/>
        <p:txBody>
          <a:bodyPr/>
          <a:p>
            <a:r>
              <a:rPr dirty="0" lang="en-US"/>
              <a:t>ADD A FOOTER</a:t>
            </a:r>
            <a:endParaRPr dirty="0" lang="ru-RU"/>
          </a:p>
        </p:txBody>
      </p:sp>
      <p:sp>
        <p:nvSpPr>
          <p:cNvPr id="1048654" name="Slide Number Placeholder 4"/>
          <p:cNvSpPr>
            <a:spLocks noGrp="1"/>
          </p:cNvSpPr>
          <p:nvPr>
            <p:ph type="sldNum" sz="quarter" idx="12"/>
          </p:nvPr>
        </p:nvSpPr>
        <p:spPr/>
        <p:txBody>
          <a:bodyPr/>
          <a:p>
            <a:fld id="{D9BB3731-526F-4638-85F8-715D717FFC12}" type="slidenum">
              <a:rPr lang="ru-RU" smtClean="0"/>
              <a:t>‹#›</a:t>
            </a:fld>
            <a:endParaRPr dirty="0" lang="ru-RU"/>
          </a:p>
        </p:txBody>
      </p:sp>
      <p:sp>
        <p:nvSpPr>
          <p:cNvPr id="1048655" name="Rectangle 5"/>
          <p:cNvSpPr/>
          <p:nvPr userDrawn="1"/>
        </p:nvSpPr>
        <p:spPr>
          <a:xfrm>
            <a:off x="11352213" y="6246908"/>
            <a:ext cx="839787"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
        <p:nvSpPr>
          <p:cNvPr id="1048656" name="Text Placeholder 2"/>
          <p:cNvSpPr>
            <a:spLocks noGrp="1"/>
          </p:cNvSpPr>
          <p:nvPr>
            <p:ph type="body" idx="1"/>
          </p:nvPr>
        </p:nvSpPr>
        <p:spPr>
          <a:xfrm>
            <a:off x="862258" y="1740127"/>
            <a:ext cx="7800832" cy="939606"/>
          </a:xfrm>
        </p:spPr>
        <p:txBody>
          <a:bodyPr anchor="t" anchorCtr="0" bIns="0" lIns="0" rIns="0" tIns="0">
            <a:normAutofit/>
          </a:bodyPr>
          <a:lstStyle>
            <a:lvl1pPr indent="0" marL="0">
              <a:buNone/>
              <a:defRPr b="1" sz="1800" i="1">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7" name="Text Placeholder 2"/>
          <p:cNvSpPr>
            <a:spLocks noGrp="1"/>
          </p:cNvSpPr>
          <p:nvPr>
            <p:ph type="body" idx="13"/>
          </p:nvPr>
        </p:nvSpPr>
        <p:spPr>
          <a:xfrm>
            <a:off x="1216020" y="4552664"/>
            <a:ext cx="2926080" cy="1135351"/>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Title 1"/>
          <p:cNvSpPr>
            <a:spLocks noGrp="1"/>
          </p:cNvSpPr>
          <p:nvPr>
            <p:ph type="title" hasCustomPrompt="1"/>
          </p:nvPr>
        </p:nvSpPr>
        <p:spPr>
          <a:xfrm>
            <a:off x="838201" y="617258"/>
            <a:ext cx="7800832" cy="594132"/>
          </a:xfrm>
        </p:spPr>
        <p:txBody>
          <a:bodyPr anchor="b" anchorCtr="0" bIns="0" lIns="0" rIns="0" tIns="0">
            <a:normAutofit/>
          </a:bodyPr>
          <a:lstStyle>
            <a:lvl1pPr algn="l" defTabSz="914400" eaLnBrk="1" hangingPunct="1" latinLnBrk="0" marL="0" rtl="0">
              <a:lnSpc>
                <a:spcPct val="90000"/>
              </a:lnSpc>
              <a:spcBef>
                <a:spcPct val="0"/>
              </a:spcBef>
              <a:buNone/>
              <a:defRPr b="1" dirty="0" sz="3600" kern="1200" lang="ru-RU">
                <a:solidFill>
                  <a:schemeClr val="tx1"/>
                </a:solidFill>
                <a:latin typeface="+mj-lt"/>
                <a:ea typeface="+mj-ea"/>
                <a:cs typeface="+mj-cs"/>
              </a:defRPr>
            </a:lvl1pPr>
          </a:lstStyle>
          <a:p>
            <a:r>
              <a:rPr dirty="0" lang="en-US"/>
              <a:t>CLICK TO EDIT MASTER TITLE</a:t>
            </a:r>
            <a:endParaRPr dirty="0" lang="ru-RU"/>
          </a:p>
        </p:txBody>
      </p:sp>
      <p:sp>
        <p:nvSpPr>
          <p:cNvPr id="1048659" name="Text Placeholder 2"/>
          <p:cNvSpPr>
            <a:spLocks noGrp="1"/>
          </p:cNvSpPr>
          <p:nvPr>
            <p:ph type="body" idx="21" hasCustomPrompt="1"/>
          </p:nvPr>
        </p:nvSpPr>
        <p:spPr>
          <a:xfrm>
            <a:off x="1216020" y="4002722"/>
            <a:ext cx="2926080" cy="467382"/>
          </a:xfrm>
        </p:spPr>
        <p:txBody>
          <a:bodyPr anchor="b" bIns="0" lIns="0" rIns="0" tIns="0">
            <a:normAutofit/>
          </a:bodyPr>
          <a:lstStyle>
            <a:lvl1pPr indent="0" marL="0">
              <a:buNone/>
              <a:defRPr b="1" sz="22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Title</a:t>
            </a:r>
          </a:p>
        </p:txBody>
      </p:sp>
      <p:sp>
        <p:nvSpPr>
          <p:cNvPr id="1048660" name="Picture Placeholder 13"/>
          <p:cNvSpPr>
            <a:spLocks noGrp="1"/>
          </p:cNvSpPr>
          <p:nvPr>
            <p:ph type="pic" sz="quarter" idx="16"/>
          </p:nvPr>
        </p:nvSpPr>
        <p:spPr>
          <a:xfrm>
            <a:off x="9013409" y="774398"/>
            <a:ext cx="2331720" cy="539496"/>
          </a:xfrm>
          <a:ln>
            <a:noFill/>
          </a:ln>
        </p:spPr>
        <p:txBody>
          <a:bodyPr anchor="ctr" anchorCtr="0">
            <a:noAutofit/>
          </a:bodyPr>
          <a:lstStyle>
            <a:lvl1pPr algn="ctr" indent="0" marL="0">
              <a:buNone/>
              <a:defRPr sz="1400">
                <a:solidFill>
                  <a:schemeClr val="tx1"/>
                </a:solidFill>
              </a:defRPr>
            </a:lvl1pPr>
          </a:lstStyle>
          <a:p>
            <a:r>
              <a:rPr lang="en-US" smtClean="0"/>
              <a:t>Click icon to add picture</a:t>
            </a:r>
            <a:endParaRPr dirty="0" lang="ru-RU"/>
          </a:p>
        </p:txBody>
      </p:sp>
      <p:sp>
        <p:nvSpPr>
          <p:cNvPr id="1048661" name="Text Placeholder 7"/>
          <p:cNvSpPr>
            <a:spLocks noGrp="1"/>
          </p:cNvSpPr>
          <p:nvPr>
            <p:ph type="body" sz="quarter" idx="28" hasCustomPrompt="1"/>
          </p:nvPr>
        </p:nvSpPr>
        <p:spPr>
          <a:xfrm>
            <a:off x="862258" y="2780485"/>
            <a:ext cx="1188720" cy="1188720"/>
          </a:xfrm>
          <a:solidFill>
            <a:schemeClr val="bg2">
              <a:alpha val="50000"/>
            </a:schemeClr>
          </a:solidFill>
        </p:spPr>
        <p:txBody>
          <a:bodyPr anchor="ctr" anchorCtr="0" bIns="0" lIns="0" rIns="0" tIns="0">
            <a:normAutofit/>
          </a:bodyPr>
          <a:lstStyle>
            <a:lvl1pPr algn="ctr" indent="0" marL="0">
              <a:buNone/>
              <a:defRPr b="1" sz="7000">
                <a:solidFill>
                  <a:schemeClr val="tx1"/>
                </a:solidFill>
                <a:latin typeface="+mj-lt"/>
              </a:defRPr>
            </a:lvl1pPr>
          </a:lstStyle>
          <a:p>
            <a:pPr lvl="0"/>
            <a:r>
              <a:rPr dirty="0" lang="en-US"/>
              <a:t>1</a:t>
            </a:r>
            <a:endParaRPr dirty="0" lang="ru-RU"/>
          </a:p>
        </p:txBody>
      </p:sp>
      <p:sp>
        <p:nvSpPr>
          <p:cNvPr id="1048662" name="Text Placeholder 2"/>
          <p:cNvSpPr>
            <a:spLocks noGrp="1"/>
          </p:cNvSpPr>
          <p:nvPr>
            <p:ph type="body" idx="29"/>
          </p:nvPr>
        </p:nvSpPr>
        <p:spPr>
          <a:xfrm>
            <a:off x="4834375" y="4552664"/>
            <a:ext cx="2926080" cy="1135351"/>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3" name="Text Placeholder 2"/>
          <p:cNvSpPr>
            <a:spLocks noGrp="1"/>
          </p:cNvSpPr>
          <p:nvPr>
            <p:ph type="body" idx="30" hasCustomPrompt="1"/>
          </p:nvPr>
        </p:nvSpPr>
        <p:spPr>
          <a:xfrm>
            <a:off x="4834375" y="4002722"/>
            <a:ext cx="2926080" cy="467382"/>
          </a:xfrm>
        </p:spPr>
        <p:txBody>
          <a:bodyPr anchor="b" bIns="0" lIns="0" rIns="0" tIns="0">
            <a:normAutofit/>
          </a:bodyPr>
          <a:lstStyle>
            <a:lvl1pPr indent="0" marL="0">
              <a:buNone/>
              <a:defRPr b="1" sz="22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Title</a:t>
            </a:r>
          </a:p>
        </p:txBody>
      </p:sp>
      <p:sp>
        <p:nvSpPr>
          <p:cNvPr id="1048664" name="Text Placeholder 7"/>
          <p:cNvSpPr>
            <a:spLocks noGrp="1"/>
          </p:cNvSpPr>
          <p:nvPr>
            <p:ph type="body" sz="quarter" idx="31" hasCustomPrompt="1"/>
          </p:nvPr>
        </p:nvSpPr>
        <p:spPr>
          <a:xfrm>
            <a:off x="4480613" y="2780485"/>
            <a:ext cx="1188720" cy="1188720"/>
          </a:xfrm>
          <a:solidFill>
            <a:schemeClr val="bg2">
              <a:alpha val="50000"/>
            </a:schemeClr>
          </a:solidFill>
        </p:spPr>
        <p:txBody>
          <a:bodyPr anchor="ctr" anchorCtr="0" bIns="0" lIns="0" rIns="0" tIns="0">
            <a:normAutofit/>
          </a:bodyPr>
          <a:lstStyle>
            <a:lvl1pPr algn="ctr" indent="0" marL="0">
              <a:buNone/>
              <a:defRPr b="1" sz="7000">
                <a:solidFill>
                  <a:schemeClr val="tx1"/>
                </a:solidFill>
                <a:latin typeface="+mj-lt"/>
              </a:defRPr>
            </a:lvl1pPr>
          </a:lstStyle>
          <a:p>
            <a:pPr lvl="0"/>
            <a:r>
              <a:rPr dirty="0" lang="en-US"/>
              <a:t>2</a:t>
            </a:r>
            <a:endParaRPr dirty="0" lang="ru-RU"/>
          </a:p>
        </p:txBody>
      </p:sp>
      <p:sp>
        <p:nvSpPr>
          <p:cNvPr id="1048665" name="Text Placeholder 2"/>
          <p:cNvSpPr>
            <a:spLocks noGrp="1"/>
          </p:cNvSpPr>
          <p:nvPr>
            <p:ph type="body" idx="32"/>
          </p:nvPr>
        </p:nvSpPr>
        <p:spPr>
          <a:xfrm>
            <a:off x="8452731" y="4552664"/>
            <a:ext cx="2926080" cy="1135351"/>
          </a:xfrm>
        </p:spPr>
        <p:txBody>
          <a:bodyPr anchor="t" anchorCtr="0" bIns="0" lIns="0" rIns="0" tIns="0">
            <a:normAutofit/>
          </a:bodyPr>
          <a:lstStyle>
            <a:lvl1pPr indent="0" marL="0">
              <a:spcBef>
                <a:spcPts val="600"/>
              </a:spcBef>
              <a:buClr>
                <a:schemeClr val="bg2"/>
              </a:buClr>
              <a:buFont typeface="Wingdings" panose="05000000000000000000" pitchFamily="2" charset="2"/>
              <a:buNone/>
              <a:defRPr b="0" sz="14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6" name="Text Placeholder 2"/>
          <p:cNvSpPr>
            <a:spLocks noGrp="1"/>
          </p:cNvSpPr>
          <p:nvPr>
            <p:ph type="body" idx="33" hasCustomPrompt="1"/>
          </p:nvPr>
        </p:nvSpPr>
        <p:spPr>
          <a:xfrm>
            <a:off x="8452731" y="4002722"/>
            <a:ext cx="2926080" cy="467382"/>
          </a:xfrm>
        </p:spPr>
        <p:txBody>
          <a:bodyPr anchor="b" bIns="0" lIns="0" rIns="0" tIns="0">
            <a:normAutofit/>
          </a:bodyPr>
          <a:lstStyle>
            <a:lvl1pPr indent="0" marL="0">
              <a:buNone/>
              <a:defRPr b="1" sz="2200" i="0">
                <a:solidFill>
                  <a:schemeClr val="tx1"/>
                </a:solidFill>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Category Title</a:t>
            </a:r>
          </a:p>
        </p:txBody>
      </p:sp>
      <p:sp>
        <p:nvSpPr>
          <p:cNvPr id="1048667" name="Text Placeholder 7"/>
          <p:cNvSpPr>
            <a:spLocks noGrp="1"/>
          </p:cNvSpPr>
          <p:nvPr>
            <p:ph type="body" sz="quarter" idx="34" hasCustomPrompt="1"/>
          </p:nvPr>
        </p:nvSpPr>
        <p:spPr>
          <a:xfrm>
            <a:off x="8098969" y="2780485"/>
            <a:ext cx="1188720" cy="1188720"/>
          </a:xfrm>
          <a:solidFill>
            <a:schemeClr val="bg2">
              <a:alpha val="50000"/>
            </a:schemeClr>
          </a:solidFill>
        </p:spPr>
        <p:txBody>
          <a:bodyPr anchor="ctr" anchorCtr="0" bIns="0" lIns="0" rIns="0" tIns="0">
            <a:normAutofit/>
          </a:bodyPr>
          <a:lstStyle>
            <a:lvl1pPr algn="ctr" indent="0" marL="0">
              <a:buNone/>
              <a:defRPr b="1" sz="7000">
                <a:solidFill>
                  <a:schemeClr val="tx1"/>
                </a:solidFill>
                <a:latin typeface="+mj-lt"/>
              </a:defRPr>
            </a:lvl1pPr>
          </a:lstStyle>
          <a:p>
            <a:pPr lvl="0"/>
            <a:r>
              <a:rPr dirty="0" lang="en-US"/>
              <a:t>3</a:t>
            </a:r>
            <a:endParaRPr dirty="0" lang="ru-RU"/>
          </a:p>
        </p:txBody>
      </p:sp>
      <p:sp>
        <p:nvSpPr>
          <p:cNvPr id="1048668" name="Rectangle 16" descr="Rectangle shape"/>
          <p:cNvSpPr/>
          <p:nvPr userDrawn="1"/>
        </p:nvSpPr>
        <p:spPr>
          <a:xfrm>
            <a:off x="0" y="1380173"/>
            <a:ext cx="5005520" cy="20116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ru-R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b="1" dirty="0" lang="en-US" noProof="0"/>
              <a:t>CLICK TO EDIT MASTER TITLE</a:t>
            </a:r>
            <a:endParaRPr dirty="0" lang="en-US" noProof="0"/>
          </a:p>
        </p:txBody>
      </p:sp>
      <p:sp>
        <p:nvSpPr>
          <p:cNvPr id="1048577" name="Text Placeholder 2"/>
          <p:cNvSpPr>
            <a:spLocks noGrp="1"/>
          </p:cNvSpPr>
          <p:nvPr>
            <p:ph type="body" idx="1"/>
          </p:nvPr>
        </p:nvSpPr>
        <p:spPr>
          <a:xfrm>
            <a:off x="838200" y="1825625"/>
            <a:ext cx="10515600" cy="4117975"/>
          </a:xfrm>
          <a:prstGeom prst="rect"/>
        </p:spPr>
        <p:txBody>
          <a:bodyPr bIns="45720" lIns="91440" rIns="91440" rtlCol="0" tIns="45720" vert="horz">
            <a:normAutofit/>
          </a:bodyPr>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ru-RU"/>
          </a:p>
        </p:txBody>
      </p:sp>
      <p:sp>
        <p:nvSpPr>
          <p:cNvPr id="1048578" name="Date Placeholder 3"/>
          <p:cNvSpPr>
            <a:spLocks noGrp="1"/>
          </p:cNvSpPr>
          <p:nvPr>
            <p:ph type="dt" sz="half" idx="2"/>
          </p:nvPr>
        </p:nvSpPr>
        <p:spPr>
          <a:xfrm>
            <a:off x="838200" y="6095571"/>
            <a:ext cx="2743200" cy="225970"/>
          </a:xfrm>
          <a:prstGeom prst="rect"/>
        </p:spPr>
        <p:txBody>
          <a:bodyPr anchor="b" anchorCtr="0" bIns="0" lIns="0" rIns="0" rtlCol="0" tIns="0" vert="horz"/>
          <a:lstStyle>
            <a:lvl1pPr algn="l">
              <a:defRPr sz="1000" i="0">
                <a:solidFill>
                  <a:schemeClr val="tx2"/>
                </a:solidFill>
              </a:defRPr>
            </a:lvl1pPr>
          </a:lstStyle>
          <a:p>
            <a:r>
              <a:rPr dirty="0" lang="en-US"/>
              <a:t>MM.DD.20XX</a:t>
            </a:r>
            <a:endParaRPr dirty="0" lang="ru-RU"/>
          </a:p>
        </p:txBody>
      </p:sp>
      <p:sp>
        <p:nvSpPr>
          <p:cNvPr id="1048579" name="Footer Placeholder 4"/>
          <p:cNvSpPr>
            <a:spLocks noGrp="1"/>
          </p:cNvSpPr>
          <p:nvPr>
            <p:ph type="ftr" sz="quarter" idx="3"/>
          </p:nvPr>
        </p:nvSpPr>
        <p:spPr>
          <a:xfrm>
            <a:off x="839788" y="6336289"/>
            <a:ext cx="2741612" cy="225969"/>
          </a:xfrm>
          <a:prstGeom prst="rect"/>
        </p:spPr>
        <p:txBody>
          <a:bodyPr anchor="t" anchorCtr="0" bIns="0" lIns="0" rIns="0" rtlCol="0" tIns="0" vert="horz"/>
          <a:lstStyle>
            <a:lvl1pPr algn="l">
              <a:defRPr sz="1000" i="0">
                <a:solidFill>
                  <a:schemeClr val="tx2"/>
                </a:solidFill>
              </a:defRPr>
            </a:lvl1pPr>
          </a:lstStyle>
          <a:p>
            <a:r>
              <a:rPr dirty="0" lang="en-US"/>
              <a:t>ADD A FOOTER</a:t>
            </a:r>
            <a:endParaRPr dirty="0" lang="ru-RU"/>
          </a:p>
        </p:txBody>
      </p:sp>
      <p:sp>
        <p:nvSpPr>
          <p:cNvPr id="1048580" name="Slide Number Placeholder 5"/>
          <p:cNvSpPr>
            <a:spLocks noGrp="1"/>
          </p:cNvSpPr>
          <p:nvPr>
            <p:ph type="sldNum" sz="quarter" idx="4"/>
          </p:nvPr>
        </p:nvSpPr>
        <p:spPr>
          <a:xfrm>
            <a:off x="11087100" y="6262758"/>
            <a:ext cx="266700" cy="225969"/>
          </a:xfrm>
          <a:prstGeom prst="rect"/>
        </p:spPr>
        <p:txBody>
          <a:bodyPr anchor="t" anchorCtr="0" bIns="0" lIns="0" rIns="0" rtlCol="0" tIns="0" vert="horz"/>
          <a:lstStyle>
            <a:lvl1pPr algn="ctr">
              <a:defRPr b="1" sz="1000" i="0">
                <a:solidFill>
                  <a:srgbClr val="006F83"/>
                </a:solidFill>
              </a:defRPr>
            </a:lvl1pPr>
          </a:lstStyle>
          <a:p>
            <a:fld id="{D9BB3731-526F-4638-85F8-715D717FFC12}" type="slidenum">
              <a:rPr lang="ru-RU" smtClean="0"/>
              <a:t>‹#›</a:t>
            </a:fld>
            <a:endParaRPr dirty="0" lang="ru-RU"/>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Lst>
  <p:hf dt="1" ftr="1" hdr="0" sldNum="1"/>
  <p:txStyles>
    <p:titleStyle>
      <a:lvl1pPr algn="l" defTabSz="914400" eaLnBrk="1" hangingPunct="1" latinLnBrk="0" rtl="0">
        <a:lnSpc>
          <a:spcPct val="90000"/>
        </a:lnSpc>
        <a:spcBef>
          <a:spcPct val="0"/>
        </a:spcBef>
        <a:buNone/>
        <a:defRPr b="1"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algn="l" defTabSz="914400" eaLnBrk="1" hangingPunct="1" indent="-228600" latinLnBrk="0" marL="685800" rtl="0">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algn="l" defTabSz="914400" eaLnBrk="1" hangingPunct="1" indent="-228600" latinLnBrk="0" marL="1143000" rtl="0">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algn="l" defTabSz="914400" eaLnBrk="1" hangingPunct="1" indent="-228600" latinLnBrk="0" marL="1600200" rtl="0">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algn="l" defTabSz="914400" eaLnBrk="1" hangingPunct="1" indent="-228600" latinLnBrk="0" marL="2057400" rtl="0">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jpeg"/><Relationship Id="rId3"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jpeg"/><Relationship Id="rId3"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0" name="Title"/>
          <p:cNvSpPr>
            <a:spLocks noGrp="1"/>
          </p:cNvSpPr>
          <p:nvPr>
            <p:ph type="title"/>
          </p:nvPr>
        </p:nvSpPr>
        <p:spPr/>
        <p:txBody>
          <a:bodyPr>
            <a:normAutofit fontScale="97727"/>
          </a:bodyPr>
          <a:p>
            <a:r>
              <a:rPr dirty="0" sz="4400" lang="id-ID" smtClean="0"/>
              <a:t>PANCASILA </a:t>
            </a:r>
            <a:r>
              <a:rPr altLang="id" dirty="0" sz="4400" lang="en-US" smtClean="0"/>
              <a:t>S</a:t>
            </a:r>
            <a:r>
              <a:rPr altLang="id" dirty="0" sz="4400" lang="en-US" smtClean="0"/>
              <a:t>E</a:t>
            </a:r>
            <a:r>
              <a:rPr altLang="id" dirty="0" sz="4400" lang="en-US" smtClean="0"/>
              <a:t>B</a:t>
            </a:r>
            <a:r>
              <a:rPr altLang="id" dirty="0" sz="4400" lang="en-US" smtClean="0"/>
              <a:t>A</a:t>
            </a:r>
            <a:r>
              <a:rPr altLang="id" dirty="0" sz="4400" lang="en-US" smtClean="0"/>
              <a:t>G</a:t>
            </a:r>
            <a:r>
              <a:rPr altLang="id" dirty="0" sz="4400" lang="en-US" smtClean="0"/>
              <a:t>A</a:t>
            </a:r>
            <a:r>
              <a:rPr altLang="id" dirty="0" sz="4400" lang="en-US" smtClean="0"/>
              <a:t>I</a:t>
            </a:r>
            <a:r>
              <a:rPr altLang="id" dirty="0" sz="4400" lang="en-US" smtClean="0"/>
              <a:t> </a:t>
            </a:r>
            <a:r>
              <a:rPr dirty="0" sz="4400" lang="id-ID" smtClean="0"/>
              <a:t>SISTEM FILSAFAT</a:t>
            </a:r>
            <a:br>
              <a:rPr altLang="id" dirty="0" sz="4400" lang="en-US" smtClean="0"/>
            </a:br>
            <a:endParaRPr dirty="0" sz="4400" lang="ru-RU"/>
          </a:p>
        </p:txBody>
      </p:sp>
      <p:sp>
        <p:nvSpPr>
          <p:cNvPr id="1048591" name="Tagline"/>
          <p:cNvSpPr>
            <a:spLocks noGrp="1"/>
          </p:cNvSpPr>
          <p:nvPr>
            <p:ph type="body" sz="quarter" idx="15"/>
          </p:nvPr>
        </p:nvSpPr>
        <p:spPr/>
        <p:txBody>
          <a:bodyPr/>
          <a:p>
            <a:pPr algn="l"/>
            <a:r>
              <a:rPr dirty="0" lang="id-ID" smtClean="0"/>
              <a:t>KELOMPOK</a:t>
            </a:r>
            <a:r>
              <a:rPr altLang="id" dirty="0" lang="en-US" smtClean="0"/>
              <a:t> </a:t>
            </a:r>
            <a:r>
              <a:rPr altLang="id" dirty="0" lang="en-US" smtClean="0"/>
              <a:t>2</a:t>
            </a:r>
            <a:endParaRPr altLang="en-US" lang="zh-CN"/>
          </a:p>
          <a:p>
            <a:pPr algn="l"/>
            <a:r>
              <a:rPr altLang="id" dirty="0" lang="en-US" smtClean="0"/>
              <a:t>*</a:t>
            </a:r>
            <a:r>
              <a:rPr altLang="id" dirty="0" lang="en-US" smtClean="0"/>
              <a:t>F</a:t>
            </a:r>
            <a:r>
              <a:rPr altLang="id" dirty="0" lang="en-US" smtClean="0"/>
              <a:t>a</a:t>
            </a:r>
            <a:r>
              <a:rPr altLang="id" dirty="0" lang="en-US" smtClean="0"/>
              <a:t>c</a:t>
            </a:r>
            <a:r>
              <a:rPr altLang="id" dirty="0" lang="en-US" smtClean="0"/>
              <a:t>h</a:t>
            </a:r>
            <a:r>
              <a:rPr altLang="id" dirty="0" lang="en-US" smtClean="0"/>
              <a:t>r</a:t>
            </a:r>
            <a:r>
              <a:rPr altLang="id" dirty="0" lang="en-US" smtClean="0"/>
              <a:t>y</a:t>
            </a:r>
            <a:r>
              <a:rPr altLang="id" dirty="0" lang="en-US" smtClean="0"/>
              <a:t> </a:t>
            </a:r>
            <a:r>
              <a:rPr altLang="id" dirty="0" lang="en-US" smtClean="0"/>
              <a:t>F</a:t>
            </a:r>
            <a:r>
              <a:rPr altLang="id" dirty="0" lang="en-US" smtClean="0"/>
              <a:t>e</a:t>
            </a:r>
            <a:r>
              <a:rPr altLang="id" dirty="0" lang="en-US" smtClean="0"/>
              <a:t>r</a:t>
            </a:r>
            <a:r>
              <a:rPr altLang="id" dirty="0" lang="en-US" smtClean="0"/>
              <a:t>n</a:t>
            </a:r>
            <a:r>
              <a:rPr altLang="id" dirty="0" lang="en-US" smtClean="0"/>
              <a:t>a</a:t>
            </a:r>
            <a:r>
              <a:rPr altLang="id" dirty="0" lang="en-US" smtClean="0"/>
              <a:t>n</a:t>
            </a:r>
            <a:r>
              <a:rPr altLang="id" dirty="0" lang="en-US" smtClean="0"/>
              <a:t>d</a:t>
            </a:r>
            <a:r>
              <a:rPr altLang="id" dirty="0" lang="en-US" smtClean="0"/>
              <a:t>a</a:t>
            </a:r>
            <a:r>
              <a:rPr altLang="id" dirty="0" lang="en-US" smtClean="0"/>
              <a:t> </a:t>
            </a:r>
            <a:r>
              <a:rPr altLang="id" dirty="0" lang="en-US" smtClean="0"/>
              <a:t>P</a:t>
            </a:r>
            <a:r>
              <a:rPr altLang="id" dirty="0" lang="en-US" smtClean="0"/>
              <a:t>u</a:t>
            </a:r>
            <a:r>
              <a:rPr altLang="id" dirty="0" lang="en-US" smtClean="0"/>
              <a:t>t</a:t>
            </a:r>
            <a:r>
              <a:rPr altLang="id" dirty="0" lang="en-US" smtClean="0"/>
              <a:t>r</a:t>
            </a:r>
            <a:r>
              <a:rPr altLang="id" dirty="0" lang="en-US" smtClean="0"/>
              <a:t>a</a:t>
            </a:r>
            <a:endParaRPr altLang="en-US" lang="zh-CN"/>
          </a:p>
          <a:p>
            <a:pPr algn="l"/>
            <a:r>
              <a:rPr altLang="id" dirty="0" lang="en-US" smtClean="0"/>
              <a:t>*</a:t>
            </a:r>
            <a:r>
              <a:rPr altLang="id" dirty="0" lang="en-US" smtClean="0"/>
              <a:t>F</a:t>
            </a:r>
            <a:r>
              <a:rPr altLang="id" dirty="0" lang="en-US" smtClean="0"/>
              <a:t>a</a:t>
            </a:r>
            <a:r>
              <a:rPr altLang="id" dirty="0" lang="en-US" smtClean="0"/>
              <a:t>u</a:t>
            </a:r>
            <a:r>
              <a:rPr altLang="id" dirty="0" lang="en-US" smtClean="0"/>
              <a:t>z</a:t>
            </a:r>
            <a:r>
              <a:rPr altLang="id" dirty="0" lang="en-US" smtClean="0"/>
              <a:t>a</a:t>
            </a:r>
            <a:r>
              <a:rPr altLang="id" dirty="0" lang="en-US" smtClean="0"/>
              <a:t>n</a:t>
            </a:r>
            <a:r>
              <a:rPr altLang="id" dirty="0" lang="en-US" smtClean="0"/>
              <a:t> </a:t>
            </a:r>
            <a:r>
              <a:rPr altLang="id" dirty="0" lang="en-US" smtClean="0"/>
              <a:t>F</a:t>
            </a:r>
            <a:r>
              <a:rPr altLang="id" dirty="0" lang="en-US" smtClean="0"/>
              <a:t>a</a:t>
            </a:r>
            <a:r>
              <a:rPr altLang="id" dirty="0" lang="en-US" smtClean="0"/>
              <a:t>s</a:t>
            </a:r>
            <a:r>
              <a:rPr altLang="id" dirty="0" lang="en-US" smtClean="0"/>
              <a:t>y</a:t>
            </a:r>
            <a:r>
              <a:rPr altLang="id" dirty="0" lang="en-US" smtClean="0"/>
              <a:t>a</a:t>
            </a:r>
            <a:r>
              <a:rPr altLang="id" dirty="0" lang="en-US" smtClean="0"/>
              <a:t>h</a:t>
            </a:r>
            <a:r>
              <a:rPr altLang="id" dirty="0" lang="en-US" smtClean="0"/>
              <a:t> </a:t>
            </a:r>
            <a:r>
              <a:rPr altLang="id" dirty="0" lang="en-US" smtClean="0"/>
              <a:t>P</a:t>
            </a:r>
            <a:r>
              <a:rPr altLang="id" dirty="0" lang="en-US" smtClean="0"/>
              <a:t>u</a:t>
            </a:r>
            <a:r>
              <a:rPr altLang="id" dirty="0" lang="en-US" smtClean="0"/>
              <a:t>t</a:t>
            </a:r>
            <a:r>
              <a:rPr altLang="id" dirty="0" lang="en-US" smtClean="0"/>
              <a:t>r</a:t>
            </a:r>
            <a:r>
              <a:rPr altLang="id" dirty="0" lang="en-US" smtClean="0"/>
              <a:t>a</a:t>
            </a:r>
            <a:endParaRPr altLang="en-US" lang="zh-CN"/>
          </a:p>
          <a:p>
            <a:pPr algn="l"/>
            <a:r>
              <a:rPr altLang="id" dirty="0" lang="en-US" smtClean="0"/>
              <a:t>*</a:t>
            </a:r>
            <a:r>
              <a:rPr altLang="id" dirty="0" lang="en-US" smtClean="0"/>
              <a:t>F</a:t>
            </a:r>
            <a:r>
              <a:rPr altLang="id" dirty="0" lang="en-US" smtClean="0"/>
              <a:t>i</a:t>
            </a:r>
            <a:r>
              <a:rPr altLang="id" dirty="0" lang="en-US" smtClean="0"/>
              <a:t>t</a:t>
            </a:r>
            <a:r>
              <a:rPr altLang="id" dirty="0" lang="en-US" smtClean="0"/>
              <a:t>r</a:t>
            </a:r>
            <a:r>
              <a:rPr altLang="id" dirty="0" lang="en-US" smtClean="0"/>
              <a:t>i</a:t>
            </a:r>
            <a:r>
              <a:rPr altLang="id" dirty="0" lang="en-US" smtClean="0"/>
              <a:t> </a:t>
            </a:r>
            <a:r>
              <a:rPr altLang="id" dirty="0" lang="en-US" smtClean="0"/>
              <a:t>A</a:t>
            </a:r>
            <a:r>
              <a:rPr altLang="id" dirty="0" lang="en-US" smtClean="0"/>
              <a:t>d</a:t>
            </a:r>
            <a:r>
              <a:rPr altLang="id" dirty="0" lang="en-US" smtClean="0"/>
              <a:t>e</a:t>
            </a:r>
            <a:r>
              <a:rPr altLang="id" dirty="0" lang="en-US" smtClean="0"/>
              <a:t>l</a:t>
            </a:r>
            <a:r>
              <a:rPr altLang="id" dirty="0" lang="en-US" smtClean="0"/>
              <a:t>i</a:t>
            </a:r>
            <a:r>
              <a:rPr altLang="id" dirty="0" lang="en-US" smtClean="0"/>
              <a:t>n</a:t>
            </a:r>
            <a:r>
              <a:rPr altLang="id" dirty="0" lang="en-US" smtClean="0"/>
              <a:t>a</a:t>
            </a:r>
            <a:r>
              <a:rPr altLang="id" dirty="0" lang="en-US" smtClean="0"/>
              <a:t> </a:t>
            </a:r>
            <a:r>
              <a:rPr altLang="id" dirty="0" lang="en-US" smtClean="0"/>
              <a:t>H</a:t>
            </a:r>
            <a:r>
              <a:rPr altLang="id" dirty="0" lang="en-US" smtClean="0"/>
              <a:t>a</a:t>
            </a:r>
            <a:r>
              <a:rPr altLang="id" dirty="0" lang="en-US" smtClean="0"/>
              <a:t>r</a:t>
            </a:r>
            <a:r>
              <a:rPr altLang="id" dirty="0" lang="en-US" smtClean="0"/>
              <a:t>a</a:t>
            </a:r>
            <a:r>
              <a:rPr altLang="id" dirty="0" lang="en-US" smtClean="0"/>
              <a:t>h</a:t>
            </a:r>
            <a:r>
              <a:rPr altLang="id" dirty="0" lang="en-US" smtClean="0"/>
              <a:t>a</a:t>
            </a:r>
            <a:r>
              <a:rPr altLang="id" dirty="0" lang="en-US" smtClean="0"/>
              <a:t>p</a:t>
            </a:r>
            <a:endParaRPr altLang="en-US" lang="zh-CN"/>
          </a:p>
          <a:p>
            <a:pPr algn="l"/>
            <a:r>
              <a:rPr altLang="id" dirty="0" lang="en-US" smtClean="0"/>
              <a:t>*</a:t>
            </a:r>
            <a:r>
              <a:rPr altLang="id" dirty="0" lang="en-US" smtClean="0"/>
              <a:t>L</a:t>
            </a:r>
            <a:r>
              <a:rPr altLang="id" dirty="0" lang="en-US" smtClean="0"/>
              <a:t>e</a:t>
            </a:r>
            <a:r>
              <a:rPr altLang="id" dirty="0" lang="en-US" smtClean="0"/>
              <a:t>i</a:t>
            </a:r>
            <a:r>
              <a:rPr altLang="id" dirty="0" lang="en-US" smtClean="0"/>
              <a:t> </a:t>
            </a:r>
            <a:r>
              <a:rPr altLang="id" dirty="0" lang="en-US" smtClean="0"/>
              <a:t>S</a:t>
            </a:r>
            <a:r>
              <a:rPr altLang="id" dirty="0" lang="en-US" smtClean="0"/>
              <a:t>e</a:t>
            </a:r>
            <a:r>
              <a:rPr altLang="id" dirty="0" lang="en-US" smtClean="0"/>
              <a:t>p</a:t>
            </a:r>
            <a:r>
              <a:rPr altLang="id" dirty="0" lang="en-US" smtClean="0"/>
              <a:t>t</a:t>
            </a:r>
            <a:r>
              <a:rPr altLang="id" dirty="0" lang="en-US" smtClean="0"/>
              <a:t>i</a:t>
            </a:r>
            <a:r>
              <a:rPr altLang="id" dirty="0" lang="en-US" smtClean="0"/>
              <a:t>a</a:t>
            </a:r>
            <a:r>
              <a:rPr altLang="id" dirty="0" lang="en-US" smtClean="0"/>
              <a:t>n</a:t>
            </a:r>
            <a:endParaRPr altLang="en-US" lang="zh-CN"/>
          </a:p>
          <a:p>
            <a:pPr algn="l"/>
            <a:endParaRPr dirty="0" lang="ru-RU"/>
          </a:p>
        </p:txBody>
      </p:sp>
      <p:sp>
        <p:nvSpPr>
          <p:cNvPr id="1048592" name="Slide Number"/>
          <p:cNvSpPr>
            <a:spLocks noGrp="1"/>
          </p:cNvSpPr>
          <p:nvPr>
            <p:ph type="sldNum" sz="quarter" idx="12"/>
          </p:nvPr>
        </p:nvSpPr>
        <p:spPr/>
        <p:txBody>
          <a:bodyPr/>
          <a:p>
            <a:fld id="{D9BB3731-526F-4638-85F8-715D717FFC12}" type="slidenum">
              <a:rPr lang="ru-RU" smtClean="0"/>
              <a:t>1</a:t>
            </a:fld>
            <a:endParaRPr dirty="0"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83" name="Date Placeholder 1"/>
          <p:cNvSpPr>
            <a:spLocks noGrp="1"/>
          </p:cNvSpPr>
          <p:nvPr>
            <p:ph type="dt" sz="half" idx="10"/>
          </p:nvPr>
        </p:nvSpPr>
        <p:spPr/>
        <p:txBody>
          <a:bodyPr/>
          <a:p>
            <a:r>
              <a:rPr lang="en-US" smtClean="0"/>
              <a:t>MM.DD.20XX</a:t>
            </a:r>
            <a:endParaRPr dirty="0" lang="ru-RU"/>
          </a:p>
        </p:txBody>
      </p:sp>
      <p:sp>
        <p:nvSpPr>
          <p:cNvPr id="1048684" name="Footer Placeholder 2"/>
          <p:cNvSpPr>
            <a:spLocks noGrp="1"/>
          </p:cNvSpPr>
          <p:nvPr>
            <p:ph type="ftr" sz="quarter" idx="11"/>
          </p:nvPr>
        </p:nvSpPr>
        <p:spPr/>
        <p:txBody>
          <a:bodyPr/>
          <a:p>
            <a:r>
              <a:rPr lang="en-US" smtClean="0"/>
              <a:t>ADD A FOOTER</a:t>
            </a:r>
            <a:endParaRPr dirty="0" lang="ru-RU"/>
          </a:p>
        </p:txBody>
      </p:sp>
      <p:sp>
        <p:nvSpPr>
          <p:cNvPr id="1048685" name="Slide Number Placeholder 3"/>
          <p:cNvSpPr>
            <a:spLocks noGrp="1"/>
          </p:cNvSpPr>
          <p:nvPr>
            <p:ph type="sldNum" sz="quarter" idx="12"/>
          </p:nvPr>
        </p:nvSpPr>
        <p:spPr/>
        <p:txBody>
          <a:bodyPr/>
          <a:p>
            <a:fld id="{D9BB3731-526F-4638-85F8-715D717FFC12}" type="slidenum">
              <a:rPr lang="ru-RU" smtClean="0"/>
              <a:t>10</a:t>
            </a:fld>
            <a:endParaRPr dirty="0" lang="ru-RU"/>
          </a:p>
        </p:txBody>
      </p:sp>
      <p:sp>
        <p:nvSpPr>
          <p:cNvPr id="1048686" name="Title 4"/>
          <p:cNvSpPr>
            <a:spLocks noGrp="1"/>
          </p:cNvSpPr>
          <p:nvPr>
            <p:ph type="title"/>
          </p:nvPr>
        </p:nvSpPr>
        <p:spPr/>
        <p:txBody>
          <a:bodyPr>
            <a:normAutofit/>
          </a:bodyPr>
          <a:p>
            <a:r>
              <a:rPr dirty="0" lang="id-ID" smtClean="0"/>
              <a:t>Tantangan Yang Dihadapi Pancasila Sebagai Sistem Filsafat</a:t>
            </a:r>
            <a:endParaRPr dirty="0" lang="en-US"/>
          </a:p>
        </p:txBody>
      </p:sp>
      <p:sp>
        <p:nvSpPr>
          <p:cNvPr id="1048687" name="Oval 5"/>
          <p:cNvSpPr/>
          <p:nvPr/>
        </p:nvSpPr>
        <p:spPr>
          <a:xfrm>
            <a:off x="1371600" y="2909852"/>
            <a:ext cx="3897086" cy="2206433"/>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200" lang="id-ID" smtClean="0">
                <a:solidFill>
                  <a:schemeClr val="tx2"/>
                </a:solidFill>
              </a:rPr>
              <a:t>Kapitalisme</a:t>
            </a:r>
            <a:endParaRPr dirty="0" sz="3200" lang="en-US">
              <a:solidFill>
                <a:schemeClr val="tx2"/>
              </a:solidFill>
            </a:endParaRPr>
          </a:p>
        </p:txBody>
      </p:sp>
      <p:sp>
        <p:nvSpPr>
          <p:cNvPr id="1048688" name="Oval 6"/>
          <p:cNvSpPr/>
          <p:nvPr/>
        </p:nvSpPr>
        <p:spPr>
          <a:xfrm>
            <a:off x="6531429" y="2909853"/>
            <a:ext cx="3831771" cy="2206432"/>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200" lang="id-ID" smtClean="0">
                <a:solidFill>
                  <a:schemeClr val="tx2"/>
                </a:solidFill>
              </a:rPr>
              <a:t>Komunisme</a:t>
            </a:r>
            <a:endParaRPr dirty="0" sz="3200" lang="en-US">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0" name="Title 2"/>
          <p:cNvSpPr>
            <a:spLocks noGrp="1"/>
          </p:cNvSpPr>
          <p:nvPr>
            <p:ph type="title"/>
          </p:nvPr>
        </p:nvSpPr>
        <p:spPr/>
        <p:txBody>
          <a:bodyPr>
            <a:noAutofit/>
          </a:bodyPr>
          <a:p>
            <a:r>
              <a:rPr dirty="0" sz="4000" lang="id-ID" smtClean="0"/>
              <a:t>Mata Kuliah : Pendidikan Pancasila</a:t>
            </a:r>
            <a:endParaRPr dirty="0" sz="4000" lang="ru-RU"/>
          </a:p>
        </p:txBody>
      </p:sp>
      <p:sp>
        <p:nvSpPr>
          <p:cNvPr id="1048601" name="Text Placeholder 4"/>
          <p:cNvSpPr>
            <a:spLocks noGrp="1"/>
          </p:cNvSpPr>
          <p:nvPr>
            <p:ph type="body" sz="quarter" idx="15"/>
          </p:nvPr>
        </p:nvSpPr>
        <p:spPr/>
        <p:txBody>
          <a:bodyPr>
            <a:normAutofit/>
          </a:bodyPr>
          <a:p>
            <a:r>
              <a:rPr altLang="id" dirty="0" lang="en-US" smtClean="0"/>
              <a:t>B</a:t>
            </a:r>
            <a:r>
              <a:rPr altLang="id" dirty="0" lang="en-US" smtClean="0"/>
              <a:t>a</a:t>
            </a:r>
            <a:r>
              <a:rPr altLang="id" dirty="0" lang="en-US" smtClean="0"/>
              <a:t>p</a:t>
            </a:r>
            <a:r>
              <a:rPr altLang="id" dirty="0" lang="en-US" smtClean="0"/>
              <a:t>a</a:t>
            </a:r>
            <a:r>
              <a:rPr altLang="id" dirty="0" lang="en-US" smtClean="0"/>
              <a:t>k</a:t>
            </a:r>
            <a:r>
              <a:rPr altLang="id" dirty="0" lang="en-US" smtClean="0"/>
              <a:t> </a:t>
            </a:r>
            <a:r>
              <a:rPr altLang="id" dirty="0" lang="en-US" smtClean="0"/>
              <a:t>D</a:t>
            </a:r>
            <a:r>
              <a:rPr altLang="id" dirty="0" lang="en-US" smtClean="0"/>
              <a:t>a</a:t>
            </a:r>
            <a:r>
              <a:rPr altLang="id" dirty="0" lang="en-US" smtClean="0"/>
              <a:t>r</a:t>
            </a:r>
            <a:r>
              <a:rPr altLang="id" dirty="0" lang="en-US" smtClean="0"/>
              <a:t>t</a:t>
            </a:r>
            <a:r>
              <a:rPr altLang="id" dirty="0" lang="en-US" smtClean="0"/>
              <a:t>o</a:t>
            </a:r>
            <a:r>
              <a:rPr altLang="id" dirty="0" lang="en-US" smtClean="0"/>
              <a:t> </a:t>
            </a:r>
            <a:r>
              <a:rPr altLang="id" dirty="0" lang="en-US" smtClean="0"/>
              <a:t>W</a:t>
            </a:r>
            <a:r>
              <a:rPr altLang="id" dirty="0" lang="en-US" smtClean="0"/>
              <a:t>a</a:t>
            </a:r>
            <a:r>
              <a:rPr altLang="id" dirty="0" lang="en-US" smtClean="0"/>
              <a:t>h</a:t>
            </a:r>
            <a:r>
              <a:rPr altLang="id" dirty="0" lang="en-US" smtClean="0"/>
              <a:t>i</a:t>
            </a:r>
            <a:r>
              <a:rPr altLang="id" dirty="0" lang="en-US" smtClean="0"/>
              <a:t>d</a:t>
            </a:r>
            <a:r>
              <a:rPr altLang="id" dirty="0" lang="en-US" smtClean="0"/>
              <a:t>i</a:t>
            </a:r>
            <a:r>
              <a:rPr altLang="id" dirty="0" lang="en-US" smtClean="0"/>
              <a:t>n</a:t>
            </a:r>
            <a:r>
              <a:rPr altLang="id" dirty="0" lang="en-US" smtClean="0"/>
              <a:t> </a:t>
            </a:r>
            <a:r>
              <a:rPr altLang="id" dirty="0" lang="en-US" smtClean="0"/>
              <a:t>S</a:t>
            </a:r>
            <a:r>
              <a:rPr altLang="id" dirty="0" lang="en-US" smtClean="0"/>
              <a:t>.</a:t>
            </a:r>
            <a:r>
              <a:rPr altLang="id" dirty="0" lang="en-US" smtClean="0"/>
              <a:t>P</a:t>
            </a:r>
            <a:r>
              <a:rPr altLang="id" dirty="0" lang="en-US" smtClean="0"/>
              <a:t>d</a:t>
            </a:r>
            <a:r>
              <a:rPr altLang="id" dirty="0" lang="en-US" smtClean="0"/>
              <a:t>.</a:t>
            </a:r>
            <a:r>
              <a:rPr altLang="id" dirty="0" lang="en-US" smtClean="0"/>
              <a:t>,</a:t>
            </a:r>
            <a:r>
              <a:rPr altLang="id" dirty="0" lang="en-US" smtClean="0"/>
              <a:t> </a:t>
            </a:r>
            <a:r>
              <a:rPr altLang="id" dirty="0" lang="en-US" smtClean="0"/>
              <a:t>M</a:t>
            </a:r>
            <a:r>
              <a:rPr altLang="id" dirty="0" lang="en-US" smtClean="0"/>
              <a:t>.</a:t>
            </a:r>
            <a:r>
              <a:rPr altLang="id" dirty="0" lang="en-US" smtClean="0"/>
              <a:t>S</a:t>
            </a:r>
            <a:r>
              <a:rPr altLang="id" dirty="0" lang="en-US" smtClean="0"/>
              <a:t>c</a:t>
            </a:r>
            <a:r>
              <a:rPr altLang="id" dirty="0" lang="en-US" smtClean="0"/>
              <a:t>.</a:t>
            </a:r>
            <a:endParaRPr dirty="0" lang="ru-RU"/>
          </a:p>
        </p:txBody>
      </p:sp>
      <p:sp>
        <p:nvSpPr>
          <p:cNvPr id="1048602" name="Slide Number Placeholder 3"/>
          <p:cNvSpPr>
            <a:spLocks noGrp="1"/>
          </p:cNvSpPr>
          <p:nvPr>
            <p:ph type="sldNum" sz="quarter" idx="12"/>
          </p:nvPr>
        </p:nvSpPr>
        <p:spPr/>
        <p:txBody>
          <a:bodyPr/>
          <a:p>
            <a:fld id="{D9BB3731-526F-4638-85F8-715D717FFC12}" type="slidenum">
              <a:rPr lang="ru-RU" smtClean="0"/>
              <a:t>2</a:t>
            </a:fld>
            <a:endParaRPr dirty="0"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52" name="Picture Placeholder 19"/>
          <p:cNvPicPr>
            <a:picLocks noChangeAspect="1" noGrp="1"/>
          </p:cNvPicPr>
          <p:nvPr>
            <p:ph type="pic" sz="quarter" idx="14"/>
          </p:nvPr>
        </p:nvPicPr>
        <p:blipFill>
          <a:blip xmlns:r="http://schemas.openxmlformats.org/officeDocument/2006/relationships" r:embed="rId1"/>
          <a:stretch>
            <a:fillRect/>
          </a:stretch>
        </p:blipFill>
        <p:spPr>
          <a:xfrm>
            <a:off x="838200" y="1028699"/>
            <a:ext cx="4800600" cy="4800600"/>
          </a:xfrm>
        </p:spPr>
      </p:pic>
      <p:sp>
        <p:nvSpPr>
          <p:cNvPr id="1048613" name="Title 4"/>
          <p:cNvSpPr>
            <a:spLocks noGrp="1"/>
          </p:cNvSpPr>
          <p:nvPr>
            <p:ph type="title"/>
          </p:nvPr>
        </p:nvSpPr>
        <p:spPr/>
        <p:txBody>
          <a:bodyPr/>
          <a:p>
            <a:r>
              <a:rPr dirty="0" lang="id-ID" smtClean="0"/>
              <a:t>Pancasila Sebagai Sistem Filsafat</a:t>
            </a:r>
            <a:endParaRPr dirty="0" lang="ru-RU"/>
          </a:p>
        </p:txBody>
      </p:sp>
      <p:sp>
        <p:nvSpPr>
          <p:cNvPr id="1048614" name="Text Placeholder 6"/>
          <p:cNvSpPr>
            <a:spLocks noGrp="1"/>
          </p:cNvSpPr>
          <p:nvPr>
            <p:ph type="body" idx="13"/>
          </p:nvPr>
        </p:nvSpPr>
        <p:spPr>
          <a:xfrm>
            <a:off x="6958723" y="3819583"/>
            <a:ext cx="4405066" cy="1159884"/>
          </a:xfrm>
        </p:spPr>
        <p:txBody>
          <a:bodyPr>
            <a:noAutofit/>
          </a:bodyPr>
          <a:p>
            <a:r>
              <a:rPr dirty="0" sz="2400" lang="id-ID"/>
              <a:t>Noor Bakry menjelaskan bahwa Pancasila sebagai sistem filsafat merupakan </a:t>
            </a:r>
            <a:r>
              <a:rPr dirty="0" sz="2400" lang="id-ID" smtClean="0"/>
              <a:t>hasil </a:t>
            </a:r>
            <a:r>
              <a:rPr dirty="0" sz="2400" lang="id-ID"/>
              <a:t>perenungan yang mendalam dari para tokoh kenegaraan Indonesia. </a:t>
            </a:r>
            <a:r>
              <a:rPr dirty="0" sz="2400" lang="id-ID" smtClean="0"/>
              <a:t>Hasil perenungan </a:t>
            </a:r>
            <a:r>
              <a:rPr dirty="0" sz="2400" lang="id-ID"/>
              <a:t>itu semula dimaksudkan untuk merumuskan dasar negara yang akan merdeka.</a:t>
            </a:r>
            <a:endParaRPr dirty="0" sz="2400" lang="ru-RU"/>
          </a:p>
        </p:txBody>
      </p:sp>
      <p:sp>
        <p:nvSpPr>
          <p:cNvPr id="1048615" name="Date Placeholder 1"/>
          <p:cNvSpPr>
            <a:spLocks noGrp="1"/>
          </p:cNvSpPr>
          <p:nvPr>
            <p:ph type="dt" sz="half" idx="10"/>
          </p:nvPr>
        </p:nvSpPr>
        <p:spPr/>
        <p:txBody>
          <a:bodyPr/>
          <a:p>
            <a:r>
              <a:rPr dirty="0" lang="en-US"/>
              <a:t>MM.DD.20XX</a:t>
            </a:r>
            <a:endParaRPr dirty="0" lang="ru-RU"/>
          </a:p>
        </p:txBody>
      </p:sp>
      <p:sp>
        <p:nvSpPr>
          <p:cNvPr id="1048616" name="Footer Placeholder 2"/>
          <p:cNvSpPr>
            <a:spLocks noGrp="1"/>
          </p:cNvSpPr>
          <p:nvPr>
            <p:ph type="ftr" sz="quarter" idx="11"/>
          </p:nvPr>
        </p:nvSpPr>
        <p:spPr/>
        <p:txBody>
          <a:bodyPr/>
          <a:p>
            <a:pPr indent="0" marL="0">
              <a:buNone/>
            </a:pPr>
            <a:endParaRPr dirty="0" lang="ru-RU"/>
          </a:p>
        </p:txBody>
      </p:sp>
      <p:sp>
        <p:nvSpPr>
          <p:cNvPr id="1048617" name="Slide Number Placeholder 3"/>
          <p:cNvSpPr>
            <a:spLocks noGrp="1"/>
          </p:cNvSpPr>
          <p:nvPr>
            <p:ph type="sldNum" sz="quarter" idx="12"/>
          </p:nvPr>
        </p:nvSpPr>
        <p:spPr/>
        <p:txBody>
          <a:bodyPr/>
          <a:p>
            <a:fld id="{D9BB3731-526F-4638-85F8-715D717FFC12}" type="slidenum">
              <a:rPr lang="ru-RU" smtClean="0"/>
              <a:t>3</a:t>
            </a:fld>
            <a:endParaRPr dirty="0"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8" name="Title 6"/>
          <p:cNvSpPr>
            <a:spLocks noGrp="1"/>
          </p:cNvSpPr>
          <p:nvPr>
            <p:ph type="title"/>
          </p:nvPr>
        </p:nvSpPr>
        <p:spPr/>
        <p:txBody>
          <a:bodyPr/>
          <a:p>
            <a:r>
              <a:rPr dirty="0" lang="id-ID" smtClean="0"/>
              <a:t>Pancasila Sebagai Sistem Filsafat</a:t>
            </a:r>
            <a:endParaRPr dirty="0" lang="ru-RU"/>
          </a:p>
        </p:txBody>
      </p:sp>
      <p:sp>
        <p:nvSpPr>
          <p:cNvPr id="1048629" name="Text Placeholder 5"/>
          <p:cNvSpPr>
            <a:spLocks noGrp="1"/>
          </p:cNvSpPr>
          <p:nvPr>
            <p:ph type="body" idx="13"/>
          </p:nvPr>
        </p:nvSpPr>
        <p:spPr>
          <a:xfrm>
            <a:off x="862258" y="3178629"/>
            <a:ext cx="5233742" cy="2824763"/>
          </a:xfrm>
        </p:spPr>
        <p:txBody>
          <a:bodyPr>
            <a:noAutofit/>
          </a:bodyPr>
          <a:p>
            <a:r>
              <a:rPr dirty="0" sz="2400" lang="id-ID"/>
              <a:t>Pancasila sebagai dasar filsafat negara (Philosophische Grondslag) nilai-nilai filosofis yang terkandung dalam sila-sila  Pancasila  mendasari seluruh peraturan hukum yang berlaku di Indonesia. Artinya,  nilai ketuhanan, kemanusiaan, persatuan, kerakyatan, dan keadilan harus mendasari seluruh peraturan perundang-undangan yang berlaku.</a:t>
            </a:r>
            <a:endParaRPr dirty="0" sz="2400" lang="en-US"/>
          </a:p>
          <a:p>
            <a:endParaRPr dirty="0" sz="2400" lang="ru-RU"/>
          </a:p>
        </p:txBody>
      </p:sp>
      <p:sp>
        <p:nvSpPr>
          <p:cNvPr id="1048630" name="Slide Number Placeholder 3"/>
          <p:cNvSpPr>
            <a:spLocks noGrp="1"/>
          </p:cNvSpPr>
          <p:nvPr>
            <p:ph type="sldNum" sz="quarter" idx="12"/>
          </p:nvPr>
        </p:nvSpPr>
        <p:spPr/>
        <p:txBody>
          <a:bodyPr/>
          <a:p>
            <a:fld id="{D9BB3731-526F-4638-85F8-715D717FFC12}" type="slidenum">
              <a:rPr lang="ru-RU" smtClean="0"/>
              <a:t>4</a:t>
            </a:fld>
            <a:endParaRPr dirty="0" lang="ru-RU"/>
          </a:p>
        </p:txBody>
      </p:sp>
      <p:pic>
        <p:nvPicPr>
          <p:cNvPr id="2097153" name="Picture Placeholder 8"/>
          <p:cNvPicPr>
            <a:picLocks noChangeAspect="1" noGrp="1"/>
          </p:cNvPicPr>
          <p:nvPr>
            <p:ph type="pic" sz="quarter" idx="17"/>
          </p:nvPr>
        </p:nvPicPr>
        <p:blipFill>
          <a:blip xmlns:r="http://schemas.openxmlformats.org/officeDocument/2006/relationships" r:embed="rId1"/>
          <a:stretch>
            <a:fillRect/>
          </a:stretch>
        </p:blipFill>
        <p:spPr>
          <a:xfrm>
            <a:off x="6248400" y="0"/>
            <a:ext cx="5943600" cy="68579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0" name="Title 7"/>
          <p:cNvSpPr>
            <a:spLocks noGrp="1"/>
          </p:cNvSpPr>
          <p:nvPr>
            <p:ph type="title"/>
          </p:nvPr>
        </p:nvSpPr>
        <p:spPr/>
        <p:txBody>
          <a:bodyPr>
            <a:normAutofit/>
          </a:bodyPr>
          <a:p>
            <a:r>
              <a:rPr dirty="0" lang="id-ID" smtClean="0"/>
              <a:t>Kajian Pancasila Sebagai Sistem Filsafat</a:t>
            </a:r>
            <a:endParaRPr dirty="0" lang="ru-RU"/>
          </a:p>
        </p:txBody>
      </p:sp>
      <p:sp>
        <p:nvSpPr>
          <p:cNvPr id="1048641" name="Text Placeholder 14"/>
          <p:cNvSpPr>
            <a:spLocks noGrp="1"/>
          </p:cNvSpPr>
          <p:nvPr>
            <p:ph type="body" idx="13"/>
          </p:nvPr>
        </p:nvSpPr>
        <p:spPr/>
        <p:txBody>
          <a:bodyPr>
            <a:noAutofit/>
          </a:bodyPr>
          <a:p>
            <a:pPr indent="0" lvl="0" marL="0">
              <a:buNone/>
            </a:pPr>
            <a:r>
              <a:rPr b="1" dirty="0" sz="2600" lang="id-ID" smtClean="0"/>
              <a:t>a. Filsafat </a:t>
            </a:r>
            <a:r>
              <a:rPr b="1" dirty="0" sz="2600" lang="id-ID"/>
              <a:t>Pancasila sebagai Genetivus Objectivus dan Genetivus Subjectivus</a:t>
            </a:r>
            <a:endParaRPr dirty="0" sz="2600" lang="en-US"/>
          </a:p>
          <a:p>
            <a:r>
              <a:rPr dirty="0" sz="2600" lang="id-ID"/>
              <a:t>Pancasila sebagai genetivus-objektivus, artinya nilai-nilai Pancasila dijadikan </a:t>
            </a:r>
            <a:r>
              <a:rPr dirty="0" sz="2600" lang="id-ID" smtClean="0"/>
              <a:t>sebagai </a:t>
            </a:r>
            <a:r>
              <a:rPr dirty="0" sz="2600" lang="id-ID"/>
              <a:t>objek yang dicari landasan filosofisnya berdasarkan sistem-sistem dan cabang-cabang filsafat yang berkembang di Barat. </a:t>
            </a:r>
            <a:endParaRPr dirty="0" sz="2600" lang="ru-RU"/>
          </a:p>
        </p:txBody>
      </p:sp>
      <p:sp>
        <p:nvSpPr>
          <p:cNvPr id="1048642" name="Slide Number Placeholder 3"/>
          <p:cNvSpPr>
            <a:spLocks noGrp="1"/>
          </p:cNvSpPr>
          <p:nvPr>
            <p:ph type="sldNum" sz="quarter" idx="12"/>
          </p:nvPr>
        </p:nvSpPr>
        <p:spPr/>
        <p:txBody>
          <a:bodyPr/>
          <a:p>
            <a:fld id="{D9BB3731-526F-4638-85F8-715D717FFC12}" type="slidenum">
              <a:rPr lang="ru-RU" smtClean="0"/>
              <a:t>5</a:t>
            </a:fld>
            <a:endParaRPr dirty="0" lang="ru-RU"/>
          </a:p>
        </p:txBody>
      </p:sp>
      <p:pic>
        <p:nvPicPr>
          <p:cNvPr id="2097154" name="Picture Placeholder 2"/>
          <p:cNvPicPr>
            <a:picLocks noChangeAspect="1" noGrp="1"/>
          </p:cNvPicPr>
          <p:nvPr>
            <p:ph type="pic" sz="quarter" idx="14"/>
          </p:nvPr>
        </p:nvPicPr>
        <p:blipFill>
          <a:blip xmlns:r="http://schemas.openxmlformats.org/officeDocument/2006/relationships" r:embed="rId1"/>
          <a:stretch>
            <a:fillRect/>
          </a:stretch>
        </p:blipFill>
        <p:spPr>
          <a:xfrm>
            <a:off x="0" y="0"/>
            <a:ext cx="5267325" cy="6858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5" name="Picture Placeholder 34" descr="Company logo"/>
          <p:cNvPicPr>
            <a:picLocks noChangeAspect="1" noGrp="1"/>
          </p:cNvPicPr>
          <p:nvPr>
            <p:ph type="pic" sz="quarter" idx="16"/>
          </p:nvPr>
        </p:nvPicPr>
        <p:blipFill>
          <a:blip xmlns:r="http://schemas.openxmlformats.org/officeDocument/2006/relationships" r:embed="rId1"/>
          <a:srcRect t="447" b="447"/>
          <a:stretch>
            <a:fillRect/>
          </a:stretch>
        </p:blipFill>
        <p:spPr/>
      </p:pic>
      <p:sp>
        <p:nvSpPr>
          <p:cNvPr id="1048643" name="Title 7"/>
          <p:cNvSpPr>
            <a:spLocks noGrp="1"/>
          </p:cNvSpPr>
          <p:nvPr>
            <p:ph type="title"/>
          </p:nvPr>
        </p:nvSpPr>
        <p:spPr/>
        <p:txBody>
          <a:bodyPr>
            <a:normAutofit/>
          </a:bodyPr>
          <a:p>
            <a:r>
              <a:rPr dirty="0" lang="id-ID" smtClean="0"/>
              <a:t>Kajian Pancasila Sebagai Sistem Filsafat</a:t>
            </a:r>
            <a:endParaRPr dirty="0" lang="ru-RU"/>
          </a:p>
        </p:txBody>
      </p:sp>
      <p:sp>
        <p:nvSpPr>
          <p:cNvPr id="1048644" name="Text Placeholder 14"/>
          <p:cNvSpPr>
            <a:spLocks noGrp="1"/>
          </p:cNvSpPr>
          <p:nvPr>
            <p:ph type="body" idx="13"/>
          </p:nvPr>
        </p:nvSpPr>
        <p:spPr/>
        <p:txBody>
          <a:bodyPr>
            <a:noAutofit/>
          </a:bodyPr>
          <a:p>
            <a:pPr indent="0" lvl="0" marL="0">
              <a:buNone/>
            </a:pPr>
            <a:r>
              <a:rPr b="1" dirty="0" sz="2800" lang="id-ID" smtClean="0"/>
              <a:t>b. Landasan Ontologis Filsafat Pancasila</a:t>
            </a:r>
          </a:p>
          <a:p>
            <a:pPr indent="0" lvl="0" marL="0">
              <a:buNone/>
            </a:pPr>
            <a:endParaRPr b="1" dirty="0" sz="2800" lang="id-ID"/>
          </a:p>
          <a:p>
            <a:pPr indent="0" marL="0">
              <a:buNone/>
            </a:pPr>
            <a:r>
              <a:rPr dirty="0" sz="2800" lang="id-ID"/>
              <a:t>Pancasila sebagai sistem filsafat lahir sebagai reaksi atas penjajahan yang melanggar Hak Asasi </a:t>
            </a:r>
            <a:r>
              <a:rPr dirty="0" sz="2800" lang="id-ID" smtClean="0"/>
              <a:t>Manusia</a:t>
            </a:r>
            <a:r>
              <a:rPr dirty="0" sz="2800" lang="id-ID"/>
              <a:t> </a:t>
            </a:r>
            <a:r>
              <a:rPr dirty="0" sz="2800" lang="id-ID" smtClean="0"/>
              <a:t>(HAM)</a:t>
            </a:r>
            <a:endParaRPr dirty="0" sz="2800" lang="en-US"/>
          </a:p>
          <a:p>
            <a:pPr indent="0" lvl="0" marL="0">
              <a:buNone/>
            </a:pPr>
            <a:endParaRPr b="1" dirty="0" sz="2800" lang="id-ID" smtClean="0"/>
          </a:p>
        </p:txBody>
      </p:sp>
      <p:sp>
        <p:nvSpPr>
          <p:cNvPr id="1048645" name="Slide Number Placeholder 3"/>
          <p:cNvSpPr>
            <a:spLocks noGrp="1"/>
          </p:cNvSpPr>
          <p:nvPr>
            <p:ph type="sldNum" sz="quarter" idx="12"/>
          </p:nvPr>
        </p:nvSpPr>
        <p:spPr/>
        <p:txBody>
          <a:bodyPr/>
          <a:p>
            <a:fld id="{D9BB3731-526F-4638-85F8-715D717FFC12}" type="slidenum">
              <a:rPr lang="ru-RU" smtClean="0"/>
              <a:t>6</a:t>
            </a:fld>
            <a:endParaRPr dirty="0" lang="ru-RU"/>
          </a:p>
        </p:txBody>
      </p:sp>
      <p:pic>
        <p:nvPicPr>
          <p:cNvPr id="2097156" name="Picture Placeholder 4"/>
          <p:cNvPicPr>
            <a:picLocks noChangeAspect="1" noGrp="1"/>
          </p:cNvPicPr>
          <p:nvPr>
            <p:ph type="pic" sz="quarter" idx="14"/>
          </p:nvPr>
        </p:nvPicPr>
        <p:blipFill>
          <a:blip xmlns:r="http://schemas.openxmlformats.org/officeDocument/2006/relationships" r:embed="rId2"/>
          <a:srcRect l="25647" r="25647"/>
          <a:stretch>
            <a:fillRect/>
          </a:stretch>
        </p:blipFill>
        <p:spPr>
          <a:xfrm>
            <a:off x="838200" y="0"/>
            <a:ext cx="4429125" cy="685799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57" name="Picture Placeholder 34" descr="Company logo"/>
          <p:cNvPicPr>
            <a:picLocks noChangeAspect="1" noGrp="1"/>
          </p:cNvPicPr>
          <p:nvPr>
            <p:ph type="pic" sz="quarter" idx="16"/>
          </p:nvPr>
        </p:nvPicPr>
        <p:blipFill>
          <a:blip xmlns:r="http://schemas.openxmlformats.org/officeDocument/2006/relationships" r:embed="rId1"/>
          <a:srcRect t="447" b="447"/>
          <a:stretch>
            <a:fillRect/>
          </a:stretch>
        </p:blipFill>
        <p:spPr/>
      </p:pic>
      <p:sp>
        <p:nvSpPr>
          <p:cNvPr id="1048646" name="Title 7"/>
          <p:cNvSpPr>
            <a:spLocks noGrp="1"/>
          </p:cNvSpPr>
          <p:nvPr>
            <p:ph type="title"/>
          </p:nvPr>
        </p:nvSpPr>
        <p:spPr/>
        <p:txBody>
          <a:bodyPr>
            <a:normAutofit/>
          </a:bodyPr>
          <a:p>
            <a:r>
              <a:rPr dirty="0" lang="id-ID" smtClean="0"/>
              <a:t>Kajian Pancasila Sebagai Sistem Filsafat</a:t>
            </a:r>
            <a:endParaRPr dirty="0" lang="ru-RU"/>
          </a:p>
        </p:txBody>
      </p:sp>
      <p:sp>
        <p:nvSpPr>
          <p:cNvPr id="1048647" name="Text Placeholder 14"/>
          <p:cNvSpPr>
            <a:spLocks noGrp="1"/>
          </p:cNvSpPr>
          <p:nvPr>
            <p:ph type="body" idx="13"/>
          </p:nvPr>
        </p:nvSpPr>
        <p:spPr>
          <a:xfrm>
            <a:off x="6107591" y="3203259"/>
            <a:ext cx="5223672" cy="3285468"/>
          </a:xfrm>
        </p:spPr>
        <p:txBody>
          <a:bodyPr>
            <a:noAutofit/>
          </a:bodyPr>
          <a:p>
            <a:pPr indent="0" lvl="0" marL="0">
              <a:buNone/>
            </a:pPr>
            <a:r>
              <a:rPr b="1" dirty="0" sz="2400" lang="id-ID" smtClean="0"/>
              <a:t>c. Landasan Epistemologis Filsafat Pancasila</a:t>
            </a:r>
          </a:p>
          <a:p>
            <a:pPr indent="0" lvl="0" marL="0">
              <a:buNone/>
            </a:pPr>
            <a:r>
              <a:rPr dirty="0" sz="2700" lang="id-ID" smtClean="0"/>
              <a:t>Landasan </a:t>
            </a:r>
            <a:r>
              <a:rPr dirty="0" sz="2700" lang="id-ID"/>
              <a:t>epistemologis Pancasila  artinya nilai-nilai Pancasila  digali dari pengalaman (empiris) bangsa Indonesia, kemudian disintesiskan menjadi sebuah pandangan yang komprehensif tentang kehidupan bermasyarakat, berbangsa,  dan bernegara. </a:t>
            </a:r>
            <a:endParaRPr b="1" dirty="0" sz="2700" lang="id-ID" smtClean="0"/>
          </a:p>
        </p:txBody>
      </p:sp>
      <p:sp>
        <p:nvSpPr>
          <p:cNvPr id="1048648" name="Slide Number Placeholder 3"/>
          <p:cNvSpPr>
            <a:spLocks noGrp="1"/>
          </p:cNvSpPr>
          <p:nvPr>
            <p:ph type="sldNum" sz="quarter" idx="12"/>
          </p:nvPr>
        </p:nvSpPr>
        <p:spPr/>
        <p:txBody>
          <a:bodyPr/>
          <a:p>
            <a:fld id="{D9BB3731-526F-4638-85F8-715D717FFC12}" type="slidenum">
              <a:rPr lang="ru-RU" smtClean="0"/>
              <a:t>7</a:t>
            </a:fld>
            <a:endParaRPr dirty="0" lang="ru-RU"/>
          </a:p>
        </p:txBody>
      </p:sp>
      <p:pic>
        <p:nvPicPr>
          <p:cNvPr id="2097158" name="Picture Placeholder 2"/>
          <p:cNvPicPr>
            <a:picLocks noChangeAspect="1" noGrp="1"/>
          </p:cNvPicPr>
          <p:nvPr>
            <p:ph type="pic" sz="quarter" idx="14"/>
          </p:nvPr>
        </p:nvPicPr>
        <p:blipFill>
          <a:blip xmlns:r="http://schemas.openxmlformats.org/officeDocument/2006/relationships" r:embed="rId2"/>
          <a:stretch>
            <a:fillRect/>
          </a:stretch>
        </p:blipFill>
        <p:spPr>
          <a:xfrm>
            <a:off x="838200" y="0"/>
            <a:ext cx="4429125" cy="685799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59" name="Picture Placeholder 34" descr="Company logo"/>
          <p:cNvPicPr>
            <a:picLocks noChangeAspect="1" noGrp="1"/>
          </p:cNvPicPr>
          <p:nvPr>
            <p:ph type="pic" sz="quarter" idx="16"/>
          </p:nvPr>
        </p:nvPicPr>
        <p:blipFill>
          <a:blip xmlns:r="http://schemas.openxmlformats.org/officeDocument/2006/relationships" r:embed="rId1"/>
          <a:srcRect t="447" b="447"/>
          <a:stretch>
            <a:fillRect/>
          </a:stretch>
        </p:blipFill>
        <p:spPr/>
      </p:pic>
      <p:sp>
        <p:nvSpPr>
          <p:cNvPr id="1048649" name="Title 7"/>
          <p:cNvSpPr>
            <a:spLocks noGrp="1"/>
          </p:cNvSpPr>
          <p:nvPr>
            <p:ph type="title"/>
          </p:nvPr>
        </p:nvSpPr>
        <p:spPr/>
        <p:txBody>
          <a:bodyPr>
            <a:normAutofit/>
          </a:bodyPr>
          <a:p>
            <a:r>
              <a:rPr dirty="0" lang="id-ID" smtClean="0"/>
              <a:t>Kajian Pancasila Sebagai Sistem Filsafat</a:t>
            </a:r>
            <a:endParaRPr dirty="0" lang="ru-RU"/>
          </a:p>
        </p:txBody>
      </p:sp>
      <p:sp>
        <p:nvSpPr>
          <p:cNvPr id="1048650" name="Text Placeholder 14"/>
          <p:cNvSpPr>
            <a:spLocks noGrp="1"/>
          </p:cNvSpPr>
          <p:nvPr>
            <p:ph type="body" idx="13"/>
          </p:nvPr>
        </p:nvSpPr>
        <p:spPr/>
        <p:txBody>
          <a:bodyPr>
            <a:noAutofit/>
          </a:bodyPr>
          <a:p>
            <a:pPr indent="0" lvl="0" marL="0">
              <a:buNone/>
            </a:pPr>
            <a:r>
              <a:rPr b="1" dirty="0" sz="2900" lang="id-ID" smtClean="0"/>
              <a:t>d. Landasan Aksiologis Pancasila</a:t>
            </a:r>
          </a:p>
          <a:p>
            <a:pPr indent="0" lvl="0" marL="0">
              <a:buNone/>
            </a:pPr>
            <a:r>
              <a:rPr dirty="0" sz="2900" lang="id-ID"/>
              <a:t>Landasan aksiologis Pancasila  artinya nilai atau kualitas yang terkandung dalam sila-sila Pancasila</a:t>
            </a:r>
            <a:r>
              <a:rPr dirty="0" sz="2900" lang="id-ID" smtClean="0"/>
              <a:t>. Contohnya :  </a:t>
            </a:r>
            <a:r>
              <a:rPr dirty="0" sz="2900" lang="id-ID"/>
              <a:t>Sila pertama mengandung kualitas monoteis, spiritual,  kekudusan,  dan sakral. </a:t>
            </a:r>
            <a:endParaRPr b="1" dirty="0" sz="2900" lang="id-ID" smtClean="0"/>
          </a:p>
        </p:txBody>
      </p:sp>
      <p:sp>
        <p:nvSpPr>
          <p:cNvPr id="1048651" name="Slide Number Placeholder 3"/>
          <p:cNvSpPr>
            <a:spLocks noGrp="1"/>
          </p:cNvSpPr>
          <p:nvPr>
            <p:ph type="sldNum" sz="quarter" idx="12"/>
          </p:nvPr>
        </p:nvSpPr>
        <p:spPr/>
        <p:txBody>
          <a:bodyPr/>
          <a:p>
            <a:fld id="{D9BB3731-526F-4638-85F8-715D717FFC12}" type="slidenum">
              <a:rPr lang="ru-RU" smtClean="0"/>
              <a:t>8</a:t>
            </a:fld>
            <a:endParaRPr dirty="0" lang="ru-RU"/>
          </a:p>
        </p:txBody>
      </p:sp>
      <p:pic>
        <p:nvPicPr>
          <p:cNvPr id="2097160" name="Picture Placeholder 2"/>
          <p:cNvPicPr>
            <a:picLocks noChangeAspect="1" noGrp="1"/>
          </p:cNvPicPr>
          <p:nvPr>
            <p:ph type="pic" sz="quarter" idx="14"/>
          </p:nvPr>
        </p:nvPicPr>
        <p:blipFill>
          <a:blip xmlns:r="http://schemas.openxmlformats.org/officeDocument/2006/relationships" r:embed="rId2"/>
          <a:stretch>
            <a:fillRect/>
          </a:stretch>
        </p:blipFill>
        <p:spPr>
          <a:xfrm>
            <a:off x="500744" y="0"/>
            <a:ext cx="4766582" cy="6858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9" name="Title 6"/>
          <p:cNvSpPr>
            <a:spLocks noGrp="1"/>
          </p:cNvSpPr>
          <p:nvPr>
            <p:ph type="title"/>
          </p:nvPr>
        </p:nvSpPr>
        <p:spPr/>
        <p:txBody>
          <a:bodyPr>
            <a:normAutofit/>
          </a:bodyPr>
          <a:p>
            <a:r>
              <a:rPr dirty="0" lang="id-ID" smtClean="0"/>
              <a:t>Sumber Historis, Sosiologis, Politis Pancasila sebagai Sistem Filsafat</a:t>
            </a:r>
            <a:endParaRPr dirty="0" lang="ru-RU"/>
          </a:p>
        </p:txBody>
      </p:sp>
      <p:sp>
        <p:nvSpPr>
          <p:cNvPr id="1048670" name="Text Placeholder 7"/>
          <p:cNvSpPr>
            <a:spLocks noGrp="1"/>
          </p:cNvSpPr>
          <p:nvPr>
            <p:ph type="body" idx="21"/>
          </p:nvPr>
        </p:nvSpPr>
        <p:spPr>
          <a:xfrm>
            <a:off x="838200" y="1956487"/>
            <a:ext cx="2926080" cy="467382"/>
          </a:xfrm>
        </p:spPr>
        <p:txBody>
          <a:bodyPr/>
          <a:p>
            <a:r>
              <a:rPr dirty="0" lang="id-ID" smtClean="0"/>
              <a:t>Sumber Historis</a:t>
            </a:r>
            <a:endParaRPr dirty="0" lang="ru-RU"/>
          </a:p>
        </p:txBody>
      </p:sp>
      <p:sp>
        <p:nvSpPr>
          <p:cNvPr id="1048671" name="Text Placeholder 5"/>
          <p:cNvSpPr>
            <a:spLocks noGrp="1"/>
          </p:cNvSpPr>
          <p:nvPr>
            <p:ph type="body" idx="13"/>
          </p:nvPr>
        </p:nvSpPr>
        <p:spPr>
          <a:xfrm>
            <a:off x="838200" y="2601290"/>
            <a:ext cx="2926080" cy="1135351"/>
          </a:xfrm>
        </p:spPr>
        <p:txBody>
          <a:bodyPr>
            <a:noAutofit/>
          </a:bodyPr>
          <a:p>
            <a:r>
              <a:rPr dirty="0" sz="1900" lang="id-ID"/>
              <a:t>Salah satu suber historis dapat kita ambil pada sila pertama mengenai “Ketuhanan Yang Mahaesa” dimana Sejak zaman purbakala hingga pintu gerbang kemerdekaan negara Indonesia, masyarakat Nusantara telah melewati ribuan tahun pengaruh agama-agama lokal, yaitu sekitar 14 abad pengaruh Hindu dan Buddha, 7 abad pengaruh Islam, dan 4 abad pengaruh Kristen. Tuhan telah menyejarah dalam ruang publik Nusantara.</a:t>
            </a:r>
            <a:endParaRPr dirty="0" sz="1900" lang="ru-RU"/>
          </a:p>
        </p:txBody>
      </p:sp>
      <p:sp>
        <p:nvSpPr>
          <p:cNvPr id="1048672" name="Text Placeholder 11"/>
          <p:cNvSpPr>
            <a:spLocks noGrp="1"/>
          </p:cNvSpPr>
          <p:nvPr>
            <p:ph type="body" idx="30"/>
          </p:nvPr>
        </p:nvSpPr>
        <p:spPr>
          <a:xfrm>
            <a:off x="4609106" y="1956487"/>
            <a:ext cx="2926080" cy="467382"/>
          </a:xfrm>
        </p:spPr>
        <p:txBody>
          <a:bodyPr/>
          <a:p>
            <a:r>
              <a:rPr dirty="0" lang="en-US" smtClean="0"/>
              <a:t>S</a:t>
            </a:r>
            <a:r>
              <a:rPr dirty="0" lang="id-ID" smtClean="0"/>
              <a:t>umber Sosiologis</a:t>
            </a:r>
            <a:endParaRPr dirty="0" lang="ru-RU"/>
          </a:p>
        </p:txBody>
      </p:sp>
      <p:sp>
        <p:nvSpPr>
          <p:cNvPr id="1048673" name="Text Placeholder 10"/>
          <p:cNvSpPr>
            <a:spLocks noGrp="1"/>
          </p:cNvSpPr>
          <p:nvPr>
            <p:ph type="body" idx="29"/>
          </p:nvPr>
        </p:nvSpPr>
        <p:spPr>
          <a:xfrm>
            <a:off x="4609106" y="2601290"/>
            <a:ext cx="2926080" cy="3887437"/>
          </a:xfrm>
        </p:spPr>
        <p:txBody>
          <a:bodyPr>
            <a:noAutofit/>
          </a:bodyPr>
          <a:p>
            <a:r>
              <a:rPr dirty="0" sz="2400" lang="id-ID"/>
              <a:t>Memahami sumber sosiologis Pancasila sebagai sistem filsafat dalam pandangan hidup atau kearifan lokal yang memperlihatkan unsur-unsur filosofis Pancasila  itu masih berbentuk pedoman hidup yang bersifat praktis dalam berbagai aspek kehidupan.</a:t>
            </a:r>
            <a:endParaRPr dirty="0" sz="2400" lang="en-US"/>
          </a:p>
        </p:txBody>
      </p:sp>
      <p:sp>
        <p:nvSpPr>
          <p:cNvPr id="1048674" name="Text Placeholder 14"/>
          <p:cNvSpPr>
            <a:spLocks noGrp="1"/>
          </p:cNvSpPr>
          <p:nvPr>
            <p:ph type="body" idx="33"/>
          </p:nvPr>
        </p:nvSpPr>
        <p:spPr>
          <a:xfrm>
            <a:off x="8161020" y="1965276"/>
            <a:ext cx="2926080" cy="467382"/>
          </a:xfrm>
        </p:spPr>
        <p:txBody>
          <a:bodyPr/>
          <a:p>
            <a:r>
              <a:rPr dirty="0" lang="id-ID" smtClean="0"/>
              <a:t>Sumber Politis</a:t>
            </a:r>
            <a:endParaRPr dirty="0" lang="ru-RU"/>
          </a:p>
        </p:txBody>
      </p:sp>
      <p:sp>
        <p:nvSpPr>
          <p:cNvPr id="1048675" name="Text Placeholder 13"/>
          <p:cNvSpPr>
            <a:spLocks noGrp="1"/>
          </p:cNvSpPr>
          <p:nvPr>
            <p:ph type="body" idx="32"/>
          </p:nvPr>
        </p:nvSpPr>
        <p:spPr>
          <a:xfrm>
            <a:off x="8161020" y="2661268"/>
            <a:ext cx="2926080" cy="3827459"/>
          </a:xfrm>
        </p:spPr>
        <p:txBody>
          <a:bodyPr>
            <a:noAutofit/>
          </a:bodyPr>
          <a:p>
            <a:r>
              <a:rPr dirty="0" sz="2200" lang="id-ID"/>
              <a:t>Wacana politis tentang Pancasila sebagai sistem filsafat mengemuka ketika Soekarno melontarkan konsep Philosofische Grondslag, dasar filsafat negara. Artinya,  kedudukan Pancasila  diletakkan sebagai dasar kerohanian bagi penyelenggaran kehidupan bernegara di Indonesia. </a:t>
            </a:r>
            <a:endParaRPr dirty="0" sz="2200" lang="en-US"/>
          </a:p>
        </p:txBody>
      </p:sp>
      <p:sp>
        <p:nvSpPr>
          <p:cNvPr id="1048676" name="Slide Number Placeholder 3"/>
          <p:cNvSpPr>
            <a:spLocks noGrp="1"/>
          </p:cNvSpPr>
          <p:nvPr>
            <p:ph type="sldNum" sz="quarter" idx="12"/>
          </p:nvPr>
        </p:nvSpPr>
        <p:spPr/>
        <p:txBody>
          <a:bodyPr/>
          <a:p>
            <a:fld id="{D9BB3731-526F-4638-85F8-715D717FFC12}" type="slidenum">
              <a:rPr lang="ru-RU" smtClean="0"/>
              <a:t>9</a:t>
            </a:fld>
            <a:endParaRPr dirty="0" lang="ru-RU"/>
          </a:p>
        </p:txBody>
      </p:sp>
    </p:spTree>
  </p:cSld>
  <p:clrMapOvr>
    <a:masterClrMapping/>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SM-M305M</dc:creator>
  <dcterms:created xsi:type="dcterms:W3CDTF">2019-03-17T19:37:39Z</dcterms:created>
  <dcterms:modified xsi:type="dcterms:W3CDTF">2023-06-02T09:19:44Z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2018-08-01T19:19:11.0426906Z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ICV">
    <vt:lpwstr>621a732c694e42eda3944fe7513588e9</vt:lpwstr>
  </property>
</Properties>
</file>