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9B11-FF9B-C4D6-E841-BC57C6BA7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288" y="1040235"/>
            <a:ext cx="8689976" cy="1578526"/>
          </a:xfrm>
        </p:spPr>
        <p:txBody>
          <a:bodyPr/>
          <a:lstStyle/>
          <a:p>
            <a:r>
              <a:rPr lang="en-US" dirty="0" err="1"/>
              <a:t>Esensi</a:t>
            </a:r>
            <a:r>
              <a:rPr lang="en-US" dirty="0"/>
              <a:t> dan </a:t>
            </a:r>
            <a:r>
              <a:rPr lang="en-US" dirty="0" err="1"/>
              <a:t>Urgensi</a:t>
            </a:r>
            <a:r>
              <a:rPr lang="en-US" dirty="0"/>
              <a:t> Pancasila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ideologi</a:t>
            </a:r>
            <a:r>
              <a:rPr lang="en-US" dirty="0"/>
              <a:t> negara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55BEE-305D-02C2-7124-D1FD07DBF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718034"/>
            <a:ext cx="8689976" cy="3531764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1</a:t>
            </a:r>
          </a:p>
          <a:p>
            <a:r>
              <a:rPr lang="en-US" dirty="0" err="1"/>
              <a:t>Afrizal</a:t>
            </a:r>
            <a:endParaRPr lang="en-US" dirty="0"/>
          </a:p>
          <a:p>
            <a:r>
              <a:rPr lang="en-US" dirty="0" err="1"/>
              <a:t>Alaudin</a:t>
            </a:r>
            <a:r>
              <a:rPr lang="en-US" dirty="0"/>
              <a:t> </a:t>
            </a:r>
            <a:r>
              <a:rPr lang="en-US" dirty="0" err="1"/>
              <a:t>syaputra</a:t>
            </a:r>
            <a:endParaRPr lang="en-US" dirty="0"/>
          </a:p>
          <a:p>
            <a:r>
              <a:rPr lang="en-US" dirty="0" err="1"/>
              <a:t>Annisa</a:t>
            </a:r>
            <a:r>
              <a:rPr lang="en-US" dirty="0"/>
              <a:t> </a:t>
            </a:r>
            <a:r>
              <a:rPr lang="en-US" dirty="0" err="1"/>
              <a:t>nurul</a:t>
            </a:r>
            <a:r>
              <a:rPr lang="en-US" dirty="0"/>
              <a:t> </a:t>
            </a:r>
            <a:r>
              <a:rPr lang="en-US" dirty="0" err="1"/>
              <a:t>amalia</a:t>
            </a:r>
            <a:endParaRPr lang="en-US" dirty="0"/>
          </a:p>
          <a:p>
            <a:r>
              <a:rPr lang="en-US" dirty="0"/>
              <a:t>Arif </a:t>
            </a:r>
            <a:r>
              <a:rPr lang="en-US" dirty="0" err="1"/>
              <a:t>frima</a:t>
            </a:r>
            <a:r>
              <a:rPr lang="en-US" dirty="0"/>
              <a:t> </a:t>
            </a:r>
            <a:r>
              <a:rPr lang="en-US" dirty="0" err="1"/>
              <a:t>ari</a:t>
            </a:r>
            <a:r>
              <a:rPr lang="en-US" dirty="0"/>
              <a:t> Suwadji</a:t>
            </a:r>
          </a:p>
          <a:p>
            <a:r>
              <a:rPr lang="en-US" dirty="0"/>
              <a:t>Dipa sonata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1589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69A1-F96F-7637-D6F8-65295B35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Manfaat</a:t>
            </a:r>
            <a:r>
              <a:rPr lang="en-ID" dirty="0"/>
              <a:t> </a:t>
            </a:r>
            <a:r>
              <a:rPr lang="en-ID" dirty="0" err="1"/>
              <a:t>Penulisan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5A40-A5C7-9243-63DE-3119087834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/>
              <a:t>1.	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Mendalam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Pancasila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Ideologi</a:t>
            </a:r>
            <a:r>
              <a:rPr lang="en-ID" dirty="0"/>
              <a:t> Negara</a:t>
            </a:r>
          </a:p>
          <a:p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manfaat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mendalam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Pancasila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ideologi</a:t>
            </a:r>
            <a:r>
              <a:rPr lang="en-ID" dirty="0"/>
              <a:t> negara.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, </a:t>
            </a:r>
            <a:r>
              <a:rPr lang="en-ID" dirty="0" err="1"/>
              <a:t>dijelaskan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, </a:t>
            </a:r>
            <a:r>
              <a:rPr lang="en-ID" dirty="0" err="1"/>
              <a:t>nilai-nilai</a:t>
            </a:r>
            <a:r>
              <a:rPr lang="en-ID" dirty="0"/>
              <a:t>, dan </a:t>
            </a:r>
            <a:r>
              <a:rPr lang="en-ID" dirty="0" err="1"/>
              <a:t>prinsip-prinsip</a:t>
            </a:r>
            <a:r>
              <a:rPr lang="en-ID" dirty="0"/>
              <a:t> Pancasila yang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filosofis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negara Indonesia. </a:t>
            </a:r>
          </a:p>
          <a:p>
            <a:r>
              <a:rPr lang="en-ID" dirty="0"/>
              <a:t>2.	</a:t>
            </a:r>
            <a:r>
              <a:rPr lang="en-ID" dirty="0" err="1"/>
              <a:t>Memperkuat</a:t>
            </a:r>
            <a:r>
              <a:rPr lang="en-ID" dirty="0"/>
              <a:t> </a:t>
            </a:r>
            <a:r>
              <a:rPr lang="en-ID" dirty="0" err="1"/>
              <a:t>Kesadaran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Pentingnya</a:t>
            </a:r>
            <a:r>
              <a:rPr lang="en-ID" dirty="0"/>
              <a:t> </a:t>
            </a:r>
            <a:r>
              <a:rPr lang="en-ID" dirty="0" err="1"/>
              <a:t>Memegang</a:t>
            </a:r>
            <a:r>
              <a:rPr lang="en-ID" dirty="0"/>
              <a:t> </a:t>
            </a:r>
            <a:r>
              <a:rPr lang="en-ID" dirty="0" err="1"/>
              <a:t>Teguh</a:t>
            </a:r>
            <a:r>
              <a:rPr lang="en-ID" dirty="0"/>
              <a:t> Nilai-</a:t>
            </a:r>
            <a:r>
              <a:rPr lang="en-ID" dirty="0" err="1"/>
              <a:t>nilai</a:t>
            </a:r>
            <a:r>
              <a:rPr lang="en-ID" dirty="0"/>
              <a:t> Pancasila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Sehari-hari</a:t>
            </a:r>
            <a:endParaRPr lang="en-ID" dirty="0"/>
          </a:p>
          <a:p>
            <a:r>
              <a:rPr lang="en-ID" dirty="0" err="1"/>
              <a:t>Manfaat</a:t>
            </a:r>
            <a:r>
              <a:rPr lang="en-ID" dirty="0"/>
              <a:t> lain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memperkuat</a:t>
            </a:r>
            <a:r>
              <a:rPr lang="en-ID" dirty="0"/>
              <a:t> </a:t>
            </a:r>
            <a:r>
              <a:rPr lang="en-ID" dirty="0" err="1"/>
              <a:t>kesadaran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pentingnya</a:t>
            </a:r>
            <a:r>
              <a:rPr lang="en-ID" dirty="0"/>
              <a:t> </a:t>
            </a:r>
            <a:r>
              <a:rPr lang="en-ID" dirty="0" err="1"/>
              <a:t>memegang</a:t>
            </a:r>
            <a:r>
              <a:rPr lang="en-ID" dirty="0"/>
              <a:t> </a:t>
            </a:r>
            <a:r>
              <a:rPr lang="en-ID" dirty="0" err="1"/>
              <a:t>teguh</a:t>
            </a:r>
            <a:r>
              <a:rPr lang="en-ID" dirty="0"/>
              <a:t> </a:t>
            </a:r>
            <a:r>
              <a:rPr lang="en-ID" dirty="0" err="1"/>
              <a:t>nilai-nilai</a:t>
            </a:r>
            <a:r>
              <a:rPr lang="en-ID" dirty="0"/>
              <a:t> Pancasila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sehari-hari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527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E024-4C36-518E-E7FE-C1BC4291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PENUTUP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F758-24E5-5715-3CB3-5F270BCD3B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D" dirty="0"/>
              <a:t>       Kesimpulan </a:t>
            </a:r>
          </a:p>
          <a:p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dan </a:t>
            </a:r>
            <a:r>
              <a:rPr lang="en-ID" dirty="0" err="1"/>
              <a:t>pembahasan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,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kesimpulan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pengertian</a:t>
            </a:r>
            <a:r>
              <a:rPr lang="en-ID" dirty="0"/>
              <a:t>, </a:t>
            </a:r>
            <a:r>
              <a:rPr lang="en-ID" dirty="0" err="1"/>
              <a:t>esensi</a:t>
            </a:r>
            <a:r>
              <a:rPr lang="en-ID" dirty="0"/>
              <a:t>, </a:t>
            </a:r>
            <a:r>
              <a:rPr lang="en-ID" dirty="0" err="1"/>
              <a:t>urgensi</a:t>
            </a:r>
            <a:r>
              <a:rPr lang="en-ID" dirty="0"/>
              <a:t>, dan </a:t>
            </a:r>
            <a:r>
              <a:rPr lang="en-ID" dirty="0" err="1"/>
              <a:t>implementasi</a:t>
            </a:r>
            <a:r>
              <a:rPr lang="en-ID" dirty="0"/>
              <a:t> Pancasila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ideologi</a:t>
            </a:r>
            <a:r>
              <a:rPr lang="en-ID" dirty="0"/>
              <a:t> negara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berbangsa</a:t>
            </a:r>
            <a:r>
              <a:rPr lang="en-ID" dirty="0"/>
              <a:t> dan </a:t>
            </a:r>
            <a:r>
              <a:rPr lang="en-ID" dirty="0" err="1"/>
              <a:t>bernegara</a:t>
            </a:r>
            <a:r>
              <a:rPr lang="en-ID" dirty="0"/>
              <a:t> di Indonesia.</a:t>
            </a:r>
          </a:p>
          <a:p>
            <a:r>
              <a:rPr lang="en-ID" dirty="0"/>
              <a:t>Pancasila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ideologi</a:t>
            </a:r>
            <a:r>
              <a:rPr lang="en-ID" dirty="0"/>
              <a:t> negara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pengertian</a:t>
            </a:r>
            <a:r>
              <a:rPr lang="en-ID" dirty="0"/>
              <a:t> dan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yang </a:t>
            </a:r>
            <a:r>
              <a:rPr lang="en-ID" dirty="0" err="1"/>
              <a:t>meliputi</a:t>
            </a:r>
            <a:r>
              <a:rPr lang="en-ID" dirty="0"/>
              <a:t> </a:t>
            </a:r>
            <a:r>
              <a:rPr lang="en-ID" dirty="0" err="1"/>
              <a:t>nilai-nilai</a:t>
            </a:r>
            <a:r>
              <a:rPr lang="en-ID" dirty="0"/>
              <a:t> moral, </a:t>
            </a:r>
            <a:r>
              <a:rPr lang="en-ID" dirty="0" err="1"/>
              <a:t>etika</a:t>
            </a:r>
            <a:r>
              <a:rPr lang="en-ID" dirty="0"/>
              <a:t>, dan </a:t>
            </a:r>
            <a:r>
              <a:rPr lang="en-ID" dirty="0" err="1"/>
              <a:t>prinsip-prinsip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yang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pijakan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berbangsa</a:t>
            </a:r>
            <a:r>
              <a:rPr lang="en-ID" dirty="0"/>
              <a:t> dan </a:t>
            </a:r>
            <a:r>
              <a:rPr lang="en-ID" dirty="0" err="1"/>
              <a:t>bernegara</a:t>
            </a:r>
            <a:r>
              <a:rPr lang="en-ID" dirty="0"/>
              <a:t>. </a:t>
            </a:r>
          </a:p>
          <a:p>
            <a:r>
              <a:rPr lang="en-ID" dirty="0" err="1"/>
              <a:t>esensi</a:t>
            </a:r>
            <a:r>
              <a:rPr lang="en-ID" dirty="0"/>
              <a:t> Pancasila </a:t>
            </a:r>
            <a:r>
              <a:rPr lang="en-ID" dirty="0" err="1"/>
              <a:t>terletak</a:t>
            </a:r>
            <a:r>
              <a:rPr lang="en-ID" dirty="0"/>
              <a:t> pada </a:t>
            </a:r>
            <a:r>
              <a:rPr lang="en-ID" dirty="0" err="1"/>
              <a:t>peran</a:t>
            </a:r>
            <a:r>
              <a:rPr lang="en-ID" dirty="0"/>
              <a:t> dan </a:t>
            </a:r>
            <a:r>
              <a:rPr lang="en-ID" dirty="0" err="1"/>
              <a:t>makna</a:t>
            </a:r>
            <a:r>
              <a:rPr lang="en-ID" dirty="0"/>
              <a:t> </a:t>
            </a:r>
            <a:r>
              <a:rPr lang="en-ID" dirty="0" err="1"/>
              <a:t>pentingnya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identitas</a:t>
            </a:r>
            <a:r>
              <a:rPr lang="en-ID" dirty="0"/>
              <a:t> dan </a:t>
            </a:r>
            <a:r>
              <a:rPr lang="en-ID" dirty="0" err="1"/>
              <a:t>karakter</a:t>
            </a:r>
            <a:r>
              <a:rPr lang="en-ID" dirty="0"/>
              <a:t> </a:t>
            </a:r>
            <a:r>
              <a:rPr lang="en-ID" dirty="0" err="1"/>
              <a:t>bangsa</a:t>
            </a:r>
            <a:r>
              <a:rPr lang="en-ID" dirty="0"/>
              <a:t> Indonesia</a:t>
            </a:r>
          </a:p>
          <a:p>
            <a:r>
              <a:rPr lang="en-ID" dirty="0"/>
              <a:t>Pancasila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urgensi</a:t>
            </a:r>
            <a:r>
              <a:rPr lang="en-ID" dirty="0"/>
              <a:t> yang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berbangsa</a:t>
            </a:r>
            <a:r>
              <a:rPr lang="en-ID" dirty="0"/>
              <a:t> dan </a:t>
            </a:r>
            <a:r>
              <a:rPr lang="en-ID" dirty="0" err="1"/>
              <a:t>bernegara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perekat</a:t>
            </a:r>
            <a:r>
              <a:rPr lang="en-ID" dirty="0"/>
              <a:t> </a:t>
            </a:r>
            <a:r>
              <a:rPr lang="en-ID" dirty="0" err="1"/>
              <a:t>persatuan</a:t>
            </a:r>
            <a:r>
              <a:rPr lang="en-ID" dirty="0"/>
              <a:t> dan </a:t>
            </a:r>
            <a:r>
              <a:rPr lang="en-ID" dirty="0" err="1"/>
              <a:t>kesatuan</a:t>
            </a:r>
            <a:r>
              <a:rPr lang="en-ID" dirty="0"/>
              <a:t> </a:t>
            </a:r>
            <a:r>
              <a:rPr lang="en-ID" dirty="0" err="1"/>
              <a:t>bangsa</a:t>
            </a:r>
            <a:r>
              <a:rPr lang="en-ID" dirty="0"/>
              <a:t> Indonesia</a:t>
            </a:r>
          </a:p>
        </p:txBody>
      </p:sp>
    </p:spTree>
    <p:extLst>
      <p:ext uri="{BB962C8B-B14F-4D97-AF65-F5344CB8AC3E}">
        <p14:creationId xmlns:p14="http://schemas.microsoft.com/office/powerpoint/2010/main" val="367660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FC37-591E-2378-E696-C9C4716F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651B4-5A6D-A098-CD99-EB5BF05B4D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Adanya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kebutuhan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mendalami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menyadari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pentingnya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Pancasila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ideologi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negara yang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landasan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filosofis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negara Indonesia</a:t>
            </a:r>
          </a:p>
          <a:p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Pancasila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mengajarkan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nilai-nilai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persatuan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gotong royong,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keadilan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pemahaman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mendalam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nilai-nilai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kebersamaan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menghargai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konflik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sehari-hari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Pancasila juga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mengandung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prinsip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demokrasi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mengedepankan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partisipasi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berdampak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418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0A27-FDC4-B6C6-1B46-67A119BD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Rumusan</a:t>
            </a:r>
            <a:r>
              <a:rPr lang="en-ID" dirty="0"/>
              <a:t> </a:t>
            </a:r>
            <a:r>
              <a:rPr lang="en-ID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0FE7-7539-1F1B-E875-5E5F3EFE54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pengertian</a:t>
            </a:r>
            <a:r>
              <a:rPr lang="en-ID" dirty="0"/>
              <a:t> dan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Pancasila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ideologi</a:t>
            </a:r>
            <a:r>
              <a:rPr lang="en-ID" dirty="0"/>
              <a:t> negara?</a:t>
            </a:r>
          </a:p>
          <a:p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esensi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Pancasila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ideologi</a:t>
            </a:r>
            <a:r>
              <a:rPr lang="en-ID" dirty="0"/>
              <a:t> negara?</a:t>
            </a:r>
          </a:p>
          <a:p>
            <a:r>
              <a:rPr lang="en-ID" dirty="0" err="1"/>
              <a:t>Mengapa</a:t>
            </a:r>
            <a:r>
              <a:rPr lang="en-ID" dirty="0"/>
              <a:t> Pancasila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urgensi</a:t>
            </a:r>
            <a:r>
              <a:rPr lang="en-ID" dirty="0"/>
              <a:t> yang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berbangsa</a:t>
            </a:r>
            <a:r>
              <a:rPr lang="en-ID" dirty="0"/>
              <a:t> dan </a:t>
            </a:r>
            <a:r>
              <a:rPr lang="en-ID" dirty="0" err="1"/>
              <a:t>bernegara</a:t>
            </a:r>
            <a:r>
              <a:rPr lang="en-ID" dirty="0"/>
              <a:t>?</a:t>
            </a:r>
          </a:p>
          <a:p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Pancasila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dan </a:t>
            </a:r>
            <a:r>
              <a:rPr lang="en-ID" dirty="0" err="1"/>
              <a:t>pemerintahan</a:t>
            </a:r>
            <a:r>
              <a:rPr lang="en-ID" dirty="0"/>
              <a:t> di Indonesia?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0041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5903-7B83-C4CF-A777-0C3AD181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penulisan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7A622-EA65-128D-87EA-56544271CD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dan </a:t>
            </a:r>
            <a:r>
              <a:rPr lang="en-ID" dirty="0" err="1"/>
              <a:t>pengertian</a:t>
            </a:r>
            <a:r>
              <a:rPr lang="en-ID" dirty="0"/>
              <a:t> Pancasila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ideologi</a:t>
            </a:r>
            <a:r>
              <a:rPr lang="en-ID" dirty="0"/>
              <a:t> negara.</a:t>
            </a:r>
          </a:p>
          <a:p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esensi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Pancasila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panduan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berbangsa</a:t>
            </a:r>
            <a:r>
              <a:rPr lang="en-ID" dirty="0"/>
              <a:t> dan </a:t>
            </a:r>
            <a:r>
              <a:rPr lang="en-ID" dirty="0" err="1"/>
              <a:t>bernegara</a:t>
            </a:r>
            <a:r>
              <a:rPr lang="en-ID" dirty="0"/>
              <a:t>.</a:t>
            </a:r>
          </a:p>
          <a:p>
            <a:r>
              <a:rPr lang="en-ID" dirty="0" err="1"/>
              <a:t>Menyadari</a:t>
            </a:r>
            <a:r>
              <a:rPr lang="en-ID" dirty="0"/>
              <a:t> </a:t>
            </a:r>
            <a:r>
              <a:rPr lang="en-ID" dirty="0" err="1"/>
              <a:t>urgensi</a:t>
            </a:r>
            <a:r>
              <a:rPr lang="en-ID" dirty="0"/>
              <a:t> Pancasila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persatuan</a:t>
            </a:r>
            <a:r>
              <a:rPr lang="en-ID" dirty="0"/>
              <a:t>, </a:t>
            </a:r>
            <a:r>
              <a:rPr lang="en-ID" dirty="0" err="1"/>
              <a:t>keadilan</a:t>
            </a:r>
            <a:r>
              <a:rPr lang="en-ID" dirty="0"/>
              <a:t>, dan </a:t>
            </a:r>
            <a:r>
              <a:rPr lang="en-ID" dirty="0" err="1"/>
              <a:t>kesejahteraan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.</a:t>
            </a:r>
          </a:p>
          <a:p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Pancasila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dan </a:t>
            </a:r>
            <a:r>
              <a:rPr lang="en-ID" dirty="0" err="1"/>
              <a:t>pemerintahan</a:t>
            </a:r>
            <a:r>
              <a:rPr lang="en-ID" dirty="0"/>
              <a:t> di Indonesia.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0450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E549-7765-0262-EE92-C9C274BB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penulisan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3124-A2C2-6C81-ED49-A5F28F7F08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pemahaman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mendalam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Pancasila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ideologi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negara.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Memperkuat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kesadaran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pentingnya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memegang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teguh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nilai-nilai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Pancasila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sehari-hari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Menginspirasi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pembaca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berperan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adil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demokratis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berkeadilan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Menyediakan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referensi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pembaca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ingin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mempelajari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lanjut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Pancasila dan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ideologi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negara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782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C138-2A20-1415-BCAC-1CA9D336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Tinjauan</a:t>
            </a:r>
            <a:r>
              <a:rPr lang="en-ID" dirty="0"/>
              <a:t>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0221-B07B-48C3-D6BC-7139C34C67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tinjauan</a:t>
            </a:r>
            <a:r>
              <a:rPr lang="en-ID" dirty="0"/>
              <a:t> </a:t>
            </a:r>
            <a:r>
              <a:rPr lang="en-ID" dirty="0" err="1"/>
              <a:t>pustaka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tinjauan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pustaka</a:t>
            </a:r>
            <a:r>
              <a:rPr lang="en-ID" dirty="0"/>
              <a:t> yang </a:t>
            </a:r>
            <a:r>
              <a:rPr lang="en-ID" dirty="0" err="1"/>
              <a:t>relevan</a:t>
            </a:r>
            <a:r>
              <a:rPr lang="en-ID" dirty="0"/>
              <a:t> yang </a:t>
            </a:r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esensi</a:t>
            </a:r>
            <a:r>
              <a:rPr lang="en-ID" dirty="0"/>
              <a:t> dan </a:t>
            </a:r>
            <a:r>
              <a:rPr lang="en-ID" dirty="0" err="1"/>
              <a:t>urgensi</a:t>
            </a:r>
            <a:r>
              <a:rPr lang="en-ID" dirty="0"/>
              <a:t> Pancasila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ideologi</a:t>
            </a:r>
            <a:r>
              <a:rPr lang="en-ID" dirty="0"/>
              <a:t> negara. </a:t>
            </a:r>
            <a:r>
              <a:rPr lang="en-ID" dirty="0" err="1"/>
              <a:t>Tinjauan</a:t>
            </a:r>
            <a:r>
              <a:rPr lang="en-ID" dirty="0"/>
              <a:t> </a:t>
            </a:r>
            <a:r>
              <a:rPr lang="en-ID" dirty="0" err="1"/>
              <a:t>pustaka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yang </a:t>
            </a:r>
            <a:r>
              <a:rPr lang="en-ID" dirty="0" err="1"/>
              <a:t>komprehensif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yang </a:t>
            </a:r>
            <a:r>
              <a:rPr lang="en-ID" dirty="0" err="1"/>
              <a:t>dibahas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makalah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dan </a:t>
            </a:r>
            <a:r>
              <a:rPr lang="en-ID" dirty="0" err="1"/>
              <a:t>memperkuat</a:t>
            </a:r>
            <a:r>
              <a:rPr lang="en-ID" dirty="0"/>
              <a:t> argument-</a:t>
            </a:r>
            <a:r>
              <a:rPr lang="en-ID" dirty="0" err="1"/>
              <a:t>argumen</a:t>
            </a:r>
            <a:r>
              <a:rPr lang="en-ID" dirty="0"/>
              <a:t> yang </a:t>
            </a:r>
            <a:r>
              <a:rPr lang="en-ID" dirty="0" err="1"/>
              <a:t>disampaikan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pustaka</a:t>
            </a:r>
            <a:r>
              <a:rPr lang="en-ID" dirty="0"/>
              <a:t> yang </a:t>
            </a:r>
            <a:r>
              <a:rPr lang="en-ID" dirty="0" err="1"/>
              <a:t>relevan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ditinjau</a:t>
            </a:r>
            <a:r>
              <a:rPr lang="en-ID" dirty="0"/>
              <a:t>:</a:t>
            </a:r>
          </a:p>
          <a:p>
            <a:r>
              <a:rPr lang="en-ID" dirty="0" err="1"/>
              <a:t>Buchari</a:t>
            </a:r>
            <a:r>
              <a:rPr lang="en-ID" dirty="0"/>
              <a:t> Alma. (2018). Pancasila: </a:t>
            </a:r>
            <a:r>
              <a:rPr lang="en-ID" dirty="0" err="1"/>
              <a:t>Paradigma</a:t>
            </a:r>
            <a:r>
              <a:rPr lang="en-ID" dirty="0"/>
              <a:t> </a:t>
            </a:r>
            <a:r>
              <a:rPr lang="en-ID" dirty="0" err="1"/>
              <a:t>Ketahanan</a:t>
            </a:r>
            <a:r>
              <a:rPr lang="en-ID" dirty="0"/>
              <a:t> Nasional dan Sosial. Jakarta: </a:t>
            </a:r>
            <a:r>
              <a:rPr lang="en-ID" dirty="0" err="1"/>
              <a:t>Kencana</a:t>
            </a:r>
            <a:r>
              <a:rPr lang="en-ID" dirty="0"/>
              <a:t> </a:t>
            </a:r>
            <a:r>
              <a:rPr lang="en-ID" dirty="0" err="1"/>
              <a:t>Prenada</a:t>
            </a:r>
            <a:r>
              <a:rPr lang="en-ID" dirty="0"/>
              <a:t> Media Group. </a:t>
            </a:r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menyajikan</a:t>
            </a:r>
            <a:r>
              <a:rPr lang="en-ID" dirty="0"/>
              <a:t> </a:t>
            </a:r>
            <a:r>
              <a:rPr lang="en-ID" dirty="0" err="1"/>
              <a:t>tinjauan</a:t>
            </a:r>
            <a:r>
              <a:rPr lang="en-ID" dirty="0"/>
              <a:t> yang </a:t>
            </a:r>
            <a:r>
              <a:rPr lang="en-ID" dirty="0" err="1"/>
              <a:t>komprehensif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esensi</a:t>
            </a:r>
            <a:r>
              <a:rPr lang="en-ID" dirty="0"/>
              <a:t> Pancasila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paradigma</a:t>
            </a:r>
            <a:r>
              <a:rPr lang="en-ID" dirty="0"/>
              <a:t> </a:t>
            </a:r>
            <a:r>
              <a:rPr lang="en-ID" dirty="0" err="1"/>
              <a:t>ketahanan</a:t>
            </a:r>
            <a:r>
              <a:rPr lang="en-ID" dirty="0"/>
              <a:t> </a:t>
            </a:r>
            <a:r>
              <a:rPr lang="en-ID" dirty="0" err="1"/>
              <a:t>nasional</a:t>
            </a:r>
            <a:r>
              <a:rPr lang="en-ID" dirty="0"/>
              <a:t> dan </a:t>
            </a:r>
            <a:r>
              <a:rPr lang="en-ID" dirty="0" err="1"/>
              <a:t>sosial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085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F56E-80AB-16D2-9334-06C0D5E6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Landasan</a:t>
            </a:r>
            <a:r>
              <a:rPr lang="en-ID" dirty="0"/>
              <a:t> </a:t>
            </a:r>
            <a:r>
              <a:rPr lang="en-ID" dirty="0" err="1"/>
              <a:t>Teori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1C3FB-2DCC-A702-CD8F-3924B1532D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52490"/>
          </a:xfrm>
        </p:spPr>
        <p:txBody>
          <a:bodyPr/>
          <a:lstStyle/>
          <a:p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tinjauan</a:t>
            </a:r>
            <a:r>
              <a:rPr lang="en-ID" dirty="0"/>
              <a:t> </a:t>
            </a:r>
            <a:r>
              <a:rPr lang="en-ID" dirty="0" err="1"/>
              <a:t>pustaka</a:t>
            </a:r>
            <a:r>
              <a:rPr lang="en-ID" dirty="0"/>
              <a:t>, </a:t>
            </a:r>
            <a:r>
              <a:rPr lang="en-ID" dirty="0" err="1"/>
              <a:t>landasan</a:t>
            </a:r>
            <a:r>
              <a:rPr lang="en-ID" dirty="0"/>
              <a:t> </a:t>
            </a:r>
            <a:r>
              <a:rPr lang="en-ID" dirty="0" err="1"/>
              <a:t>teori</a:t>
            </a:r>
            <a:r>
              <a:rPr lang="en-ID" dirty="0"/>
              <a:t> juga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esensi</a:t>
            </a:r>
            <a:r>
              <a:rPr lang="en-ID" dirty="0"/>
              <a:t> dan </a:t>
            </a:r>
            <a:r>
              <a:rPr lang="en-ID" dirty="0" err="1"/>
              <a:t>urgensi</a:t>
            </a:r>
            <a:r>
              <a:rPr lang="en-ID" dirty="0"/>
              <a:t> Pancasila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ideologi</a:t>
            </a:r>
            <a:r>
              <a:rPr lang="en-ID" dirty="0"/>
              <a:t> negara.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landasan</a:t>
            </a:r>
            <a:r>
              <a:rPr lang="en-ID" dirty="0"/>
              <a:t> </a:t>
            </a:r>
            <a:r>
              <a:rPr lang="en-ID" dirty="0" err="1"/>
              <a:t>teori</a:t>
            </a:r>
            <a:r>
              <a:rPr lang="en-ID" dirty="0"/>
              <a:t> yang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lain</a:t>
            </a:r>
          </a:p>
          <a:p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Teori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Ideologi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Teori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membahas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konsep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dasar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karakteristik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ideologi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pemikiran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mengarahkan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negara.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Pemahaman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teori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kita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memahami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esensi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ideologi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negara dan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Pancasila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membentuk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identitas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nasional</a:t>
            </a:r>
            <a:endParaRPr lang="en-ID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Teori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Negara dan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Politik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Teori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meliputi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konsep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negara,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pemerintahan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teori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politik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berkaitan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negara dan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ideologi</a:t>
            </a:r>
            <a:endParaRPr lang="en-ID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Filosofi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Politik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Filosofi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politik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membahas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pemikiran-pemikiran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filosofis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berkaitan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politik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pemerintahan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ID" sz="180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88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E460-D5F1-F850-378E-F7BD7E22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Rumusan</a:t>
            </a:r>
            <a:r>
              <a:rPr lang="en-ID" dirty="0"/>
              <a:t> </a:t>
            </a:r>
            <a:r>
              <a:rPr lang="en-ID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B499-83E3-2EC4-1086-DC1F0EAFEF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1371600" algn="l"/>
              </a:tabLst>
            </a:pP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Dasar Pancasila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Ideologi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Negara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Pancasila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diartikan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pemikiran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landasan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filosofis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negara Indonesia.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Pancasila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lima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prinsip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Ketuhanan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Kemanusiaan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Adil dan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Beradab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Persatuan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Indonesia,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Kerakyatan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Dipimpin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Hikmat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Kebijaksanaan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Permusyawaratan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Perwakilan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Keadilan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Sosial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Rakyat Indonesia.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arah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panduan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berbangsa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bernegara</a:t>
            </a:r>
            <a:r>
              <a:rPr lang="en-ID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Indonesia.</a:t>
            </a:r>
            <a:endParaRPr lang="en-ID" sz="18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Urgensi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Pancasila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Kehidupan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Berbangsa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Bernegara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ditemukan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Pancasila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urgensi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kehidupan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berbangsa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bernegara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Indonesia. Pancasila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fondasi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kuat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identitas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nasional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karakter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bangsa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Urgensi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Pancasila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terletak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perannya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memelihara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persatuan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kesatuan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bangsa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menjaga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stabilitas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politik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mendorong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partisipasi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aktif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mengedepankan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keadilan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sosial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019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60B2-DF6C-8EF9-9DE3-E8DA18B1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Penulisan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D8CA-6BC8-1496-1503-72EC98925A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/>
              <a:t>1.	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Dasar dan </a:t>
            </a:r>
            <a:r>
              <a:rPr lang="en-ID" dirty="0" err="1"/>
              <a:t>Pengertian</a:t>
            </a:r>
            <a:r>
              <a:rPr lang="en-ID" dirty="0"/>
              <a:t> Pancasila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Ideologi</a:t>
            </a:r>
            <a:r>
              <a:rPr lang="en-ID" dirty="0"/>
              <a:t> Negara</a:t>
            </a:r>
          </a:p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dan </a:t>
            </a:r>
            <a:r>
              <a:rPr lang="en-ID" dirty="0" err="1"/>
              <a:t>pengertian</a:t>
            </a:r>
            <a:r>
              <a:rPr lang="en-ID" dirty="0"/>
              <a:t> Pancasila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ideologi</a:t>
            </a:r>
            <a:r>
              <a:rPr lang="en-ID" dirty="0"/>
              <a:t> negara. Hasil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Pancasila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pemikiran</a:t>
            </a:r>
            <a:r>
              <a:rPr lang="en-ID" dirty="0"/>
              <a:t> yang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dan </a:t>
            </a:r>
            <a:r>
              <a:rPr lang="en-ID" dirty="0" err="1"/>
              <a:t>landasan</a:t>
            </a:r>
            <a:r>
              <a:rPr lang="en-ID" dirty="0"/>
              <a:t> </a:t>
            </a:r>
            <a:r>
              <a:rPr lang="en-ID" dirty="0" err="1"/>
              <a:t>filosofis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negara Indonesia</a:t>
            </a:r>
          </a:p>
          <a:p>
            <a:r>
              <a:rPr lang="en-ID" dirty="0"/>
              <a:t>2.	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Esensi</a:t>
            </a:r>
            <a:r>
              <a:rPr lang="en-ID" dirty="0"/>
              <a:t> Pancasila </a:t>
            </a:r>
            <a:r>
              <a:rPr lang="en-ID" dirty="0" err="1"/>
              <a:t>sebagai</a:t>
            </a:r>
            <a:r>
              <a:rPr lang="en-ID" dirty="0"/>
              <a:t> Panduan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Berbangsa</a:t>
            </a:r>
            <a:r>
              <a:rPr lang="en-ID" dirty="0"/>
              <a:t> dan </a:t>
            </a:r>
            <a:r>
              <a:rPr lang="en-ID" dirty="0" err="1"/>
              <a:t>Bernegara</a:t>
            </a:r>
            <a:endParaRPr lang="en-ID" dirty="0"/>
          </a:p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esensi</a:t>
            </a:r>
            <a:r>
              <a:rPr lang="en-ID" dirty="0"/>
              <a:t> Pancasila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panduan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berbangsa</a:t>
            </a:r>
            <a:r>
              <a:rPr lang="en-ID" dirty="0"/>
              <a:t> dan </a:t>
            </a:r>
            <a:r>
              <a:rPr lang="en-ID" dirty="0" err="1"/>
              <a:t>bernegara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pembahasan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esensi</a:t>
            </a:r>
            <a:r>
              <a:rPr lang="en-ID" dirty="0"/>
              <a:t> Pancasila </a:t>
            </a:r>
            <a:r>
              <a:rPr lang="en-ID" dirty="0" err="1"/>
              <a:t>terletak</a:t>
            </a:r>
            <a:r>
              <a:rPr lang="en-ID" dirty="0"/>
              <a:t> pada </a:t>
            </a:r>
            <a:r>
              <a:rPr lang="en-ID" dirty="0" err="1"/>
              <a:t>nilai-nilai</a:t>
            </a:r>
            <a:r>
              <a:rPr lang="en-ID" dirty="0"/>
              <a:t> moral, </a:t>
            </a:r>
            <a:r>
              <a:rPr lang="en-ID" dirty="0" err="1"/>
              <a:t>etika</a:t>
            </a:r>
            <a:r>
              <a:rPr lang="en-ID" dirty="0"/>
              <a:t>, dan </a:t>
            </a:r>
            <a:r>
              <a:rPr lang="en-ID" dirty="0" err="1"/>
              <a:t>prinsip-prinsip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yang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pijakan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Indonesia</a:t>
            </a:r>
          </a:p>
        </p:txBody>
      </p:sp>
    </p:spTree>
    <p:extLst>
      <p:ext uri="{BB962C8B-B14F-4D97-AF65-F5344CB8AC3E}">
        <p14:creationId xmlns:p14="http://schemas.microsoft.com/office/powerpoint/2010/main" val="187485497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39</TotalTime>
  <Words>901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Tw Cen MT</vt:lpstr>
      <vt:lpstr>Droplet</vt:lpstr>
      <vt:lpstr>Esensi dan Urgensi Pancasila sebagai ideologi negara</vt:lpstr>
      <vt:lpstr>Latar belakang</vt:lpstr>
      <vt:lpstr>Rumusan Masalah</vt:lpstr>
      <vt:lpstr>Tujuan penulisan</vt:lpstr>
      <vt:lpstr>Manfaat penulisan</vt:lpstr>
      <vt:lpstr>Tinjauan Pustaka</vt:lpstr>
      <vt:lpstr>Landasan Teori</vt:lpstr>
      <vt:lpstr>Rumusan Masalah</vt:lpstr>
      <vt:lpstr>Tujuan Penulisan</vt:lpstr>
      <vt:lpstr>Manfaat Penulisan</vt:lpstr>
      <vt:lpstr>PENUTUP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Esensi dan Urgensi Pancasila sebagai ideologi negara</dc:title>
  <dc:creator>Arif Suwadji</dc:creator>
  <cp:lastModifiedBy>Arif Suwadji</cp:lastModifiedBy>
  <cp:revision>2</cp:revision>
  <dcterms:created xsi:type="dcterms:W3CDTF">2023-05-27T01:29:08Z</dcterms:created>
  <dcterms:modified xsi:type="dcterms:W3CDTF">2023-05-27T02:08:12Z</dcterms:modified>
</cp:coreProperties>
</file>