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301" r:id="rId5"/>
    <p:sldId id="265" r:id="rId6"/>
    <p:sldId id="284" r:id="rId7"/>
    <p:sldId id="304" r:id="rId8"/>
    <p:sldId id="303" r:id="rId9"/>
    <p:sldId id="286" r:id="rId10"/>
    <p:sldId id="305" r:id="rId11"/>
    <p:sldId id="306" r:id="rId12"/>
    <p:sldId id="287" r:id="rId13"/>
    <p:sldId id="273" r:id="rId14"/>
    <p:sldId id="307" r:id="rId15"/>
    <p:sldId id="308" r:id="rId16"/>
    <p:sldId id="309" r:id="rId17"/>
    <p:sldId id="279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5" autoAdjust="0"/>
    <p:restoredTop sz="94660"/>
  </p:normalViewPr>
  <p:slideViewPr>
    <p:cSldViewPr>
      <p:cViewPr>
        <p:scale>
          <a:sx n="100" d="100"/>
          <a:sy n="100" d="100"/>
        </p:scale>
        <p:origin x="888" y="7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threat.id/read/9427/Apakah-Chrome-OS-Aman-dari-Viru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com.id/teknologi/news-teknologi/zNAppw8K-ini-perbedaan-chrome-os-dan-window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com.id/teknologi/news-teknologi/zNAppw8K-ini-perbedaan-chrome-os-dan-window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com.id/teknologi/news-teknologi/zNAppw8K-ini-perbedaan-chrome-os-dan-window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com.id/teknologi/news-teknologi/zNAppw8K-ini-perbedaan-chrome-os-dan-window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dmetafora.com/news/read/849/Apa-itu-Chrome-OS-Inilah-Sejarah-Pengertian-Fungsi-Spesifikasi-dan-Fitur-Chrome-OS.html#:~:text=Chrome%20OS%20adalah%20sistem%20operasi,pada%20paruh%20kedua%20tahun%202010.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metafora.com/news/read/849/Apa-itu-Chrome-OS-Inilah-Sejarah-Pengertian-Fungsi-Spesifikasi-dan-Fitur-Chrome-OS.html#:~:text=Chrome%20OS%20adalah%20sistem%20operasi,pada%20paruh%20kedua%20tahun%202010.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dmetafora.com/news/read/849/Apa-itu-Chrome-OS-Inilah-Sejarah-Pengertian-Fungsi-Spesifikasi-dan-Fitur-Chrome-OS.html#:~:text=Chrome%20OS%20adalah%20sistem%20operasi,pada%20paruh%20kedua%20tahun%202010.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dmetafora.com/news/read/849/Apa-itu-Chrome-OS-Inilah-Sejarah-Pengertian-Fungsi-Spesifikasi-dan-Fitur-Chrome-OS.html#:~:text=Chrome%20OS%20adalah%20sistem%20operasi,pada%20paruh%20kedua%20tahun%202010.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44315964/CHROME_OS_Pengertian_Chrome_OS_Font_Times_New_Roman_size_16_bold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44315964/CHROME_OS_Pengertian_Chrome_OS_Font_Times_New_Roman_size_16_bol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threat.id/read/9427/Apakah-Chrome-OS-Aman-dari-Viru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rmain Hitam Putih. | goofydreamer">
            <a:extLst>
              <a:ext uri="{FF2B5EF4-FFF2-40B4-BE49-F238E27FC236}">
                <a16:creationId xmlns:a16="http://schemas.microsoft.com/office/drawing/2014/main" id="{FBD95921-69DC-46E3-B293-A75E6831B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0538"/>
            <a:ext cx="9144000" cy="55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63788" y="699542"/>
            <a:ext cx="3816424" cy="1578375"/>
          </a:xfrm>
        </p:spPr>
        <p:txBody>
          <a:bodyPr/>
          <a:lstStyle/>
          <a:p>
            <a:pPr lvl="0" algn="ctr"/>
            <a:r>
              <a:rPr lang="en-US" altLang="ko-KR" sz="4400" b="1" dirty="0" err="1">
                <a:solidFill>
                  <a:schemeClr val="accent1"/>
                </a:solidFill>
                <a:highlight>
                  <a:srgbClr val="000000"/>
                </a:highlight>
              </a:rPr>
              <a:t>Mengenal</a:t>
            </a:r>
            <a:r>
              <a:rPr lang="en-US" altLang="ko-KR" sz="4400" b="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 Chrome 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38028" y="2309453"/>
            <a:ext cx="4067944" cy="43204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400" dirty="0">
                <a:highlight>
                  <a:srgbClr val="000000"/>
                </a:highlight>
              </a:rPr>
              <a:t>Fitur | </a:t>
            </a:r>
            <a:r>
              <a:rPr lang="en-US" altLang="ko-KR" sz="2400" dirty="0" err="1">
                <a:solidFill>
                  <a:schemeClr val="accent1"/>
                </a:solidFill>
                <a:highlight>
                  <a:srgbClr val="000000"/>
                </a:highlight>
              </a:rPr>
              <a:t>Arsitektur</a:t>
            </a:r>
            <a:r>
              <a:rPr lang="en-US" altLang="ko-KR" sz="2400" dirty="0">
                <a:highlight>
                  <a:srgbClr val="000000"/>
                </a:highlight>
              </a:rPr>
              <a:t> | </a:t>
            </a:r>
            <a:r>
              <a:rPr lang="en-US" altLang="ko-KR" sz="2400" dirty="0" err="1">
                <a:highlight>
                  <a:srgbClr val="000000"/>
                </a:highlight>
              </a:rPr>
              <a:t>Keamanan</a:t>
            </a:r>
            <a:endParaRPr lang="en-US" altLang="ko-KR" sz="2400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D2C1-C3B5-4126-9BB5-0C7382FCBF7B}"/>
              </a:ext>
            </a:extLst>
          </p:cNvPr>
          <p:cNvSpPr txBox="1"/>
          <p:nvPr/>
        </p:nvSpPr>
        <p:spPr>
          <a:xfrm>
            <a:off x="2137294" y="2877693"/>
            <a:ext cx="468052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KELOMPOK 6</a:t>
            </a:r>
          </a:p>
          <a:p>
            <a:pPr algn="ctr"/>
            <a:r>
              <a:rPr lang="en-US" altLang="ko-KR" sz="1800" b="1" dirty="0" err="1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Anggota</a:t>
            </a:r>
            <a:r>
              <a:rPr lang="en-US" altLang="ko-KR" sz="1800" b="1" dirty="0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 Kelompok :</a:t>
            </a:r>
          </a:p>
          <a:p>
            <a:pPr algn="ctr"/>
            <a:endParaRPr lang="en-US" altLang="ko-KR" sz="1800" b="1" dirty="0">
              <a:solidFill>
                <a:schemeClr val="bg1"/>
              </a:solidFill>
              <a:highlight>
                <a:srgbClr val="000000"/>
              </a:highlight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Leny Della </a:t>
            </a:r>
            <a:r>
              <a:rPr lang="en-US" altLang="ko-KR" sz="1800" b="1" dirty="0" err="1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Atika</a:t>
            </a:r>
            <a:endParaRPr lang="en-US" altLang="ko-KR" sz="1800" b="1" dirty="0">
              <a:solidFill>
                <a:schemeClr val="bg1"/>
              </a:solidFill>
              <a:highlight>
                <a:srgbClr val="000000"/>
              </a:highlight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Rina </a:t>
            </a:r>
            <a:r>
              <a:rPr lang="en-US" altLang="ko-KR" b="1" dirty="0" err="1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Saputri</a:t>
            </a:r>
            <a:endParaRPr lang="en-US" altLang="ko-KR" sz="1800" b="1" dirty="0">
              <a:solidFill>
                <a:schemeClr val="bg1"/>
              </a:solidFill>
              <a:highlight>
                <a:srgbClr val="000000"/>
              </a:highlight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5BBA-839A-411A-BE73-D62300F62287}"/>
              </a:ext>
            </a:extLst>
          </p:cNvPr>
          <p:cNvSpPr txBox="1"/>
          <p:nvPr/>
        </p:nvSpPr>
        <p:spPr>
          <a:xfrm>
            <a:off x="4666447" y="3717468"/>
            <a:ext cx="3627529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Muhamad Nur Fauzan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Nouval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  <a:cs typeface="Arial" pitchFamily="34" charset="0"/>
              </a:rPr>
              <a:t> Farhan</a:t>
            </a:r>
            <a:endParaRPr lang="en-US" altLang="ko-KR" sz="1800" b="1" dirty="0">
              <a:solidFill>
                <a:schemeClr val="bg1"/>
              </a:solidFill>
              <a:highlight>
                <a:srgbClr val="000000"/>
              </a:highligh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22868"/>
            <a:ext cx="7200800" cy="576064"/>
          </a:xfrm>
        </p:spPr>
        <p:txBody>
          <a:bodyPr/>
          <a:lstStyle/>
          <a:p>
            <a:r>
              <a:rPr lang="en-US" altLang="ko-KR" sz="3200" b="1" dirty="0" err="1"/>
              <a:t>Keamanan</a:t>
            </a:r>
            <a:r>
              <a:rPr lang="en-US" altLang="ko-KR" sz="3200" b="1" dirty="0"/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Chrome OS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46867" y="1502289"/>
            <a:ext cx="6989627" cy="891353"/>
            <a:chOff x="770652" y="3352205"/>
            <a:chExt cx="4781670" cy="891353"/>
          </a:xfrm>
        </p:grpSpPr>
        <p:sp>
          <p:nvSpPr>
            <p:cNvPr id="9" name="TextBox 8"/>
            <p:cNvSpPr txBox="1"/>
            <p:nvPr/>
          </p:nvSpPr>
          <p:spPr>
            <a:xfrm>
              <a:off x="770652" y="3597227"/>
              <a:ext cx="478167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i="0" dirty="0">
                  <a:effectLst/>
                </a:rPr>
                <a:t>Chrome OS </a:t>
              </a:r>
              <a:r>
                <a:rPr lang="en-US" sz="1200" b="1" i="0" dirty="0" err="1">
                  <a:effectLst/>
                </a:rPr>
                <a:t>menyimpan</a:t>
              </a:r>
              <a:r>
                <a:rPr lang="en-US" sz="1200" b="1" i="0" dirty="0">
                  <a:effectLst/>
                </a:rPr>
                <a:t> data </a:t>
              </a:r>
              <a:r>
                <a:rPr lang="en-US" sz="1200" b="1" i="0" dirty="0" err="1">
                  <a:effectLst/>
                </a:rPr>
                <a:t>pengguna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secara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aman</a:t>
              </a:r>
              <a:r>
                <a:rPr lang="en-US" sz="1200" b="1" i="0" dirty="0">
                  <a:effectLst/>
                </a:rPr>
                <a:t> dan </a:t>
              </a:r>
              <a:r>
                <a:rPr lang="en-US" sz="1200" b="1" i="0" dirty="0" err="1">
                  <a:effectLst/>
                </a:rPr>
                <a:t>terenkripsi</a:t>
              </a:r>
              <a:r>
                <a:rPr lang="en-US" sz="1200" b="1" i="0" dirty="0">
                  <a:effectLst/>
                </a:rPr>
                <a:t>. </a:t>
              </a:r>
              <a:r>
                <a:rPr lang="en-US" sz="1200" b="1" i="0" dirty="0" err="1">
                  <a:effectLst/>
                </a:rPr>
                <a:t>Selain</a:t>
              </a:r>
              <a:r>
                <a:rPr lang="en-US" sz="1200" b="1" i="0" dirty="0">
                  <a:effectLst/>
                </a:rPr>
                <a:t> itu, dalam mode </a:t>
              </a:r>
              <a:r>
                <a:rPr lang="en-US" sz="1200" b="1" i="0" dirty="0" err="1">
                  <a:effectLst/>
                </a:rPr>
                <a:t>Pengguna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Tamu</a:t>
              </a:r>
              <a:r>
                <a:rPr lang="en-US" sz="1200" b="1" i="0" dirty="0">
                  <a:effectLst/>
                </a:rPr>
                <a:t>, semua data </a:t>
              </a:r>
              <a:r>
                <a:rPr lang="en-US" sz="1200" b="1" i="0" dirty="0" err="1">
                  <a:effectLst/>
                </a:rPr>
                <a:t>pengguna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dihapus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setelah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keluar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dari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sesi</a:t>
              </a:r>
              <a:r>
                <a:rPr lang="en-US" sz="1200" b="1" i="0" dirty="0">
                  <a:effectLst/>
                </a:rPr>
                <a:t>, </a:t>
              </a:r>
              <a:r>
                <a:rPr lang="en-US" sz="1200" b="1" i="0" dirty="0" err="1">
                  <a:effectLst/>
                </a:rPr>
                <a:t>sehingga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menjaga</a:t>
              </a:r>
              <a:r>
                <a:rPr lang="en-US" sz="1200" b="1" i="0" dirty="0">
                  <a:effectLst/>
                </a:rPr>
                <a:t> </a:t>
              </a:r>
            </a:p>
            <a:p>
              <a:r>
                <a:rPr lang="en-US" sz="1200" b="1" i="0" dirty="0" err="1">
                  <a:effectLst/>
                </a:rPr>
                <a:t>privasi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pengguna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meminjamkan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perangkat</a:t>
              </a:r>
              <a:r>
                <a:rPr lang="en-US" sz="1200" b="1" i="0" dirty="0">
                  <a:effectLst/>
                </a:rPr>
                <a:t> kepada orang lain.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0653" y="3352205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Proteksi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Pribadi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842" y="3753595"/>
            <a:ext cx="6788363" cy="1098464"/>
            <a:chOff x="803640" y="3127729"/>
            <a:chExt cx="2059657" cy="1098464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395196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i="0" dirty="0">
                  <a:effectLst/>
                </a:rPr>
                <a:t>Ketika </a:t>
              </a:r>
              <a:r>
                <a:rPr lang="en-US" sz="1200" b="1" i="0" dirty="0" err="1">
                  <a:effectLst/>
                </a:rPr>
                <a:t>pengguna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menginstal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aplikasi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dari</a:t>
              </a:r>
              <a:r>
                <a:rPr lang="en-US" sz="1200" b="1" i="0" dirty="0">
                  <a:effectLst/>
                </a:rPr>
                <a:t> Chrome Web Store atau Google Play Store </a:t>
              </a:r>
            </a:p>
            <a:p>
              <a:r>
                <a:rPr lang="en-US" sz="1200" b="1" i="0" dirty="0">
                  <a:effectLst/>
                </a:rPr>
                <a:t>(untuk </a:t>
              </a:r>
              <a:r>
                <a:rPr lang="en-US" sz="1200" b="1" i="0" dirty="0" err="1">
                  <a:effectLst/>
                </a:rPr>
                <a:t>perangkat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mendukungnya</a:t>
              </a:r>
              <a:r>
                <a:rPr lang="en-US" sz="1200" b="1" i="0" dirty="0">
                  <a:effectLst/>
                </a:rPr>
                <a:t>), Chrome OS </a:t>
              </a:r>
              <a:r>
                <a:rPr lang="en-US" sz="1200" b="1" i="0" dirty="0" err="1">
                  <a:effectLst/>
                </a:rPr>
                <a:t>meminta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izin</a:t>
              </a:r>
              <a:r>
                <a:rPr lang="en-US" sz="1200" b="1" i="0" dirty="0">
                  <a:effectLst/>
                </a:rPr>
                <a:t> untuk </a:t>
              </a:r>
              <a:r>
                <a:rPr lang="en-US" sz="1200" b="1" i="0" dirty="0" err="1">
                  <a:effectLst/>
                </a:rPr>
                <a:t>akses</a:t>
              </a:r>
              <a:r>
                <a:rPr lang="en-US" sz="1200" b="1" i="0" dirty="0">
                  <a:effectLst/>
                </a:rPr>
                <a:t> ke </a:t>
              </a:r>
              <a:r>
                <a:rPr lang="en-US" sz="1200" b="1" i="0" dirty="0" err="1">
                  <a:effectLst/>
                </a:rPr>
                <a:t>fitur</a:t>
              </a:r>
              <a:r>
                <a:rPr lang="en-US" sz="1200" b="1" i="0" dirty="0">
                  <a:effectLst/>
                </a:rPr>
                <a:t> dan data </a:t>
              </a:r>
              <a:r>
                <a:rPr lang="en-US" sz="1200" b="1" i="0" dirty="0" err="1">
                  <a:effectLst/>
                </a:rPr>
                <a:t>tertentu</a:t>
              </a:r>
              <a:r>
                <a:rPr lang="en-US" sz="1200" b="1" i="0" dirty="0">
                  <a:effectLst/>
                </a:rPr>
                <a:t> pada </a:t>
              </a:r>
              <a:r>
                <a:rPr lang="en-US" sz="1200" b="1" i="0" dirty="0" err="1">
                  <a:effectLst/>
                </a:rPr>
                <a:t>perangkat</a:t>
              </a:r>
              <a:r>
                <a:rPr lang="en-US" sz="1200" b="1" i="0" dirty="0">
                  <a:effectLst/>
                </a:rPr>
                <a:t>. Ini </a:t>
              </a:r>
              <a:r>
                <a:rPr lang="en-US" sz="1200" b="1" i="0" dirty="0" err="1">
                  <a:effectLst/>
                </a:rPr>
                <a:t>membatasi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akses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tidak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perlu</a:t>
              </a:r>
              <a:r>
                <a:rPr lang="en-US" sz="1200" b="1" i="0" dirty="0">
                  <a:effectLst/>
                </a:rPr>
                <a:t> dan </a:t>
              </a:r>
              <a:r>
                <a:rPr lang="en-US" sz="1200" b="1" i="0" dirty="0" err="1">
                  <a:effectLst/>
                </a:rPr>
                <a:t>memberikan</a:t>
              </a:r>
              <a:r>
                <a:rPr lang="en-US" sz="1200" b="1" i="0" dirty="0">
                  <a:effectLst/>
                </a:rPr>
                <a:t> </a:t>
              </a:r>
            </a:p>
            <a:p>
              <a:r>
                <a:rPr lang="en-US" sz="1200" b="1" i="0" dirty="0" err="1">
                  <a:effectLst/>
                </a:rPr>
                <a:t>pengguna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kontrol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atas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izin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diberikan</a:t>
              </a:r>
              <a:r>
                <a:rPr lang="en-US" sz="1200" b="1" i="0" dirty="0">
                  <a:effectLst/>
                </a:rPr>
                <a:t> kepada </a:t>
              </a:r>
              <a:r>
                <a:rPr lang="en-US" sz="1200" b="1" i="0" dirty="0" err="1">
                  <a:effectLst/>
                </a:rPr>
                <a:t>aplikasi</a:t>
              </a:r>
              <a:r>
                <a:rPr lang="en-US" sz="1200" b="1" i="0" dirty="0">
                  <a:effectLst/>
                </a:rPr>
                <a:t>.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127729"/>
              <a:ext cx="11123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Perizinan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Aplikasi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36987" y="2630849"/>
            <a:ext cx="6472042" cy="954108"/>
            <a:chOff x="803640" y="3367076"/>
            <a:chExt cx="5321798" cy="670839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83476"/>
              <a:ext cx="5321798" cy="454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i="0" dirty="0">
                  <a:effectLst/>
                </a:rPr>
                <a:t>Chrome OS </a:t>
              </a:r>
              <a:r>
                <a:rPr lang="en-US" sz="1200" b="1" i="0" dirty="0" err="1">
                  <a:effectLst/>
                </a:rPr>
                <a:t>dilengkapi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dengan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berbagai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fitur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keamanan</a:t>
              </a:r>
              <a:r>
                <a:rPr lang="en-US" sz="1200" b="1" i="0" dirty="0">
                  <a:effectLst/>
                </a:rPr>
                <a:t> web, seperti </a:t>
              </a:r>
              <a:r>
                <a:rPr lang="en-US" sz="1200" b="1" i="0" dirty="0" err="1">
                  <a:effectLst/>
                </a:rPr>
                <a:t>proteksi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terhadap</a:t>
              </a:r>
              <a:r>
                <a:rPr lang="en-US" sz="1200" b="1" i="0" dirty="0">
                  <a:effectLst/>
                </a:rPr>
                <a:t> situs web </a:t>
              </a:r>
              <a:r>
                <a:rPr lang="en-US" sz="1200" b="1" i="0" dirty="0" err="1">
                  <a:effectLst/>
                </a:rPr>
                <a:t>berbahaya</a:t>
              </a:r>
              <a:r>
                <a:rPr lang="en-US" sz="1200" b="1" i="0" dirty="0">
                  <a:effectLst/>
                </a:rPr>
                <a:t> dan phishing. Chrome OS </a:t>
              </a:r>
              <a:r>
                <a:rPr lang="en-US" sz="1200" b="1" i="0" dirty="0" err="1">
                  <a:effectLst/>
                </a:rPr>
                <a:t>secara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otomatis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memverifikasi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keaslian</a:t>
              </a:r>
              <a:r>
                <a:rPr lang="en-US" sz="1200" b="1" i="0" dirty="0">
                  <a:effectLst/>
                </a:rPr>
                <a:t> situs web dan </a:t>
              </a:r>
              <a:r>
                <a:rPr lang="en-US" sz="1200" b="1" i="0" dirty="0" err="1">
                  <a:effectLst/>
                </a:rPr>
                <a:t>memberikan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peringatan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jika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ada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ancaman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keamanan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terdeteksi</a:t>
              </a:r>
              <a:r>
                <a:rPr lang="en-US" sz="1200" b="1" i="0" dirty="0">
                  <a:effectLst/>
                </a:rPr>
                <a:t>.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7076"/>
              <a:ext cx="2059657" cy="2164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Keamanan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64EFFC57-C836-450F-A41B-4B7B488FEDEF}"/>
              </a:ext>
            </a:extLst>
          </p:cNvPr>
          <p:cNvSpPr/>
          <p:nvPr/>
        </p:nvSpPr>
        <p:spPr>
          <a:xfrm>
            <a:off x="107504" y="2793065"/>
            <a:ext cx="644790" cy="678692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4E3F2F7E-C8EB-4E34-9B1C-6B9C92C860C4}"/>
              </a:ext>
            </a:extLst>
          </p:cNvPr>
          <p:cNvSpPr/>
          <p:nvPr/>
        </p:nvSpPr>
        <p:spPr>
          <a:xfrm>
            <a:off x="2000556" y="2890738"/>
            <a:ext cx="324367" cy="303731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24C19160-7CAC-4C0C-BE06-6A150BF4A00A}"/>
              </a:ext>
            </a:extLst>
          </p:cNvPr>
          <p:cNvSpPr/>
          <p:nvPr/>
        </p:nvSpPr>
        <p:spPr>
          <a:xfrm>
            <a:off x="1563923" y="1666050"/>
            <a:ext cx="323383" cy="288032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AAE849BB-0913-447F-970F-B92EA5028CBB}"/>
              </a:ext>
            </a:extLst>
          </p:cNvPr>
          <p:cNvSpPr/>
          <p:nvPr/>
        </p:nvSpPr>
        <p:spPr>
          <a:xfrm>
            <a:off x="1575915" y="4142699"/>
            <a:ext cx="290087" cy="314992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01844A-62A8-4322-A783-FFFEA3B749CA}"/>
              </a:ext>
            </a:extLst>
          </p:cNvPr>
          <p:cNvSpPr txBox="1"/>
          <p:nvPr/>
        </p:nvSpPr>
        <p:spPr>
          <a:xfrm>
            <a:off x="251519" y="4770686"/>
            <a:ext cx="8657509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</a:t>
            </a:r>
            <a:r>
              <a:rPr lang="en-US" sz="800" dirty="0">
                <a:hlinkClick r:id="rId2"/>
              </a:rPr>
              <a:t>NEWS : </a:t>
            </a:r>
            <a:r>
              <a:rPr lang="en-US" sz="800" dirty="0" err="1">
                <a:hlinkClick r:id="rId2"/>
              </a:rPr>
              <a:t>Apakah</a:t>
            </a:r>
            <a:r>
              <a:rPr lang="en-US" sz="800" dirty="0">
                <a:hlinkClick r:id="rId2"/>
              </a:rPr>
              <a:t> Chrome OS Aman </a:t>
            </a:r>
            <a:r>
              <a:rPr lang="en-US" sz="800" dirty="0" err="1">
                <a:hlinkClick r:id="rId2"/>
              </a:rPr>
              <a:t>dari</a:t>
            </a:r>
            <a:r>
              <a:rPr lang="en-US" sz="800" dirty="0">
                <a:hlinkClick r:id="rId2"/>
              </a:rPr>
              <a:t> Virus? (cyberthreat.id)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95486"/>
            <a:ext cx="7776864" cy="576064"/>
          </a:xfrm>
        </p:spPr>
        <p:txBody>
          <a:bodyPr/>
          <a:lstStyle/>
          <a:p>
            <a:r>
              <a:rPr lang="en-US" altLang="ko-KR" sz="2200" b="1" dirty="0" err="1"/>
              <a:t>Perbedaan</a:t>
            </a:r>
            <a:r>
              <a:rPr lang="en-US" altLang="ko-KR" sz="2200" b="1" dirty="0"/>
              <a:t> </a:t>
            </a:r>
            <a:r>
              <a:rPr lang="en-US" altLang="ko-KR" sz="2200" b="1" dirty="0">
                <a:solidFill>
                  <a:schemeClr val="accent1"/>
                </a:solidFill>
              </a:rPr>
              <a:t>Chrome OS </a:t>
            </a:r>
            <a:r>
              <a:rPr lang="en-US" altLang="ko-KR" sz="2200" b="1" dirty="0" err="1"/>
              <a:t>dengan</a:t>
            </a:r>
            <a:r>
              <a:rPr lang="en-US" altLang="ko-KR" sz="2200" b="1" dirty="0"/>
              <a:t> Windows </a:t>
            </a:r>
            <a:r>
              <a:rPr lang="en-US" altLang="ko-KR" sz="2200" b="1" dirty="0" err="1"/>
              <a:t>secara</a:t>
            </a:r>
            <a:r>
              <a:rPr lang="en-US" altLang="ko-KR" sz="2200" b="1" dirty="0"/>
              <a:t> </a:t>
            </a:r>
            <a:r>
              <a:rPr lang="en-US" altLang="ko-KR" sz="2200" b="1" dirty="0" err="1"/>
              <a:t>Umum</a:t>
            </a:r>
            <a:endParaRPr lang="ko-KR" altLang="en-US" sz="2200" b="1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D088B6-EC8E-42DA-B680-E90F0C888553}"/>
              </a:ext>
            </a:extLst>
          </p:cNvPr>
          <p:cNvGrpSpPr/>
          <p:nvPr/>
        </p:nvGrpSpPr>
        <p:grpSpPr>
          <a:xfrm>
            <a:off x="293518" y="1417812"/>
            <a:ext cx="8550540" cy="1545196"/>
            <a:chOff x="763550" y="3010977"/>
            <a:chExt cx="9452653" cy="128105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E20BE25-D502-460F-96F4-AB74A63A6F7C}"/>
                </a:ext>
              </a:extLst>
            </p:cNvPr>
            <p:cNvSpPr txBox="1"/>
            <p:nvPr/>
          </p:nvSpPr>
          <p:spPr>
            <a:xfrm>
              <a:off x="820117" y="3251069"/>
              <a:ext cx="9396086" cy="10409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b="0" i="0" dirty="0">
                  <a:effectLst/>
                </a:rPr>
                <a:t>Chrome OS </a:t>
              </a:r>
              <a:r>
                <a:rPr lang="en-US" sz="1300" b="0" i="0" dirty="0" err="1">
                  <a:effectLst/>
                </a:rPr>
                <a:t>adalah</a:t>
              </a:r>
              <a:r>
                <a:rPr lang="en-US" sz="1300" b="0" i="0" dirty="0">
                  <a:effectLst/>
                </a:rPr>
                <a:t> sistem </a:t>
              </a:r>
              <a:r>
                <a:rPr lang="en-US" sz="1300" b="0" i="0" dirty="0" err="1">
                  <a:effectLst/>
                </a:rPr>
                <a:t>operasi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berbasis</a:t>
              </a:r>
              <a:r>
                <a:rPr lang="en-US" sz="1300" b="0" i="0" dirty="0">
                  <a:effectLst/>
                </a:rPr>
                <a:t> web yang </a:t>
              </a:r>
              <a:r>
                <a:rPr lang="en-US" sz="1300" b="0" i="0" dirty="0" err="1">
                  <a:effectLst/>
                </a:rPr>
                <a:t>dirancang</a:t>
              </a:r>
              <a:r>
                <a:rPr lang="en-US" sz="1300" b="0" i="0" dirty="0">
                  <a:effectLst/>
                </a:rPr>
                <a:t> untuk </a:t>
              </a:r>
              <a:r>
                <a:rPr lang="en-US" sz="1300" b="0" i="0" dirty="0" err="1">
                  <a:effectLst/>
                </a:rPr>
                <a:t>penggunaan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berbasis</a:t>
              </a:r>
              <a:r>
                <a:rPr lang="en-US" sz="1300" b="0" i="0" dirty="0">
                  <a:effectLst/>
                </a:rPr>
                <a:t> web. </a:t>
              </a:r>
              <a:r>
                <a:rPr lang="en-US" sz="1300" b="0" i="0" dirty="0" err="1">
                  <a:effectLst/>
                </a:rPr>
                <a:t>Fokus</a:t>
              </a:r>
              <a:r>
                <a:rPr lang="en-US" sz="1300" b="0" i="0" dirty="0">
                  <a:effectLst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utamanya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adalah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akses</a:t>
              </a:r>
              <a:r>
                <a:rPr lang="en-US" sz="1300" b="0" i="0" dirty="0">
                  <a:effectLst/>
                </a:rPr>
                <a:t> internet dan </a:t>
              </a:r>
              <a:r>
                <a:rPr lang="en-US" sz="1300" b="0" i="0" dirty="0" err="1">
                  <a:effectLst/>
                </a:rPr>
                <a:t>komputasi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terhubung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penyimpanan</a:t>
              </a:r>
              <a:r>
                <a:rPr lang="en-US" sz="1300" b="0" i="0" dirty="0">
                  <a:effectLst/>
                </a:rPr>
                <a:t> data </a:t>
              </a:r>
              <a:r>
                <a:rPr lang="en-US" sz="1300" b="0" i="0" dirty="0" err="1">
                  <a:effectLst/>
                </a:rPr>
                <a:t>secara</a:t>
              </a:r>
              <a:r>
                <a:rPr lang="en-US" sz="1300" b="0" i="0" dirty="0">
                  <a:effectLst/>
                </a:rPr>
                <a:t> online.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Sementara</a:t>
              </a:r>
              <a:r>
                <a:rPr lang="en-US" sz="1300" b="0" i="0" dirty="0">
                  <a:effectLst/>
                </a:rPr>
                <a:t> itu, Windows </a:t>
              </a:r>
              <a:r>
                <a:rPr lang="en-US" sz="1300" b="0" i="0" dirty="0" err="1">
                  <a:effectLst/>
                </a:rPr>
                <a:t>adalah</a:t>
              </a:r>
              <a:r>
                <a:rPr lang="en-US" sz="1300" b="0" i="0" dirty="0">
                  <a:effectLst/>
                </a:rPr>
                <a:t> sistem </a:t>
              </a:r>
              <a:r>
                <a:rPr lang="en-US" sz="1300" b="0" i="0" dirty="0" err="1">
                  <a:effectLst/>
                </a:rPr>
                <a:t>operasi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berbasis</a:t>
              </a:r>
              <a:r>
                <a:rPr lang="en-US" sz="1300" b="0" i="0" dirty="0">
                  <a:effectLst/>
                </a:rPr>
                <a:t> desktop yang </a:t>
              </a:r>
              <a:r>
                <a:rPr lang="en-US" sz="1300" b="0" i="0" dirty="0" err="1">
                  <a:effectLst/>
                </a:rPr>
                <a:t>mendukung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berbagai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jenis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>
                  <a:effectLst/>
                </a:rPr>
                <a:t>desktop yang </a:t>
              </a:r>
              <a:r>
                <a:rPr lang="en-US" sz="1300" b="0" i="0" dirty="0" err="1">
                  <a:effectLst/>
                </a:rPr>
                <a:t>dapat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diinstal</a:t>
              </a:r>
              <a:r>
                <a:rPr lang="en-US" sz="1300" b="0" i="0" dirty="0">
                  <a:effectLst/>
                </a:rPr>
                <a:t>.</a:t>
              </a:r>
              <a:endParaRPr lang="ko-KR" altLang="en-US" sz="1300" dirty="0"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1A2489-47AD-4F0E-B6D6-2D09D078E081}"/>
                </a:ext>
              </a:extLst>
            </p:cNvPr>
            <p:cNvSpPr txBox="1"/>
            <p:nvPr/>
          </p:nvSpPr>
          <p:spPr>
            <a:xfrm>
              <a:off x="763550" y="3010977"/>
              <a:ext cx="302767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1.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Konsep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245349E-46C8-4CB6-A117-252D466FCDA9}"/>
              </a:ext>
            </a:extLst>
          </p:cNvPr>
          <p:cNvSpPr txBox="1"/>
          <p:nvPr/>
        </p:nvSpPr>
        <p:spPr>
          <a:xfrm>
            <a:off x="179512" y="1110160"/>
            <a:ext cx="60498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i="0" dirty="0" err="1">
                <a:effectLst/>
              </a:rPr>
              <a:t>Berikut</a:t>
            </a:r>
            <a:r>
              <a:rPr lang="en-US" sz="1200" i="0" dirty="0">
                <a:effectLst/>
              </a:rPr>
              <a:t> </a:t>
            </a:r>
            <a:r>
              <a:rPr lang="en-US" sz="1200" i="0" dirty="0" err="1">
                <a:effectLst/>
              </a:rPr>
              <a:t>adalah</a:t>
            </a:r>
            <a:r>
              <a:rPr lang="en-US" sz="1200" i="0" dirty="0">
                <a:effectLst/>
              </a:rPr>
              <a:t> </a:t>
            </a:r>
            <a:r>
              <a:rPr lang="en-US" sz="1200" i="0" dirty="0" err="1">
                <a:effectLst/>
              </a:rPr>
              <a:t>beberapa</a:t>
            </a:r>
            <a:r>
              <a:rPr lang="en-US" sz="1200" i="0" dirty="0">
                <a:effectLst/>
              </a:rPr>
              <a:t> </a:t>
            </a:r>
            <a:r>
              <a:rPr lang="en-US" sz="1200" i="0" dirty="0" err="1">
                <a:effectLst/>
              </a:rPr>
              <a:t>perbedaan</a:t>
            </a:r>
            <a:r>
              <a:rPr lang="en-US" sz="1200" i="0" dirty="0">
                <a:effectLst/>
              </a:rPr>
              <a:t> </a:t>
            </a:r>
            <a:r>
              <a:rPr lang="en-US" sz="1200" i="0" dirty="0" err="1">
                <a:effectLst/>
              </a:rPr>
              <a:t>antara</a:t>
            </a:r>
            <a:r>
              <a:rPr lang="en-US" sz="1200" i="0" dirty="0">
                <a:effectLst/>
              </a:rPr>
              <a:t> Chrome OS dan Windows pada </a:t>
            </a:r>
            <a:r>
              <a:rPr lang="en-US" sz="1200" i="0" dirty="0" err="1">
                <a:effectLst/>
              </a:rPr>
              <a:t>umumnya</a:t>
            </a:r>
            <a:r>
              <a:rPr lang="en-US" sz="1200" i="0" dirty="0">
                <a:effectLst/>
              </a:rPr>
              <a:t>: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4489C8A-4EFE-4A24-B277-0E76ECB49E41}"/>
              </a:ext>
            </a:extLst>
          </p:cNvPr>
          <p:cNvGrpSpPr/>
          <p:nvPr/>
        </p:nvGrpSpPr>
        <p:grpSpPr>
          <a:xfrm>
            <a:off x="299942" y="3092026"/>
            <a:ext cx="8544116" cy="1613679"/>
            <a:chOff x="770652" y="3147023"/>
            <a:chExt cx="9445551" cy="102222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A8BEEE-AF39-41AE-9D5D-E26D0536695B}"/>
                </a:ext>
              </a:extLst>
            </p:cNvPr>
            <p:cNvSpPr txBox="1"/>
            <p:nvPr/>
          </p:nvSpPr>
          <p:spPr>
            <a:xfrm>
              <a:off x="820117" y="3373857"/>
              <a:ext cx="9396086" cy="7953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Kebutuhan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Sumber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Daya</a:t>
              </a:r>
              <a:r>
                <a:rPr lang="en-US" sz="1300" b="0" i="0" dirty="0">
                  <a:effectLst/>
                </a:rPr>
                <a:t>: Chrome OS </a:t>
              </a:r>
              <a:r>
                <a:rPr lang="en-US" sz="1300" b="0" i="0" dirty="0" err="1">
                  <a:effectLst/>
                </a:rPr>
                <a:t>dirancang</a:t>
              </a:r>
              <a:r>
                <a:rPr lang="en-US" sz="1300" b="0" i="0" dirty="0">
                  <a:effectLst/>
                </a:rPr>
                <a:t> untuk </a:t>
              </a:r>
              <a:r>
                <a:rPr lang="en-US" sz="1300" b="0" i="0" dirty="0" err="1">
                  <a:effectLst/>
                </a:rPr>
                <a:t>bekerja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perangkat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keras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lebih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ringan</a:t>
              </a:r>
              <a:r>
                <a:rPr lang="en-US" sz="1300" b="0" i="0" dirty="0">
                  <a:effectLst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persyaratan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sumber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daya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lebih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rendah</a:t>
              </a:r>
              <a:r>
                <a:rPr lang="en-US" sz="1300" b="0" i="0" dirty="0">
                  <a:effectLst/>
                </a:rPr>
                <a:t>. Ini </a:t>
              </a:r>
              <a:r>
                <a:rPr lang="en-US" sz="1300" b="0" i="0" dirty="0" err="1">
                  <a:effectLst/>
                </a:rPr>
                <a:t>membuatnya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cocok</a:t>
              </a:r>
              <a:r>
                <a:rPr lang="en-US" sz="1300" b="0" i="0" dirty="0">
                  <a:effectLst/>
                </a:rPr>
                <a:t> untuk </a:t>
              </a:r>
              <a:r>
                <a:rPr lang="en-US" sz="1300" b="0" i="0" dirty="0" err="1">
                  <a:effectLst/>
                </a:rPr>
                <a:t>perangkat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spesifikasi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rendah</a:t>
              </a:r>
              <a:r>
                <a:rPr lang="en-US" sz="1300" b="0" i="0" dirty="0">
                  <a:effectLst/>
                </a:rPr>
                <a:t> atau Chromebook yang </a:t>
              </a:r>
              <a:r>
                <a:rPr lang="en-US" sz="1300" b="0" i="0" dirty="0" err="1">
                  <a:effectLst/>
                </a:rPr>
                <a:t>hemat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daya</a:t>
              </a:r>
              <a:r>
                <a:rPr lang="en-US" sz="1300" b="0" i="0" dirty="0">
                  <a:effectLst/>
                </a:rPr>
                <a:t>. Di </a:t>
              </a:r>
              <a:r>
                <a:rPr lang="en-US" sz="1300" b="0" i="0" dirty="0" err="1">
                  <a:effectLst/>
                </a:rPr>
                <a:t>sisi</a:t>
              </a:r>
              <a:r>
                <a:rPr lang="en-US" sz="1300" b="0" i="0" dirty="0">
                  <a:effectLst/>
                </a:rPr>
                <a:t> lain, Windows </a:t>
              </a:r>
              <a:r>
                <a:rPr lang="en-US" sz="1300" b="0" i="0" dirty="0" err="1">
                  <a:effectLst/>
                </a:rPr>
                <a:t>memiliki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persyaratan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perangkat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keras</a:t>
              </a:r>
              <a:r>
                <a:rPr lang="en-US" sz="1300" b="0" i="0" dirty="0">
                  <a:effectLst/>
                </a:rPr>
                <a:t> yang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lebih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tinggi</a:t>
              </a:r>
              <a:r>
                <a:rPr lang="en-US" sz="1300" b="0" i="0" dirty="0">
                  <a:effectLst/>
                </a:rPr>
                <a:t>, yang </a:t>
              </a:r>
              <a:r>
                <a:rPr lang="en-US" sz="1300" b="0" i="0" dirty="0" err="1">
                  <a:effectLst/>
                </a:rPr>
                <a:t>membutuhkan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komponen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lebih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kuat</a:t>
              </a:r>
              <a:r>
                <a:rPr lang="en-US" sz="1300" b="0" i="0" dirty="0">
                  <a:effectLst/>
                </a:rPr>
                <a:t> untuk </a:t>
              </a:r>
              <a:r>
                <a:rPr lang="en-US" sz="1300" b="0" i="0" dirty="0" err="1">
                  <a:effectLst/>
                </a:rPr>
                <a:t>berjalan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secara</a:t>
              </a:r>
              <a:r>
                <a:rPr lang="en-US" sz="1300" b="0" i="0" dirty="0">
                  <a:effectLst/>
                </a:rPr>
                <a:t> optimal.</a:t>
              </a:r>
              <a:endParaRPr lang="ko-KR" altLang="en-US" sz="1300" dirty="0"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3CDB35D-76FA-46EC-8C51-44259E8F4C59}"/>
                </a:ext>
              </a:extLst>
            </p:cNvPr>
            <p:cNvSpPr txBox="1"/>
            <p:nvPr/>
          </p:nvSpPr>
          <p:spPr>
            <a:xfrm>
              <a:off x="770652" y="3147023"/>
              <a:ext cx="3027676" cy="255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2.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Kebutuhan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Sumber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Daya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DB037B0-CB70-40BC-BE8B-FEC2E99C8C24}"/>
              </a:ext>
            </a:extLst>
          </p:cNvPr>
          <p:cNvSpPr txBox="1"/>
          <p:nvPr/>
        </p:nvSpPr>
        <p:spPr>
          <a:xfrm>
            <a:off x="251519" y="4770686"/>
            <a:ext cx="8657509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>
                <a:hlinkClick r:id="rId2"/>
              </a:rPr>
              <a:t>Ini </a:t>
            </a:r>
            <a:r>
              <a:rPr lang="en-US" sz="800" dirty="0" err="1">
                <a:hlinkClick r:id="rId2"/>
              </a:rPr>
              <a:t>Perbedaan</a:t>
            </a:r>
            <a:r>
              <a:rPr lang="en-US" sz="800" dirty="0">
                <a:hlinkClick r:id="rId2"/>
              </a:rPr>
              <a:t> Chrome OS dan Windows - Medcom.id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95486"/>
            <a:ext cx="7776864" cy="576064"/>
          </a:xfrm>
        </p:spPr>
        <p:txBody>
          <a:bodyPr/>
          <a:lstStyle/>
          <a:p>
            <a:r>
              <a:rPr lang="en-US" altLang="ko-KR" sz="2200" b="1" dirty="0" err="1"/>
              <a:t>Perbedaan</a:t>
            </a:r>
            <a:r>
              <a:rPr lang="en-US" altLang="ko-KR" sz="2200" b="1" dirty="0"/>
              <a:t> </a:t>
            </a:r>
            <a:r>
              <a:rPr lang="en-US" altLang="ko-KR" sz="2200" b="1" dirty="0">
                <a:solidFill>
                  <a:schemeClr val="accent1"/>
                </a:solidFill>
              </a:rPr>
              <a:t>Chrome OS </a:t>
            </a:r>
            <a:r>
              <a:rPr lang="en-US" altLang="ko-KR" sz="2200" b="1" dirty="0" err="1"/>
              <a:t>dengan</a:t>
            </a:r>
            <a:r>
              <a:rPr lang="en-US" altLang="ko-KR" sz="2200" b="1" dirty="0"/>
              <a:t> Windows </a:t>
            </a:r>
            <a:r>
              <a:rPr lang="en-US" altLang="ko-KR" sz="2200" b="1" dirty="0" err="1"/>
              <a:t>secara</a:t>
            </a:r>
            <a:r>
              <a:rPr lang="en-US" altLang="ko-KR" sz="2200" b="1" dirty="0"/>
              <a:t> </a:t>
            </a:r>
            <a:r>
              <a:rPr lang="en-US" altLang="ko-KR" sz="2200" b="1" dirty="0" err="1"/>
              <a:t>Umum</a:t>
            </a:r>
            <a:endParaRPr lang="ko-KR" altLang="en-US" sz="2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AB0D89-1517-46B2-8F9D-B5B9D260F069}"/>
              </a:ext>
            </a:extLst>
          </p:cNvPr>
          <p:cNvGrpSpPr/>
          <p:nvPr/>
        </p:nvGrpSpPr>
        <p:grpSpPr>
          <a:xfrm>
            <a:off x="435758" y="3210032"/>
            <a:ext cx="8560700" cy="1255774"/>
            <a:chOff x="752318" y="3300066"/>
            <a:chExt cx="9463885" cy="10411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F390CF-E279-4F96-A7B6-1085BC625D78}"/>
                </a:ext>
              </a:extLst>
            </p:cNvPr>
            <p:cNvSpPr txBox="1"/>
            <p:nvPr/>
          </p:nvSpPr>
          <p:spPr>
            <a:xfrm>
              <a:off x="820117" y="3548996"/>
              <a:ext cx="9396086" cy="7921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b="0" i="0" dirty="0">
                  <a:effectLst/>
                </a:rPr>
                <a:t>Chrome OS </a:t>
              </a:r>
              <a:r>
                <a:rPr lang="en-US" sz="1300" b="0" i="0" dirty="0" err="1">
                  <a:effectLst/>
                </a:rPr>
                <a:t>memiliki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integrasi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erat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layanan</a:t>
              </a:r>
              <a:r>
                <a:rPr lang="en-US" sz="1300" b="0" i="0" dirty="0">
                  <a:effectLst/>
                </a:rPr>
                <a:t> Google seperti Gmail, Google Drive, dan Google Docs. </a:t>
              </a:r>
              <a:r>
                <a:rPr lang="en-US" sz="1300" b="0" i="0" dirty="0" err="1">
                  <a:effectLst/>
                </a:rPr>
                <a:t>Pengguna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dapat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mudah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mengakses</a:t>
              </a:r>
              <a:r>
                <a:rPr lang="en-US" sz="1300" b="0" i="0" dirty="0">
                  <a:effectLst/>
                </a:rPr>
                <a:t> dan </a:t>
              </a:r>
              <a:r>
                <a:rPr lang="en-US" sz="1300" b="0" i="0" dirty="0" err="1">
                  <a:effectLst/>
                </a:rPr>
                <a:t>mengelola</a:t>
              </a:r>
              <a:r>
                <a:rPr lang="en-US" sz="1300" b="0" i="0" dirty="0">
                  <a:effectLst/>
                </a:rPr>
                <a:t> data </a:t>
              </a:r>
              <a:r>
                <a:rPr lang="en-US" sz="1300" b="0" i="0" dirty="0" err="1">
                  <a:effectLst/>
                </a:rPr>
                <a:t>mereka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melalui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layanan</a:t>
              </a:r>
              <a:r>
                <a:rPr lang="en-US" sz="1300" b="0" i="0" dirty="0">
                  <a:effectLst/>
                </a:rPr>
                <a:t> Google. Di Windows,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ada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integrasi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erat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layanan</a:t>
              </a:r>
              <a:r>
                <a:rPr lang="en-US" sz="1300" b="0" i="0" dirty="0">
                  <a:effectLst/>
                </a:rPr>
                <a:t> Microsoft seperti OneDrive, Office, dan Outlook.</a:t>
              </a:r>
              <a:endParaRPr lang="ko-KR" altLang="en-US" sz="13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0D645C-F220-4586-AA72-ED7A3246ECE3}"/>
                </a:ext>
              </a:extLst>
            </p:cNvPr>
            <p:cNvSpPr txBox="1"/>
            <p:nvPr/>
          </p:nvSpPr>
          <p:spPr>
            <a:xfrm>
              <a:off x="752318" y="3300066"/>
              <a:ext cx="3027676" cy="255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4. Integrasi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Layanan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80931D-4951-43E6-8E5B-1EF39016C95C}"/>
              </a:ext>
            </a:extLst>
          </p:cNvPr>
          <p:cNvGrpSpPr/>
          <p:nvPr/>
        </p:nvGrpSpPr>
        <p:grpSpPr>
          <a:xfrm>
            <a:off x="435758" y="1482141"/>
            <a:ext cx="8560700" cy="1527989"/>
            <a:chOff x="752318" y="3025241"/>
            <a:chExt cx="9463885" cy="12667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F01F2C-CBE2-4E5E-A5DE-547F32AAEAB1}"/>
                </a:ext>
              </a:extLst>
            </p:cNvPr>
            <p:cNvSpPr txBox="1"/>
            <p:nvPr/>
          </p:nvSpPr>
          <p:spPr>
            <a:xfrm>
              <a:off x="820117" y="3251068"/>
              <a:ext cx="9396086" cy="10409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b="0" i="0" dirty="0">
                  <a:effectLst/>
                </a:rPr>
                <a:t>Chrome OS </a:t>
              </a:r>
              <a:r>
                <a:rPr lang="en-US" sz="1300" b="0" i="0" dirty="0" err="1">
                  <a:effectLst/>
                </a:rPr>
                <a:t>mengandalkan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berbasis</a:t>
              </a:r>
              <a:r>
                <a:rPr lang="en-US" sz="1300" b="0" i="0" dirty="0">
                  <a:effectLst/>
                </a:rPr>
                <a:t> web yang </a:t>
              </a:r>
              <a:r>
                <a:rPr lang="en-US" sz="1300" b="0" i="0" dirty="0" err="1">
                  <a:effectLst/>
                </a:rPr>
                <a:t>berjalan</a:t>
              </a:r>
              <a:r>
                <a:rPr lang="en-US" sz="1300" b="0" i="0" dirty="0">
                  <a:effectLst/>
                </a:rPr>
                <a:t> di browser Chrome. </a:t>
              </a:r>
              <a:r>
                <a:rPr lang="en-US" sz="1300" b="0" i="0" dirty="0" err="1">
                  <a:effectLst/>
                </a:rPr>
                <a:t>Pengguna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dapat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mengakses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ribuan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dan </a:t>
              </a:r>
              <a:r>
                <a:rPr lang="en-US" sz="1300" b="0" i="0" dirty="0" err="1">
                  <a:effectLst/>
                </a:rPr>
                <a:t>ekstensi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melalui</a:t>
              </a:r>
              <a:r>
                <a:rPr lang="en-US" sz="1300" b="0" i="0" dirty="0">
                  <a:effectLst/>
                </a:rPr>
                <a:t> Chrome Web Store. Di Windows, </a:t>
              </a:r>
              <a:r>
                <a:rPr lang="en-US" sz="1300" b="0" i="0" dirty="0" err="1">
                  <a:effectLst/>
                </a:rPr>
                <a:t>pengguna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memiliki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akses</a:t>
              </a:r>
              <a:r>
                <a:rPr lang="en-US" sz="1300" b="0" i="0" dirty="0">
                  <a:effectLst/>
                </a:rPr>
                <a:t> ke </a:t>
              </a:r>
              <a:r>
                <a:rPr lang="en-US" sz="1300" b="0" i="0" dirty="0" err="1">
                  <a:effectLst/>
                </a:rPr>
                <a:t>berbagai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jenis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desktop yang </a:t>
              </a:r>
              <a:r>
                <a:rPr lang="en-US" sz="1300" b="0" i="0" dirty="0" err="1">
                  <a:effectLst/>
                </a:rPr>
                <a:t>dapat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diunduh</a:t>
              </a:r>
              <a:r>
                <a:rPr lang="en-US" sz="1300" b="0" i="0" dirty="0">
                  <a:effectLst/>
                </a:rPr>
                <a:t> dan </a:t>
              </a:r>
              <a:r>
                <a:rPr lang="en-US" sz="1300" b="0" i="0" dirty="0" err="1">
                  <a:effectLst/>
                </a:rPr>
                <a:t>diinstal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dari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berbagai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sumber</a:t>
              </a:r>
              <a:r>
                <a:rPr lang="en-US" sz="1300" b="0" i="0" dirty="0">
                  <a:effectLst/>
                </a:rPr>
                <a:t> seperti Microsoft Store atau situs web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pihak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ketiga</a:t>
              </a:r>
              <a:r>
                <a:rPr lang="en-US" sz="1300" b="0" i="0" dirty="0">
                  <a:effectLst/>
                </a:rPr>
                <a:t>.</a:t>
              </a:r>
              <a:endParaRPr lang="ko-KR" altLang="en-US" sz="13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597508-3FC7-4DDF-BFE8-1455310276EE}"/>
                </a:ext>
              </a:extLst>
            </p:cNvPr>
            <p:cNvSpPr txBox="1"/>
            <p:nvPr/>
          </p:nvSpPr>
          <p:spPr>
            <a:xfrm>
              <a:off x="752318" y="3025241"/>
              <a:ext cx="3027676" cy="255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3.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Akses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ke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Aplikasi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76A5D-17DC-4FE1-A9B5-73E8B89344EE}"/>
              </a:ext>
            </a:extLst>
          </p:cNvPr>
          <p:cNvSpPr txBox="1"/>
          <p:nvPr/>
        </p:nvSpPr>
        <p:spPr>
          <a:xfrm>
            <a:off x="251519" y="4770686"/>
            <a:ext cx="8657509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>
                <a:hlinkClick r:id="rId2"/>
              </a:rPr>
              <a:t>Ini </a:t>
            </a:r>
            <a:r>
              <a:rPr lang="en-US" sz="800" dirty="0" err="1">
                <a:hlinkClick r:id="rId2"/>
              </a:rPr>
              <a:t>Perbedaan</a:t>
            </a:r>
            <a:r>
              <a:rPr lang="en-US" sz="800" dirty="0">
                <a:hlinkClick r:id="rId2"/>
              </a:rPr>
              <a:t> Chrome OS dan Windows - Medcom.id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964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95486"/>
            <a:ext cx="7776864" cy="576064"/>
          </a:xfrm>
        </p:spPr>
        <p:txBody>
          <a:bodyPr/>
          <a:lstStyle/>
          <a:p>
            <a:r>
              <a:rPr lang="en-US" altLang="ko-KR" sz="2200" b="1" dirty="0" err="1"/>
              <a:t>Perbedaan</a:t>
            </a:r>
            <a:r>
              <a:rPr lang="en-US" altLang="ko-KR" sz="2200" b="1" dirty="0"/>
              <a:t> </a:t>
            </a:r>
            <a:r>
              <a:rPr lang="en-US" altLang="ko-KR" sz="2200" b="1" dirty="0">
                <a:solidFill>
                  <a:schemeClr val="accent1"/>
                </a:solidFill>
              </a:rPr>
              <a:t>Chrome OS </a:t>
            </a:r>
            <a:r>
              <a:rPr lang="en-US" altLang="ko-KR" sz="2200" b="1" dirty="0" err="1"/>
              <a:t>dengan</a:t>
            </a:r>
            <a:r>
              <a:rPr lang="en-US" altLang="ko-KR" sz="2200" b="1" dirty="0"/>
              <a:t> Windows </a:t>
            </a:r>
            <a:r>
              <a:rPr lang="en-US" altLang="ko-KR" sz="2200" b="1" dirty="0" err="1"/>
              <a:t>secara</a:t>
            </a:r>
            <a:r>
              <a:rPr lang="en-US" altLang="ko-KR" sz="2200" b="1" dirty="0"/>
              <a:t> </a:t>
            </a:r>
            <a:r>
              <a:rPr lang="en-US" altLang="ko-KR" sz="2200" b="1" dirty="0" err="1"/>
              <a:t>Umum</a:t>
            </a:r>
            <a:endParaRPr lang="ko-KR" altLang="en-US" sz="2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AB0D89-1517-46B2-8F9D-B5B9D260F069}"/>
              </a:ext>
            </a:extLst>
          </p:cNvPr>
          <p:cNvGrpSpPr/>
          <p:nvPr/>
        </p:nvGrpSpPr>
        <p:grpSpPr>
          <a:xfrm>
            <a:off x="452342" y="3095400"/>
            <a:ext cx="8584154" cy="1161091"/>
            <a:chOff x="770652" y="3205028"/>
            <a:chExt cx="9489813" cy="9626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F390CF-E279-4F96-A7B6-1085BC625D78}"/>
                </a:ext>
              </a:extLst>
            </p:cNvPr>
            <p:cNvSpPr txBox="1"/>
            <p:nvPr/>
          </p:nvSpPr>
          <p:spPr>
            <a:xfrm>
              <a:off x="864379" y="3375460"/>
              <a:ext cx="9396086" cy="7921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b="0" i="0" dirty="0">
                  <a:effectLst/>
                </a:rPr>
                <a:t>Chrome OS </a:t>
              </a:r>
              <a:r>
                <a:rPr lang="en-US" sz="1300" b="0" i="0" dirty="0" err="1">
                  <a:effectLst/>
                </a:rPr>
                <a:t>umumnya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tersedia</a:t>
              </a:r>
              <a:r>
                <a:rPr lang="en-US" sz="1300" b="0" i="0" dirty="0">
                  <a:effectLst/>
                </a:rPr>
                <a:t> sebagai sistem </a:t>
              </a:r>
              <a:r>
                <a:rPr lang="en-US" sz="1300" b="0" i="0" dirty="0" err="1">
                  <a:effectLst/>
                </a:rPr>
                <a:t>operasi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dikemas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perangkat</a:t>
              </a:r>
              <a:r>
                <a:rPr lang="en-US" sz="1300" b="0" i="0" dirty="0">
                  <a:effectLst/>
                </a:rPr>
                <a:t> Chromebook. Sistem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operasi</a:t>
              </a:r>
              <a:r>
                <a:rPr lang="en-US" sz="1300" b="0" i="0" dirty="0">
                  <a:effectLst/>
                </a:rPr>
                <a:t> ini </a:t>
              </a:r>
              <a:r>
                <a:rPr lang="en-US" sz="1300" b="0" i="0" dirty="0" err="1">
                  <a:effectLst/>
                </a:rPr>
                <a:t>seringkali</a:t>
              </a:r>
              <a:r>
                <a:rPr lang="en-US" sz="1300" b="0" i="0" dirty="0">
                  <a:effectLst/>
                </a:rPr>
                <a:t> gratis dan </a:t>
              </a:r>
              <a:r>
                <a:rPr lang="en-US" sz="1300" b="0" i="0" dirty="0" err="1">
                  <a:effectLst/>
                </a:rPr>
                <a:t>terus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diperbarui</a:t>
              </a:r>
              <a:r>
                <a:rPr lang="en-US" sz="1300" b="0" i="0" dirty="0">
                  <a:effectLst/>
                </a:rPr>
                <a:t> oleh Google. Windows, di </a:t>
              </a:r>
              <a:r>
                <a:rPr lang="en-US" sz="1300" b="0" i="0" dirty="0" err="1">
                  <a:effectLst/>
                </a:rPr>
                <a:t>sisi</a:t>
              </a:r>
              <a:r>
                <a:rPr lang="en-US" sz="1300" b="0" i="0" dirty="0">
                  <a:effectLst/>
                </a:rPr>
                <a:t> lain, </a:t>
              </a:r>
              <a:r>
                <a:rPr lang="en-US" sz="1300" b="0" i="0" dirty="0" err="1">
                  <a:effectLst/>
                </a:rPr>
                <a:t>umumnya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dijual</a:t>
              </a:r>
              <a:r>
                <a:rPr lang="en-US" sz="1300" b="0" i="0" dirty="0">
                  <a:effectLst/>
                </a:rPr>
                <a:t> sebagai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produk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harus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dibeli</a:t>
              </a:r>
              <a:r>
                <a:rPr lang="en-US" sz="1300" b="0" i="0" dirty="0">
                  <a:effectLst/>
                </a:rPr>
                <a:t> dan </a:t>
              </a:r>
              <a:r>
                <a:rPr lang="en-US" sz="1300" b="0" i="0" dirty="0" err="1">
                  <a:effectLst/>
                </a:rPr>
                <a:t>diinstal</a:t>
              </a:r>
              <a:r>
                <a:rPr lang="en-US" sz="1300" b="0" i="0" dirty="0">
                  <a:effectLst/>
                </a:rPr>
                <a:t> pada </a:t>
              </a:r>
              <a:r>
                <a:rPr lang="en-US" sz="1300" b="0" i="0" dirty="0" err="1">
                  <a:effectLst/>
                </a:rPr>
                <a:t>perangkat</a:t>
              </a:r>
              <a:r>
                <a:rPr lang="en-US" sz="1300" b="0" i="0" dirty="0">
                  <a:effectLst/>
                </a:rPr>
                <a:t>.</a:t>
              </a:r>
              <a:endParaRPr lang="ko-KR" altLang="en-US" sz="13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0D645C-F220-4586-AA72-ED7A3246ECE3}"/>
                </a:ext>
              </a:extLst>
            </p:cNvPr>
            <p:cNvSpPr txBox="1"/>
            <p:nvPr/>
          </p:nvSpPr>
          <p:spPr>
            <a:xfrm>
              <a:off x="770652" y="3205028"/>
              <a:ext cx="3027676" cy="255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6. Model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Lisensi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80931D-4951-43E6-8E5B-1EF39016C95C}"/>
              </a:ext>
            </a:extLst>
          </p:cNvPr>
          <p:cNvGrpSpPr/>
          <p:nvPr/>
        </p:nvGrpSpPr>
        <p:grpSpPr>
          <a:xfrm>
            <a:off x="452342" y="1661381"/>
            <a:ext cx="8544116" cy="1198710"/>
            <a:chOff x="770652" y="3173840"/>
            <a:chExt cx="9445551" cy="9938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F01F2C-CBE2-4E5E-A5DE-547F32AAEAB1}"/>
                </a:ext>
              </a:extLst>
            </p:cNvPr>
            <p:cNvSpPr txBox="1"/>
            <p:nvPr/>
          </p:nvSpPr>
          <p:spPr>
            <a:xfrm>
              <a:off x="820117" y="3375460"/>
              <a:ext cx="9396086" cy="7921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b="0" i="0" dirty="0">
                  <a:effectLst/>
                </a:rPr>
                <a:t>Chrome OS </a:t>
              </a:r>
              <a:r>
                <a:rPr lang="en-US" sz="1300" b="0" i="0" dirty="0" err="1">
                  <a:effectLst/>
                </a:rPr>
                <a:t>memiliki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pendekatan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keamanan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berbeda</a:t>
              </a:r>
              <a:r>
                <a:rPr lang="en-US" sz="1300" b="0" i="0" dirty="0">
                  <a:effectLst/>
                </a:rPr>
                <a:t>. Sandboxing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, </a:t>
              </a:r>
              <a:r>
                <a:rPr lang="en-US" sz="1300" b="0" i="0" dirty="0" err="1">
                  <a:effectLst/>
                </a:rPr>
                <a:t>pembaruan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otomatis</a:t>
              </a:r>
              <a:r>
                <a:rPr lang="en-US" sz="1300" b="0" i="0" dirty="0">
                  <a:effectLst/>
                </a:rPr>
                <a:t>, dan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validasi</a:t>
              </a:r>
              <a:r>
                <a:rPr lang="en-US" sz="1300" b="0" i="0" dirty="0">
                  <a:effectLst/>
                </a:rPr>
                <a:t> digital </a:t>
              </a:r>
              <a:r>
                <a:rPr lang="en-US" sz="1300" b="0" i="0" dirty="0" err="1">
                  <a:effectLst/>
                </a:rPr>
                <a:t>digunakan</a:t>
              </a:r>
              <a:r>
                <a:rPr lang="en-US" sz="1300" b="0" i="0" dirty="0">
                  <a:effectLst/>
                </a:rPr>
                <a:t> untuk </a:t>
              </a:r>
              <a:r>
                <a:rPr lang="en-US" sz="1300" b="0" i="0" dirty="0" err="1">
                  <a:effectLst/>
                </a:rPr>
                <a:t>melindungi</a:t>
              </a:r>
              <a:r>
                <a:rPr lang="en-US" sz="1300" b="0" i="0" dirty="0">
                  <a:effectLst/>
                </a:rPr>
                <a:t> sistem </a:t>
              </a:r>
              <a:r>
                <a:rPr lang="en-US" sz="1300" b="0" i="0" dirty="0" err="1">
                  <a:effectLst/>
                </a:rPr>
                <a:t>dari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ancaman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keamanan</a:t>
              </a:r>
              <a:r>
                <a:rPr lang="en-US" sz="1300" b="0" i="0" dirty="0">
                  <a:effectLst/>
                </a:rPr>
                <a:t>. Di Windows, </a:t>
              </a:r>
              <a:r>
                <a:rPr lang="en-US" sz="1300" b="0" i="0" dirty="0" err="1">
                  <a:effectLst/>
                </a:rPr>
                <a:t>ada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berbagai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fitur</a:t>
              </a:r>
              <a:r>
                <a:rPr lang="en-US" sz="1300" b="0" i="0" dirty="0">
                  <a:effectLst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keamanan</a:t>
              </a:r>
              <a:r>
                <a:rPr lang="en-US" sz="1300" b="0" i="0" dirty="0">
                  <a:effectLst/>
                </a:rPr>
                <a:t> seperti Windows Defender dan Windows Firewall yang </a:t>
              </a:r>
              <a:r>
                <a:rPr lang="en-US" sz="1300" b="0" i="0" dirty="0" err="1">
                  <a:effectLst/>
                </a:rPr>
                <a:t>melindungi</a:t>
              </a:r>
              <a:r>
                <a:rPr lang="en-US" sz="1300" b="0" i="0" dirty="0">
                  <a:effectLst/>
                </a:rPr>
                <a:t> sistem </a:t>
              </a:r>
              <a:r>
                <a:rPr lang="en-US" sz="1300" b="0" i="0" dirty="0" err="1">
                  <a:effectLst/>
                </a:rPr>
                <a:t>dari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ancaman</a:t>
              </a:r>
              <a:r>
                <a:rPr lang="en-US" sz="1300" b="0" i="0" dirty="0">
                  <a:effectLst/>
                </a:rPr>
                <a:t>.</a:t>
              </a:r>
              <a:endParaRPr lang="ko-KR" altLang="en-US" sz="13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597508-3FC7-4DDF-BFE8-1455310276EE}"/>
                </a:ext>
              </a:extLst>
            </p:cNvPr>
            <p:cNvSpPr txBox="1"/>
            <p:nvPr/>
          </p:nvSpPr>
          <p:spPr>
            <a:xfrm>
              <a:off x="770652" y="3173840"/>
              <a:ext cx="3027676" cy="255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5.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Keamanan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5FE25C-24AA-4876-9E10-9E89838F55B1}"/>
              </a:ext>
            </a:extLst>
          </p:cNvPr>
          <p:cNvSpPr txBox="1"/>
          <p:nvPr/>
        </p:nvSpPr>
        <p:spPr>
          <a:xfrm>
            <a:off x="251519" y="4770686"/>
            <a:ext cx="8657509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>
                <a:hlinkClick r:id="rId2"/>
              </a:rPr>
              <a:t>Ini </a:t>
            </a:r>
            <a:r>
              <a:rPr lang="en-US" sz="800" dirty="0" err="1">
                <a:hlinkClick r:id="rId2"/>
              </a:rPr>
              <a:t>Perbedaan</a:t>
            </a:r>
            <a:r>
              <a:rPr lang="en-US" sz="800" dirty="0">
                <a:hlinkClick r:id="rId2"/>
              </a:rPr>
              <a:t> Chrome OS dan Windows - Medcom.id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850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95486"/>
            <a:ext cx="7776864" cy="576064"/>
          </a:xfrm>
        </p:spPr>
        <p:txBody>
          <a:bodyPr/>
          <a:lstStyle/>
          <a:p>
            <a:r>
              <a:rPr lang="en-US" altLang="ko-KR" sz="2200" b="1" dirty="0" err="1"/>
              <a:t>Perbedaan</a:t>
            </a:r>
            <a:r>
              <a:rPr lang="en-US" altLang="ko-KR" sz="2200" b="1" dirty="0"/>
              <a:t> </a:t>
            </a:r>
            <a:r>
              <a:rPr lang="en-US" altLang="ko-KR" sz="2200" b="1" dirty="0">
                <a:solidFill>
                  <a:schemeClr val="accent1"/>
                </a:solidFill>
              </a:rPr>
              <a:t>Chrome OS </a:t>
            </a:r>
            <a:r>
              <a:rPr lang="en-US" altLang="ko-KR" sz="2200" b="1" dirty="0" err="1"/>
              <a:t>dengan</a:t>
            </a:r>
            <a:r>
              <a:rPr lang="en-US" altLang="ko-KR" sz="2200" b="1" dirty="0"/>
              <a:t> Windows </a:t>
            </a:r>
            <a:r>
              <a:rPr lang="en-US" altLang="ko-KR" sz="2200" b="1" dirty="0" err="1"/>
              <a:t>secara</a:t>
            </a:r>
            <a:r>
              <a:rPr lang="en-US" altLang="ko-KR" sz="2200" b="1" dirty="0"/>
              <a:t> </a:t>
            </a:r>
            <a:r>
              <a:rPr lang="en-US" altLang="ko-KR" sz="2200" b="1" dirty="0" err="1"/>
              <a:t>Umum</a:t>
            </a:r>
            <a:endParaRPr lang="ko-KR" altLang="en-US" sz="2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AB0D89-1517-46B2-8F9D-B5B9D260F069}"/>
              </a:ext>
            </a:extLst>
          </p:cNvPr>
          <p:cNvGrpSpPr/>
          <p:nvPr/>
        </p:nvGrpSpPr>
        <p:grpSpPr>
          <a:xfrm>
            <a:off x="452342" y="3116064"/>
            <a:ext cx="8544116" cy="1140430"/>
            <a:chOff x="770652" y="3222158"/>
            <a:chExt cx="9445551" cy="9454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F390CF-E279-4F96-A7B6-1085BC625D78}"/>
                </a:ext>
              </a:extLst>
            </p:cNvPr>
            <p:cNvSpPr txBox="1"/>
            <p:nvPr/>
          </p:nvSpPr>
          <p:spPr>
            <a:xfrm>
              <a:off x="820117" y="3375461"/>
              <a:ext cx="9396086" cy="7921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b="0" i="0" dirty="0">
                  <a:effectLst/>
                </a:rPr>
                <a:t>Chrome OS </a:t>
              </a:r>
              <a:r>
                <a:rPr lang="en-US" sz="1300" b="0" i="0" dirty="0" err="1">
                  <a:effectLst/>
                </a:rPr>
                <a:t>menggunakan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antarmuka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pengguna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ringan</a:t>
              </a:r>
              <a:r>
                <a:rPr lang="en-US" sz="1300" b="0" i="0" dirty="0">
                  <a:effectLst/>
                </a:rPr>
                <a:t> dan </a:t>
              </a:r>
              <a:r>
                <a:rPr lang="en-US" sz="1300" b="0" i="0" dirty="0" err="1">
                  <a:effectLst/>
                </a:rPr>
                <a:t>sederhana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tampilan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mirip</a:t>
              </a:r>
              <a:r>
                <a:rPr lang="en-US" sz="1300" b="0" i="0" dirty="0">
                  <a:effectLst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Chrome Browser. Windows </a:t>
              </a:r>
              <a:r>
                <a:rPr lang="en-US" sz="1300" b="0" i="0" dirty="0" err="1">
                  <a:effectLst/>
                </a:rPr>
                <a:t>menyediakan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lingkungan</a:t>
              </a:r>
              <a:r>
                <a:rPr lang="en-US" sz="1300" b="0" i="0" dirty="0">
                  <a:effectLst/>
                </a:rPr>
                <a:t> desktop yang </a:t>
              </a:r>
              <a:r>
                <a:rPr lang="en-US" sz="1300" b="0" i="0" dirty="0" err="1">
                  <a:effectLst/>
                </a:rPr>
                <a:t>lebih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lengkap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berbagai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fitur</a:t>
              </a:r>
              <a:r>
                <a:rPr lang="en-US" sz="1300" b="0" i="0" dirty="0">
                  <a:effectLst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>
                  <a:effectLst/>
                </a:rPr>
                <a:t>dan </a:t>
              </a:r>
              <a:r>
                <a:rPr lang="en-US" sz="1300" b="0" i="0" dirty="0" err="1">
                  <a:effectLst/>
                </a:rPr>
                <a:t>kontrol</a:t>
              </a:r>
              <a:r>
                <a:rPr lang="en-US" sz="1300" b="0" i="0" dirty="0">
                  <a:effectLst/>
                </a:rPr>
                <a:t> yang </a:t>
              </a:r>
              <a:r>
                <a:rPr lang="en-US" sz="1300" b="0" i="0" dirty="0" err="1">
                  <a:effectLst/>
                </a:rPr>
                <a:t>lebih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luas</a:t>
              </a:r>
              <a:r>
                <a:rPr lang="en-US" sz="1300" b="0" i="0" dirty="0">
                  <a:effectLst/>
                </a:rPr>
                <a:t>.</a:t>
              </a:r>
              <a:endParaRPr lang="ko-KR" altLang="en-US" sz="13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0D645C-F220-4586-AA72-ED7A3246ECE3}"/>
                </a:ext>
              </a:extLst>
            </p:cNvPr>
            <p:cNvSpPr txBox="1"/>
            <p:nvPr/>
          </p:nvSpPr>
          <p:spPr>
            <a:xfrm>
              <a:off x="770652" y="3222158"/>
              <a:ext cx="3027676" cy="255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8.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Lingkungan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Desktop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80931D-4951-43E6-8E5B-1EF39016C95C}"/>
              </a:ext>
            </a:extLst>
          </p:cNvPr>
          <p:cNvGrpSpPr/>
          <p:nvPr/>
        </p:nvGrpSpPr>
        <p:grpSpPr>
          <a:xfrm>
            <a:off x="455190" y="1622701"/>
            <a:ext cx="8541268" cy="1237392"/>
            <a:chOff x="773800" y="3141772"/>
            <a:chExt cx="9442403" cy="10258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F01F2C-CBE2-4E5E-A5DE-547F32AAEAB1}"/>
                </a:ext>
              </a:extLst>
            </p:cNvPr>
            <p:cNvSpPr txBox="1"/>
            <p:nvPr/>
          </p:nvSpPr>
          <p:spPr>
            <a:xfrm>
              <a:off x="820117" y="3375462"/>
              <a:ext cx="9396086" cy="7921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b="0" i="0" dirty="0">
                  <a:effectLst/>
                </a:rPr>
                <a:t>Windows </a:t>
              </a:r>
              <a:r>
                <a:rPr lang="en-US" sz="1300" b="0" i="0" dirty="0" err="1">
                  <a:effectLst/>
                </a:rPr>
                <a:t>memiliki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lebih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banyak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kompatibilitas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karena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mendukung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berbagai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jenis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desktop,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termasuk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permainan</a:t>
              </a:r>
              <a:r>
                <a:rPr lang="en-US" sz="1300" b="0" i="0" dirty="0">
                  <a:effectLst/>
                </a:rPr>
                <a:t> dan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khusus</a:t>
              </a:r>
              <a:r>
                <a:rPr lang="en-US" sz="1300" b="0" i="0" dirty="0">
                  <a:effectLst/>
                </a:rPr>
                <a:t>. Chrome OS, di </a:t>
              </a:r>
              <a:r>
                <a:rPr lang="en-US" sz="1300" b="0" i="0" dirty="0" err="1">
                  <a:effectLst/>
                </a:rPr>
                <a:t>sisi</a:t>
              </a:r>
              <a:r>
                <a:rPr lang="en-US" sz="1300" b="0" i="0" dirty="0">
                  <a:effectLst/>
                </a:rPr>
                <a:t> lain, </a:t>
              </a:r>
              <a:r>
                <a:rPr lang="en-US" sz="1300" b="0" i="0" dirty="0" err="1">
                  <a:effectLst/>
                </a:rPr>
                <a:t>memiliki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kompatibilitas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terbatas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dengan</a:t>
              </a:r>
              <a:r>
                <a:rPr lang="en-US" sz="1300" b="0" i="0" dirty="0">
                  <a:effectLst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desktop dan </a:t>
              </a:r>
              <a:r>
                <a:rPr lang="en-US" sz="1300" b="0" i="0" dirty="0" err="1">
                  <a:effectLst/>
                </a:rPr>
                <a:t>fokusnya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lebih</a:t>
              </a:r>
              <a:r>
                <a:rPr lang="en-US" sz="1300" b="0" i="0" dirty="0">
                  <a:effectLst/>
                </a:rPr>
                <a:t> pada </a:t>
              </a:r>
              <a:r>
                <a:rPr lang="en-US" sz="1300" b="0" i="0" dirty="0" err="1">
                  <a:effectLst/>
                </a:rPr>
                <a:t>aplikasi</a:t>
              </a:r>
              <a:r>
                <a:rPr lang="en-US" sz="1300" b="0" i="0" dirty="0">
                  <a:effectLst/>
                </a:rPr>
                <a:t> </a:t>
              </a:r>
              <a:r>
                <a:rPr lang="en-US" sz="1300" b="0" i="0" dirty="0" err="1">
                  <a:effectLst/>
                </a:rPr>
                <a:t>berbasis</a:t>
              </a:r>
              <a:r>
                <a:rPr lang="en-US" sz="1300" b="0" i="0" dirty="0">
                  <a:effectLst/>
                </a:rPr>
                <a:t> web.</a:t>
              </a:r>
              <a:endParaRPr lang="ko-KR" altLang="en-US" sz="13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597508-3FC7-4DDF-BFE8-1455310276EE}"/>
                </a:ext>
              </a:extLst>
            </p:cNvPr>
            <p:cNvSpPr txBox="1"/>
            <p:nvPr/>
          </p:nvSpPr>
          <p:spPr>
            <a:xfrm>
              <a:off x="773800" y="3141772"/>
              <a:ext cx="3027676" cy="255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7.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Kompatibilitas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Aplikasi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E624AED-CF7C-4A14-9B84-A4CE7F975E51}"/>
              </a:ext>
            </a:extLst>
          </p:cNvPr>
          <p:cNvSpPr txBox="1"/>
          <p:nvPr/>
        </p:nvSpPr>
        <p:spPr>
          <a:xfrm>
            <a:off x="251519" y="4770686"/>
            <a:ext cx="8657509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>
                <a:hlinkClick r:id="rId2"/>
              </a:rPr>
              <a:t>Ini </a:t>
            </a:r>
            <a:r>
              <a:rPr lang="en-US" sz="800" dirty="0" err="1">
                <a:hlinkClick r:id="rId2"/>
              </a:rPr>
              <a:t>Perbedaan</a:t>
            </a:r>
            <a:r>
              <a:rPr lang="en-US" sz="800" dirty="0">
                <a:hlinkClick r:id="rId2"/>
              </a:rPr>
              <a:t> Chrome OS dan Windows - Medcom.id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706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467544" y="168871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Lalu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Pilih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Chrome OS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Atau Windows?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036644"/>
            <a:ext cx="4709222" cy="2960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Windows dan Chrome OS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memiliki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keunggulan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dan </a:t>
            </a:r>
          </a:p>
          <a:p>
            <a:pPr algn="ctr">
              <a:lnSpc>
                <a:spcPct val="150000"/>
              </a:lnSpc>
            </a:pP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kelemahan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masing-masing. Jika Anda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membutuhkan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kompatibilitas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aplikasi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yang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luas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,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fleksibilitas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, dan </a:t>
            </a:r>
          </a:p>
          <a:p>
            <a:pPr algn="ctr">
              <a:lnSpc>
                <a:spcPct val="150000"/>
              </a:lnSpc>
            </a:pP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kompatibilitas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perangkat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yang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lebih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besar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, Windows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mungkin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lebih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cocok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untuk Anda.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Namun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,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jika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Anda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mengutamakan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kecepatan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,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keamanan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,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integrasi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dengan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layanan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Google, dan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solusi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yang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lebih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terjangkau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, Chrome OS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dapat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menjadi </a:t>
            </a: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pilihan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yang </a:t>
            </a:r>
          </a:p>
          <a:p>
            <a:pPr algn="ctr">
              <a:lnSpc>
                <a:spcPct val="150000"/>
              </a:lnSpc>
            </a:pPr>
            <a:r>
              <a:rPr lang="en-US" sz="1400" b="1" i="0" dirty="0" err="1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lebih</a:t>
            </a:r>
            <a:r>
              <a:rPr lang="en-US" sz="1400" b="1" i="0" dirty="0">
                <a:solidFill>
                  <a:srgbClr val="D1D5DB"/>
                </a:solidFill>
                <a:effectLst/>
                <a:highlight>
                  <a:srgbClr val="000000"/>
                </a:highlight>
              </a:rPr>
              <a:t> baik.</a:t>
            </a:r>
            <a:endParaRPr lang="en-US" altLang="ko-KR" sz="1400" b="1" dirty="0">
              <a:solidFill>
                <a:schemeClr val="bg1"/>
              </a:solidFill>
              <a:highlight>
                <a:srgbClr val="000000"/>
              </a:highlight>
              <a:cs typeface="Arial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D45D6E5-E113-4A7C-A8E7-76E885CE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14" y="1626417"/>
            <a:ext cx="4709222" cy="189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Ada yang </a:t>
            </a:r>
            <a:r>
              <a:rPr lang="en-US" altLang="ko-KR" sz="1400" dirty="0" err="1"/>
              <a:t>mau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nanyeaaa</a:t>
            </a:r>
            <a:r>
              <a:rPr lang="en-US" altLang="ko-KR" sz="14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2870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Presentasi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7944" y="1326855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PENGENALAN CHROME OS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2113C-14EA-4B08-BC28-41BD232754D8}"/>
              </a:ext>
            </a:extLst>
          </p:cNvPr>
          <p:cNvGrpSpPr/>
          <p:nvPr/>
        </p:nvGrpSpPr>
        <p:grpSpPr>
          <a:xfrm>
            <a:off x="3276420" y="1142540"/>
            <a:ext cx="720082" cy="720080"/>
            <a:chOff x="3131839" y="1386347"/>
            <a:chExt cx="720082" cy="720080"/>
          </a:xfrm>
        </p:grpSpPr>
        <p:sp>
          <p:nvSpPr>
            <p:cNvPr id="5" name="Oval 4"/>
            <p:cNvSpPr/>
            <p:nvPr/>
          </p:nvSpPr>
          <p:spPr>
            <a:xfrm>
              <a:off x="3131840" y="1386347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31839" y="1515555"/>
              <a:ext cx="7200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6D26F4-89C9-458F-87E0-D2ABF7120F51}"/>
              </a:ext>
            </a:extLst>
          </p:cNvPr>
          <p:cNvGrpSpPr/>
          <p:nvPr/>
        </p:nvGrpSpPr>
        <p:grpSpPr>
          <a:xfrm>
            <a:off x="2797898" y="1934278"/>
            <a:ext cx="720082" cy="720080"/>
            <a:chOff x="2579776" y="2277586"/>
            <a:chExt cx="720082" cy="720080"/>
          </a:xfrm>
        </p:grpSpPr>
        <p:sp>
          <p:nvSpPr>
            <p:cNvPr id="6" name="Oval 5"/>
            <p:cNvSpPr/>
            <p:nvPr/>
          </p:nvSpPr>
          <p:spPr>
            <a:xfrm>
              <a:off x="2579778" y="2277586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79776" y="2406793"/>
              <a:ext cx="7200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810856-BEF7-4287-92C6-535BFB4D6E6A}"/>
              </a:ext>
            </a:extLst>
          </p:cNvPr>
          <p:cNvGrpSpPr/>
          <p:nvPr/>
        </p:nvGrpSpPr>
        <p:grpSpPr>
          <a:xfrm>
            <a:off x="2290705" y="2689267"/>
            <a:ext cx="720084" cy="720080"/>
            <a:chOff x="2027713" y="3168825"/>
            <a:chExt cx="720084" cy="720080"/>
          </a:xfrm>
        </p:grpSpPr>
        <p:sp>
          <p:nvSpPr>
            <p:cNvPr id="7" name="Oval 6"/>
            <p:cNvSpPr/>
            <p:nvPr/>
          </p:nvSpPr>
          <p:spPr>
            <a:xfrm>
              <a:off x="2027717" y="3168825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27713" y="3298031"/>
              <a:ext cx="7200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3E7CA5-70A2-4824-ABEA-C780012909A9}"/>
              </a:ext>
            </a:extLst>
          </p:cNvPr>
          <p:cNvGrpSpPr/>
          <p:nvPr/>
        </p:nvGrpSpPr>
        <p:grpSpPr>
          <a:xfrm>
            <a:off x="1763688" y="3490222"/>
            <a:ext cx="720086" cy="720080"/>
            <a:chOff x="1475650" y="4060065"/>
            <a:chExt cx="720086" cy="720080"/>
          </a:xfrm>
        </p:grpSpPr>
        <p:sp>
          <p:nvSpPr>
            <p:cNvPr id="8" name="Oval 7"/>
            <p:cNvSpPr/>
            <p:nvPr/>
          </p:nvSpPr>
          <p:spPr>
            <a:xfrm>
              <a:off x="1475656" y="4060065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5650" y="4189269"/>
              <a:ext cx="7200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4F8F433-DF81-479C-A30E-039C6C2F4953}"/>
              </a:ext>
            </a:extLst>
          </p:cNvPr>
          <p:cNvSpPr txBox="1"/>
          <p:nvPr/>
        </p:nvSpPr>
        <p:spPr>
          <a:xfrm>
            <a:off x="3526211" y="2068477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 CHROME OS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8D51D4-F8C8-4FFF-AFF7-954058109FBA}"/>
              </a:ext>
            </a:extLst>
          </p:cNvPr>
          <p:cNvSpPr txBox="1"/>
          <p:nvPr/>
        </p:nvSpPr>
        <p:spPr>
          <a:xfrm>
            <a:off x="2987824" y="2883077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ARSITEKTUR CHROME OS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521268-3C39-4176-A49B-D559DAF6E4D3}"/>
              </a:ext>
            </a:extLst>
          </p:cNvPr>
          <p:cNvSpPr txBox="1"/>
          <p:nvPr/>
        </p:nvSpPr>
        <p:spPr>
          <a:xfrm>
            <a:off x="2483770" y="3700301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 CHROME OS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067A89-50E2-4FAE-B01F-A78DC64E39F4}"/>
              </a:ext>
            </a:extLst>
          </p:cNvPr>
          <p:cNvGrpSpPr/>
          <p:nvPr/>
        </p:nvGrpSpPr>
        <p:grpSpPr>
          <a:xfrm>
            <a:off x="1259632" y="4306576"/>
            <a:ext cx="720086" cy="720080"/>
            <a:chOff x="1475650" y="4060065"/>
            <a:chExt cx="720086" cy="72008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F9CFB7F-988A-44A4-84F5-858BEB042300}"/>
                </a:ext>
              </a:extLst>
            </p:cNvPr>
            <p:cNvSpPr/>
            <p:nvPr/>
          </p:nvSpPr>
          <p:spPr>
            <a:xfrm>
              <a:off x="1475656" y="4060065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74CCB4-E6C7-4D43-9391-49671907FEE3}"/>
                </a:ext>
              </a:extLst>
            </p:cNvPr>
            <p:cNvSpPr txBox="1"/>
            <p:nvPr/>
          </p:nvSpPr>
          <p:spPr>
            <a:xfrm>
              <a:off x="1475650" y="4189269"/>
              <a:ext cx="7200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CCC84FF-1381-464F-8726-7A561CCE1BF9}"/>
              </a:ext>
            </a:extLst>
          </p:cNvPr>
          <p:cNvSpPr txBox="1"/>
          <p:nvPr/>
        </p:nvSpPr>
        <p:spPr>
          <a:xfrm>
            <a:off x="1979714" y="4328783"/>
            <a:ext cx="46085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PERBEDAAN CHROME OS DENGAN WINDOWS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164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115" y="201905"/>
            <a:ext cx="72008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Pengenalan</a:t>
            </a:r>
            <a:r>
              <a:rPr lang="en-US" altLang="ko-KR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/>
              <a:t>Chrome OS</a:t>
            </a:r>
            <a:endParaRPr lang="ko-KR" altLang="en-US" sz="3200" b="1" dirty="0"/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491630"/>
            <a:ext cx="7693938" cy="29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Chrome OS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adalah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sistem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operasi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yang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dikembangkan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oleh Google.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Dirancang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dengan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fokus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pada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penggunaan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web, Chrome OS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didesain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untuk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bekerja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dengan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perangkat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keras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yang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lebih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ringan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memanfaatkan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aplikasi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berbasis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web yang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berjalan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dalam browser Chrome. Chrome OS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didasarkan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pada kernel Linux dan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menggunakan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mesin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virtual yang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disebut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"Chrome Virtual Machine" (CVM) untuk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menjalankan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aplikasi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Dalam Chrome OS,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pengguna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mengakses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aplikasi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data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mereka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melalui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browser Chrome,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dengan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integrasi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yang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erat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dengan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berbagai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layanan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Google, seperti Gmail, Google Drive, Google Docs, dan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lainnya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Chrome OS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biasanya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digunakan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pada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perangkat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yang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lebih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terjangkau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seperti Chromebook, yang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menawarkan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pengalaman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komputasi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yang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efisien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dan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terhubung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00" b="0" i="0" dirty="0" err="1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dengan</a:t>
            </a:r>
            <a:r>
              <a:rPr lang="en-US" sz="1400" b="0" i="0" dirty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internet.</a:t>
            </a:r>
            <a:endParaRPr lang="ko-KR" altLang="en-US" sz="1400" dirty="0">
              <a:latin typeface="Yu Gothic UI Semibold" panose="020B0700000000000000" pitchFamily="34" charset="-128"/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750B9E-25C6-4876-A2B6-FB0AC7E6D241}"/>
              </a:ext>
            </a:extLst>
          </p:cNvPr>
          <p:cNvGrpSpPr/>
          <p:nvPr/>
        </p:nvGrpSpPr>
        <p:grpSpPr>
          <a:xfrm>
            <a:off x="215115" y="1635646"/>
            <a:ext cx="697817" cy="712559"/>
            <a:chOff x="440340" y="1546241"/>
            <a:chExt cx="662810" cy="665469"/>
          </a:xfrm>
        </p:grpSpPr>
        <p:sp>
          <p:nvSpPr>
            <p:cNvPr id="18" name="Oval 17"/>
            <p:cNvSpPr/>
            <p:nvPr/>
          </p:nvSpPr>
          <p:spPr>
            <a:xfrm>
              <a:off x="440340" y="1546241"/>
              <a:ext cx="662810" cy="6654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rapezoid 13">
              <a:extLst>
                <a:ext uri="{FF2B5EF4-FFF2-40B4-BE49-F238E27FC236}">
                  <a16:creationId xmlns:a16="http://schemas.microsoft.com/office/drawing/2014/main" id="{161AB547-180A-4125-9823-5EE08EC342BB}"/>
                </a:ext>
              </a:extLst>
            </p:cNvPr>
            <p:cNvSpPr/>
            <p:nvPr/>
          </p:nvSpPr>
          <p:spPr>
            <a:xfrm>
              <a:off x="590826" y="1725997"/>
              <a:ext cx="361838" cy="305956"/>
            </a:xfrm>
            <a:custGeom>
              <a:avLst/>
              <a:gdLst/>
              <a:ahLst/>
              <a:cxnLst/>
              <a:rect l="l" t="t" r="r" b="b"/>
              <a:pathLst>
                <a:path w="2736304" h="2313707">
                  <a:moveTo>
                    <a:pt x="1046195" y="1945901"/>
                  </a:moveTo>
                  <a:lnTo>
                    <a:pt x="998316" y="2093032"/>
                  </a:lnTo>
                  <a:lnTo>
                    <a:pt x="1737988" y="2093032"/>
                  </a:lnTo>
                  <a:lnTo>
                    <a:pt x="1690109" y="1945901"/>
                  </a:lnTo>
                  <a:close/>
                  <a:moveTo>
                    <a:pt x="396044" y="89541"/>
                  </a:moveTo>
                  <a:lnTo>
                    <a:pt x="396044" y="1241668"/>
                  </a:lnTo>
                  <a:lnTo>
                    <a:pt x="2340260" y="1241668"/>
                  </a:lnTo>
                  <a:lnTo>
                    <a:pt x="2340260" y="89541"/>
                  </a:lnTo>
                  <a:close/>
                  <a:moveTo>
                    <a:pt x="252028" y="0"/>
                  </a:moveTo>
                  <a:lnTo>
                    <a:pt x="2484276" y="0"/>
                  </a:lnTo>
                  <a:lnTo>
                    <a:pt x="2484276" y="1331208"/>
                  </a:lnTo>
                  <a:lnTo>
                    <a:pt x="2484679" y="1331208"/>
                  </a:lnTo>
                  <a:lnTo>
                    <a:pt x="2736304" y="2195304"/>
                  </a:lnTo>
                  <a:lnTo>
                    <a:pt x="2736304" y="2313707"/>
                  </a:lnTo>
                  <a:lnTo>
                    <a:pt x="0" y="2313707"/>
                  </a:lnTo>
                  <a:lnTo>
                    <a:pt x="0" y="2195304"/>
                  </a:lnTo>
                  <a:lnTo>
                    <a:pt x="251625" y="1331208"/>
                  </a:lnTo>
                  <a:lnTo>
                    <a:pt x="252028" y="13312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D3C6AA4-F64C-408F-85AF-1414A8BD125E}"/>
              </a:ext>
            </a:extLst>
          </p:cNvPr>
          <p:cNvSpPr txBox="1"/>
          <p:nvPr/>
        </p:nvSpPr>
        <p:spPr>
          <a:xfrm>
            <a:off x="373549" y="4804410"/>
            <a:ext cx="7693938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 err="1">
                <a:hlinkClick r:id="rId2"/>
              </a:rPr>
              <a:t>Apa</a:t>
            </a:r>
            <a:r>
              <a:rPr lang="en-US" sz="800" dirty="0">
                <a:hlinkClick r:id="rId2"/>
              </a:rPr>
              <a:t> itu Chrome OS?? </a:t>
            </a:r>
            <a:r>
              <a:rPr lang="en-US" sz="800" dirty="0" err="1">
                <a:hlinkClick r:id="rId2"/>
              </a:rPr>
              <a:t>Inilah</a:t>
            </a:r>
            <a:r>
              <a:rPr lang="en-US" sz="800" dirty="0">
                <a:hlinkClick r:id="rId2"/>
              </a:rPr>
              <a:t> Sejarah, </a:t>
            </a:r>
            <a:r>
              <a:rPr lang="en-US" sz="800" dirty="0" err="1">
                <a:hlinkClick r:id="rId2"/>
              </a:rPr>
              <a:t>Pengertian</a:t>
            </a:r>
            <a:r>
              <a:rPr lang="en-US" sz="800" dirty="0">
                <a:hlinkClick r:id="rId2"/>
              </a:rPr>
              <a:t>, </a:t>
            </a:r>
            <a:r>
              <a:rPr lang="en-US" sz="800" dirty="0" err="1">
                <a:hlinkClick r:id="rId2"/>
              </a:rPr>
              <a:t>Fungsi</a:t>
            </a:r>
            <a:r>
              <a:rPr lang="en-US" sz="800" dirty="0">
                <a:hlinkClick r:id="rId2"/>
              </a:rPr>
              <a:t>, </a:t>
            </a:r>
            <a:r>
              <a:rPr lang="en-US" sz="800" dirty="0" err="1">
                <a:hlinkClick r:id="rId2"/>
              </a:rPr>
              <a:t>Spesifikasi</a:t>
            </a:r>
            <a:r>
              <a:rPr lang="en-US" sz="800" dirty="0">
                <a:hlinkClick r:id="rId2"/>
              </a:rPr>
              <a:t> dan Fitur Chrome OS - </a:t>
            </a:r>
            <a:r>
              <a:rPr lang="en-US" sz="800" dirty="0" err="1">
                <a:hlinkClick r:id="rId2"/>
              </a:rPr>
              <a:t>idmetafora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7599" y="195554"/>
            <a:ext cx="4191412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Fitur</a:t>
            </a:r>
            <a:r>
              <a:rPr lang="en-US" altLang="ko-KR" sz="3200" dirty="0"/>
              <a:t> </a:t>
            </a:r>
            <a:r>
              <a:rPr lang="en-US" altLang="ko-KR" sz="3200" b="1" dirty="0"/>
              <a:t>Chrome</a:t>
            </a:r>
            <a:r>
              <a:rPr lang="en-US" altLang="ko-KR" sz="3200" dirty="0"/>
              <a:t> </a:t>
            </a:r>
            <a:r>
              <a:rPr lang="en-US" altLang="ko-KR" sz="3200" b="1" dirty="0"/>
              <a:t>OS</a:t>
            </a:r>
            <a:endParaRPr lang="ko-KR" altLang="en-US" sz="3200" b="1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548397" y="1366612"/>
            <a:ext cx="4176466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+mj-lt"/>
                <a:cs typeface="Arial" pitchFamily="34" charset="0"/>
              </a:rPr>
              <a:t>1.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+mj-lt"/>
              </a:rPr>
              <a:t>Kecepatan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+mj-lt"/>
              </a:rPr>
              <a:t> dan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+mj-lt"/>
              </a:rPr>
              <a:t>Responsif</a:t>
            </a:r>
            <a:endParaRPr lang="en-US" altLang="ko-KR" sz="1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3" y="1745308"/>
            <a:ext cx="8281299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Chrome OS </a:t>
            </a:r>
            <a:r>
              <a:rPr lang="en-US" sz="1200" b="0" i="0" dirty="0" err="1">
                <a:effectLst/>
              </a:rPr>
              <a:t>dirancang</a:t>
            </a:r>
            <a:r>
              <a:rPr lang="en-US" sz="1200" b="0" i="0" dirty="0">
                <a:effectLst/>
              </a:rPr>
              <a:t> untuk booting yang </a:t>
            </a:r>
            <a:r>
              <a:rPr lang="en-US" sz="1200" b="0" i="0" dirty="0" err="1">
                <a:effectLst/>
              </a:rPr>
              <a:t>cepat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memberikan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kinerja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responsif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saat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digunakan</a:t>
            </a:r>
            <a:r>
              <a:rPr lang="en-US" sz="1200" b="0" i="0" dirty="0">
                <a:effectLst/>
              </a:rPr>
              <a:t>. Ini </a:t>
            </a:r>
            <a:r>
              <a:rPr lang="en-US" sz="1200" b="0" i="0" dirty="0" err="1">
                <a:effectLst/>
              </a:rPr>
              <a:t>memungkinkan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untuk </a:t>
            </a:r>
            <a:r>
              <a:rPr lang="en-US" sz="1200" b="0" i="0" dirty="0" err="1">
                <a:effectLst/>
              </a:rPr>
              <a:t>segera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memulai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menggunakan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perangkat</a:t>
            </a:r>
            <a:r>
              <a:rPr lang="en-US" sz="1200" b="0" i="0" dirty="0">
                <a:effectLst/>
              </a:rPr>
              <a:t>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C66C034-EAD9-42C0-ACEB-4B6BCB29CA39}"/>
              </a:ext>
            </a:extLst>
          </p:cNvPr>
          <p:cNvSpPr txBox="1">
            <a:spLocks/>
          </p:cNvSpPr>
          <p:nvPr/>
        </p:nvSpPr>
        <p:spPr>
          <a:xfrm>
            <a:off x="548397" y="2354912"/>
            <a:ext cx="2808314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2. Integrasi Google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B9FE-AEBE-4D70-8585-B32BA1E59263}"/>
              </a:ext>
            </a:extLst>
          </p:cNvPr>
          <p:cNvSpPr txBox="1"/>
          <p:nvPr/>
        </p:nvSpPr>
        <p:spPr>
          <a:xfrm>
            <a:off x="827583" y="2720663"/>
            <a:ext cx="8136905" cy="889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Chrome OS </a:t>
            </a:r>
            <a:r>
              <a:rPr lang="en-US" sz="1200" b="0" i="0" dirty="0" err="1">
                <a:effectLst/>
              </a:rPr>
              <a:t>memiliki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integrasi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erat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dengan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berbagai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layanan</a:t>
            </a:r>
            <a:r>
              <a:rPr lang="en-US" sz="1200" b="0" i="0" dirty="0">
                <a:effectLst/>
              </a:rPr>
              <a:t> Google, seperti Gmail, Google Drive, Google Docs, Google Sheets, Google Slides, dan </a:t>
            </a:r>
            <a:r>
              <a:rPr lang="en-US" sz="1200" b="0" i="0" dirty="0" err="1">
                <a:effectLst/>
              </a:rPr>
              <a:t>lainnya</a:t>
            </a:r>
            <a:r>
              <a:rPr lang="en-US" sz="1200" b="0" i="0" dirty="0">
                <a:effectLst/>
              </a:rPr>
              <a:t>. </a:t>
            </a: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dapat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dengan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mudah</a:t>
            </a:r>
            <a:r>
              <a:rPr lang="en-US" sz="1200" dirty="0"/>
              <a:t> </a:t>
            </a:r>
            <a:r>
              <a:rPr lang="en-US" sz="1200" b="0" i="0" dirty="0" err="1">
                <a:effectLst/>
              </a:rPr>
              <a:t>mengakses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mengelola</a:t>
            </a:r>
            <a:r>
              <a:rPr lang="en-US" sz="1200" b="0" i="0" dirty="0">
                <a:effectLst/>
              </a:rPr>
              <a:t> data </a:t>
            </a:r>
            <a:r>
              <a:rPr lang="en-US" sz="1200" b="0" i="0" dirty="0" err="1">
                <a:effectLst/>
              </a:rPr>
              <a:t>mereka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disimpan</a:t>
            </a:r>
            <a:r>
              <a:rPr lang="en-US" sz="1200" b="0" i="0" dirty="0">
                <a:effectLst/>
              </a:rPr>
              <a:t> di </a:t>
            </a:r>
            <a:r>
              <a:rPr lang="en-US" sz="1200" b="0" i="0" dirty="0" err="1">
                <a:effectLst/>
              </a:rPr>
              <a:t>layanan</a:t>
            </a:r>
            <a:r>
              <a:rPr lang="en-US" sz="1200" b="0" i="0" dirty="0">
                <a:effectLst/>
              </a:rPr>
              <a:t> Google </a:t>
            </a:r>
            <a:r>
              <a:rPr lang="en-US" sz="1200" b="0" i="0" dirty="0" err="1">
                <a:effectLst/>
              </a:rPr>
              <a:t>secara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langsung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melalui</a:t>
            </a:r>
            <a:r>
              <a:rPr lang="en-US" sz="1200" b="0" i="0" dirty="0">
                <a:effectLst/>
              </a:rPr>
              <a:t> sistem </a:t>
            </a:r>
            <a:r>
              <a:rPr lang="en-US" sz="1200" b="0" i="0" dirty="0" err="1">
                <a:effectLst/>
              </a:rPr>
              <a:t>operasi</a:t>
            </a:r>
            <a:r>
              <a:rPr lang="en-US" sz="1200" b="0" i="0" dirty="0">
                <a:effectLst/>
              </a:rPr>
              <a:t>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B11A8BE-259E-4187-962D-1FCE44EC607A}"/>
              </a:ext>
            </a:extLst>
          </p:cNvPr>
          <p:cNvSpPr txBox="1">
            <a:spLocks/>
          </p:cNvSpPr>
          <p:nvPr/>
        </p:nvSpPr>
        <p:spPr>
          <a:xfrm>
            <a:off x="169822" y="1035200"/>
            <a:ext cx="6778442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200" b="1" i="0" dirty="0">
                <a:effectLst/>
              </a:rPr>
              <a:t>Chrome OS </a:t>
            </a:r>
            <a:r>
              <a:rPr lang="en-US" sz="1200" b="1" i="0" dirty="0" err="1">
                <a:effectLst/>
              </a:rPr>
              <a:t>memiliki</a:t>
            </a:r>
            <a:r>
              <a:rPr lang="en-US" sz="1200" b="1" i="0" dirty="0">
                <a:effectLst/>
              </a:rPr>
              <a:t> </a:t>
            </a:r>
            <a:r>
              <a:rPr lang="en-US" sz="1200" b="1" i="0" dirty="0" err="1">
                <a:effectLst/>
              </a:rPr>
              <a:t>beberapa</a:t>
            </a:r>
            <a:r>
              <a:rPr lang="en-US" sz="1200" b="1" i="0" dirty="0">
                <a:effectLst/>
              </a:rPr>
              <a:t> </a:t>
            </a:r>
            <a:r>
              <a:rPr lang="en-US" sz="1200" b="1" i="0" dirty="0" err="1">
                <a:effectLst/>
              </a:rPr>
              <a:t>fitur</a:t>
            </a:r>
            <a:r>
              <a:rPr lang="en-US" sz="1200" b="1" i="0" dirty="0">
                <a:effectLst/>
              </a:rPr>
              <a:t> yang </a:t>
            </a:r>
            <a:r>
              <a:rPr lang="en-US" sz="1200" b="1" i="0" dirty="0" err="1">
                <a:effectLst/>
              </a:rPr>
              <a:t>menonjol</a:t>
            </a:r>
            <a:r>
              <a:rPr lang="en-US" sz="1200" b="1" i="0" dirty="0">
                <a:effectLst/>
              </a:rPr>
              <a:t>, </a:t>
            </a:r>
            <a:r>
              <a:rPr lang="en-US" sz="1200" b="1" i="0" dirty="0" err="1">
                <a:effectLst/>
              </a:rPr>
              <a:t>berikut</a:t>
            </a:r>
            <a:r>
              <a:rPr lang="en-US" sz="1200" b="1" i="0" dirty="0">
                <a:effectLst/>
              </a:rPr>
              <a:t> </a:t>
            </a:r>
            <a:r>
              <a:rPr lang="en-US" sz="1200" b="1" i="0" dirty="0" err="1">
                <a:effectLst/>
              </a:rPr>
              <a:t>adalah</a:t>
            </a:r>
            <a:r>
              <a:rPr lang="en-US" sz="1200" b="1" i="0" dirty="0">
                <a:effectLst/>
              </a:rPr>
              <a:t> </a:t>
            </a:r>
            <a:r>
              <a:rPr lang="en-US" sz="1200" b="1" i="0" dirty="0" err="1">
                <a:effectLst/>
              </a:rPr>
              <a:t>beberapa</a:t>
            </a:r>
            <a:r>
              <a:rPr lang="en-US" sz="1200" b="1" i="0" dirty="0">
                <a:effectLst/>
              </a:rPr>
              <a:t> di </a:t>
            </a:r>
            <a:r>
              <a:rPr lang="en-US" sz="1200" b="1" i="0" dirty="0" err="1">
                <a:effectLst/>
              </a:rPr>
              <a:t>antaranya</a:t>
            </a:r>
            <a:r>
              <a:rPr lang="en-US" sz="1200" b="1" i="0" dirty="0">
                <a:effectLst/>
              </a:rPr>
              <a:t>:</a:t>
            </a:r>
            <a:endParaRPr lang="en-US" altLang="ko-KR" sz="1200" b="1" dirty="0">
              <a:cs typeface="Arial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3B5C69-30EB-4E4D-B7DD-1C622F09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2" y="1879988"/>
            <a:ext cx="375063" cy="386429"/>
          </a:xfrm>
          <a:prstGeom prst="rect">
            <a:avLst/>
          </a:prstGeom>
        </p:spPr>
      </p:pic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EBA3D6E1-C98F-49E1-B632-7FDD9FD320D6}"/>
              </a:ext>
            </a:extLst>
          </p:cNvPr>
          <p:cNvSpPr>
            <a:spLocks noChangeAspect="1"/>
          </p:cNvSpPr>
          <p:nvPr/>
        </p:nvSpPr>
        <p:spPr>
          <a:xfrm>
            <a:off x="257599" y="2982364"/>
            <a:ext cx="417906" cy="42488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D32432F2-38D6-4129-A901-CDA238FBE347}"/>
              </a:ext>
            </a:extLst>
          </p:cNvPr>
          <p:cNvSpPr txBox="1">
            <a:spLocks/>
          </p:cNvSpPr>
          <p:nvPr/>
        </p:nvSpPr>
        <p:spPr>
          <a:xfrm>
            <a:off x="550070" y="3588395"/>
            <a:ext cx="2808314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3. </a:t>
            </a:r>
            <a:r>
              <a:rPr lang="en-US" altLang="ko-KR" sz="16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Web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FA7379-B4A7-4B56-8E6B-F5234C66496D}"/>
              </a:ext>
            </a:extLst>
          </p:cNvPr>
          <p:cNvSpPr txBox="1"/>
          <p:nvPr/>
        </p:nvSpPr>
        <p:spPr>
          <a:xfrm>
            <a:off x="928074" y="3941476"/>
            <a:ext cx="8136905" cy="889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Chrome OS </a:t>
            </a:r>
            <a:r>
              <a:rPr lang="en-US" sz="1200" b="0" i="0" dirty="0" err="1">
                <a:effectLst/>
              </a:rPr>
              <a:t>didesain</a:t>
            </a:r>
            <a:r>
              <a:rPr lang="en-US" sz="1200" b="0" i="0" dirty="0">
                <a:effectLst/>
              </a:rPr>
              <a:t> untuk </a:t>
            </a:r>
            <a:r>
              <a:rPr lang="en-US" sz="1200" b="0" i="0" dirty="0" err="1">
                <a:effectLst/>
              </a:rPr>
              <a:t>mengutamakan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penggunaan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aplikasi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berbasis</a:t>
            </a:r>
            <a:r>
              <a:rPr lang="en-US" sz="1200" b="0" i="0" dirty="0">
                <a:effectLst/>
              </a:rPr>
              <a:t> web yang </a:t>
            </a:r>
            <a:r>
              <a:rPr lang="en-US" sz="1200" b="0" i="0" dirty="0" err="1">
                <a:effectLst/>
              </a:rPr>
              <a:t>berjalan</a:t>
            </a:r>
            <a:r>
              <a:rPr lang="en-US" sz="1200" b="0" i="0" dirty="0">
                <a:effectLst/>
              </a:rPr>
              <a:t> dalam browser Chrome. </a:t>
            </a: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dapat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mengakses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ribuan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aplikasi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ekstensi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dari</a:t>
            </a:r>
            <a:r>
              <a:rPr lang="en-US" sz="1200" b="0" i="0" dirty="0">
                <a:effectLst/>
              </a:rPr>
              <a:t> Chrome Web Store untuk </a:t>
            </a:r>
            <a:r>
              <a:rPr lang="en-US" sz="1200" b="0" i="0" dirty="0" err="1">
                <a:effectLst/>
              </a:rPr>
              <a:t>memenuhi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kebutuhan</a:t>
            </a:r>
            <a:r>
              <a:rPr lang="en-US" sz="1200" b="0" i="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effectLst/>
              </a:rPr>
              <a:t>komputasi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sehari-hari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mereka</a:t>
            </a:r>
            <a:r>
              <a:rPr lang="en-US" sz="1200" b="0" i="0" dirty="0">
                <a:effectLst/>
              </a:rPr>
              <a:t>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31" name="Block Arc 14">
            <a:extLst>
              <a:ext uri="{FF2B5EF4-FFF2-40B4-BE49-F238E27FC236}">
                <a16:creationId xmlns:a16="http://schemas.microsoft.com/office/drawing/2014/main" id="{B8C78A92-9C12-4119-B77C-25F4792DAAE5}"/>
              </a:ext>
            </a:extLst>
          </p:cNvPr>
          <p:cNvSpPr/>
          <p:nvPr/>
        </p:nvSpPr>
        <p:spPr>
          <a:xfrm rot="16200000">
            <a:off x="240244" y="4177099"/>
            <a:ext cx="424880" cy="41790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30BDDD-E5BD-4C29-8800-BE06A88FA14F}"/>
              </a:ext>
            </a:extLst>
          </p:cNvPr>
          <p:cNvSpPr txBox="1"/>
          <p:nvPr/>
        </p:nvSpPr>
        <p:spPr>
          <a:xfrm>
            <a:off x="323528" y="4830630"/>
            <a:ext cx="7693938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 err="1">
                <a:hlinkClick r:id="rId3"/>
              </a:rPr>
              <a:t>Apa</a:t>
            </a:r>
            <a:r>
              <a:rPr lang="en-US" sz="800" dirty="0">
                <a:hlinkClick r:id="rId3"/>
              </a:rPr>
              <a:t> itu Chrome OS?? </a:t>
            </a:r>
            <a:r>
              <a:rPr lang="en-US" sz="800" dirty="0" err="1">
                <a:hlinkClick r:id="rId3"/>
              </a:rPr>
              <a:t>Inilah</a:t>
            </a:r>
            <a:r>
              <a:rPr lang="en-US" sz="800" dirty="0">
                <a:hlinkClick r:id="rId3"/>
              </a:rPr>
              <a:t> Sejarah, </a:t>
            </a:r>
            <a:r>
              <a:rPr lang="en-US" sz="800" dirty="0" err="1">
                <a:hlinkClick r:id="rId3"/>
              </a:rPr>
              <a:t>Pengertian</a:t>
            </a:r>
            <a:r>
              <a:rPr lang="en-US" sz="800" dirty="0">
                <a:hlinkClick r:id="rId3"/>
              </a:rPr>
              <a:t>, </a:t>
            </a:r>
            <a:r>
              <a:rPr lang="en-US" sz="800" dirty="0" err="1">
                <a:hlinkClick r:id="rId3"/>
              </a:rPr>
              <a:t>Fungsi</a:t>
            </a:r>
            <a:r>
              <a:rPr lang="en-US" sz="800" dirty="0">
                <a:hlinkClick r:id="rId3"/>
              </a:rPr>
              <a:t>, </a:t>
            </a:r>
            <a:r>
              <a:rPr lang="en-US" sz="800" dirty="0" err="1">
                <a:hlinkClick r:id="rId3"/>
              </a:rPr>
              <a:t>Spesifikasi</a:t>
            </a:r>
            <a:r>
              <a:rPr lang="en-US" sz="800" dirty="0">
                <a:hlinkClick r:id="rId3"/>
              </a:rPr>
              <a:t> dan Fitur Chrome OS - </a:t>
            </a:r>
            <a:r>
              <a:rPr lang="en-US" sz="800" dirty="0" err="1">
                <a:hlinkClick r:id="rId3"/>
              </a:rPr>
              <a:t>idmetafora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7599" y="195554"/>
            <a:ext cx="4191412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Fitur</a:t>
            </a:r>
            <a:r>
              <a:rPr lang="en-US" altLang="ko-KR" sz="3200" dirty="0"/>
              <a:t> </a:t>
            </a:r>
            <a:r>
              <a:rPr lang="en-US" altLang="ko-KR" sz="3200" b="1" dirty="0"/>
              <a:t>Chrome</a:t>
            </a:r>
            <a:r>
              <a:rPr lang="en-US" altLang="ko-KR" sz="3200" dirty="0"/>
              <a:t> </a:t>
            </a:r>
            <a:r>
              <a:rPr lang="en-US" altLang="ko-KR" sz="3200" b="1" dirty="0"/>
              <a:t>OS</a:t>
            </a:r>
            <a:endParaRPr lang="ko-KR" altLang="en-US" sz="3200" b="1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548397" y="1234741"/>
            <a:ext cx="4176466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4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+mj-lt"/>
                <a:cs typeface="Arial" pitchFamily="34" charset="0"/>
              </a:rPr>
              <a:t>.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+mj-lt"/>
                <a:cs typeface="Arial" pitchFamily="34" charset="0"/>
              </a:rPr>
              <a:t>Pembaruan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+mj-lt"/>
                <a:cs typeface="Arial" pitchFamily="34" charset="0"/>
              </a:rPr>
              <a:t>Otomatis</a:t>
            </a:r>
            <a:endParaRPr lang="en-US" altLang="ko-KR" sz="1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3" y="1549521"/>
            <a:ext cx="8281299" cy="889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Chrome OS </a:t>
            </a:r>
            <a:r>
              <a:rPr lang="en-US" sz="1200" b="0" i="0" dirty="0" err="1">
                <a:effectLst/>
              </a:rPr>
              <a:t>secara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otomatis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memperbarui</a:t>
            </a:r>
            <a:r>
              <a:rPr lang="en-US" sz="1200" b="0" i="0" dirty="0">
                <a:effectLst/>
              </a:rPr>
              <a:t> sistem </a:t>
            </a:r>
            <a:r>
              <a:rPr lang="en-US" sz="1200" b="0" i="0" dirty="0" err="1">
                <a:effectLst/>
              </a:rPr>
              <a:t>operasi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aplikasi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terpasang</a:t>
            </a:r>
            <a:r>
              <a:rPr lang="en-US" sz="1200" b="0" i="0" dirty="0">
                <a:effectLst/>
              </a:rPr>
              <a:t>. </a:t>
            </a: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tidak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perlu</a:t>
            </a:r>
            <a:r>
              <a:rPr lang="en-US" sz="1200" b="0" i="0" dirty="0">
                <a:effectLst/>
              </a:rPr>
              <a:t> repot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effectLst/>
              </a:rPr>
              <a:t>mengunduh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menginstal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pembaruan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secara</a:t>
            </a:r>
            <a:r>
              <a:rPr lang="en-US" sz="1200" b="0" i="0" dirty="0">
                <a:effectLst/>
              </a:rPr>
              <a:t> manual, </a:t>
            </a:r>
            <a:r>
              <a:rPr lang="en-US" sz="1200" b="0" i="0" dirty="0" err="1">
                <a:effectLst/>
              </a:rPr>
              <a:t>sehingga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mereka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selalu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memiliki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versi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terbaru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keamanan</a:t>
            </a:r>
            <a:r>
              <a:rPr lang="en-US" sz="1200" b="0" i="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yang </a:t>
            </a:r>
            <a:r>
              <a:rPr lang="en-US" sz="1200" b="0" i="0" dirty="0" err="1">
                <a:effectLst/>
              </a:rPr>
              <a:t>ditingkatkan</a:t>
            </a:r>
            <a:r>
              <a:rPr lang="en-US" sz="1200" b="0" i="0" dirty="0">
                <a:effectLst/>
              </a:rPr>
              <a:t>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C66C034-EAD9-42C0-ACEB-4B6BCB29CA39}"/>
              </a:ext>
            </a:extLst>
          </p:cNvPr>
          <p:cNvSpPr txBox="1">
            <a:spLocks/>
          </p:cNvSpPr>
          <p:nvPr/>
        </p:nvSpPr>
        <p:spPr>
          <a:xfrm>
            <a:off x="548397" y="2429054"/>
            <a:ext cx="2808314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5. Mode </a:t>
            </a:r>
            <a:r>
              <a:rPr lang="en-US" altLang="ko-KR" sz="16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Penggunaan</a:t>
            </a: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Tamu</a:t>
            </a:r>
            <a:endParaRPr lang="en-US" altLang="ko-KR" sz="1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B9FE-AEBE-4D70-8585-B32BA1E59263}"/>
              </a:ext>
            </a:extLst>
          </p:cNvPr>
          <p:cNvSpPr txBox="1"/>
          <p:nvPr/>
        </p:nvSpPr>
        <p:spPr>
          <a:xfrm>
            <a:off x="827583" y="2718483"/>
            <a:ext cx="8136905" cy="893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Chrome OS </a:t>
            </a:r>
            <a:r>
              <a:rPr lang="en-US" sz="1200" b="0" i="0" dirty="0" err="1">
                <a:effectLst/>
              </a:rPr>
              <a:t>menyediakan</a:t>
            </a:r>
            <a:r>
              <a:rPr lang="en-US" sz="1200" b="0" i="0" dirty="0">
                <a:effectLst/>
              </a:rPr>
              <a:t> Mode </a:t>
            </a: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Tamu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memungkinkan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lain </a:t>
            </a:r>
            <a:r>
              <a:rPr lang="en-US" sz="1200" b="0" i="0" dirty="0" err="1">
                <a:effectLst/>
              </a:rPr>
              <a:t>mengakses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perangkat</a:t>
            </a:r>
            <a:r>
              <a:rPr lang="en-US" sz="1200" b="0" i="0" dirty="0">
                <a:effectLst/>
              </a:rPr>
              <a:t> dalam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mode </a:t>
            </a:r>
            <a:r>
              <a:rPr lang="en-US" sz="1200" b="0" i="0" dirty="0" err="1">
                <a:effectLst/>
              </a:rPr>
              <a:t>terbatas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tanpa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mengganggu</a:t>
            </a:r>
            <a:r>
              <a:rPr lang="en-US" sz="1200" b="0" i="0" dirty="0">
                <a:effectLst/>
              </a:rPr>
              <a:t> data dan </a:t>
            </a:r>
            <a:r>
              <a:rPr lang="en-US" sz="1200" b="0" i="0" dirty="0" err="1">
                <a:effectLst/>
              </a:rPr>
              <a:t>pengaturan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pribadi</a:t>
            </a:r>
            <a:r>
              <a:rPr lang="en-US" sz="1200" b="0" i="0" dirty="0">
                <a:effectLst/>
              </a:rPr>
              <a:t>. Ini </a:t>
            </a:r>
            <a:r>
              <a:rPr lang="en-US" sz="1200" b="0" i="0" dirty="0" err="1">
                <a:effectLst/>
              </a:rPr>
              <a:t>berguna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saat</a:t>
            </a:r>
            <a:r>
              <a:rPr lang="en-US" sz="1200" b="0" i="0" dirty="0">
                <a:effectLst/>
              </a:rPr>
              <a:t> Anda </a:t>
            </a:r>
            <a:r>
              <a:rPr lang="en-US" sz="1200" b="0" i="0" dirty="0" err="1">
                <a:effectLst/>
              </a:rPr>
              <a:t>ingin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meminjamkan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perangkat</a:t>
            </a:r>
            <a:r>
              <a:rPr lang="en-US" sz="1200" b="0" i="0" dirty="0">
                <a:effectLst/>
              </a:rPr>
              <a:t> kepada orang lain </a:t>
            </a:r>
            <a:r>
              <a:rPr lang="en-US" sz="1200" b="0" i="0" dirty="0" err="1">
                <a:effectLst/>
              </a:rPr>
              <a:t>tanpa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mengungkapkan</a:t>
            </a:r>
            <a:r>
              <a:rPr lang="en-US" sz="1200" b="0" i="0" dirty="0">
                <a:effectLst/>
              </a:rPr>
              <a:t> data </a:t>
            </a:r>
            <a:r>
              <a:rPr lang="en-US" sz="1200" b="0" i="0" dirty="0" err="1">
                <a:effectLst/>
              </a:rPr>
              <a:t>pribadi</a:t>
            </a:r>
            <a:r>
              <a:rPr lang="en-US" sz="1200" b="0" i="0" dirty="0">
                <a:effectLst/>
              </a:rPr>
              <a:t> Anda.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D32432F2-38D6-4129-A901-CDA238FBE347}"/>
              </a:ext>
            </a:extLst>
          </p:cNvPr>
          <p:cNvSpPr txBox="1">
            <a:spLocks/>
          </p:cNvSpPr>
          <p:nvPr/>
        </p:nvSpPr>
        <p:spPr>
          <a:xfrm>
            <a:off x="550070" y="3588395"/>
            <a:ext cx="3661890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6. </a:t>
            </a:r>
            <a:r>
              <a:rPr lang="en-US" altLang="ko-KR" sz="16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Keamanan</a:t>
            </a: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Tingkat Tinggi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FA7379-B4A7-4B56-8E6B-F5234C66496D}"/>
              </a:ext>
            </a:extLst>
          </p:cNvPr>
          <p:cNvSpPr txBox="1"/>
          <p:nvPr/>
        </p:nvSpPr>
        <p:spPr>
          <a:xfrm>
            <a:off x="788257" y="3884766"/>
            <a:ext cx="8136905" cy="893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Chrome OS </a:t>
            </a:r>
            <a:r>
              <a:rPr lang="en-US" sz="1200" b="0" i="0" dirty="0" err="1">
                <a:effectLst/>
              </a:rPr>
              <a:t>memiliki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fitur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keamanan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kuat</a:t>
            </a:r>
            <a:r>
              <a:rPr lang="en-US" sz="1200" b="0" i="0" dirty="0">
                <a:effectLst/>
              </a:rPr>
              <a:t>. </a:t>
            </a:r>
            <a:r>
              <a:rPr lang="en-US" sz="1200" b="0" i="0" dirty="0" err="1">
                <a:effectLst/>
              </a:rPr>
              <a:t>Setiap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aplikasi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dijalankan</a:t>
            </a:r>
            <a:r>
              <a:rPr lang="en-US" sz="1200" b="0" i="0" dirty="0">
                <a:effectLst/>
              </a:rPr>
              <a:t> dalam </a:t>
            </a:r>
            <a:r>
              <a:rPr lang="en-US" sz="1200" b="0" i="0" dirty="0" err="1">
                <a:effectLst/>
              </a:rPr>
              <a:t>lingkungan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terisolasi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disebut</a:t>
            </a:r>
            <a:r>
              <a:rPr lang="en-US" sz="1200" b="0" i="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"sandbox", yang </a:t>
            </a:r>
            <a:r>
              <a:rPr lang="en-US" sz="1200" b="0" i="0" dirty="0" err="1">
                <a:effectLst/>
              </a:rPr>
              <a:t>membatasi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akses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aplikasi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terhadap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sumber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daya</a:t>
            </a:r>
            <a:r>
              <a:rPr lang="en-US" sz="1200" b="0" i="0" dirty="0">
                <a:effectLst/>
              </a:rPr>
              <a:t> sistem. </a:t>
            </a:r>
            <a:r>
              <a:rPr lang="en-US" sz="1200" b="0" i="0" dirty="0" err="1">
                <a:effectLst/>
              </a:rPr>
              <a:t>Selain</a:t>
            </a:r>
            <a:r>
              <a:rPr lang="en-US" sz="1200" b="0" i="0" dirty="0">
                <a:effectLst/>
              </a:rPr>
              <a:t> itu, Chrome OS </a:t>
            </a:r>
            <a:r>
              <a:rPr lang="en-US" sz="1200" b="0" i="0" dirty="0" err="1">
                <a:effectLst/>
              </a:rPr>
              <a:t>menggunakan</a:t>
            </a:r>
            <a:r>
              <a:rPr lang="en-US" sz="1200" b="0" i="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effectLst/>
              </a:rPr>
              <a:t>pendekatan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keamanan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berlapis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dengan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pembaruan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otomatis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validasi</a:t>
            </a:r>
            <a:r>
              <a:rPr lang="en-US" sz="1200" b="0" i="0" dirty="0">
                <a:effectLst/>
              </a:rPr>
              <a:t> digital, dan </a:t>
            </a:r>
            <a:r>
              <a:rPr lang="en-US" sz="1200" b="0" i="0" dirty="0" err="1">
                <a:effectLst/>
              </a:rPr>
              <a:t>perlindungan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terhadap</a:t>
            </a:r>
            <a:r>
              <a:rPr lang="en-US" sz="1200" b="0" i="0" dirty="0">
                <a:effectLst/>
              </a:rPr>
              <a:t> malware.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545C32DD-0BD5-4E87-AD12-0F43A8CAF439}"/>
              </a:ext>
            </a:extLst>
          </p:cNvPr>
          <p:cNvSpPr/>
          <p:nvPr/>
        </p:nvSpPr>
        <p:spPr>
          <a:xfrm rot="2700000">
            <a:off x="298086" y="1790438"/>
            <a:ext cx="336931" cy="542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ound Same Side Corner Rectangle 8">
            <a:extLst>
              <a:ext uri="{FF2B5EF4-FFF2-40B4-BE49-F238E27FC236}">
                <a16:creationId xmlns:a16="http://schemas.microsoft.com/office/drawing/2014/main" id="{12DD878A-6297-4E0C-9C2A-6EB3BAE64A46}"/>
              </a:ext>
            </a:extLst>
          </p:cNvPr>
          <p:cNvSpPr/>
          <p:nvPr/>
        </p:nvSpPr>
        <p:spPr>
          <a:xfrm>
            <a:off x="239062" y="2980089"/>
            <a:ext cx="417908" cy="424881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Block Arc 25">
            <a:extLst>
              <a:ext uri="{FF2B5EF4-FFF2-40B4-BE49-F238E27FC236}">
                <a16:creationId xmlns:a16="http://schemas.microsoft.com/office/drawing/2014/main" id="{99DD3D7E-F685-4E0F-B569-9D1C24FE1724}"/>
              </a:ext>
            </a:extLst>
          </p:cNvPr>
          <p:cNvSpPr/>
          <p:nvPr/>
        </p:nvSpPr>
        <p:spPr>
          <a:xfrm>
            <a:off x="272135" y="4100008"/>
            <a:ext cx="373812" cy="545943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D79153-2C37-4CAC-833E-900936AE0684}"/>
              </a:ext>
            </a:extLst>
          </p:cNvPr>
          <p:cNvSpPr txBox="1"/>
          <p:nvPr/>
        </p:nvSpPr>
        <p:spPr>
          <a:xfrm>
            <a:off x="323528" y="4830630"/>
            <a:ext cx="7693938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 err="1">
                <a:hlinkClick r:id="rId2"/>
              </a:rPr>
              <a:t>Apa</a:t>
            </a:r>
            <a:r>
              <a:rPr lang="en-US" sz="800" dirty="0">
                <a:hlinkClick r:id="rId2"/>
              </a:rPr>
              <a:t> itu Chrome OS?? </a:t>
            </a:r>
            <a:r>
              <a:rPr lang="en-US" sz="800" dirty="0" err="1">
                <a:hlinkClick r:id="rId2"/>
              </a:rPr>
              <a:t>Inilah</a:t>
            </a:r>
            <a:r>
              <a:rPr lang="en-US" sz="800" dirty="0">
                <a:hlinkClick r:id="rId2"/>
              </a:rPr>
              <a:t> Sejarah, </a:t>
            </a:r>
            <a:r>
              <a:rPr lang="en-US" sz="800" dirty="0" err="1">
                <a:hlinkClick r:id="rId2"/>
              </a:rPr>
              <a:t>Pengertian</a:t>
            </a:r>
            <a:r>
              <a:rPr lang="en-US" sz="800" dirty="0">
                <a:hlinkClick r:id="rId2"/>
              </a:rPr>
              <a:t>, </a:t>
            </a:r>
            <a:r>
              <a:rPr lang="en-US" sz="800" dirty="0" err="1">
                <a:hlinkClick r:id="rId2"/>
              </a:rPr>
              <a:t>Fungsi</a:t>
            </a:r>
            <a:r>
              <a:rPr lang="en-US" sz="800" dirty="0">
                <a:hlinkClick r:id="rId2"/>
              </a:rPr>
              <a:t>, </a:t>
            </a:r>
            <a:r>
              <a:rPr lang="en-US" sz="800" dirty="0" err="1">
                <a:hlinkClick r:id="rId2"/>
              </a:rPr>
              <a:t>Spesifikasi</a:t>
            </a:r>
            <a:r>
              <a:rPr lang="en-US" sz="800" dirty="0">
                <a:hlinkClick r:id="rId2"/>
              </a:rPr>
              <a:t> dan Fitur Chrome OS - </a:t>
            </a:r>
            <a:r>
              <a:rPr lang="en-US" sz="800" dirty="0" err="1">
                <a:hlinkClick r:id="rId2"/>
              </a:rPr>
              <a:t>idmetafora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923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7599" y="195554"/>
            <a:ext cx="4191412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Fitur</a:t>
            </a:r>
            <a:r>
              <a:rPr lang="en-US" altLang="ko-KR" sz="3200" dirty="0"/>
              <a:t> </a:t>
            </a:r>
            <a:r>
              <a:rPr lang="en-US" altLang="ko-KR" sz="3200" b="1" dirty="0"/>
              <a:t>Chrome</a:t>
            </a:r>
            <a:r>
              <a:rPr lang="en-US" altLang="ko-KR" sz="3200" dirty="0"/>
              <a:t> </a:t>
            </a:r>
            <a:r>
              <a:rPr lang="en-US" altLang="ko-KR" sz="3200" b="1" dirty="0"/>
              <a:t>OS</a:t>
            </a:r>
            <a:endParaRPr lang="ko-KR" altLang="en-US" sz="3200" b="1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548397" y="1174207"/>
            <a:ext cx="4176466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+mj-lt"/>
                <a:cs typeface="Arial" pitchFamily="34" charset="0"/>
              </a:rPr>
              <a:t>7.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+mj-lt"/>
                <a:cs typeface="Arial" pitchFamily="34" charset="0"/>
              </a:rPr>
              <a:t>Penyimpanan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+mj-lt"/>
                <a:cs typeface="Arial" pitchFamily="34" charset="0"/>
              </a:rPr>
              <a:t> Cloud</a:t>
            </a:r>
            <a:endParaRPr lang="en-US" altLang="ko-KR" sz="16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3" y="1547341"/>
            <a:ext cx="8281299" cy="893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Chrome OS </a:t>
            </a:r>
            <a:r>
              <a:rPr lang="en-US" sz="1200" b="0" i="0" dirty="0" err="1">
                <a:effectLst/>
              </a:rPr>
              <a:t>didesain</a:t>
            </a:r>
            <a:r>
              <a:rPr lang="en-US" sz="1200" b="0" i="0" dirty="0">
                <a:effectLst/>
              </a:rPr>
              <a:t> untuk </a:t>
            </a:r>
            <a:r>
              <a:rPr lang="en-US" sz="1200" b="0" i="0" dirty="0" err="1">
                <a:effectLst/>
              </a:rPr>
              <a:t>menyimpan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mengakses</a:t>
            </a:r>
            <a:r>
              <a:rPr lang="en-US" sz="1200" b="0" i="0" dirty="0">
                <a:effectLst/>
              </a:rPr>
              <a:t> data </a:t>
            </a:r>
            <a:r>
              <a:rPr lang="en-US" sz="1200" b="0" i="0" dirty="0" err="1">
                <a:effectLst/>
              </a:rPr>
              <a:t>secara</a:t>
            </a:r>
            <a:r>
              <a:rPr lang="en-US" sz="1200" b="0" i="0" dirty="0">
                <a:effectLst/>
              </a:rPr>
              <a:t> online </a:t>
            </a:r>
            <a:r>
              <a:rPr lang="en-US" sz="1200" b="0" i="0" dirty="0" err="1">
                <a:effectLst/>
              </a:rPr>
              <a:t>melalui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layanan</a:t>
            </a:r>
            <a:r>
              <a:rPr lang="en-US" sz="1200" b="0" i="0" dirty="0">
                <a:effectLst/>
              </a:rPr>
              <a:t> Google Drive. </a:t>
            </a: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effectLst/>
              </a:rPr>
              <a:t>dapat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menyimpan</a:t>
            </a:r>
            <a:r>
              <a:rPr lang="en-US" sz="1200" b="0" i="0" dirty="0">
                <a:effectLst/>
              </a:rPr>
              <a:t> file dan </a:t>
            </a:r>
            <a:r>
              <a:rPr lang="en-US" sz="1200" b="0" i="0" dirty="0" err="1">
                <a:effectLst/>
              </a:rPr>
              <a:t>dokumen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mereka</a:t>
            </a:r>
            <a:r>
              <a:rPr lang="en-US" sz="1200" b="0" i="0" dirty="0">
                <a:effectLst/>
              </a:rPr>
              <a:t> di cloud, </a:t>
            </a:r>
            <a:r>
              <a:rPr lang="en-US" sz="1200" b="0" i="0" dirty="0" err="1">
                <a:effectLst/>
              </a:rPr>
              <a:t>sehingga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mereka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dapat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diakses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dari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perangkat</a:t>
            </a:r>
            <a:r>
              <a:rPr lang="en-US" sz="1200" b="0" i="0" dirty="0">
                <a:effectLst/>
              </a:rPr>
              <a:t> mana pun </a:t>
            </a:r>
            <a:r>
              <a:rPr lang="en-US" sz="1200" b="0" i="0" dirty="0" err="1">
                <a:effectLst/>
              </a:rPr>
              <a:t>dengan</a:t>
            </a:r>
            <a:r>
              <a:rPr lang="en-US" sz="1200" b="0" i="0" dirty="0">
                <a:effectLst/>
              </a:rPr>
              <a:t> Chrome OS yang </a:t>
            </a:r>
            <a:r>
              <a:rPr lang="en-US" sz="1200" b="0" i="0" dirty="0" err="1">
                <a:effectLst/>
              </a:rPr>
              <a:t>terhubung</a:t>
            </a:r>
            <a:r>
              <a:rPr lang="en-US" sz="1200" b="0" i="0" dirty="0">
                <a:effectLst/>
              </a:rPr>
              <a:t>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C66C034-EAD9-42C0-ACEB-4B6BCB29CA39}"/>
              </a:ext>
            </a:extLst>
          </p:cNvPr>
          <p:cNvSpPr txBox="1">
            <a:spLocks/>
          </p:cNvSpPr>
          <p:nvPr/>
        </p:nvSpPr>
        <p:spPr>
          <a:xfrm>
            <a:off x="548397" y="2429054"/>
            <a:ext cx="2808314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8. Mode Tablet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AB9FE-AEBE-4D70-8585-B32BA1E59263}"/>
              </a:ext>
            </a:extLst>
          </p:cNvPr>
          <p:cNvSpPr txBox="1"/>
          <p:nvPr/>
        </p:nvSpPr>
        <p:spPr>
          <a:xfrm>
            <a:off x="827583" y="2856983"/>
            <a:ext cx="8208913" cy="616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</a:rPr>
              <a:t>Chrome OS </a:t>
            </a:r>
            <a:r>
              <a:rPr lang="en-US" sz="1200" b="0" i="0" dirty="0" err="1">
                <a:effectLst/>
              </a:rPr>
              <a:t>mendukung</a:t>
            </a:r>
            <a:r>
              <a:rPr lang="en-US" sz="1200" b="0" i="0" dirty="0">
                <a:effectLst/>
              </a:rPr>
              <a:t> mode tablet untuk </a:t>
            </a:r>
            <a:r>
              <a:rPr lang="en-US" sz="1200" b="0" i="0" dirty="0" err="1">
                <a:effectLst/>
              </a:rPr>
              <a:t>perangkat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dengan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layar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sentuh</a:t>
            </a:r>
            <a:r>
              <a:rPr lang="en-US" sz="1200" b="0" i="0" dirty="0">
                <a:effectLst/>
              </a:rPr>
              <a:t>. Dalam mode ini, </a:t>
            </a:r>
            <a:r>
              <a:rPr lang="en-US" sz="1200" b="0" i="0" dirty="0" err="1">
                <a:effectLst/>
              </a:rPr>
              <a:t>antarmuka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kontrol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diperbarui</a:t>
            </a:r>
            <a:r>
              <a:rPr lang="en-US" sz="1200" b="0" i="0" dirty="0">
                <a:effectLst/>
              </a:rPr>
              <a:t> agar </a:t>
            </a:r>
            <a:r>
              <a:rPr lang="en-US" sz="1200" b="0" i="0" dirty="0" err="1">
                <a:effectLst/>
              </a:rPr>
              <a:t>lebih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cocok</a:t>
            </a:r>
            <a:r>
              <a:rPr lang="en-US" sz="1200" b="0" i="0" dirty="0">
                <a:effectLst/>
              </a:rPr>
              <a:t> untuk </a:t>
            </a:r>
            <a:r>
              <a:rPr lang="en-US" sz="1200" b="0" i="0" dirty="0" err="1">
                <a:effectLst/>
              </a:rPr>
              <a:t>penggunaan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dengan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sentuhan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jari</a:t>
            </a:r>
            <a:r>
              <a:rPr lang="en-US" sz="1200" b="0" i="0" dirty="0">
                <a:effectLst/>
              </a:rPr>
              <a:t>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D32432F2-38D6-4129-A901-CDA238FBE347}"/>
              </a:ext>
            </a:extLst>
          </p:cNvPr>
          <p:cNvSpPr txBox="1">
            <a:spLocks/>
          </p:cNvSpPr>
          <p:nvPr/>
        </p:nvSpPr>
        <p:spPr>
          <a:xfrm>
            <a:off x="550070" y="3564965"/>
            <a:ext cx="3661890" cy="4248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9. Google Play 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FA7379-B4A7-4B56-8E6B-F5234C66496D}"/>
              </a:ext>
            </a:extLst>
          </p:cNvPr>
          <p:cNvSpPr txBox="1"/>
          <p:nvPr/>
        </p:nvSpPr>
        <p:spPr>
          <a:xfrm>
            <a:off x="786605" y="3958639"/>
            <a:ext cx="8136905" cy="889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 err="1">
                <a:effectLst/>
              </a:rPr>
              <a:t>Beberapa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perangkat</a:t>
            </a:r>
            <a:r>
              <a:rPr lang="en-US" sz="1200" b="0" i="0" dirty="0">
                <a:effectLst/>
              </a:rPr>
              <a:t> Chrome OS </a:t>
            </a:r>
            <a:r>
              <a:rPr lang="en-US" sz="1200" b="0" i="0" dirty="0" err="1">
                <a:effectLst/>
              </a:rPr>
              <a:t>mendukung</a:t>
            </a:r>
            <a:r>
              <a:rPr lang="en-US" sz="1200" b="0" i="0" dirty="0">
                <a:effectLst/>
              </a:rPr>
              <a:t> Google Play Store, yang </a:t>
            </a:r>
            <a:r>
              <a:rPr lang="en-US" sz="1200" b="0" i="0" dirty="0" err="1">
                <a:effectLst/>
              </a:rPr>
              <a:t>memungkinkan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menginstal</a:t>
            </a:r>
            <a:r>
              <a:rPr lang="en-US" sz="1200" b="0" i="0" dirty="0">
                <a:effectLst/>
              </a:rPr>
              <a:t> dan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effectLst/>
              </a:rPr>
              <a:t>menjalankan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aplikasi</a:t>
            </a:r>
            <a:r>
              <a:rPr lang="en-US" sz="1200" b="0" i="0" dirty="0">
                <a:effectLst/>
              </a:rPr>
              <a:t> Android </a:t>
            </a:r>
            <a:r>
              <a:rPr lang="en-US" sz="1200" b="0" i="0" dirty="0" err="1">
                <a:effectLst/>
              </a:rPr>
              <a:t>langsung</a:t>
            </a:r>
            <a:r>
              <a:rPr lang="en-US" sz="1200" b="0" i="0" dirty="0">
                <a:effectLst/>
              </a:rPr>
              <a:t> di </a:t>
            </a:r>
            <a:r>
              <a:rPr lang="en-US" sz="1200" b="0" i="0" dirty="0" err="1">
                <a:effectLst/>
              </a:rPr>
              <a:t>perangkat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mereka</a:t>
            </a:r>
            <a:r>
              <a:rPr lang="en-US" sz="1200" b="0" i="0" dirty="0">
                <a:effectLst/>
              </a:rPr>
              <a:t>. Ini </a:t>
            </a:r>
            <a:r>
              <a:rPr lang="en-US" sz="1200" b="0" i="0" dirty="0" err="1">
                <a:effectLst/>
              </a:rPr>
              <a:t>memperluas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pilihan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aplikasi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tersedia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bagi</a:t>
            </a:r>
            <a:r>
              <a:rPr lang="en-US" sz="1200" b="0" i="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 err="1">
                <a:effectLst/>
              </a:rPr>
              <a:t>pengguna</a:t>
            </a:r>
            <a:r>
              <a:rPr lang="en-US" sz="1200" b="0" i="0" dirty="0">
                <a:effectLst/>
              </a:rPr>
              <a:t> Chrome OS.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7A92A70-A9B6-45C0-AC05-99CEABACA033}"/>
              </a:ext>
            </a:extLst>
          </p:cNvPr>
          <p:cNvSpPr/>
          <p:nvPr/>
        </p:nvSpPr>
        <p:spPr>
          <a:xfrm>
            <a:off x="168963" y="1785776"/>
            <a:ext cx="558105" cy="34569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C3872795-688E-487B-A666-2C653CBDD343}"/>
              </a:ext>
            </a:extLst>
          </p:cNvPr>
          <p:cNvSpPr/>
          <p:nvPr/>
        </p:nvSpPr>
        <p:spPr>
          <a:xfrm>
            <a:off x="218773" y="2916788"/>
            <a:ext cx="349936" cy="501385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116F28EF-FDBA-447C-B48B-DE10AF28F766}"/>
              </a:ext>
            </a:extLst>
          </p:cNvPr>
          <p:cNvSpPr/>
          <p:nvPr/>
        </p:nvSpPr>
        <p:spPr>
          <a:xfrm rot="2700000">
            <a:off x="307116" y="4179065"/>
            <a:ext cx="336931" cy="542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7647DA-6F93-43FB-9FE3-51F542BA0370}"/>
              </a:ext>
            </a:extLst>
          </p:cNvPr>
          <p:cNvSpPr txBox="1"/>
          <p:nvPr/>
        </p:nvSpPr>
        <p:spPr>
          <a:xfrm>
            <a:off x="364991" y="4842812"/>
            <a:ext cx="7693938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 err="1">
                <a:hlinkClick r:id="rId2"/>
              </a:rPr>
              <a:t>Apa</a:t>
            </a:r>
            <a:r>
              <a:rPr lang="en-US" sz="800" dirty="0">
                <a:hlinkClick r:id="rId2"/>
              </a:rPr>
              <a:t> itu Chrome OS?? </a:t>
            </a:r>
            <a:r>
              <a:rPr lang="en-US" sz="800" dirty="0" err="1">
                <a:hlinkClick r:id="rId2"/>
              </a:rPr>
              <a:t>Inilah</a:t>
            </a:r>
            <a:r>
              <a:rPr lang="en-US" sz="800" dirty="0">
                <a:hlinkClick r:id="rId2"/>
              </a:rPr>
              <a:t> Sejarah, </a:t>
            </a:r>
            <a:r>
              <a:rPr lang="en-US" sz="800" dirty="0" err="1">
                <a:hlinkClick r:id="rId2"/>
              </a:rPr>
              <a:t>Pengertian</a:t>
            </a:r>
            <a:r>
              <a:rPr lang="en-US" sz="800" dirty="0">
                <a:hlinkClick r:id="rId2"/>
              </a:rPr>
              <a:t>, </a:t>
            </a:r>
            <a:r>
              <a:rPr lang="en-US" sz="800" dirty="0" err="1">
                <a:hlinkClick r:id="rId2"/>
              </a:rPr>
              <a:t>Fungsi</a:t>
            </a:r>
            <a:r>
              <a:rPr lang="en-US" sz="800" dirty="0">
                <a:hlinkClick r:id="rId2"/>
              </a:rPr>
              <a:t>, </a:t>
            </a:r>
            <a:r>
              <a:rPr lang="en-US" sz="800" dirty="0" err="1">
                <a:hlinkClick r:id="rId2"/>
              </a:rPr>
              <a:t>Spesifikasi</a:t>
            </a:r>
            <a:r>
              <a:rPr lang="en-US" sz="800" dirty="0">
                <a:hlinkClick r:id="rId2"/>
              </a:rPr>
              <a:t> dan Fitur Chrome OS - </a:t>
            </a:r>
            <a:r>
              <a:rPr lang="en-US" sz="800" dirty="0" err="1">
                <a:hlinkClick r:id="rId2"/>
              </a:rPr>
              <a:t>idmetafora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95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716" y="238425"/>
            <a:ext cx="72008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Arsitektur</a:t>
            </a:r>
            <a:r>
              <a:rPr lang="en-US" altLang="ko-KR" sz="3200" b="1" dirty="0"/>
              <a:t> Chrome OS</a:t>
            </a:r>
            <a:endParaRPr lang="ko-KR" altLang="en-US" sz="32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74370" y="1377549"/>
            <a:ext cx="8995260" cy="488829"/>
            <a:chOff x="-3145709" y="3736100"/>
            <a:chExt cx="23138728" cy="1220728"/>
          </a:xfrm>
        </p:grpSpPr>
        <p:sp>
          <p:nvSpPr>
            <p:cNvPr id="28" name="TextBox 27"/>
            <p:cNvSpPr txBox="1"/>
            <p:nvPr/>
          </p:nvSpPr>
          <p:spPr>
            <a:xfrm>
              <a:off x="1425016" y="4679829"/>
              <a:ext cx="433610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200" b="0" i="0" dirty="0">
                <a:effectLst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BB93F4-7851-4D91-B121-44574FC82D36}"/>
                </a:ext>
              </a:extLst>
            </p:cNvPr>
            <p:cNvSpPr txBox="1"/>
            <p:nvPr/>
          </p:nvSpPr>
          <p:spPr>
            <a:xfrm>
              <a:off x="-3145709" y="3736100"/>
              <a:ext cx="23138728" cy="11528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i="0" dirty="0" err="1">
                  <a:effectLst/>
                </a:rPr>
                <a:t>Arsitektur</a:t>
              </a:r>
              <a:r>
                <a:rPr lang="en-US" sz="1200" b="1" i="0" dirty="0">
                  <a:effectLst/>
                </a:rPr>
                <a:t> Chrome OS </a:t>
              </a:r>
              <a:r>
                <a:rPr lang="en-US" sz="1200" b="1" i="0" dirty="0" err="1">
                  <a:effectLst/>
                </a:rPr>
                <a:t>didasarkan</a:t>
              </a:r>
              <a:r>
                <a:rPr lang="en-US" sz="1200" b="1" i="0" dirty="0">
                  <a:effectLst/>
                </a:rPr>
                <a:t> pada kernel Linux dan </a:t>
              </a:r>
              <a:r>
                <a:rPr lang="en-US" sz="1200" b="1" i="0" dirty="0" err="1">
                  <a:effectLst/>
                </a:rPr>
                <a:t>dirancang</a:t>
              </a:r>
              <a:r>
                <a:rPr lang="en-US" sz="1200" b="1" i="0" dirty="0">
                  <a:effectLst/>
                </a:rPr>
                <a:t> untuk </a:t>
              </a:r>
              <a:r>
                <a:rPr lang="en-US" sz="1200" b="1" i="0" dirty="0" err="1">
                  <a:effectLst/>
                </a:rPr>
                <a:t>mendukung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perangkat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dengan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spesifikasi</a:t>
              </a:r>
              <a:r>
                <a:rPr lang="en-US" sz="1200" b="1" dirty="0"/>
                <a:t> </a:t>
              </a:r>
            </a:p>
            <a:p>
              <a:r>
                <a:rPr lang="en-US" sz="1200" b="1" i="0" dirty="0" err="1">
                  <a:effectLst/>
                </a:rPr>
                <a:t>rendah</a:t>
              </a:r>
              <a:r>
                <a:rPr lang="en-US" sz="1200" b="1" i="0" dirty="0">
                  <a:effectLst/>
                </a:rPr>
                <a:t>. </a:t>
              </a:r>
              <a:r>
                <a:rPr lang="en-US" sz="1200" b="1" i="0" dirty="0" err="1">
                  <a:effectLst/>
                </a:rPr>
                <a:t>Berikut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adalah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beberapa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komponen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utama</a:t>
              </a:r>
              <a:r>
                <a:rPr lang="en-US" sz="1200" b="1" i="0" dirty="0">
                  <a:effectLst/>
                </a:rPr>
                <a:t> dalam </a:t>
              </a:r>
              <a:r>
                <a:rPr lang="en-US" sz="1200" b="1" i="0" dirty="0" err="1">
                  <a:effectLst/>
                </a:rPr>
                <a:t>arsitektur</a:t>
              </a:r>
              <a:r>
                <a:rPr lang="en-US" sz="1200" b="1" i="0" dirty="0">
                  <a:effectLst/>
                </a:rPr>
                <a:t> Chrome OS:</a:t>
              </a:r>
              <a:endParaRPr lang="en-US" altLang="ko-KR" sz="1200" b="1" dirty="0"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5194" y="3152516"/>
            <a:ext cx="3935152" cy="1283629"/>
            <a:chOff x="2360567" y="4073684"/>
            <a:chExt cx="4182266" cy="1283629"/>
          </a:xfrm>
        </p:grpSpPr>
        <p:sp>
          <p:nvSpPr>
            <p:cNvPr id="31" name="TextBox 30"/>
            <p:cNvSpPr txBox="1"/>
            <p:nvPr/>
          </p:nvSpPr>
          <p:spPr>
            <a:xfrm>
              <a:off x="2360567" y="4341650"/>
              <a:ext cx="4182266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0" i="0" dirty="0">
                  <a:effectLst/>
                </a:rPr>
                <a:t>Chrome Virtual Machine (CVM) </a:t>
              </a:r>
              <a:r>
                <a:rPr lang="en-US" sz="1200" b="0" i="0" dirty="0" err="1">
                  <a:effectLst/>
                </a:rPr>
                <a:t>adalah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 err="1">
                  <a:effectLst/>
                </a:rPr>
                <a:t>mesin</a:t>
              </a:r>
              <a:r>
                <a:rPr lang="en-US" sz="1200" b="0" i="0" dirty="0">
                  <a:effectLst/>
                </a:rPr>
                <a:t> virtual yang </a:t>
              </a:r>
              <a:r>
                <a:rPr lang="en-US" sz="1200" b="0" i="0" dirty="0" err="1">
                  <a:effectLst/>
                </a:rPr>
                <a:t>digunakan</a:t>
              </a:r>
              <a:r>
                <a:rPr lang="en-US" sz="1200" b="0" i="0" dirty="0">
                  <a:effectLst/>
                </a:rPr>
                <a:t> oleh Chrome OS untuk </a:t>
              </a:r>
            </a:p>
            <a:p>
              <a:pPr algn="ctr"/>
              <a:r>
                <a:rPr lang="en-US" sz="1200" b="0" i="0" dirty="0" err="1">
                  <a:effectLst/>
                </a:rPr>
                <a:t>menjalankan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aplikasi</a:t>
              </a:r>
              <a:r>
                <a:rPr lang="en-US" sz="1200" b="0" i="0" dirty="0">
                  <a:effectLst/>
                </a:rPr>
                <a:t> dan </a:t>
              </a:r>
              <a:r>
                <a:rPr lang="en-US" sz="1200" b="0" i="0" dirty="0" err="1">
                  <a:effectLst/>
                </a:rPr>
                <a:t>memisahkan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nya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dari</a:t>
              </a:r>
              <a:r>
                <a:rPr lang="en-US" sz="1200" b="0" i="0" dirty="0">
                  <a:effectLst/>
                </a:rPr>
                <a:t> sistem </a:t>
              </a:r>
              <a:r>
                <a:rPr lang="en-US" sz="1200" b="0" i="0" dirty="0" err="1">
                  <a:effectLst/>
                </a:rPr>
                <a:t>operasi</a:t>
              </a:r>
              <a:r>
                <a:rPr lang="en-US" sz="1200" b="0" i="0" dirty="0">
                  <a:effectLst/>
                </a:rPr>
                <a:t>. CVM </a:t>
              </a:r>
              <a:r>
                <a:rPr lang="en-US" sz="1200" b="0" i="0" dirty="0" err="1">
                  <a:effectLst/>
                </a:rPr>
                <a:t>memungkinkan</a:t>
              </a:r>
              <a:r>
                <a:rPr lang="en-US" sz="1200" dirty="0"/>
                <a:t>   </a:t>
              </a:r>
              <a:r>
                <a:rPr lang="en-US" sz="1200" b="0" i="0" dirty="0" err="1">
                  <a:effectLst/>
                </a:rPr>
                <a:t>aplikasi</a:t>
              </a:r>
              <a:r>
                <a:rPr lang="en-US" sz="1200" b="0" i="0" dirty="0">
                  <a:effectLst/>
                </a:rPr>
                <a:t> web </a:t>
              </a:r>
              <a:r>
                <a:rPr lang="en-US" sz="1200" b="0" i="0" dirty="0" err="1">
                  <a:effectLst/>
                </a:rPr>
                <a:t>berjalan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>
                  <a:effectLst/>
                </a:rPr>
                <a:t>dalam </a:t>
              </a:r>
              <a:r>
                <a:rPr lang="en-US" sz="1200" b="0" i="0" dirty="0" err="1">
                  <a:effectLst/>
                </a:rPr>
                <a:t>lingkungan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terisolasi</a:t>
              </a:r>
              <a:r>
                <a:rPr lang="en-US" sz="1200" b="0" i="0" dirty="0">
                  <a:effectLst/>
                </a:rPr>
                <a:t> yang </a:t>
              </a:r>
              <a:r>
                <a:rPr lang="en-US" sz="1200" b="0" i="0" dirty="0" err="1">
                  <a:effectLst/>
                </a:rPr>
                <a:t>disebut</a:t>
              </a:r>
              <a:r>
                <a:rPr lang="en-US" sz="1200" dirty="0"/>
                <a:t> </a:t>
              </a:r>
              <a:r>
                <a:rPr lang="en-US" sz="1200" b="0" i="0" dirty="0">
                  <a:effectLst/>
                </a:rPr>
                <a:t>"sandbox".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25503" y="407368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Chrome Virtual Machin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AAEC95-8AFC-4622-B4F1-D6D99F31132A}"/>
              </a:ext>
            </a:extLst>
          </p:cNvPr>
          <p:cNvGrpSpPr/>
          <p:nvPr/>
        </p:nvGrpSpPr>
        <p:grpSpPr>
          <a:xfrm>
            <a:off x="78334" y="2096271"/>
            <a:ext cx="4176463" cy="839661"/>
            <a:chOff x="2348268" y="4030374"/>
            <a:chExt cx="2175077" cy="115499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73C392-378B-40BE-8E9C-46602763B509}"/>
                </a:ext>
              </a:extLst>
            </p:cNvPr>
            <p:cNvSpPr txBox="1"/>
            <p:nvPr/>
          </p:nvSpPr>
          <p:spPr>
            <a:xfrm>
              <a:off x="2348268" y="4296307"/>
              <a:ext cx="2175077" cy="8890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0" i="0" dirty="0">
                  <a:effectLst/>
                </a:rPr>
                <a:t>Chrome OS </a:t>
              </a:r>
              <a:r>
                <a:rPr lang="en-US" sz="1200" b="0" i="0" dirty="0" err="1">
                  <a:effectLst/>
                </a:rPr>
                <a:t>menggunakan</a:t>
              </a:r>
              <a:r>
                <a:rPr lang="en-US" sz="1200" b="0" i="0" dirty="0">
                  <a:effectLst/>
                </a:rPr>
                <a:t> kernel Linux sebagai </a:t>
              </a:r>
            </a:p>
            <a:p>
              <a:pPr algn="ctr"/>
              <a:r>
                <a:rPr lang="en-US" sz="1200" b="0" i="0" dirty="0" err="1">
                  <a:effectLst/>
                </a:rPr>
                <a:t>dasar</a:t>
              </a:r>
              <a:r>
                <a:rPr lang="en-US" sz="1200" b="0" i="0" dirty="0">
                  <a:effectLst/>
                </a:rPr>
                <a:t> sistem </a:t>
              </a:r>
              <a:r>
                <a:rPr lang="en-US" sz="1200" b="0" i="0" dirty="0" err="1">
                  <a:effectLst/>
                </a:rPr>
                <a:t>operasinya</a:t>
              </a:r>
              <a:r>
                <a:rPr lang="en-US" sz="1200" b="0" i="0" dirty="0">
                  <a:effectLst/>
                </a:rPr>
                <a:t>. Kernel Linux </a:t>
              </a:r>
              <a:r>
                <a:rPr lang="en-US" sz="1200" b="0" i="0" dirty="0" err="1">
                  <a:effectLst/>
                </a:rPr>
                <a:t>menyediakan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 err="1">
                  <a:effectLst/>
                </a:rPr>
                <a:t>layanan</a:t>
              </a:r>
              <a:r>
                <a:rPr lang="en-US" sz="1200" dirty="0"/>
                <a:t> </a:t>
              </a:r>
              <a:r>
                <a:rPr lang="en-US" sz="1200" b="0" i="0" dirty="0">
                  <a:effectLst/>
                </a:rPr>
                <a:t>inti dan </a:t>
              </a:r>
              <a:r>
                <a:rPr lang="en-US" sz="1200" b="0" i="0" dirty="0" err="1">
                  <a:effectLst/>
                </a:rPr>
                <a:t>mengelola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sumber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daya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perangkat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keras</a:t>
              </a:r>
              <a:r>
                <a:rPr lang="en-US" sz="1200" b="0" i="0" dirty="0">
                  <a:effectLst/>
                </a:rPr>
                <a:t>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2E74E0-4FAA-42F9-BC44-5E8A25E4CE9A}"/>
                </a:ext>
              </a:extLst>
            </p:cNvPr>
            <p:cNvSpPr txBox="1"/>
            <p:nvPr/>
          </p:nvSpPr>
          <p:spPr>
            <a:xfrm>
              <a:off x="2664257" y="4030374"/>
              <a:ext cx="1455819" cy="3810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Kernel Linux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1FFEE00-D5AA-4C67-9F8C-4DCF5511FFD7}"/>
              </a:ext>
            </a:extLst>
          </p:cNvPr>
          <p:cNvCxnSpPr/>
          <p:nvPr/>
        </p:nvCxnSpPr>
        <p:spPr>
          <a:xfrm>
            <a:off x="4591915" y="2096271"/>
            <a:ext cx="0" cy="22890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DEECEB-DE1F-4E68-B795-BF526DC7131F}"/>
              </a:ext>
            </a:extLst>
          </p:cNvPr>
          <p:cNvGrpSpPr/>
          <p:nvPr/>
        </p:nvGrpSpPr>
        <p:grpSpPr>
          <a:xfrm>
            <a:off x="4903647" y="1957771"/>
            <a:ext cx="3916819" cy="1068113"/>
            <a:chOff x="2113654" y="4107926"/>
            <a:chExt cx="4715282" cy="106811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909D24-14A0-488C-BF85-F0DD837BB357}"/>
                </a:ext>
              </a:extLst>
            </p:cNvPr>
            <p:cNvSpPr txBox="1"/>
            <p:nvPr/>
          </p:nvSpPr>
          <p:spPr>
            <a:xfrm>
              <a:off x="2113654" y="4345042"/>
              <a:ext cx="47152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0" i="0" dirty="0">
                  <a:effectLst/>
                </a:rPr>
                <a:t>Aura </a:t>
              </a:r>
              <a:r>
                <a:rPr lang="en-US" sz="1200" b="0" i="0" dirty="0" err="1">
                  <a:effectLst/>
                </a:rPr>
                <a:t>adalah</a:t>
              </a:r>
              <a:r>
                <a:rPr lang="en-US" sz="1200" b="0" i="0" dirty="0">
                  <a:effectLst/>
                </a:rPr>
                <a:t> framework GUI (Graphical User Interface)yang </a:t>
              </a:r>
              <a:r>
                <a:rPr lang="en-US" sz="1200" b="0" i="0" dirty="0" err="1">
                  <a:effectLst/>
                </a:rPr>
                <a:t>digunakan</a:t>
              </a:r>
              <a:r>
                <a:rPr lang="en-US" sz="1200" b="0" i="0" dirty="0">
                  <a:effectLst/>
                </a:rPr>
                <a:t> di Chrome OS. Aura </a:t>
              </a:r>
            </a:p>
            <a:p>
              <a:pPr algn="ctr"/>
              <a:r>
                <a:rPr lang="en-US" sz="1200" b="0" i="0" dirty="0" err="1">
                  <a:effectLst/>
                </a:rPr>
                <a:t>menyediakan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antarmuka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pengguna</a:t>
              </a:r>
              <a:r>
                <a:rPr lang="en-US" sz="1200" b="0" i="0" dirty="0">
                  <a:effectLst/>
                </a:rPr>
                <a:t> dan </a:t>
              </a:r>
              <a:r>
                <a:rPr lang="en-US" sz="1200" b="0" i="0" dirty="0" err="1">
                  <a:effectLst/>
                </a:rPr>
                <a:t>manajemen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 err="1">
                  <a:effectLst/>
                </a:rPr>
                <a:t>jendela</a:t>
              </a:r>
              <a:r>
                <a:rPr lang="en-US" sz="1200" b="0" i="0" dirty="0">
                  <a:effectLst/>
                </a:rPr>
                <a:t> untuk </a:t>
              </a:r>
              <a:r>
                <a:rPr lang="en-US" sz="1200" b="0" i="0" dirty="0" err="1">
                  <a:effectLst/>
                </a:rPr>
                <a:t>aplikasi</a:t>
              </a:r>
              <a:r>
                <a:rPr lang="en-US" sz="1200" b="0" i="0" dirty="0">
                  <a:effectLst/>
                </a:rPr>
                <a:t> dan </a:t>
              </a:r>
              <a:r>
                <a:rPr lang="en-US" sz="1200" b="0" i="0" dirty="0" err="1">
                  <a:effectLst/>
                </a:rPr>
                <a:t>komponen</a:t>
              </a:r>
              <a:r>
                <a:rPr lang="en-US" sz="1200" b="0" i="0" dirty="0">
                  <a:effectLst/>
                </a:rPr>
                <a:t> di Chrome OS.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ACD098-EB2F-4FBE-B2A2-6DEB91697CFD}"/>
                </a:ext>
              </a:extLst>
            </p:cNvPr>
            <p:cNvSpPr txBox="1"/>
            <p:nvPr/>
          </p:nvSpPr>
          <p:spPr>
            <a:xfrm>
              <a:off x="2647565" y="4107926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Aura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E8A11BE-7C82-4D95-A59B-228DBDE3F80B}"/>
              </a:ext>
            </a:extLst>
          </p:cNvPr>
          <p:cNvGrpSpPr/>
          <p:nvPr/>
        </p:nvGrpSpPr>
        <p:grpSpPr>
          <a:xfrm>
            <a:off x="4704081" y="3135084"/>
            <a:ext cx="4387879" cy="1065071"/>
            <a:chOff x="2100333" y="4330927"/>
            <a:chExt cx="4227871" cy="106507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D8E204-D215-4247-98E2-A13E69F803F5}"/>
                </a:ext>
              </a:extLst>
            </p:cNvPr>
            <p:cNvSpPr txBox="1"/>
            <p:nvPr/>
          </p:nvSpPr>
          <p:spPr>
            <a:xfrm>
              <a:off x="2100333" y="4565001"/>
              <a:ext cx="422787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0" i="0" dirty="0">
                  <a:effectLst/>
                </a:rPr>
                <a:t>Chrome OS </a:t>
              </a:r>
              <a:r>
                <a:rPr lang="en-US" sz="1200" b="0" i="0" dirty="0" err="1">
                  <a:effectLst/>
                </a:rPr>
                <a:t>dirancang</a:t>
              </a:r>
              <a:r>
                <a:rPr lang="en-US" sz="1200" b="0" i="0" dirty="0">
                  <a:effectLst/>
                </a:rPr>
                <a:t> untuk </a:t>
              </a:r>
              <a:r>
                <a:rPr lang="en-US" sz="1200" b="0" i="0" dirty="0" err="1">
                  <a:effectLst/>
                </a:rPr>
                <a:t>berintegrasi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dengan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layanan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>
                  <a:effectLst/>
                </a:rPr>
                <a:t>cloud, </a:t>
              </a:r>
              <a:r>
                <a:rPr lang="en-US" sz="1200" b="0" i="0" dirty="0" err="1">
                  <a:effectLst/>
                </a:rPr>
                <a:t>terutama</a:t>
              </a:r>
              <a:r>
                <a:rPr lang="en-US" sz="1200" b="0" i="0" dirty="0">
                  <a:effectLst/>
                </a:rPr>
                <a:t> Google Drive. Ini </a:t>
              </a:r>
              <a:r>
                <a:rPr lang="en-US" sz="1200" b="0" i="0" dirty="0" err="1">
                  <a:effectLst/>
                </a:rPr>
                <a:t>memungkinkan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pengguna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>
                  <a:effectLst/>
                </a:rPr>
                <a:t>untuk </a:t>
              </a:r>
              <a:r>
                <a:rPr lang="en-US" sz="1200" b="0" i="0" dirty="0" err="1">
                  <a:effectLst/>
                </a:rPr>
                <a:t>menyimpan</a:t>
              </a:r>
              <a:r>
                <a:rPr lang="en-US" sz="1200" b="0" i="0" dirty="0">
                  <a:effectLst/>
                </a:rPr>
                <a:t> dan </a:t>
              </a:r>
              <a:r>
                <a:rPr lang="en-US" sz="1200" b="0" i="0" dirty="0" err="1">
                  <a:effectLst/>
                </a:rPr>
                <a:t>mengakses</a:t>
              </a:r>
              <a:r>
                <a:rPr lang="en-US" sz="1200" b="0" i="0" dirty="0">
                  <a:effectLst/>
                </a:rPr>
                <a:t> data </a:t>
              </a:r>
              <a:r>
                <a:rPr lang="en-US" sz="1200" b="0" i="0" dirty="0" err="1">
                  <a:effectLst/>
                </a:rPr>
                <a:t>mereka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secara</a:t>
              </a:r>
              <a:r>
                <a:rPr lang="en-US" sz="1200" b="0" i="0" dirty="0">
                  <a:effectLst/>
                </a:rPr>
                <a:t> online </a:t>
              </a:r>
              <a:r>
                <a:rPr lang="en-US" sz="1200" b="0" i="0" dirty="0" err="1">
                  <a:effectLst/>
                </a:rPr>
                <a:t>mengurangi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ketergantungnpada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penyimpanan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lokal</a:t>
              </a:r>
              <a:r>
                <a:rPr lang="en-US" sz="1200" b="0" i="0" dirty="0">
                  <a:effectLst/>
                </a:rPr>
                <a:t>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A41E310-5812-4508-9583-AB6B637EA4E9}"/>
                </a:ext>
              </a:extLst>
            </p:cNvPr>
            <p:cNvSpPr txBox="1"/>
            <p:nvPr/>
          </p:nvSpPr>
          <p:spPr>
            <a:xfrm>
              <a:off x="2390538" y="4330927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Penyimpanan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Cloud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FA112D5-D1EF-4D66-9A6B-941FA9ADBC0C}"/>
              </a:ext>
            </a:extLst>
          </p:cNvPr>
          <p:cNvSpPr txBox="1"/>
          <p:nvPr/>
        </p:nvSpPr>
        <p:spPr>
          <a:xfrm>
            <a:off x="203377" y="4772558"/>
            <a:ext cx="7693938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>
                <a:hlinkClick r:id="rId2"/>
              </a:rPr>
              <a:t>(56) CHROME OS </a:t>
            </a:r>
            <a:r>
              <a:rPr lang="en-US" sz="800" dirty="0" err="1">
                <a:hlinkClick r:id="rId2"/>
              </a:rPr>
              <a:t>Pengertian</a:t>
            </a:r>
            <a:r>
              <a:rPr lang="en-US" sz="800" dirty="0">
                <a:hlinkClick r:id="rId2"/>
              </a:rPr>
              <a:t> Chrome OS (Font : Times New Roman ,size : 16,bold | Muhammad </a:t>
            </a:r>
            <a:r>
              <a:rPr lang="en-US" sz="800" dirty="0" err="1">
                <a:hlinkClick r:id="rId2"/>
              </a:rPr>
              <a:t>Ridho</a:t>
            </a:r>
            <a:r>
              <a:rPr lang="en-US" sz="800" dirty="0">
                <a:hlinkClick r:id="rId2"/>
              </a:rPr>
              <a:t> - Academia.edu</a:t>
            </a:r>
            <a:endParaRPr lang="ko-KR" altLang="en-US" sz="800" dirty="0">
              <a:cs typeface="Arial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B04C4E8-DD97-4F79-AA78-F85EDB2A9CCC}"/>
              </a:ext>
            </a:extLst>
          </p:cNvPr>
          <p:cNvGrpSpPr/>
          <p:nvPr/>
        </p:nvGrpSpPr>
        <p:grpSpPr>
          <a:xfrm>
            <a:off x="3262869" y="786567"/>
            <a:ext cx="2882424" cy="560937"/>
            <a:chOff x="3671415" y="4581145"/>
            <a:chExt cx="2882424" cy="56093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CB0887-294F-4D11-BDF9-25139645E550}"/>
                </a:ext>
              </a:extLst>
            </p:cNvPr>
            <p:cNvGrpSpPr/>
            <p:nvPr/>
          </p:nvGrpSpPr>
          <p:grpSpPr>
            <a:xfrm>
              <a:off x="3671415" y="4581145"/>
              <a:ext cx="537366" cy="537366"/>
              <a:chOff x="5047944" y="1858858"/>
              <a:chExt cx="537366" cy="53736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47944" y="1858858"/>
                <a:ext cx="537366" cy="53736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Left Arrow 1"/>
              <p:cNvSpPr>
                <a:spLocks noChangeAspect="1"/>
              </p:cNvSpPr>
              <p:nvPr/>
            </p:nvSpPr>
            <p:spPr>
              <a:xfrm>
                <a:off x="5164098" y="1970941"/>
                <a:ext cx="305058" cy="296916"/>
              </a:xfrm>
              <a:custGeom>
                <a:avLst/>
                <a:gdLst/>
                <a:ahLst/>
                <a:cxnLst/>
                <a:rect l="l" t="t" r="r" b="b"/>
                <a:pathLst>
                  <a:path w="3306630" h="3218379">
                    <a:moveTo>
                      <a:pt x="0" y="2085651"/>
                    </a:moveTo>
                    <a:cubicBezTo>
                      <a:pt x="253919" y="2342528"/>
                      <a:pt x="881542" y="2297196"/>
                      <a:pt x="1388167" y="2271654"/>
                    </a:cubicBezTo>
                    <a:lnTo>
                      <a:pt x="1417952" y="2988872"/>
                    </a:lnTo>
                    <a:lnTo>
                      <a:pt x="717647" y="2950294"/>
                    </a:lnTo>
                    <a:cubicBezTo>
                      <a:pt x="467617" y="2928101"/>
                      <a:pt x="217417" y="2555860"/>
                      <a:pt x="0" y="2085651"/>
                    </a:cubicBezTo>
                    <a:close/>
                    <a:moveTo>
                      <a:pt x="1969797" y="2019847"/>
                    </a:moveTo>
                    <a:lnTo>
                      <a:pt x="1969797" y="2274913"/>
                    </a:lnTo>
                    <a:lnTo>
                      <a:pt x="2657809" y="2274913"/>
                    </a:lnTo>
                    <a:cubicBezTo>
                      <a:pt x="2787205" y="2599270"/>
                      <a:pt x="2968360" y="2923626"/>
                      <a:pt x="2675062" y="2954686"/>
                    </a:cubicBezTo>
                    <a:lnTo>
                      <a:pt x="1969797" y="2963313"/>
                    </a:lnTo>
                    <a:lnTo>
                      <a:pt x="1969797" y="3218379"/>
                    </a:lnTo>
                    <a:lnTo>
                      <a:pt x="1429598" y="2619113"/>
                    </a:lnTo>
                    <a:close/>
                    <a:moveTo>
                      <a:pt x="2961009" y="1275432"/>
                    </a:moveTo>
                    <a:lnTo>
                      <a:pt x="3277752" y="1901203"/>
                    </a:lnTo>
                    <a:cubicBezTo>
                      <a:pt x="3383548" y="2128832"/>
                      <a:pt x="3186278" y="2531632"/>
                      <a:pt x="2887773" y="2955026"/>
                    </a:cubicBezTo>
                    <a:cubicBezTo>
                      <a:pt x="2983276" y="2606687"/>
                      <a:pt x="2630206" y="2085815"/>
                      <a:pt x="2354773" y="1659836"/>
                    </a:cubicBezTo>
                    <a:close/>
                    <a:moveTo>
                      <a:pt x="1019997" y="990789"/>
                    </a:moveTo>
                    <a:lnTo>
                      <a:pt x="1268877" y="1758248"/>
                    </a:lnTo>
                    <a:lnTo>
                      <a:pt x="1047983" y="1630715"/>
                    </a:lnTo>
                    <a:lnTo>
                      <a:pt x="703977" y="2226552"/>
                    </a:lnTo>
                    <a:cubicBezTo>
                      <a:pt x="358378" y="2176433"/>
                      <a:pt x="-13100" y="2171140"/>
                      <a:pt x="106650" y="1901606"/>
                    </a:cubicBezTo>
                    <a:lnTo>
                      <a:pt x="451811" y="1286515"/>
                    </a:lnTo>
                    <a:lnTo>
                      <a:pt x="230918" y="1158982"/>
                    </a:lnTo>
                    <a:close/>
                    <a:moveTo>
                      <a:pt x="2174825" y="119764"/>
                    </a:moveTo>
                    <a:cubicBezTo>
                      <a:pt x="2220451" y="119103"/>
                      <a:pt x="2264887" y="143875"/>
                      <a:pt x="2308274" y="203493"/>
                    </a:cubicBezTo>
                    <a:lnTo>
                      <a:pt x="2668377" y="809957"/>
                    </a:lnTo>
                    <a:lnTo>
                      <a:pt x="2889271" y="682424"/>
                    </a:lnTo>
                    <a:lnTo>
                      <a:pt x="2640391" y="1449883"/>
                    </a:lnTo>
                    <a:lnTo>
                      <a:pt x="1851312" y="1281690"/>
                    </a:lnTo>
                    <a:lnTo>
                      <a:pt x="2072206" y="1154157"/>
                    </a:lnTo>
                    <a:lnTo>
                      <a:pt x="1728200" y="558321"/>
                    </a:lnTo>
                    <a:cubicBezTo>
                      <a:pt x="1890352" y="352642"/>
                      <a:pt x="2037947" y="121750"/>
                      <a:pt x="2174825" y="119764"/>
                    </a:cubicBezTo>
                    <a:close/>
                    <a:moveTo>
                      <a:pt x="1831774" y="30"/>
                    </a:moveTo>
                    <a:cubicBezTo>
                      <a:pt x="1948530" y="539"/>
                      <a:pt x="2073232" y="7407"/>
                      <a:pt x="2202212" y="19111"/>
                    </a:cubicBezTo>
                    <a:cubicBezTo>
                      <a:pt x="1852790" y="110572"/>
                      <a:pt x="1578238" y="676776"/>
                      <a:pt x="1347045" y="1128297"/>
                    </a:cubicBezTo>
                    <a:lnTo>
                      <a:pt x="711024" y="795483"/>
                    </a:lnTo>
                    <a:lnTo>
                      <a:pt x="1094586" y="208291"/>
                    </a:lnTo>
                    <a:cubicBezTo>
                      <a:pt x="1202761" y="54213"/>
                      <a:pt x="1481508" y="-1496"/>
                      <a:pt x="1831774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8B12389-1086-4060-B49D-2CA5F769B6E5}"/>
                </a:ext>
              </a:extLst>
            </p:cNvPr>
            <p:cNvGrpSpPr/>
            <p:nvPr/>
          </p:nvGrpSpPr>
          <p:grpSpPr>
            <a:xfrm>
              <a:off x="4280142" y="4581145"/>
              <a:ext cx="537366" cy="537366"/>
              <a:chOff x="3591433" y="1882937"/>
              <a:chExt cx="537366" cy="53736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91433" y="1882937"/>
                <a:ext cx="537366" cy="53736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Oval 50">
                <a:extLst>
                  <a:ext uri="{FF2B5EF4-FFF2-40B4-BE49-F238E27FC236}">
                    <a16:creationId xmlns:a16="http://schemas.microsoft.com/office/drawing/2014/main" id="{417308EC-B6C9-4882-BE40-99C3A4DC63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7267" y="1954150"/>
                <a:ext cx="318743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868687" h="3240000">
                    <a:moveTo>
                      <a:pt x="1433799" y="2290728"/>
                    </a:moveTo>
                    <a:cubicBezTo>
                      <a:pt x="1317650" y="2346839"/>
                      <a:pt x="1203301" y="2394700"/>
                      <a:pt x="1093028" y="2434329"/>
                    </a:cubicBezTo>
                    <a:cubicBezTo>
                      <a:pt x="1167481" y="2812207"/>
                      <a:pt x="1292592" y="3060000"/>
                      <a:pt x="1434343" y="3060000"/>
                    </a:cubicBezTo>
                    <a:cubicBezTo>
                      <a:pt x="1576138" y="3060000"/>
                      <a:pt x="1701284" y="2812053"/>
                      <a:pt x="1774025" y="2433735"/>
                    </a:cubicBezTo>
                    <a:cubicBezTo>
                      <a:pt x="1663854" y="2394452"/>
                      <a:pt x="1549823" y="2346469"/>
                      <a:pt x="1433799" y="2290728"/>
                    </a:cubicBezTo>
                    <a:close/>
                    <a:moveTo>
                      <a:pt x="1824954" y="2078037"/>
                    </a:moveTo>
                    <a:cubicBezTo>
                      <a:pt x="1794480" y="2097450"/>
                      <a:pt x="1763147" y="2116057"/>
                      <a:pt x="1731343" y="2134419"/>
                    </a:cubicBezTo>
                    <a:lnTo>
                      <a:pt x="1635415" y="2187161"/>
                    </a:lnTo>
                    <a:cubicBezTo>
                      <a:pt x="1691788" y="2215044"/>
                      <a:pt x="1747931" y="2239109"/>
                      <a:pt x="1803378" y="2259350"/>
                    </a:cubicBezTo>
                    <a:cubicBezTo>
                      <a:pt x="1812120" y="2201101"/>
                      <a:pt x="1819148" y="2140526"/>
                      <a:pt x="1824954" y="2078037"/>
                    </a:cubicBezTo>
                    <a:close/>
                    <a:moveTo>
                      <a:pt x="1042306" y="2077178"/>
                    </a:moveTo>
                    <a:cubicBezTo>
                      <a:pt x="1047949" y="2140175"/>
                      <a:pt x="1055328" y="2201182"/>
                      <a:pt x="1063873" y="2259905"/>
                    </a:cubicBezTo>
                    <a:cubicBezTo>
                      <a:pt x="1119365" y="2238275"/>
                      <a:pt x="1176217" y="2214355"/>
                      <a:pt x="1233887" y="2187801"/>
                    </a:cubicBezTo>
                    <a:cubicBezTo>
                      <a:pt x="1201538" y="2170955"/>
                      <a:pt x="1169452" y="2152957"/>
                      <a:pt x="1137343" y="2134419"/>
                    </a:cubicBezTo>
                    <a:close/>
                    <a:moveTo>
                      <a:pt x="559768" y="1732679"/>
                    </a:moveTo>
                    <a:cubicBezTo>
                      <a:pt x="268524" y="1984850"/>
                      <a:pt x="116369" y="2217202"/>
                      <a:pt x="187266" y="2340000"/>
                    </a:cubicBezTo>
                    <a:cubicBezTo>
                      <a:pt x="258144" y="2462764"/>
                      <a:pt x="535307" y="2447213"/>
                      <a:pt x="899736" y="2322555"/>
                    </a:cubicBezTo>
                    <a:cubicBezTo>
                      <a:pt x="878937" y="2207297"/>
                      <a:pt x="863223" y="2084405"/>
                      <a:pt x="853746" y="1955834"/>
                    </a:cubicBezTo>
                    <a:cubicBezTo>
                      <a:pt x="747454" y="1883220"/>
                      <a:pt x="648878" y="1808453"/>
                      <a:pt x="559768" y="1732679"/>
                    </a:cubicBezTo>
                    <a:close/>
                    <a:moveTo>
                      <a:pt x="2309048" y="1730507"/>
                    </a:moveTo>
                    <a:cubicBezTo>
                      <a:pt x="2220666" y="1807660"/>
                      <a:pt x="2121792" y="1882664"/>
                      <a:pt x="2015235" y="1955625"/>
                    </a:cubicBezTo>
                    <a:cubicBezTo>
                      <a:pt x="2005364" y="2084180"/>
                      <a:pt x="1989894" y="2207119"/>
                      <a:pt x="1967330" y="2322070"/>
                    </a:cubicBezTo>
                    <a:lnTo>
                      <a:pt x="2081685" y="2358048"/>
                    </a:lnTo>
                    <a:cubicBezTo>
                      <a:pt x="2116015" y="2320492"/>
                      <a:pt x="2165526" y="2297468"/>
                      <a:pt x="2220415" y="2297468"/>
                    </a:cubicBezTo>
                    <a:cubicBezTo>
                      <a:pt x="2302230" y="2297468"/>
                      <a:pt x="2372097" y="2348622"/>
                      <a:pt x="2399287" y="2420880"/>
                    </a:cubicBezTo>
                    <a:cubicBezTo>
                      <a:pt x="2542053" y="2432945"/>
                      <a:pt x="2642630" y="2407186"/>
                      <a:pt x="2681420" y="2340000"/>
                    </a:cubicBezTo>
                    <a:cubicBezTo>
                      <a:pt x="2752393" y="2217071"/>
                      <a:pt x="2599836" y="1984353"/>
                      <a:pt x="2309048" y="1730507"/>
                    </a:cubicBezTo>
                    <a:close/>
                    <a:moveTo>
                      <a:pt x="2026056" y="1510554"/>
                    </a:moveTo>
                    <a:cubicBezTo>
                      <a:pt x="2027893" y="1546708"/>
                      <a:pt x="2028343" y="1583211"/>
                      <a:pt x="2028343" y="1620000"/>
                    </a:cubicBezTo>
                    <a:lnTo>
                      <a:pt x="2024251" y="1730716"/>
                    </a:lnTo>
                    <a:lnTo>
                      <a:pt x="2173722" y="1619092"/>
                    </a:lnTo>
                    <a:cubicBezTo>
                      <a:pt x="2127526" y="1582190"/>
                      <a:pt x="2078507" y="1545517"/>
                      <a:pt x="2026056" y="1510554"/>
                    </a:cubicBezTo>
                    <a:close/>
                    <a:moveTo>
                      <a:pt x="844436" y="1509285"/>
                    </a:moveTo>
                    <a:lnTo>
                      <a:pt x="694964" y="1620908"/>
                    </a:lnTo>
                    <a:cubicBezTo>
                      <a:pt x="741160" y="1657811"/>
                      <a:pt x="790179" y="1694484"/>
                      <a:pt x="842630" y="1729447"/>
                    </a:cubicBezTo>
                    <a:cubicBezTo>
                      <a:pt x="840793" y="1693293"/>
                      <a:pt x="840343" y="1656790"/>
                      <a:pt x="840343" y="1620000"/>
                    </a:cubicBezTo>
                    <a:close/>
                    <a:moveTo>
                      <a:pt x="1434343" y="1361184"/>
                    </a:moveTo>
                    <a:cubicBezTo>
                      <a:pt x="1573534" y="1361184"/>
                      <a:pt x="1686371" y="1474021"/>
                      <a:pt x="1686371" y="1613212"/>
                    </a:cubicBezTo>
                    <a:cubicBezTo>
                      <a:pt x="1686371" y="1752403"/>
                      <a:pt x="1573534" y="1865240"/>
                      <a:pt x="1434343" y="1865240"/>
                    </a:cubicBezTo>
                    <a:cubicBezTo>
                      <a:pt x="1295152" y="1865240"/>
                      <a:pt x="1182315" y="1752403"/>
                      <a:pt x="1182315" y="1613212"/>
                    </a:cubicBezTo>
                    <a:cubicBezTo>
                      <a:pt x="1182315" y="1474021"/>
                      <a:pt x="1295152" y="1361184"/>
                      <a:pt x="1434343" y="1361184"/>
                    </a:cubicBezTo>
                    <a:close/>
                    <a:moveTo>
                      <a:pt x="1433770" y="1149513"/>
                    </a:moveTo>
                    <a:cubicBezTo>
                      <a:pt x="1365445" y="1183896"/>
                      <a:pt x="1296585" y="1221489"/>
                      <a:pt x="1227343" y="1261466"/>
                    </a:cubicBezTo>
                    <a:lnTo>
                      <a:pt x="1027157" y="1384911"/>
                    </a:lnTo>
                    <a:cubicBezTo>
                      <a:pt x="1022222" y="1461370"/>
                      <a:pt x="1020343" y="1539922"/>
                      <a:pt x="1020343" y="1620000"/>
                    </a:cubicBezTo>
                    <a:lnTo>
                      <a:pt x="1028287" y="1855786"/>
                    </a:lnTo>
                    <a:cubicBezTo>
                      <a:pt x="1091680" y="1898065"/>
                      <a:pt x="1158394" y="1938727"/>
                      <a:pt x="1227343" y="1978535"/>
                    </a:cubicBezTo>
                    <a:lnTo>
                      <a:pt x="1434916" y="2090488"/>
                    </a:lnTo>
                    <a:cubicBezTo>
                      <a:pt x="1503241" y="2056105"/>
                      <a:pt x="1572101" y="2018511"/>
                      <a:pt x="1641343" y="1978535"/>
                    </a:cubicBezTo>
                    <a:lnTo>
                      <a:pt x="1841530" y="1855090"/>
                    </a:lnTo>
                    <a:cubicBezTo>
                      <a:pt x="1846464" y="1778631"/>
                      <a:pt x="1848343" y="1700079"/>
                      <a:pt x="1848343" y="1620000"/>
                    </a:cubicBezTo>
                    <a:lnTo>
                      <a:pt x="1840399" y="1384214"/>
                    </a:lnTo>
                    <a:cubicBezTo>
                      <a:pt x="1777006" y="1341936"/>
                      <a:pt x="1710293" y="1301274"/>
                      <a:pt x="1641343" y="1261466"/>
                    </a:cubicBezTo>
                    <a:close/>
                    <a:moveTo>
                      <a:pt x="1065308" y="980650"/>
                    </a:moveTo>
                    <a:cubicBezTo>
                      <a:pt x="1056566" y="1038899"/>
                      <a:pt x="1049538" y="1099475"/>
                      <a:pt x="1043732" y="1161964"/>
                    </a:cubicBezTo>
                    <a:cubicBezTo>
                      <a:pt x="1074206" y="1142551"/>
                      <a:pt x="1105539" y="1123943"/>
                      <a:pt x="1137343" y="1105581"/>
                    </a:cubicBezTo>
                    <a:lnTo>
                      <a:pt x="1233271" y="1052839"/>
                    </a:lnTo>
                    <a:cubicBezTo>
                      <a:pt x="1176898" y="1024957"/>
                      <a:pt x="1120756" y="1000892"/>
                      <a:pt x="1065308" y="980650"/>
                    </a:cubicBezTo>
                    <a:close/>
                    <a:moveTo>
                      <a:pt x="1804814" y="980095"/>
                    </a:moveTo>
                    <a:cubicBezTo>
                      <a:pt x="1749321" y="1001726"/>
                      <a:pt x="1692469" y="1025646"/>
                      <a:pt x="1634800" y="1052200"/>
                    </a:cubicBezTo>
                    <a:cubicBezTo>
                      <a:pt x="1667149" y="1069046"/>
                      <a:pt x="1699234" y="1087043"/>
                      <a:pt x="1731343" y="1105581"/>
                    </a:cubicBezTo>
                    <a:lnTo>
                      <a:pt x="1826380" y="1162822"/>
                    </a:lnTo>
                    <a:cubicBezTo>
                      <a:pt x="1820738" y="1099825"/>
                      <a:pt x="1813359" y="1038819"/>
                      <a:pt x="1804814" y="980095"/>
                    </a:cubicBezTo>
                    <a:close/>
                    <a:moveTo>
                      <a:pt x="2432236" y="816002"/>
                    </a:moveTo>
                    <a:cubicBezTo>
                      <a:pt x="2308930" y="820546"/>
                      <a:pt x="2149627" y="855445"/>
                      <a:pt x="1968950" y="917446"/>
                    </a:cubicBezTo>
                    <a:cubicBezTo>
                      <a:pt x="1989749" y="1032703"/>
                      <a:pt x="2005463" y="1155596"/>
                      <a:pt x="2014941" y="1284167"/>
                    </a:cubicBezTo>
                    <a:cubicBezTo>
                      <a:pt x="2121232" y="1356780"/>
                      <a:pt x="2219808" y="1431548"/>
                      <a:pt x="2308918" y="1507322"/>
                    </a:cubicBezTo>
                    <a:cubicBezTo>
                      <a:pt x="2600162" y="1255150"/>
                      <a:pt x="2752317" y="1022798"/>
                      <a:pt x="2681420" y="900000"/>
                    </a:cubicBezTo>
                    <a:cubicBezTo>
                      <a:pt x="2645694" y="838121"/>
                      <a:pt x="2557557" y="811383"/>
                      <a:pt x="2432236" y="816002"/>
                    </a:cubicBezTo>
                    <a:close/>
                    <a:moveTo>
                      <a:pt x="436450" y="816001"/>
                    </a:moveTo>
                    <a:cubicBezTo>
                      <a:pt x="311129" y="811383"/>
                      <a:pt x="222992" y="838121"/>
                      <a:pt x="187266" y="900000"/>
                    </a:cubicBezTo>
                    <a:cubicBezTo>
                      <a:pt x="158404" y="949991"/>
                      <a:pt x="166508" y="1018139"/>
                      <a:pt x="206887" y="1097970"/>
                    </a:cubicBezTo>
                    <a:cubicBezTo>
                      <a:pt x="213842" y="1096217"/>
                      <a:pt x="221021" y="1095812"/>
                      <a:pt x="228294" y="1095812"/>
                    </a:cubicBezTo>
                    <a:cubicBezTo>
                      <a:pt x="334372" y="1095812"/>
                      <a:pt x="420366" y="1181806"/>
                      <a:pt x="420366" y="1287884"/>
                    </a:cubicBezTo>
                    <a:cubicBezTo>
                      <a:pt x="420366" y="1314219"/>
                      <a:pt x="415066" y="1339317"/>
                      <a:pt x="405427" y="1362148"/>
                    </a:cubicBezTo>
                    <a:cubicBezTo>
                      <a:pt x="450585" y="1410442"/>
                      <a:pt x="502437" y="1459559"/>
                      <a:pt x="559639" y="1509493"/>
                    </a:cubicBezTo>
                    <a:cubicBezTo>
                      <a:pt x="648020" y="1432341"/>
                      <a:pt x="746894" y="1357336"/>
                      <a:pt x="853451" y="1284376"/>
                    </a:cubicBezTo>
                    <a:cubicBezTo>
                      <a:pt x="863322" y="1155820"/>
                      <a:pt x="878792" y="1032881"/>
                      <a:pt x="901357" y="917930"/>
                    </a:cubicBezTo>
                    <a:cubicBezTo>
                      <a:pt x="719999" y="855651"/>
                      <a:pt x="560119" y="820559"/>
                      <a:pt x="436450" y="816001"/>
                    </a:cubicBezTo>
                    <a:close/>
                    <a:moveTo>
                      <a:pt x="1434343" y="180000"/>
                    </a:moveTo>
                    <a:cubicBezTo>
                      <a:pt x="1292548" y="180000"/>
                      <a:pt x="1167402" y="427948"/>
                      <a:pt x="1094661" y="806265"/>
                    </a:cubicBezTo>
                    <a:cubicBezTo>
                      <a:pt x="1204832" y="845548"/>
                      <a:pt x="1318864" y="893532"/>
                      <a:pt x="1434887" y="949272"/>
                    </a:cubicBezTo>
                    <a:cubicBezTo>
                      <a:pt x="1551037" y="893162"/>
                      <a:pt x="1665385" y="845301"/>
                      <a:pt x="1775658" y="805671"/>
                    </a:cubicBezTo>
                    <a:cubicBezTo>
                      <a:pt x="1751860" y="684885"/>
                      <a:pt x="1722886" y="577390"/>
                      <a:pt x="1688823" y="487405"/>
                    </a:cubicBezTo>
                    <a:cubicBezTo>
                      <a:pt x="1688009" y="487647"/>
                      <a:pt x="1687191" y="487652"/>
                      <a:pt x="1686371" y="487652"/>
                    </a:cubicBezTo>
                    <a:cubicBezTo>
                      <a:pt x="1580293" y="487652"/>
                      <a:pt x="1494299" y="401658"/>
                      <a:pt x="1494299" y="295580"/>
                    </a:cubicBezTo>
                    <a:cubicBezTo>
                      <a:pt x="1494299" y="264819"/>
                      <a:pt x="1501530" y="235747"/>
                      <a:pt x="1516122" y="210837"/>
                    </a:cubicBezTo>
                    <a:cubicBezTo>
                      <a:pt x="1490583" y="189985"/>
                      <a:pt x="1462798" y="180000"/>
                      <a:pt x="1434343" y="180000"/>
                    </a:cubicBezTo>
                    <a:close/>
                    <a:moveTo>
                      <a:pt x="1434343" y="0"/>
                    </a:moveTo>
                    <a:cubicBezTo>
                      <a:pt x="1509303" y="0"/>
                      <a:pt x="1581019" y="37868"/>
                      <a:pt x="1646062" y="107907"/>
                    </a:cubicBezTo>
                    <a:cubicBezTo>
                      <a:pt x="1659037" y="104972"/>
                      <a:pt x="1672533" y="103508"/>
                      <a:pt x="1686371" y="103508"/>
                    </a:cubicBezTo>
                    <a:cubicBezTo>
                      <a:pt x="1792449" y="103508"/>
                      <a:pt x="1878443" y="189502"/>
                      <a:pt x="1878443" y="295580"/>
                    </a:cubicBezTo>
                    <a:cubicBezTo>
                      <a:pt x="1878443" y="342831"/>
                      <a:pt x="1861381" y="386097"/>
                      <a:pt x="1831228" y="417985"/>
                    </a:cubicBezTo>
                    <a:cubicBezTo>
                      <a:pt x="1871860" y="515668"/>
                      <a:pt x="1906636" y="628220"/>
                      <a:pt x="1935357" y="752219"/>
                    </a:cubicBezTo>
                    <a:cubicBezTo>
                      <a:pt x="2379384" y="616814"/>
                      <a:pt x="2731816" y="627289"/>
                      <a:pt x="2837304" y="810000"/>
                    </a:cubicBezTo>
                    <a:cubicBezTo>
                      <a:pt x="2942793" y="992711"/>
                      <a:pt x="2775650" y="1303161"/>
                      <a:pt x="2436521" y="1620139"/>
                    </a:cubicBezTo>
                    <a:cubicBezTo>
                      <a:pt x="2775698" y="1936928"/>
                      <a:pt x="2942777" y="2247316"/>
                      <a:pt x="2837304" y="2430000"/>
                    </a:cubicBezTo>
                    <a:cubicBezTo>
                      <a:pt x="2771439" y="2544083"/>
                      <a:pt x="2609300" y="2591017"/>
                      <a:pt x="2388706" y="2577188"/>
                    </a:cubicBezTo>
                    <a:cubicBezTo>
                      <a:pt x="2358753" y="2639691"/>
                      <a:pt x="2294480" y="2681612"/>
                      <a:pt x="2220415" y="2681612"/>
                    </a:cubicBezTo>
                    <a:cubicBezTo>
                      <a:pt x="2122541" y="2681612"/>
                      <a:pt x="2041764" y="2608405"/>
                      <a:pt x="2030773" y="2513644"/>
                    </a:cubicBezTo>
                    <a:cubicBezTo>
                      <a:pt x="1999304" y="2506661"/>
                      <a:pt x="1967635" y="2497623"/>
                      <a:pt x="1935485" y="2487821"/>
                    </a:cubicBezTo>
                    <a:cubicBezTo>
                      <a:pt x="1830610" y="2940018"/>
                      <a:pt x="1645322" y="3240000"/>
                      <a:pt x="1434343" y="3240000"/>
                    </a:cubicBezTo>
                    <a:cubicBezTo>
                      <a:pt x="1223366" y="3240000"/>
                      <a:pt x="1038079" y="2940023"/>
                      <a:pt x="933330" y="2487781"/>
                    </a:cubicBezTo>
                    <a:cubicBezTo>
                      <a:pt x="489302" y="2623186"/>
                      <a:pt x="136870" y="2612712"/>
                      <a:pt x="31382" y="2430000"/>
                    </a:cubicBezTo>
                    <a:cubicBezTo>
                      <a:pt x="-74106" y="2247290"/>
                      <a:pt x="93037" y="1936840"/>
                      <a:pt x="432165" y="1619862"/>
                    </a:cubicBezTo>
                    <a:cubicBezTo>
                      <a:pt x="378689" y="1569916"/>
                      <a:pt x="329491" y="1520128"/>
                      <a:pt x="285801" y="1470219"/>
                    </a:cubicBezTo>
                    <a:cubicBezTo>
                      <a:pt x="267844" y="1476857"/>
                      <a:pt x="248431" y="1479956"/>
                      <a:pt x="228294" y="1479956"/>
                    </a:cubicBezTo>
                    <a:cubicBezTo>
                      <a:pt x="122216" y="1479956"/>
                      <a:pt x="36222" y="1393962"/>
                      <a:pt x="36222" y="1287884"/>
                    </a:cubicBezTo>
                    <a:cubicBezTo>
                      <a:pt x="36222" y="1246866"/>
                      <a:pt x="49080" y="1208850"/>
                      <a:pt x="73868" y="1179672"/>
                    </a:cubicBezTo>
                    <a:cubicBezTo>
                      <a:pt x="-4733" y="1033688"/>
                      <a:pt x="-23287" y="904690"/>
                      <a:pt x="31382" y="810000"/>
                    </a:cubicBezTo>
                    <a:cubicBezTo>
                      <a:pt x="136860" y="627306"/>
                      <a:pt x="489234" y="616816"/>
                      <a:pt x="933201" y="752179"/>
                    </a:cubicBezTo>
                    <a:cubicBezTo>
                      <a:pt x="1038076" y="299982"/>
                      <a:pt x="1223365" y="0"/>
                      <a:pt x="1434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72868F1-F578-47BD-88ED-425FDDE48006}"/>
                </a:ext>
              </a:extLst>
            </p:cNvPr>
            <p:cNvGrpSpPr/>
            <p:nvPr/>
          </p:nvGrpSpPr>
          <p:grpSpPr>
            <a:xfrm>
              <a:off x="6016473" y="4604716"/>
              <a:ext cx="537366" cy="537366"/>
              <a:chOff x="7986810" y="2945698"/>
              <a:chExt cx="537366" cy="53736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986810" y="2945698"/>
                <a:ext cx="537366" cy="5373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Oval 25">
                <a:extLst>
                  <a:ext uri="{FF2B5EF4-FFF2-40B4-BE49-F238E27FC236}">
                    <a16:creationId xmlns:a16="http://schemas.microsoft.com/office/drawing/2014/main" id="{C28E5752-66FD-4521-B4E2-D03079FA6E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5738" y="3020473"/>
                <a:ext cx="35951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225370" h="3229762">
                    <a:moveTo>
                      <a:pt x="1355872" y="0"/>
                    </a:moveTo>
                    <a:cubicBezTo>
                      <a:pt x="1564636" y="0"/>
                      <a:pt x="1733872" y="169236"/>
                      <a:pt x="1733872" y="378000"/>
                    </a:cubicBezTo>
                    <a:cubicBezTo>
                      <a:pt x="1733872" y="530834"/>
                      <a:pt x="1643169" y="662483"/>
                      <a:pt x="1512292" y="721255"/>
                    </a:cubicBezTo>
                    <a:lnTo>
                      <a:pt x="1607042" y="1169019"/>
                    </a:lnTo>
                    <a:cubicBezTo>
                      <a:pt x="1611319" y="1167786"/>
                      <a:pt x="1615651" y="1167712"/>
                      <a:pt x="1620000" y="1167712"/>
                    </a:cubicBezTo>
                    <a:cubicBezTo>
                      <a:pt x="1828764" y="1167712"/>
                      <a:pt x="1998000" y="1336948"/>
                      <a:pt x="1998000" y="1545712"/>
                    </a:cubicBezTo>
                    <a:lnTo>
                      <a:pt x="1996362" y="1567711"/>
                    </a:lnTo>
                    <a:lnTo>
                      <a:pt x="2525816" y="1711728"/>
                    </a:lnTo>
                    <a:cubicBezTo>
                      <a:pt x="2591164" y="1602543"/>
                      <a:pt x="2710810" y="1530128"/>
                      <a:pt x="2847370" y="1530128"/>
                    </a:cubicBezTo>
                    <a:cubicBezTo>
                      <a:pt x="3056134" y="1530128"/>
                      <a:pt x="3225370" y="1699364"/>
                      <a:pt x="3225370" y="1908128"/>
                    </a:cubicBezTo>
                    <a:cubicBezTo>
                      <a:pt x="3225370" y="2116892"/>
                      <a:pt x="3056134" y="2286128"/>
                      <a:pt x="2847370" y="2286128"/>
                    </a:cubicBezTo>
                    <a:cubicBezTo>
                      <a:pt x="2638606" y="2286128"/>
                      <a:pt x="2469370" y="2116892"/>
                      <a:pt x="2469370" y="1908128"/>
                    </a:cubicBezTo>
                    <a:lnTo>
                      <a:pt x="2475505" y="1847275"/>
                    </a:lnTo>
                    <a:lnTo>
                      <a:pt x="1957861" y="1706471"/>
                    </a:lnTo>
                    <a:cubicBezTo>
                      <a:pt x="1922674" y="1789256"/>
                      <a:pt x="1855841" y="1854310"/>
                      <a:pt x="1773397" y="1890608"/>
                    </a:cubicBezTo>
                    <a:lnTo>
                      <a:pt x="1908290" y="2478637"/>
                    </a:lnTo>
                    <a:cubicBezTo>
                      <a:pt x="2094333" y="2500701"/>
                      <a:pt x="2237929" y="2659462"/>
                      <a:pt x="2237929" y="2851762"/>
                    </a:cubicBezTo>
                    <a:cubicBezTo>
                      <a:pt x="2237929" y="3060526"/>
                      <a:pt x="2068693" y="3229762"/>
                      <a:pt x="1859929" y="3229762"/>
                    </a:cubicBezTo>
                    <a:cubicBezTo>
                      <a:pt x="1651165" y="3229762"/>
                      <a:pt x="1481929" y="3060526"/>
                      <a:pt x="1481929" y="2851762"/>
                    </a:cubicBezTo>
                    <a:cubicBezTo>
                      <a:pt x="1481929" y="2676759"/>
                      <a:pt x="1600854" y="2529533"/>
                      <a:pt x="1762693" y="2487978"/>
                    </a:cubicBezTo>
                    <a:lnTo>
                      <a:pt x="1632951" y="1922407"/>
                    </a:lnTo>
                    <a:cubicBezTo>
                      <a:pt x="1628677" y="1923639"/>
                      <a:pt x="1624347" y="1923712"/>
                      <a:pt x="1620000" y="1923712"/>
                    </a:cubicBezTo>
                    <a:cubicBezTo>
                      <a:pt x="1474614" y="1923712"/>
                      <a:pt x="1348399" y="1841634"/>
                      <a:pt x="1286703" y="1720478"/>
                    </a:cubicBezTo>
                    <a:lnTo>
                      <a:pt x="726463" y="1950491"/>
                    </a:lnTo>
                    <a:cubicBezTo>
                      <a:pt x="745503" y="1995553"/>
                      <a:pt x="756000" y="2045092"/>
                      <a:pt x="756000" y="2097083"/>
                    </a:cubicBezTo>
                    <a:cubicBezTo>
                      <a:pt x="756000" y="2305847"/>
                      <a:pt x="586764" y="2475083"/>
                      <a:pt x="378000" y="2475083"/>
                    </a:cubicBezTo>
                    <a:cubicBezTo>
                      <a:pt x="169236" y="2475083"/>
                      <a:pt x="0" y="2305847"/>
                      <a:pt x="0" y="2097083"/>
                    </a:cubicBezTo>
                    <a:cubicBezTo>
                      <a:pt x="0" y="1888319"/>
                      <a:pt x="169236" y="1719083"/>
                      <a:pt x="378000" y="1719083"/>
                    </a:cubicBezTo>
                    <a:cubicBezTo>
                      <a:pt x="481765" y="1719083"/>
                      <a:pt x="575764" y="1760894"/>
                      <a:pt x="643957" y="1828700"/>
                    </a:cubicBezTo>
                    <a:lnTo>
                      <a:pt x="1245626" y="1581679"/>
                    </a:lnTo>
                    <a:cubicBezTo>
                      <a:pt x="1242578" y="1569964"/>
                      <a:pt x="1242000" y="1557905"/>
                      <a:pt x="1242000" y="1545712"/>
                    </a:cubicBezTo>
                    <a:cubicBezTo>
                      <a:pt x="1242000" y="1391666"/>
                      <a:pt x="1334148" y="1259142"/>
                      <a:pt x="1466584" y="1200827"/>
                    </a:cubicBezTo>
                    <a:lnTo>
                      <a:pt x="1372109" y="754363"/>
                    </a:lnTo>
                    <a:cubicBezTo>
                      <a:pt x="1366762" y="755885"/>
                      <a:pt x="1361331" y="756000"/>
                      <a:pt x="1355872" y="756000"/>
                    </a:cubicBezTo>
                    <a:cubicBezTo>
                      <a:pt x="1147108" y="756000"/>
                      <a:pt x="977872" y="586764"/>
                      <a:pt x="977872" y="378000"/>
                    </a:cubicBezTo>
                    <a:cubicBezTo>
                      <a:pt x="977872" y="169236"/>
                      <a:pt x="1147108" y="0"/>
                      <a:pt x="13558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97EF155-E15A-40E1-B990-82E52470EA27}"/>
                </a:ext>
              </a:extLst>
            </p:cNvPr>
            <p:cNvGrpSpPr/>
            <p:nvPr/>
          </p:nvGrpSpPr>
          <p:grpSpPr>
            <a:xfrm>
              <a:off x="5440166" y="4581145"/>
              <a:ext cx="537366" cy="537366"/>
              <a:chOff x="6699876" y="4461164"/>
              <a:chExt cx="537366" cy="53736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699876" y="4461164"/>
                <a:ext cx="537366" cy="5373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B15C64E8-5B75-4ADB-A985-75962B2B336D}"/>
                  </a:ext>
                </a:extLst>
              </p:cNvPr>
              <p:cNvSpPr/>
              <p:nvPr/>
            </p:nvSpPr>
            <p:spPr>
              <a:xfrm>
                <a:off x="6771237" y="4610026"/>
                <a:ext cx="394644" cy="188946"/>
              </a:xfrm>
              <a:custGeom>
                <a:avLst/>
                <a:gdLst/>
                <a:ahLst/>
                <a:cxnLst/>
                <a:rect l="l" t="t" r="r" b="b"/>
                <a:pathLst>
                  <a:path w="4529836" h="2664566">
                    <a:moveTo>
                      <a:pt x="1861969" y="0"/>
                    </a:moveTo>
                    <a:cubicBezTo>
                      <a:pt x="2177122" y="0"/>
                      <a:pt x="2455874" y="155855"/>
                      <a:pt x="2611443" y="404565"/>
                    </a:cubicBezTo>
                    <a:cubicBezTo>
                      <a:pt x="2709453" y="315054"/>
                      <a:pt x="2840684" y="266178"/>
                      <a:pt x="2983336" y="266178"/>
                    </a:cubicBezTo>
                    <a:cubicBezTo>
                      <a:pt x="3293144" y="266178"/>
                      <a:pt x="3549108" y="496718"/>
                      <a:pt x="3578241" y="797044"/>
                    </a:cubicBezTo>
                    <a:cubicBezTo>
                      <a:pt x="3583592" y="793823"/>
                      <a:pt x="3589010" y="793774"/>
                      <a:pt x="3594440" y="793774"/>
                    </a:cubicBezTo>
                    <a:cubicBezTo>
                      <a:pt x="4111042" y="793774"/>
                      <a:pt x="4529836" y="1212568"/>
                      <a:pt x="4529836" y="1729170"/>
                    </a:cubicBezTo>
                    <a:cubicBezTo>
                      <a:pt x="4529836" y="2216938"/>
                      <a:pt x="4156487" y="2617512"/>
                      <a:pt x="3679930" y="2660249"/>
                    </a:cubicBezTo>
                    <a:lnTo>
                      <a:pt x="3679930" y="2664566"/>
                    </a:lnTo>
                    <a:lnTo>
                      <a:pt x="3594440" y="2664566"/>
                    </a:lnTo>
                    <a:lnTo>
                      <a:pt x="1043912" y="2664566"/>
                    </a:lnTo>
                    <a:lnTo>
                      <a:pt x="1043912" y="2657589"/>
                    </a:lnTo>
                    <a:cubicBezTo>
                      <a:pt x="1008374" y="2662448"/>
                      <a:pt x="972132" y="2664566"/>
                      <a:pt x="935396" y="2664566"/>
                    </a:cubicBezTo>
                    <a:cubicBezTo>
                      <a:pt x="418794" y="2664566"/>
                      <a:pt x="0" y="2245772"/>
                      <a:pt x="0" y="1729170"/>
                    </a:cubicBezTo>
                    <a:cubicBezTo>
                      <a:pt x="0" y="1212568"/>
                      <a:pt x="418794" y="793774"/>
                      <a:pt x="935396" y="793774"/>
                    </a:cubicBezTo>
                    <a:lnTo>
                      <a:pt x="954395" y="797612"/>
                    </a:lnTo>
                    <a:cubicBezTo>
                      <a:pt x="1004779" y="344999"/>
                      <a:pt x="1393085" y="0"/>
                      <a:pt x="18619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3E9FD7E-3B88-4EB0-9414-6DA889D3944A}"/>
                </a:ext>
              </a:extLst>
            </p:cNvPr>
            <p:cNvGrpSpPr/>
            <p:nvPr/>
          </p:nvGrpSpPr>
          <p:grpSpPr>
            <a:xfrm>
              <a:off x="4863859" y="4581145"/>
              <a:ext cx="537366" cy="537366"/>
              <a:chOff x="6054746" y="4435816"/>
              <a:chExt cx="537366" cy="53736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C185CB1-69D2-43FF-AACD-171EBAD7091D}"/>
                  </a:ext>
                </a:extLst>
              </p:cNvPr>
              <p:cNvSpPr/>
              <p:nvPr/>
            </p:nvSpPr>
            <p:spPr>
              <a:xfrm>
                <a:off x="6054746" y="4435816"/>
                <a:ext cx="537366" cy="5373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Block Arc 25">
                <a:extLst>
                  <a:ext uri="{FF2B5EF4-FFF2-40B4-BE49-F238E27FC236}">
                    <a16:creationId xmlns:a16="http://schemas.microsoft.com/office/drawing/2014/main" id="{B58637CB-DE34-48D2-843E-447C93029DE4}"/>
                  </a:ext>
                </a:extLst>
              </p:cNvPr>
              <p:cNvSpPr/>
              <p:nvPr/>
            </p:nvSpPr>
            <p:spPr>
              <a:xfrm>
                <a:off x="6200732" y="4509450"/>
                <a:ext cx="245394" cy="354521"/>
              </a:xfrm>
              <a:custGeom>
                <a:avLst/>
                <a:gdLst/>
                <a:ahLst/>
                <a:cxnLst/>
                <a:rect l="l" t="t" r="r" b="b"/>
                <a:pathLst>
                  <a:path w="2215656" h="3200962">
                    <a:moveTo>
                      <a:pt x="1107829" y="2097026"/>
                    </a:moveTo>
                    <a:cubicBezTo>
                      <a:pt x="1025315" y="2097026"/>
                      <a:pt x="958423" y="2163918"/>
                      <a:pt x="958423" y="2246432"/>
                    </a:cubicBezTo>
                    <a:cubicBezTo>
                      <a:pt x="958423" y="2302715"/>
                      <a:pt x="989546" y="2351730"/>
                      <a:pt x="1036590" y="2375275"/>
                    </a:cubicBezTo>
                    <a:lnTo>
                      <a:pt x="985422" y="2684898"/>
                    </a:lnTo>
                    <a:lnTo>
                      <a:pt x="1230236" y="2684898"/>
                    </a:lnTo>
                    <a:lnTo>
                      <a:pt x="1179068" y="2375275"/>
                    </a:lnTo>
                    <a:cubicBezTo>
                      <a:pt x="1226112" y="2351730"/>
                      <a:pt x="1257234" y="2302715"/>
                      <a:pt x="1257234" y="2246432"/>
                    </a:cubicBezTo>
                    <a:cubicBezTo>
                      <a:pt x="1257234" y="2163918"/>
                      <a:pt x="1190343" y="2097026"/>
                      <a:pt x="1107829" y="2097026"/>
                    </a:cubicBezTo>
                    <a:close/>
                    <a:moveTo>
                      <a:pt x="1102513" y="266871"/>
                    </a:moveTo>
                    <a:cubicBezTo>
                      <a:pt x="874876" y="269781"/>
                      <a:pt x="691868" y="455143"/>
                      <a:pt x="691868" y="682798"/>
                    </a:cubicBezTo>
                    <a:lnTo>
                      <a:pt x="690469" y="682798"/>
                    </a:lnTo>
                    <a:lnTo>
                      <a:pt x="690469" y="1580962"/>
                    </a:lnTo>
                    <a:lnTo>
                      <a:pt x="1525188" y="1580962"/>
                    </a:lnTo>
                    <a:lnTo>
                      <a:pt x="1525188" y="672127"/>
                    </a:lnTo>
                    <a:lnTo>
                      <a:pt x="1523654" y="672166"/>
                    </a:lnTo>
                    <a:cubicBezTo>
                      <a:pt x="1517835" y="444585"/>
                      <a:pt x="1330149" y="263961"/>
                      <a:pt x="1102513" y="266871"/>
                    </a:cubicBezTo>
                    <a:close/>
                    <a:moveTo>
                      <a:pt x="1099102" y="56"/>
                    </a:moveTo>
                    <a:cubicBezTo>
                      <a:pt x="1472767" y="-4720"/>
                      <a:pt x="1780852" y="291773"/>
                      <a:pt x="1790404" y="665346"/>
                    </a:cubicBezTo>
                    <a:lnTo>
                      <a:pt x="1742843" y="666562"/>
                    </a:lnTo>
                    <a:lnTo>
                      <a:pt x="1790627" y="666562"/>
                    </a:lnTo>
                    <a:lnTo>
                      <a:pt x="1790627" y="1580962"/>
                    </a:lnTo>
                    <a:lnTo>
                      <a:pt x="2041344" y="1580962"/>
                    </a:lnTo>
                    <a:cubicBezTo>
                      <a:pt x="2137614" y="1580962"/>
                      <a:pt x="2215656" y="1659004"/>
                      <a:pt x="2215656" y="1755274"/>
                    </a:cubicBezTo>
                    <a:lnTo>
                      <a:pt x="2215656" y="3026650"/>
                    </a:lnTo>
                    <a:cubicBezTo>
                      <a:pt x="2215656" y="3122920"/>
                      <a:pt x="2137614" y="3200962"/>
                      <a:pt x="2041344" y="3200962"/>
                    </a:cubicBezTo>
                    <a:lnTo>
                      <a:pt x="174312" y="3200962"/>
                    </a:lnTo>
                    <a:cubicBezTo>
                      <a:pt x="78042" y="3200962"/>
                      <a:pt x="0" y="3122920"/>
                      <a:pt x="0" y="3026650"/>
                    </a:cubicBezTo>
                    <a:lnTo>
                      <a:pt x="0" y="1755274"/>
                    </a:lnTo>
                    <a:cubicBezTo>
                      <a:pt x="0" y="1659004"/>
                      <a:pt x="78042" y="1580962"/>
                      <a:pt x="174312" y="1580962"/>
                    </a:cubicBezTo>
                    <a:lnTo>
                      <a:pt x="425030" y="1580962"/>
                    </a:lnTo>
                    <a:lnTo>
                      <a:pt x="425030" y="676764"/>
                    </a:lnTo>
                    <a:lnTo>
                      <a:pt x="425634" y="676764"/>
                    </a:lnTo>
                    <a:cubicBezTo>
                      <a:pt x="428273" y="305830"/>
                      <a:pt x="727452" y="4806"/>
                      <a:pt x="1099102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716" y="238425"/>
            <a:ext cx="7200800" cy="576064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Arsitektur</a:t>
            </a:r>
            <a:r>
              <a:rPr lang="en-US" altLang="ko-KR" sz="3200" b="1" dirty="0"/>
              <a:t> Chrome OS</a:t>
            </a:r>
            <a:endParaRPr lang="ko-KR" altLang="en-US" sz="32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285584" y="2975889"/>
            <a:ext cx="3935152" cy="1291323"/>
            <a:chOff x="2360567" y="4065990"/>
            <a:chExt cx="4182266" cy="1291323"/>
          </a:xfrm>
        </p:grpSpPr>
        <p:sp>
          <p:nvSpPr>
            <p:cNvPr id="31" name="TextBox 30"/>
            <p:cNvSpPr txBox="1"/>
            <p:nvPr/>
          </p:nvSpPr>
          <p:spPr>
            <a:xfrm>
              <a:off x="2360567" y="4341650"/>
              <a:ext cx="4182266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0" i="0" dirty="0">
                  <a:effectLst/>
                </a:rPr>
                <a:t>Chrome Shell (</a:t>
              </a:r>
              <a:r>
                <a:rPr lang="en-US" sz="1200" b="0" i="0" dirty="0" err="1">
                  <a:effectLst/>
                </a:rPr>
                <a:t>crosh</a:t>
              </a:r>
              <a:r>
                <a:rPr lang="en-US" sz="1200" b="0" i="0" dirty="0">
                  <a:effectLst/>
                </a:rPr>
                <a:t>): Chrome Shell atau </a:t>
              </a:r>
              <a:r>
                <a:rPr lang="en-US" sz="1200" b="0" i="0" dirty="0" err="1">
                  <a:effectLst/>
                </a:rPr>
                <a:t>crosh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adalah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antarmuka</a:t>
              </a:r>
              <a:r>
                <a:rPr lang="en-US" sz="1200" b="0" i="0" dirty="0">
                  <a:effectLst/>
                </a:rPr>
                <a:t> baris </a:t>
              </a:r>
              <a:r>
                <a:rPr lang="en-US" sz="1200" b="0" i="0" dirty="0" err="1">
                  <a:effectLst/>
                </a:rPr>
                <a:t>perintah</a:t>
              </a:r>
              <a:r>
                <a:rPr lang="en-US" sz="1200" b="0" i="0" dirty="0">
                  <a:effectLst/>
                </a:rPr>
                <a:t> yang </a:t>
              </a:r>
              <a:r>
                <a:rPr lang="en-US" sz="1200" b="0" i="0" dirty="0" err="1">
                  <a:effectLst/>
                </a:rPr>
                <a:t>memberikan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akses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 err="1">
                  <a:effectLst/>
                </a:rPr>
                <a:t>keberbagai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perintah</a:t>
              </a:r>
              <a:r>
                <a:rPr lang="en-US" sz="1200" b="0" i="0" dirty="0">
                  <a:effectLst/>
                </a:rPr>
                <a:t> dan </a:t>
              </a:r>
              <a:r>
                <a:rPr lang="en-US" sz="1200" b="0" i="0" dirty="0" err="1">
                  <a:effectLst/>
                </a:rPr>
                <a:t>utilitas</a:t>
              </a:r>
              <a:r>
                <a:rPr lang="en-US" sz="1200" b="0" i="0" dirty="0">
                  <a:effectLst/>
                </a:rPr>
                <a:t> sistem di Chrome OS. </a:t>
              </a:r>
            </a:p>
            <a:p>
              <a:pPr algn="ctr"/>
              <a:r>
                <a:rPr lang="en-US" sz="1200" b="0" i="0" dirty="0">
                  <a:effectLst/>
                </a:rPr>
                <a:t>Ini </a:t>
              </a:r>
              <a:r>
                <a:rPr lang="en-US" sz="1200" b="0" i="0" dirty="0" err="1">
                  <a:effectLst/>
                </a:rPr>
                <a:t>memungkinkan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pengguna</a:t>
              </a:r>
              <a:r>
                <a:rPr lang="en-US" sz="1200" b="0" i="0" dirty="0">
                  <a:effectLst/>
                </a:rPr>
                <a:t> untuk </a:t>
              </a:r>
              <a:r>
                <a:rPr lang="en-US" sz="1200" b="0" i="0" dirty="0" err="1">
                  <a:effectLst/>
                </a:rPr>
                <a:t>melakukan</a:t>
              </a:r>
              <a:r>
                <a:rPr lang="en-US" sz="1200" b="0" i="0" dirty="0">
                  <a:effectLst/>
                </a:rPr>
                <a:t> tugas </a:t>
              </a:r>
            </a:p>
            <a:p>
              <a:pPr algn="ctr"/>
              <a:r>
                <a:rPr lang="en-US" sz="1200" b="0" i="0" dirty="0" err="1">
                  <a:effectLst/>
                </a:rPr>
                <a:t>administratif</a:t>
              </a:r>
              <a:r>
                <a:rPr lang="en-US" sz="1200" b="0" i="0" dirty="0">
                  <a:effectLst/>
                </a:rPr>
                <a:t> dan </a:t>
              </a:r>
              <a:r>
                <a:rPr lang="en-US" sz="1200" b="0" i="0" dirty="0" err="1">
                  <a:effectLst/>
                </a:rPr>
                <a:t>pemecahan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masalah</a:t>
              </a:r>
              <a:r>
                <a:rPr lang="en-US" sz="1200" b="0" i="0" dirty="0">
                  <a:effectLst/>
                </a:rPr>
                <a:t>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25503" y="4065990"/>
              <a:ext cx="3647459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accent5"/>
                  </a:solidFill>
                  <a:cs typeface="Arial" pitchFamily="34" charset="0"/>
                </a:rPr>
                <a:t>Chrome Shell</a:t>
              </a:r>
              <a:endParaRPr lang="ko-KR" altLang="en-US" sz="13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AAEC95-8AFC-4622-B4F1-D6D99F31132A}"/>
              </a:ext>
            </a:extLst>
          </p:cNvPr>
          <p:cNvGrpSpPr/>
          <p:nvPr/>
        </p:nvGrpSpPr>
        <p:grpSpPr>
          <a:xfrm>
            <a:off x="78335" y="1627066"/>
            <a:ext cx="4349649" cy="915394"/>
            <a:chOff x="2348269" y="3926199"/>
            <a:chExt cx="2265271" cy="125916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73C392-378B-40BE-8E9C-46602763B509}"/>
                </a:ext>
              </a:extLst>
            </p:cNvPr>
            <p:cNvSpPr txBox="1"/>
            <p:nvPr/>
          </p:nvSpPr>
          <p:spPr>
            <a:xfrm>
              <a:off x="2348269" y="4296306"/>
              <a:ext cx="2265271" cy="8890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0" i="0" dirty="0">
                  <a:effectLst/>
                </a:rPr>
                <a:t>Chrome Browser merupakan </a:t>
              </a:r>
              <a:r>
                <a:rPr lang="en-US" sz="1200" b="0" i="0" dirty="0" err="1">
                  <a:effectLst/>
                </a:rPr>
                <a:t>komponen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utama</a:t>
              </a:r>
              <a:r>
                <a:rPr lang="en-US" sz="1200" b="0" i="0" dirty="0">
                  <a:effectLst/>
                </a:rPr>
                <a:t> Chrome OS.</a:t>
              </a:r>
            </a:p>
            <a:p>
              <a:pPr algn="ctr"/>
              <a:r>
                <a:rPr lang="en-US" sz="1200" b="0" i="0" dirty="0">
                  <a:effectLst/>
                </a:rPr>
                <a:t>Ini </a:t>
              </a:r>
              <a:r>
                <a:rPr lang="en-US" sz="1200" b="0" i="0" dirty="0" err="1">
                  <a:effectLst/>
                </a:rPr>
                <a:t>adalah</a:t>
              </a:r>
              <a:r>
                <a:rPr lang="en-US" sz="1200" b="0" i="0" dirty="0">
                  <a:effectLst/>
                </a:rPr>
                <a:t> browser web yang </a:t>
              </a:r>
              <a:r>
                <a:rPr lang="en-US" sz="1200" b="0" i="0" dirty="0" err="1">
                  <a:effectLst/>
                </a:rPr>
                <a:t>kuat</a:t>
              </a:r>
              <a:r>
                <a:rPr lang="en-US" sz="1200" b="0" i="0" dirty="0">
                  <a:effectLst/>
                </a:rPr>
                <a:t> dan </a:t>
              </a:r>
              <a:r>
                <a:rPr lang="en-US" sz="1200" b="0" i="0" dirty="0" err="1">
                  <a:effectLst/>
                </a:rPr>
                <a:t>cepat</a:t>
              </a:r>
              <a:r>
                <a:rPr lang="en-US" sz="1200" b="0" i="0" dirty="0">
                  <a:effectLst/>
                </a:rPr>
                <a:t> yang </a:t>
              </a:r>
              <a:r>
                <a:rPr lang="en-US" sz="1200" b="0" i="0" dirty="0" err="1">
                  <a:effectLst/>
                </a:rPr>
                <a:t>digunakan</a:t>
              </a:r>
              <a:r>
                <a:rPr lang="en-US" sz="1200" b="0" i="0" dirty="0">
                  <a:effectLst/>
                </a:rPr>
                <a:t> untuk </a:t>
              </a:r>
              <a:r>
                <a:rPr lang="en-US" sz="1200" b="0" i="0" dirty="0" err="1">
                  <a:effectLst/>
                </a:rPr>
                <a:t>menjalankan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aplikasi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berbasis</a:t>
              </a:r>
              <a:r>
                <a:rPr lang="en-US" sz="1200" b="0" i="0" dirty="0">
                  <a:effectLst/>
                </a:rPr>
                <a:t> web di Chrome OS.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2E74E0-4FAA-42F9-BC44-5E8A25E4CE9A}"/>
                </a:ext>
              </a:extLst>
            </p:cNvPr>
            <p:cNvSpPr txBox="1"/>
            <p:nvPr/>
          </p:nvSpPr>
          <p:spPr>
            <a:xfrm>
              <a:off x="2664257" y="3926199"/>
              <a:ext cx="1455819" cy="4021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accent1"/>
                  </a:solidFill>
                  <a:cs typeface="Arial" pitchFamily="34" charset="0"/>
                </a:rPr>
                <a:t>Chrome Browser</a:t>
              </a:r>
              <a:endParaRPr lang="ko-KR" altLang="en-US" sz="13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1FFEE00-D5AA-4C67-9F8C-4DCF5511FFD7}"/>
              </a:ext>
            </a:extLst>
          </p:cNvPr>
          <p:cNvCxnSpPr>
            <a:cxnSpLocks/>
          </p:cNvCxnSpPr>
          <p:nvPr/>
        </p:nvCxnSpPr>
        <p:spPr>
          <a:xfrm flipH="1">
            <a:off x="4584469" y="1594513"/>
            <a:ext cx="15341" cy="27627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DEECEB-DE1F-4E68-B795-BF526DC7131F}"/>
              </a:ext>
            </a:extLst>
          </p:cNvPr>
          <p:cNvGrpSpPr/>
          <p:nvPr/>
        </p:nvGrpSpPr>
        <p:grpSpPr>
          <a:xfrm>
            <a:off x="4899539" y="1583774"/>
            <a:ext cx="4148405" cy="1418175"/>
            <a:chOff x="2113654" y="3942530"/>
            <a:chExt cx="4994078" cy="141817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909D24-14A0-488C-BF85-F0DD837BB357}"/>
                </a:ext>
              </a:extLst>
            </p:cNvPr>
            <p:cNvSpPr txBox="1"/>
            <p:nvPr/>
          </p:nvSpPr>
          <p:spPr>
            <a:xfrm>
              <a:off x="2113654" y="4160376"/>
              <a:ext cx="499407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0" i="0" dirty="0">
                  <a:effectLst/>
                </a:rPr>
                <a:t>Chrome OS </a:t>
              </a:r>
              <a:r>
                <a:rPr lang="en-US" sz="1200" b="0" i="0" dirty="0" err="1">
                  <a:effectLst/>
                </a:rPr>
                <a:t>memiliki</a:t>
              </a:r>
              <a:r>
                <a:rPr lang="en-US" sz="1200" b="0" i="0" dirty="0">
                  <a:effectLst/>
                </a:rPr>
                <a:t> sistem </a:t>
              </a:r>
              <a:r>
                <a:rPr lang="en-US" sz="1200" b="0" i="0" dirty="0" err="1">
                  <a:effectLst/>
                </a:rPr>
                <a:t>manajemen</a:t>
              </a:r>
              <a:r>
                <a:rPr lang="en-US" sz="1200" b="0" i="0" dirty="0">
                  <a:effectLst/>
                </a:rPr>
                <a:t> yang </a:t>
              </a:r>
              <a:r>
                <a:rPr lang="en-US" sz="1200" b="0" i="0" dirty="0" err="1">
                  <a:effectLst/>
                </a:rPr>
                <a:t>kuat</a:t>
              </a:r>
              <a:r>
                <a:rPr lang="en-US" sz="1200" b="0" i="0" dirty="0">
                  <a:effectLst/>
                </a:rPr>
                <a:t> yang </a:t>
              </a:r>
              <a:r>
                <a:rPr lang="en-US" sz="1200" b="0" i="0" dirty="0" err="1">
                  <a:effectLst/>
                </a:rPr>
                <a:t>dikelola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melalui</a:t>
              </a:r>
              <a:r>
                <a:rPr lang="en-US" sz="1200" b="0" i="0" dirty="0">
                  <a:effectLst/>
                </a:rPr>
                <a:t> Google Admin Console. Ini </a:t>
              </a:r>
              <a:r>
                <a:rPr lang="en-US" sz="1200" b="0" i="0" dirty="0" err="1">
                  <a:effectLst/>
                </a:rPr>
                <a:t>memungkinkan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>
                  <a:effectLst/>
                </a:rPr>
                <a:t>administrator untuk </a:t>
              </a:r>
              <a:r>
                <a:rPr lang="en-US" sz="1200" b="0" i="0" dirty="0" err="1">
                  <a:effectLst/>
                </a:rPr>
                <a:t>mengelola</a:t>
              </a:r>
              <a:r>
                <a:rPr lang="en-US" sz="1200" b="0" i="0" dirty="0">
                  <a:effectLst/>
                </a:rPr>
                <a:t> dan </a:t>
              </a:r>
              <a:r>
                <a:rPr lang="en-US" sz="1200" b="0" i="0" dirty="0" err="1">
                  <a:effectLst/>
                </a:rPr>
                <a:t>mengatur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perangkat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>
                  <a:effectLst/>
                </a:rPr>
                <a:t>Chrome OS </a:t>
              </a:r>
              <a:r>
                <a:rPr lang="en-US" sz="1200" b="0" i="0" dirty="0" err="1">
                  <a:effectLst/>
                </a:rPr>
                <a:t>secara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terpusat</a:t>
              </a:r>
              <a:r>
                <a:rPr lang="en-US" sz="1200" b="0" i="0" dirty="0">
                  <a:effectLst/>
                </a:rPr>
                <a:t>, </a:t>
              </a:r>
              <a:r>
                <a:rPr lang="en-US" sz="1200" b="0" i="0" dirty="0" err="1">
                  <a:effectLst/>
                </a:rPr>
                <a:t>termasuk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mengonfigurasi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 err="1">
                  <a:effectLst/>
                </a:rPr>
                <a:t>kebijakan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keamanan</a:t>
              </a:r>
              <a:r>
                <a:rPr lang="en-US" sz="1200" b="0" i="0" dirty="0">
                  <a:effectLst/>
                </a:rPr>
                <a:t>, </a:t>
              </a:r>
              <a:r>
                <a:rPr lang="en-US" sz="1200" b="0" i="0" dirty="0" err="1">
                  <a:effectLst/>
                </a:rPr>
                <a:t>mengelola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pengguna</a:t>
              </a:r>
              <a:r>
                <a:rPr lang="en-US" sz="1200" b="0" i="0" dirty="0">
                  <a:effectLst/>
                </a:rPr>
                <a:t>, dan </a:t>
              </a:r>
            </a:p>
            <a:p>
              <a:pPr algn="ctr"/>
              <a:r>
                <a:rPr lang="en-US" sz="1200" b="0" i="0" dirty="0" err="1">
                  <a:effectLst/>
                </a:rPr>
                <a:t>memantau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perangkat</a:t>
              </a:r>
              <a:r>
                <a:rPr lang="en-US" sz="1200" b="0" i="0" dirty="0">
                  <a:effectLst/>
                </a:rPr>
                <a:t>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ACD098-EB2F-4FBE-B2A2-6DEB91697CFD}"/>
                </a:ext>
              </a:extLst>
            </p:cNvPr>
            <p:cNvSpPr txBox="1"/>
            <p:nvPr/>
          </p:nvSpPr>
          <p:spPr>
            <a:xfrm>
              <a:off x="2647561" y="3942530"/>
              <a:ext cx="3647458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Chrome </a:t>
              </a:r>
              <a:r>
                <a:rPr lang="en-US" altLang="ko-KR" sz="1300" b="1" dirty="0">
                  <a:solidFill>
                    <a:schemeClr val="accent3"/>
                  </a:solidFill>
                  <a:cs typeface="Arial" pitchFamily="34" charset="0"/>
                </a:rPr>
                <a:t>Management</a:t>
              </a:r>
              <a:endParaRPr lang="ko-KR" altLang="en-US" sz="13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E8A11BE-7C82-4D95-A59B-228DBDE3F80B}"/>
              </a:ext>
            </a:extLst>
          </p:cNvPr>
          <p:cNvGrpSpPr/>
          <p:nvPr/>
        </p:nvGrpSpPr>
        <p:grpSpPr>
          <a:xfrm>
            <a:off x="4714612" y="3191102"/>
            <a:ext cx="4387879" cy="1225878"/>
            <a:chOff x="2100333" y="4262453"/>
            <a:chExt cx="4227871" cy="122587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D8E204-D215-4247-98E2-A13E69F803F5}"/>
                </a:ext>
              </a:extLst>
            </p:cNvPr>
            <p:cNvSpPr txBox="1"/>
            <p:nvPr/>
          </p:nvSpPr>
          <p:spPr>
            <a:xfrm>
              <a:off x="2100333" y="4472668"/>
              <a:ext cx="422787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0" i="0" dirty="0">
                  <a:effectLst/>
                </a:rPr>
                <a:t>Chrome OS </a:t>
              </a:r>
              <a:r>
                <a:rPr lang="en-US" sz="1200" b="0" i="0" dirty="0" err="1">
                  <a:effectLst/>
                </a:rPr>
                <a:t>memiliki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mekanisme</a:t>
              </a:r>
              <a:r>
                <a:rPr lang="en-US" sz="1200" b="0" i="0" dirty="0">
                  <a:effectLst/>
                </a:rPr>
                <a:t> Secure Boot yang </a:t>
              </a:r>
            </a:p>
            <a:p>
              <a:pPr algn="ctr"/>
              <a:r>
                <a:rPr lang="en-US" sz="1200" b="0" i="0" dirty="0" err="1">
                  <a:effectLst/>
                </a:rPr>
                <a:t>memverifikasi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keaslian</a:t>
              </a:r>
              <a:r>
                <a:rPr lang="en-US" sz="1200" b="0" i="0" dirty="0">
                  <a:effectLst/>
                </a:rPr>
                <a:t> dan </a:t>
              </a:r>
              <a:r>
                <a:rPr lang="en-US" sz="1200" b="0" i="0" dirty="0" err="1">
                  <a:effectLst/>
                </a:rPr>
                <a:t>integritas</a:t>
              </a:r>
              <a:r>
                <a:rPr lang="en-US" sz="1200" b="0" i="0" dirty="0">
                  <a:effectLst/>
                </a:rPr>
                <a:t> bootloader dan sistem </a:t>
              </a:r>
            </a:p>
            <a:p>
              <a:pPr algn="ctr"/>
              <a:r>
                <a:rPr lang="en-US" sz="1200" b="0" i="0" dirty="0" err="1">
                  <a:effectLst/>
                </a:rPr>
                <a:t>operasi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saat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perangkat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dinyalakan</a:t>
              </a:r>
              <a:r>
                <a:rPr lang="en-US" sz="1200" b="0" i="0" dirty="0">
                  <a:effectLst/>
                </a:rPr>
                <a:t>. Hal ini </a:t>
              </a:r>
              <a:r>
                <a:rPr lang="en-US" sz="1200" b="0" i="0" dirty="0" err="1">
                  <a:effectLst/>
                </a:rPr>
                <a:t>membantu</a:t>
              </a:r>
              <a:r>
                <a:rPr lang="en-US" sz="1200" b="0" i="0" dirty="0">
                  <a:effectLst/>
                </a:rPr>
                <a:t> </a:t>
              </a:r>
            </a:p>
            <a:p>
              <a:pPr algn="ctr"/>
              <a:r>
                <a:rPr lang="en-US" sz="1200" b="0" i="0" dirty="0" err="1">
                  <a:effectLst/>
                </a:rPr>
                <a:t>mencegah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modifikasi</a:t>
              </a:r>
              <a:r>
                <a:rPr lang="en-US" sz="1200" b="0" i="0" dirty="0">
                  <a:effectLst/>
                </a:rPr>
                <a:t> atau </a:t>
              </a:r>
              <a:r>
                <a:rPr lang="en-US" sz="1200" b="0" i="0" dirty="0" err="1">
                  <a:effectLst/>
                </a:rPr>
                <a:t>penggantian</a:t>
              </a:r>
              <a:r>
                <a:rPr lang="en-US" sz="1200" b="0" i="0" dirty="0">
                  <a:effectLst/>
                </a:rPr>
                <a:t> yang </a:t>
              </a:r>
              <a:r>
                <a:rPr lang="en-US" sz="1200" b="0" i="0" dirty="0" err="1">
                  <a:effectLst/>
                </a:rPr>
                <a:t>tidak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sah</a:t>
              </a:r>
              <a:r>
                <a:rPr lang="en-US" sz="1200" b="0" i="0" dirty="0">
                  <a:effectLst/>
                </a:rPr>
                <a:t> yang </a:t>
              </a:r>
            </a:p>
            <a:p>
              <a:pPr algn="ctr"/>
              <a:r>
                <a:rPr lang="en-US" sz="1200" b="0" i="0" dirty="0" err="1">
                  <a:effectLst/>
                </a:rPr>
                <a:t>dapat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mengancam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keamanan</a:t>
              </a:r>
              <a:r>
                <a:rPr lang="en-US" sz="1200" b="0" i="0" dirty="0">
                  <a:effectLst/>
                </a:rPr>
                <a:t> </a:t>
              </a:r>
              <a:r>
                <a:rPr lang="en-US" sz="1200" b="0" i="0" dirty="0" err="1">
                  <a:effectLst/>
                </a:rPr>
                <a:t>perangkat</a:t>
              </a:r>
              <a:r>
                <a:rPr lang="en-US" sz="1200" b="0" i="0" dirty="0">
                  <a:effectLst/>
                </a:rPr>
                <a:t>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A41E310-5812-4508-9583-AB6B637EA4E9}"/>
                </a:ext>
              </a:extLst>
            </p:cNvPr>
            <p:cNvSpPr txBox="1"/>
            <p:nvPr/>
          </p:nvSpPr>
          <p:spPr>
            <a:xfrm>
              <a:off x="2384555" y="4262453"/>
              <a:ext cx="3647459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accent1"/>
                  </a:solidFill>
                  <a:cs typeface="Arial" pitchFamily="34" charset="0"/>
                </a:rPr>
                <a:t>Secure Boot</a:t>
              </a:r>
              <a:endParaRPr lang="ko-KR" altLang="en-US" sz="13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3779EC5-0C63-47ED-9646-103223F6E411}"/>
              </a:ext>
            </a:extLst>
          </p:cNvPr>
          <p:cNvSpPr txBox="1"/>
          <p:nvPr/>
        </p:nvSpPr>
        <p:spPr>
          <a:xfrm>
            <a:off x="203377" y="4772558"/>
            <a:ext cx="7693938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 </a:t>
            </a:r>
            <a:r>
              <a:rPr lang="en-US" sz="800" dirty="0">
                <a:hlinkClick r:id="rId2"/>
              </a:rPr>
              <a:t>(56) CHROME OS </a:t>
            </a:r>
            <a:r>
              <a:rPr lang="en-US" sz="800" dirty="0" err="1">
                <a:hlinkClick r:id="rId2"/>
              </a:rPr>
              <a:t>Pengertian</a:t>
            </a:r>
            <a:r>
              <a:rPr lang="en-US" sz="800" dirty="0">
                <a:hlinkClick r:id="rId2"/>
              </a:rPr>
              <a:t> Chrome OS (Font : Times New Roman ,size : 16,bold | Muhammad </a:t>
            </a:r>
            <a:r>
              <a:rPr lang="en-US" sz="800" dirty="0" err="1">
                <a:hlinkClick r:id="rId2"/>
              </a:rPr>
              <a:t>Ridho</a:t>
            </a:r>
            <a:r>
              <a:rPr lang="en-US" sz="800" dirty="0">
                <a:hlinkClick r:id="rId2"/>
              </a:rPr>
              <a:t> - Academia.edu</a:t>
            </a:r>
            <a:endParaRPr lang="ko-KR" altLang="en-US" sz="800" dirty="0">
              <a:cs typeface="Arial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B04C4E8-DD97-4F79-AA78-F85EDB2A9CCC}"/>
              </a:ext>
            </a:extLst>
          </p:cNvPr>
          <p:cNvGrpSpPr/>
          <p:nvPr/>
        </p:nvGrpSpPr>
        <p:grpSpPr>
          <a:xfrm>
            <a:off x="3150928" y="802685"/>
            <a:ext cx="2882424" cy="560937"/>
            <a:chOff x="3671415" y="4581145"/>
            <a:chExt cx="2882424" cy="56093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CB0887-294F-4D11-BDF9-25139645E550}"/>
                </a:ext>
              </a:extLst>
            </p:cNvPr>
            <p:cNvGrpSpPr/>
            <p:nvPr/>
          </p:nvGrpSpPr>
          <p:grpSpPr>
            <a:xfrm>
              <a:off x="3671415" y="4581145"/>
              <a:ext cx="537366" cy="537366"/>
              <a:chOff x="5047944" y="1858858"/>
              <a:chExt cx="537366" cy="53736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47944" y="1858858"/>
                <a:ext cx="537366" cy="53736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Left Arrow 1"/>
              <p:cNvSpPr>
                <a:spLocks noChangeAspect="1"/>
              </p:cNvSpPr>
              <p:nvPr/>
            </p:nvSpPr>
            <p:spPr>
              <a:xfrm>
                <a:off x="5164098" y="1970941"/>
                <a:ext cx="305058" cy="296916"/>
              </a:xfrm>
              <a:custGeom>
                <a:avLst/>
                <a:gdLst/>
                <a:ahLst/>
                <a:cxnLst/>
                <a:rect l="l" t="t" r="r" b="b"/>
                <a:pathLst>
                  <a:path w="3306630" h="3218379">
                    <a:moveTo>
                      <a:pt x="0" y="2085651"/>
                    </a:moveTo>
                    <a:cubicBezTo>
                      <a:pt x="253919" y="2342528"/>
                      <a:pt x="881542" y="2297196"/>
                      <a:pt x="1388167" y="2271654"/>
                    </a:cubicBezTo>
                    <a:lnTo>
                      <a:pt x="1417952" y="2988872"/>
                    </a:lnTo>
                    <a:lnTo>
                      <a:pt x="717647" y="2950294"/>
                    </a:lnTo>
                    <a:cubicBezTo>
                      <a:pt x="467617" y="2928101"/>
                      <a:pt x="217417" y="2555860"/>
                      <a:pt x="0" y="2085651"/>
                    </a:cubicBezTo>
                    <a:close/>
                    <a:moveTo>
                      <a:pt x="1969797" y="2019847"/>
                    </a:moveTo>
                    <a:lnTo>
                      <a:pt x="1969797" y="2274913"/>
                    </a:lnTo>
                    <a:lnTo>
                      <a:pt x="2657809" y="2274913"/>
                    </a:lnTo>
                    <a:cubicBezTo>
                      <a:pt x="2787205" y="2599270"/>
                      <a:pt x="2968360" y="2923626"/>
                      <a:pt x="2675062" y="2954686"/>
                    </a:cubicBezTo>
                    <a:lnTo>
                      <a:pt x="1969797" y="2963313"/>
                    </a:lnTo>
                    <a:lnTo>
                      <a:pt x="1969797" y="3218379"/>
                    </a:lnTo>
                    <a:lnTo>
                      <a:pt x="1429598" y="2619113"/>
                    </a:lnTo>
                    <a:close/>
                    <a:moveTo>
                      <a:pt x="2961009" y="1275432"/>
                    </a:moveTo>
                    <a:lnTo>
                      <a:pt x="3277752" y="1901203"/>
                    </a:lnTo>
                    <a:cubicBezTo>
                      <a:pt x="3383548" y="2128832"/>
                      <a:pt x="3186278" y="2531632"/>
                      <a:pt x="2887773" y="2955026"/>
                    </a:cubicBezTo>
                    <a:cubicBezTo>
                      <a:pt x="2983276" y="2606687"/>
                      <a:pt x="2630206" y="2085815"/>
                      <a:pt x="2354773" y="1659836"/>
                    </a:cubicBezTo>
                    <a:close/>
                    <a:moveTo>
                      <a:pt x="1019997" y="990789"/>
                    </a:moveTo>
                    <a:lnTo>
                      <a:pt x="1268877" y="1758248"/>
                    </a:lnTo>
                    <a:lnTo>
                      <a:pt x="1047983" y="1630715"/>
                    </a:lnTo>
                    <a:lnTo>
                      <a:pt x="703977" y="2226552"/>
                    </a:lnTo>
                    <a:cubicBezTo>
                      <a:pt x="358378" y="2176433"/>
                      <a:pt x="-13100" y="2171140"/>
                      <a:pt x="106650" y="1901606"/>
                    </a:cubicBezTo>
                    <a:lnTo>
                      <a:pt x="451811" y="1286515"/>
                    </a:lnTo>
                    <a:lnTo>
                      <a:pt x="230918" y="1158982"/>
                    </a:lnTo>
                    <a:close/>
                    <a:moveTo>
                      <a:pt x="2174825" y="119764"/>
                    </a:moveTo>
                    <a:cubicBezTo>
                      <a:pt x="2220451" y="119103"/>
                      <a:pt x="2264887" y="143875"/>
                      <a:pt x="2308274" y="203493"/>
                    </a:cubicBezTo>
                    <a:lnTo>
                      <a:pt x="2668377" y="809957"/>
                    </a:lnTo>
                    <a:lnTo>
                      <a:pt x="2889271" y="682424"/>
                    </a:lnTo>
                    <a:lnTo>
                      <a:pt x="2640391" y="1449883"/>
                    </a:lnTo>
                    <a:lnTo>
                      <a:pt x="1851312" y="1281690"/>
                    </a:lnTo>
                    <a:lnTo>
                      <a:pt x="2072206" y="1154157"/>
                    </a:lnTo>
                    <a:lnTo>
                      <a:pt x="1728200" y="558321"/>
                    </a:lnTo>
                    <a:cubicBezTo>
                      <a:pt x="1890352" y="352642"/>
                      <a:pt x="2037947" y="121750"/>
                      <a:pt x="2174825" y="119764"/>
                    </a:cubicBezTo>
                    <a:close/>
                    <a:moveTo>
                      <a:pt x="1831774" y="30"/>
                    </a:moveTo>
                    <a:cubicBezTo>
                      <a:pt x="1948530" y="539"/>
                      <a:pt x="2073232" y="7407"/>
                      <a:pt x="2202212" y="19111"/>
                    </a:cubicBezTo>
                    <a:cubicBezTo>
                      <a:pt x="1852790" y="110572"/>
                      <a:pt x="1578238" y="676776"/>
                      <a:pt x="1347045" y="1128297"/>
                    </a:cubicBezTo>
                    <a:lnTo>
                      <a:pt x="711024" y="795483"/>
                    </a:lnTo>
                    <a:lnTo>
                      <a:pt x="1094586" y="208291"/>
                    </a:lnTo>
                    <a:cubicBezTo>
                      <a:pt x="1202761" y="54213"/>
                      <a:pt x="1481508" y="-1496"/>
                      <a:pt x="1831774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8B12389-1086-4060-B49D-2CA5F769B6E5}"/>
                </a:ext>
              </a:extLst>
            </p:cNvPr>
            <p:cNvGrpSpPr/>
            <p:nvPr/>
          </p:nvGrpSpPr>
          <p:grpSpPr>
            <a:xfrm>
              <a:off x="4280142" y="4581145"/>
              <a:ext cx="537366" cy="537366"/>
              <a:chOff x="3591433" y="1882937"/>
              <a:chExt cx="537366" cy="53736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91433" y="1882937"/>
                <a:ext cx="537366" cy="53736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Oval 50">
                <a:extLst>
                  <a:ext uri="{FF2B5EF4-FFF2-40B4-BE49-F238E27FC236}">
                    <a16:creationId xmlns:a16="http://schemas.microsoft.com/office/drawing/2014/main" id="{417308EC-B6C9-4882-BE40-99C3A4DC63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7267" y="1954150"/>
                <a:ext cx="318743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868687" h="3240000">
                    <a:moveTo>
                      <a:pt x="1433799" y="2290728"/>
                    </a:moveTo>
                    <a:cubicBezTo>
                      <a:pt x="1317650" y="2346839"/>
                      <a:pt x="1203301" y="2394700"/>
                      <a:pt x="1093028" y="2434329"/>
                    </a:cubicBezTo>
                    <a:cubicBezTo>
                      <a:pt x="1167481" y="2812207"/>
                      <a:pt x="1292592" y="3060000"/>
                      <a:pt x="1434343" y="3060000"/>
                    </a:cubicBezTo>
                    <a:cubicBezTo>
                      <a:pt x="1576138" y="3060000"/>
                      <a:pt x="1701284" y="2812053"/>
                      <a:pt x="1774025" y="2433735"/>
                    </a:cubicBezTo>
                    <a:cubicBezTo>
                      <a:pt x="1663854" y="2394452"/>
                      <a:pt x="1549823" y="2346469"/>
                      <a:pt x="1433799" y="2290728"/>
                    </a:cubicBezTo>
                    <a:close/>
                    <a:moveTo>
                      <a:pt x="1824954" y="2078037"/>
                    </a:moveTo>
                    <a:cubicBezTo>
                      <a:pt x="1794480" y="2097450"/>
                      <a:pt x="1763147" y="2116057"/>
                      <a:pt x="1731343" y="2134419"/>
                    </a:cubicBezTo>
                    <a:lnTo>
                      <a:pt x="1635415" y="2187161"/>
                    </a:lnTo>
                    <a:cubicBezTo>
                      <a:pt x="1691788" y="2215044"/>
                      <a:pt x="1747931" y="2239109"/>
                      <a:pt x="1803378" y="2259350"/>
                    </a:cubicBezTo>
                    <a:cubicBezTo>
                      <a:pt x="1812120" y="2201101"/>
                      <a:pt x="1819148" y="2140526"/>
                      <a:pt x="1824954" y="2078037"/>
                    </a:cubicBezTo>
                    <a:close/>
                    <a:moveTo>
                      <a:pt x="1042306" y="2077178"/>
                    </a:moveTo>
                    <a:cubicBezTo>
                      <a:pt x="1047949" y="2140175"/>
                      <a:pt x="1055328" y="2201182"/>
                      <a:pt x="1063873" y="2259905"/>
                    </a:cubicBezTo>
                    <a:cubicBezTo>
                      <a:pt x="1119365" y="2238275"/>
                      <a:pt x="1176217" y="2214355"/>
                      <a:pt x="1233887" y="2187801"/>
                    </a:cubicBezTo>
                    <a:cubicBezTo>
                      <a:pt x="1201538" y="2170955"/>
                      <a:pt x="1169452" y="2152957"/>
                      <a:pt x="1137343" y="2134419"/>
                    </a:cubicBezTo>
                    <a:close/>
                    <a:moveTo>
                      <a:pt x="559768" y="1732679"/>
                    </a:moveTo>
                    <a:cubicBezTo>
                      <a:pt x="268524" y="1984850"/>
                      <a:pt x="116369" y="2217202"/>
                      <a:pt x="187266" y="2340000"/>
                    </a:cubicBezTo>
                    <a:cubicBezTo>
                      <a:pt x="258144" y="2462764"/>
                      <a:pt x="535307" y="2447213"/>
                      <a:pt x="899736" y="2322555"/>
                    </a:cubicBezTo>
                    <a:cubicBezTo>
                      <a:pt x="878937" y="2207297"/>
                      <a:pt x="863223" y="2084405"/>
                      <a:pt x="853746" y="1955834"/>
                    </a:cubicBezTo>
                    <a:cubicBezTo>
                      <a:pt x="747454" y="1883220"/>
                      <a:pt x="648878" y="1808453"/>
                      <a:pt x="559768" y="1732679"/>
                    </a:cubicBezTo>
                    <a:close/>
                    <a:moveTo>
                      <a:pt x="2309048" y="1730507"/>
                    </a:moveTo>
                    <a:cubicBezTo>
                      <a:pt x="2220666" y="1807660"/>
                      <a:pt x="2121792" y="1882664"/>
                      <a:pt x="2015235" y="1955625"/>
                    </a:cubicBezTo>
                    <a:cubicBezTo>
                      <a:pt x="2005364" y="2084180"/>
                      <a:pt x="1989894" y="2207119"/>
                      <a:pt x="1967330" y="2322070"/>
                    </a:cubicBezTo>
                    <a:lnTo>
                      <a:pt x="2081685" y="2358048"/>
                    </a:lnTo>
                    <a:cubicBezTo>
                      <a:pt x="2116015" y="2320492"/>
                      <a:pt x="2165526" y="2297468"/>
                      <a:pt x="2220415" y="2297468"/>
                    </a:cubicBezTo>
                    <a:cubicBezTo>
                      <a:pt x="2302230" y="2297468"/>
                      <a:pt x="2372097" y="2348622"/>
                      <a:pt x="2399287" y="2420880"/>
                    </a:cubicBezTo>
                    <a:cubicBezTo>
                      <a:pt x="2542053" y="2432945"/>
                      <a:pt x="2642630" y="2407186"/>
                      <a:pt x="2681420" y="2340000"/>
                    </a:cubicBezTo>
                    <a:cubicBezTo>
                      <a:pt x="2752393" y="2217071"/>
                      <a:pt x="2599836" y="1984353"/>
                      <a:pt x="2309048" y="1730507"/>
                    </a:cubicBezTo>
                    <a:close/>
                    <a:moveTo>
                      <a:pt x="2026056" y="1510554"/>
                    </a:moveTo>
                    <a:cubicBezTo>
                      <a:pt x="2027893" y="1546708"/>
                      <a:pt x="2028343" y="1583211"/>
                      <a:pt x="2028343" y="1620000"/>
                    </a:cubicBezTo>
                    <a:lnTo>
                      <a:pt x="2024251" y="1730716"/>
                    </a:lnTo>
                    <a:lnTo>
                      <a:pt x="2173722" y="1619092"/>
                    </a:lnTo>
                    <a:cubicBezTo>
                      <a:pt x="2127526" y="1582190"/>
                      <a:pt x="2078507" y="1545517"/>
                      <a:pt x="2026056" y="1510554"/>
                    </a:cubicBezTo>
                    <a:close/>
                    <a:moveTo>
                      <a:pt x="844436" y="1509285"/>
                    </a:moveTo>
                    <a:lnTo>
                      <a:pt x="694964" y="1620908"/>
                    </a:lnTo>
                    <a:cubicBezTo>
                      <a:pt x="741160" y="1657811"/>
                      <a:pt x="790179" y="1694484"/>
                      <a:pt x="842630" y="1729447"/>
                    </a:cubicBezTo>
                    <a:cubicBezTo>
                      <a:pt x="840793" y="1693293"/>
                      <a:pt x="840343" y="1656790"/>
                      <a:pt x="840343" y="1620000"/>
                    </a:cubicBezTo>
                    <a:close/>
                    <a:moveTo>
                      <a:pt x="1434343" y="1361184"/>
                    </a:moveTo>
                    <a:cubicBezTo>
                      <a:pt x="1573534" y="1361184"/>
                      <a:pt x="1686371" y="1474021"/>
                      <a:pt x="1686371" y="1613212"/>
                    </a:cubicBezTo>
                    <a:cubicBezTo>
                      <a:pt x="1686371" y="1752403"/>
                      <a:pt x="1573534" y="1865240"/>
                      <a:pt x="1434343" y="1865240"/>
                    </a:cubicBezTo>
                    <a:cubicBezTo>
                      <a:pt x="1295152" y="1865240"/>
                      <a:pt x="1182315" y="1752403"/>
                      <a:pt x="1182315" y="1613212"/>
                    </a:cubicBezTo>
                    <a:cubicBezTo>
                      <a:pt x="1182315" y="1474021"/>
                      <a:pt x="1295152" y="1361184"/>
                      <a:pt x="1434343" y="1361184"/>
                    </a:cubicBezTo>
                    <a:close/>
                    <a:moveTo>
                      <a:pt x="1433770" y="1149513"/>
                    </a:moveTo>
                    <a:cubicBezTo>
                      <a:pt x="1365445" y="1183896"/>
                      <a:pt x="1296585" y="1221489"/>
                      <a:pt x="1227343" y="1261466"/>
                    </a:cubicBezTo>
                    <a:lnTo>
                      <a:pt x="1027157" y="1384911"/>
                    </a:lnTo>
                    <a:cubicBezTo>
                      <a:pt x="1022222" y="1461370"/>
                      <a:pt x="1020343" y="1539922"/>
                      <a:pt x="1020343" y="1620000"/>
                    </a:cubicBezTo>
                    <a:lnTo>
                      <a:pt x="1028287" y="1855786"/>
                    </a:lnTo>
                    <a:cubicBezTo>
                      <a:pt x="1091680" y="1898065"/>
                      <a:pt x="1158394" y="1938727"/>
                      <a:pt x="1227343" y="1978535"/>
                    </a:cubicBezTo>
                    <a:lnTo>
                      <a:pt x="1434916" y="2090488"/>
                    </a:lnTo>
                    <a:cubicBezTo>
                      <a:pt x="1503241" y="2056105"/>
                      <a:pt x="1572101" y="2018511"/>
                      <a:pt x="1641343" y="1978535"/>
                    </a:cubicBezTo>
                    <a:lnTo>
                      <a:pt x="1841530" y="1855090"/>
                    </a:lnTo>
                    <a:cubicBezTo>
                      <a:pt x="1846464" y="1778631"/>
                      <a:pt x="1848343" y="1700079"/>
                      <a:pt x="1848343" y="1620000"/>
                    </a:cubicBezTo>
                    <a:lnTo>
                      <a:pt x="1840399" y="1384214"/>
                    </a:lnTo>
                    <a:cubicBezTo>
                      <a:pt x="1777006" y="1341936"/>
                      <a:pt x="1710293" y="1301274"/>
                      <a:pt x="1641343" y="1261466"/>
                    </a:cubicBezTo>
                    <a:close/>
                    <a:moveTo>
                      <a:pt x="1065308" y="980650"/>
                    </a:moveTo>
                    <a:cubicBezTo>
                      <a:pt x="1056566" y="1038899"/>
                      <a:pt x="1049538" y="1099475"/>
                      <a:pt x="1043732" y="1161964"/>
                    </a:cubicBezTo>
                    <a:cubicBezTo>
                      <a:pt x="1074206" y="1142551"/>
                      <a:pt x="1105539" y="1123943"/>
                      <a:pt x="1137343" y="1105581"/>
                    </a:cubicBezTo>
                    <a:lnTo>
                      <a:pt x="1233271" y="1052839"/>
                    </a:lnTo>
                    <a:cubicBezTo>
                      <a:pt x="1176898" y="1024957"/>
                      <a:pt x="1120756" y="1000892"/>
                      <a:pt x="1065308" y="980650"/>
                    </a:cubicBezTo>
                    <a:close/>
                    <a:moveTo>
                      <a:pt x="1804814" y="980095"/>
                    </a:moveTo>
                    <a:cubicBezTo>
                      <a:pt x="1749321" y="1001726"/>
                      <a:pt x="1692469" y="1025646"/>
                      <a:pt x="1634800" y="1052200"/>
                    </a:cubicBezTo>
                    <a:cubicBezTo>
                      <a:pt x="1667149" y="1069046"/>
                      <a:pt x="1699234" y="1087043"/>
                      <a:pt x="1731343" y="1105581"/>
                    </a:cubicBezTo>
                    <a:lnTo>
                      <a:pt x="1826380" y="1162822"/>
                    </a:lnTo>
                    <a:cubicBezTo>
                      <a:pt x="1820738" y="1099825"/>
                      <a:pt x="1813359" y="1038819"/>
                      <a:pt x="1804814" y="980095"/>
                    </a:cubicBezTo>
                    <a:close/>
                    <a:moveTo>
                      <a:pt x="2432236" y="816002"/>
                    </a:moveTo>
                    <a:cubicBezTo>
                      <a:pt x="2308930" y="820546"/>
                      <a:pt x="2149627" y="855445"/>
                      <a:pt x="1968950" y="917446"/>
                    </a:cubicBezTo>
                    <a:cubicBezTo>
                      <a:pt x="1989749" y="1032703"/>
                      <a:pt x="2005463" y="1155596"/>
                      <a:pt x="2014941" y="1284167"/>
                    </a:cubicBezTo>
                    <a:cubicBezTo>
                      <a:pt x="2121232" y="1356780"/>
                      <a:pt x="2219808" y="1431548"/>
                      <a:pt x="2308918" y="1507322"/>
                    </a:cubicBezTo>
                    <a:cubicBezTo>
                      <a:pt x="2600162" y="1255150"/>
                      <a:pt x="2752317" y="1022798"/>
                      <a:pt x="2681420" y="900000"/>
                    </a:cubicBezTo>
                    <a:cubicBezTo>
                      <a:pt x="2645694" y="838121"/>
                      <a:pt x="2557557" y="811383"/>
                      <a:pt x="2432236" y="816002"/>
                    </a:cubicBezTo>
                    <a:close/>
                    <a:moveTo>
                      <a:pt x="436450" y="816001"/>
                    </a:moveTo>
                    <a:cubicBezTo>
                      <a:pt x="311129" y="811383"/>
                      <a:pt x="222992" y="838121"/>
                      <a:pt x="187266" y="900000"/>
                    </a:cubicBezTo>
                    <a:cubicBezTo>
                      <a:pt x="158404" y="949991"/>
                      <a:pt x="166508" y="1018139"/>
                      <a:pt x="206887" y="1097970"/>
                    </a:cubicBezTo>
                    <a:cubicBezTo>
                      <a:pt x="213842" y="1096217"/>
                      <a:pt x="221021" y="1095812"/>
                      <a:pt x="228294" y="1095812"/>
                    </a:cubicBezTo>
                    <a:cubicBezTo>
                      <a:pt x="334372" y="1095812"/>
                      <a:pt x="420366" y="1181806"/>
                      <a:pt x="420366" y="1287884"/>
                    </a:cubicBezTo>
                    <a:cubicBezTo>
                      <a:pt x="420366" y="1314219"/>
                      <a:pt x="415066" y="1339317"/>
                      <a:pt x="405427" y="1362148"/>
                    </a:cubicBezTo>
                    <a:cubicBezTo>
                      <a:pt x="450585" y="1410442"/>
                      <a:pt x="502437" y="1459559"/>
                      <a:pt x="559639" y="1509493"/>
                    </a:cubicBezTo>
                    <a:cubicBezTo>
                      <a:pt x="648020" y="1432341"/>
                      <a:pt x="746894" y="1357336"/>
                      <a:pt x="853451" y="1284376"/>
                    </a:cubicBezTo>
                    <a:cubicBezTo>
                      <a:pt x="863322" y="1155820"/>
                      <a:pt x="878792" y="1032881"/>
                      <a:pt x="901357" y="917930"/>
                    </a:cubicBezTo>
                    <a:cubicBezTo>
                      <a:pt x="719999" y="855651"/>
                      <a:pt x="560119" y="820559"/>
                      <a:pt x="436450" y="816001"/>
                    </a:cubicBezTo>
                    <a:close/>
                    <a:moveTo>
                      <a:pt x="1434343" y="180000"/>
                    </a:moveTo>
                    <a:cubicBezTo>
                      <a:pt x="1292548" y="180000"/>
                      <a:pt x="1167402" y="427948"/>
                      <a:pt x="1094661" y="806265"/>
                    </a:cubicBezTo>
                    <a:cubicBezTo>
                      <a:pt x="1204832" y="845548"/>
                      <a:pt x="1318864" y="893532"/>
                      <a:pt x="1434887" y="949272"/>
                    </a:cubicBezTo>
                    <a:cubicBezTo>
                      <a:pt x="1551037" y="893162"/>
                      <a:pt x="1665385" y="845301"/>
                      <a:pt x="1775658" y="805671"/>
                    </a:cubicBezTo>
                    <a:cubicBezTo>
                      <a:pt x="1751860" y="684885"/>
                      <a:pt x="1722886" y="577390"/>
                      <a:pt x="1688823" y="487405"/>
                    </a:cubicBezTo>
                    <a:cubicBezTo>
                      <a:pt x="1688009" y="487647"/>
                      <a:pt x="1687191" y="487652"/>
                      <a:pt x="1686371" y="487652"/>
                    </a:cubicBezTo>
                    <a:cubicBezTo>
                      <a:pt x="1580293" y="487652"/>
                      <a:pt x="1494299" y="401658"/>
                      <a:pt x="1494299" y="295580"/>
                    </a:cubicBezTo>
                    <a:cubicBezTo>
                      <a:pt x="1494299" y="264819"/>
                      <a:pt x="1501530" y="235747"/>
                      <a:pt x="1516122" y="210837"/>
                    </a:cubicBezTo>
                    <a:cubicBezTo>
                      <a:pt x="1490583" y="189985"/>
                      <a:pt x="1462798" y="180000"/>
                      <a:pt x="1434343" y="180000"/>
                    </a:cubicBezTo>
                    <a:close/>
                    <a:moveTo>
                      <a:pt x="1434343" y="0"/>
                    </a:moveTo>
                    <a:cubicBezTo>
                      <a:pt x="1509303" y="0"/>
                      <a:pt x="1581019" y="37868"/>
                      <a:pt x="1646062" y="107907"/>
                    </a:cubicBezTo>
                    <a:cubicBezTo>
                      <a:pt x="1659037" y="104972"/>
                      <a:pt x="1672533" y="103508"/>
                      <a:pt x="1686371" y="103508"/>
                    </a:cubicBezTo>
                    <a:cubicBezTo>
                      <a:pt x="1792449" y="103508"/>
                      <a:pt x="1878443" y="189502"/>
                      <a:pt x="1878443" y="295580"/>
                    </a:cubicBezTo>
                    <a:cubicBezTo>
                      <a:pt x="1878443" y="342831"/>
                      <a:pt x="1861381" y="386097"/>
                      <a:pt x="1831228" y="417985"/>
                    </a:cubicBezTo>
                    <a:cubicBezTo>
                      <a:pt x="1871860" y="515668"/>
                      <a:pt x="1906636" y="628220"/>
                      <a:pt x="1935357" y="752219"/>
                    </a:cubicBezTo>
                    <a:cubicBezTo>
                      <a:pt x="2379384" y="616814"/>
                      <a:pt x="2731816" y="627289"/>
                      <a:pt x="2837304" y="810000"/>
                    </a:cubicBezTo>
                    <a:cubicBezTo>
                      <a:pt x="2942793" y="992711"/>
                      <a:pt x="2775650" y="1303161"/>
                      <a:pt x="2436521" y="1620139"/>
                    </a:cubicBezTo>
                    <a:cubicBezTo>
                      <a:pt x="2775698" y="1936928"/>
                      <a:pt x="2942777" y="2247316"/>
                      <a:pt x="2837304" y="2430000"/>
                    </a:cubicBezTo>
                    <a:cubicBezTo>
                      <a:pt x="2771439" y="2544083"/>
                      <a:pt x="2609300" y="2591017"/>
                      <a:pt x="2388706" y="2577188"/>
                    </a:cubicBezTo>
                    <a:cubicBezTo>
                      <a:pt x="2358753" y="2639691"/>
                      <a:pt x="2294480" y="2681612"/>
                      <a:pt x="2220415" y="2681612"/>
                    </a:cubicBezTo>
                    <a:cubicBezTo>
                      <a:pt x="2122541" y="2681612"/>
                      <a:pt x="2041764" y="2608405"/>
                      <a:pt x="2030773" y="2513644"/>
                    </a:cubicBezTo>
                    <a:cubicBezTo>
                      <a:pt x="1999304" y="2506661"/>
                      <a:pt x="1967635" y="2497623"/>
                      <a:pt x="1935485" y="2487821"/>
                    </a:cubicBezTo>
                    <a:cubicBezTo>
                      <a:pt x="1830610" y="2940018"/>
                      <a:pt x="1645322" y="3240000"/>
                      <a:pt x="1434343" y="3240000"/>
                    </a:cubicBezTo>
                    <a:cubicBezTo>
                      <a:pt x="1223366" y="3240000"/>
                      <a:pt x="1038079" y="2940023"/>
                      <a:pt x="933330" y="2487781"/>
                    </a:cubicBezTo>
                    <a:cubicBezTo>
                      <a:pt x="489302" y="2623186"/>
                      <a:pt x="136870" y="2612712"/>
                      <a:pt x="31382" y="2430000"/>
                    </a:cubicBezTo>
                    <a:cubicBezTo>
                      <a:pt x="-74106" y="2247290"/>
                      <a:pt x="93037" y="1936840"/>
                      <a:pt x="432165" y="1619862"/>
                    </a:cubicBezTo>
                    <a:cubicBezTo>
                      <a:pt x="378689" y="1569916"/>
                      <a:pt x="329491" y="1520128"/>
                      <a:pt x="285801" y="1470219"/>
                    </a:cubicBezTo>
                    <a:cubicBezTo>
                      <a:pt x="267844" y="1476857"/>
                      <a:pt x="248431" y="1479956"/>
                      <a:pt x="228294" y="1479956"/>
                    </a:cubicBezTo>
                    <a:cubicBezTo>
                      <a:pt x="122216" y="1479956"/>
                      <a:pt x="36222" y="1393962"/>
                      <a:pt x="36222" y="1287884"/>
                    </a:cubicBezTo>
                    <a:cubicBezTo>
                      <a:pt x="36222" y="1246866"/>
                      <a:pt x="49080" y="1208850"/>
                      <a:pt x="73868" y="1179672"/>
                    </a:cubicBezTo>
                    <a:cubicBezTo>
                      <a:pt x="-4733" y="1033688"/>
                      <a:pt x="-23287" y="904690"/>
                      <a:pt x="31382" y="810000"/>
                    </a:cubicBezTo>
                    <a:cubicBezTo>
                      <a:pt x="136860" y="627306"/>
                      <a:pt x="489234" y="616816"/>
                      <a:pt x="933201" y="752179"/>
                    </a:cubicBezTo>
                    <a:cubicBezTo>
                      <a:pt x="1038076" y="299982"/>
                      <a:pt x="1223365" y="0"/>
                      <a:pt x="1434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72868F1-F578-47BD-88ED-425FDDE48006}"/>
                </a:ext>
              </a:extLst>
            </p:cNvPr>
            <p:cNvGrpSpPr/>
            <p:nvPr/>
          </p:nvGrpSpPr>
          <p:grpSpPr>
            <a:xfrm>
              <a:off x="6016473" y="4604716"/>
              <a:ext cx="537366" cy="537366"/>
              <a:chOff x="7986810" y="2945698"/>
              <a:chExt cx="537366" cy="53736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986810" y="2945698"/>
                <a:ext cx="537366" cy="5373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Oval 25">
                <a:extLst>
                  <a:ext uri="{FF2B5EF4-FFF2-40B4-BE49-F238E27FC236}">
                    <a16:creationId xmlns:a16="http://schemas.microsoft.com/office/drawing/2014/main" id="{C28E5752-66FD-4521-B4E2-D03079FA6E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5738" y="3020473"/>
                <a:ext cx="35951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225370" h="3229762">
                    <a:moveTo>
                      <a:pt x="1355872" y="0"/>
                    </a:moveTo>
                    <a:cubicBezTo>
                      <a:pt x="1564636" y="0"/>
                      <a:pt x="1733872" y="169236"/>
                      <a:pt x="1733872" y="378000"/>
                    </a:cubicBezTo>
                    <a:cubicBezTo>
                      <a:pt x="1733872" y="530834"/>
                      <a:pt x="1643169" y="662483"/>
                      <a:pt x="1512292" y="721255"/>
                    </a:cubicBezTo>
                    <a:lnTo>
                      <a:pt x="1607042" y="1169019"/>
                    </a:lnTo>
                    <a:cubicBezTo>
                      <a:pt x="1611319" y="1167786"/>
                      <a:pt x="1615651" y="1167712"/>
                      <a:pt x="1620000" y="1167712"/>
                    </a:cubicBezTo>
                    <a:cubicBezTo>
                      <a:pt x="1828764" y="1167712"/>
                      <a:pt x="1998000" y="1336948"/>
                      <a:pt x="1998000" y="1545712"/>
                    </a:cubicBezTo>
                    <a:lnTo>
                      <a:pt x="1996362" y="1567711"/>
                    </a:lnTo>
                    <a:lnTo>
                      <a:pt x="2525816" y="1711728"/>
                    </a:lnTo>
                    <a:cubicBezTo>
                      <a:pt x="2591164" y="1602543"/>
                      <a:pt x="2710810" y="1530128"/>
                      <a:pt x="2847370" y="1530128"/>
                    </a:cubicBezTo>
                    <a:cubicBezTo>
                      <a:pt x="3056134" y="1530128"/>
                      <a:pt x="3225370" y="1699364"/>
                      <a:pt x="3225370" y="1908128"/>
                    </a:cubicBezTo>
                    <a:cubicBezTo>
                      <a:pt x="3225370" y="2116892"/>
                      <a:pt x="3056134" y="2286128"/>
                      <a:pt x="2847370" y="2286128"/>
                    </a:cubicBezTo>
                    <a:cubicBezTo>
                      <a:pt x="2638606" y="2286128"/>
                      <a:pt x="2469370" y="2116892"/>
                      <a:pt x="2469370" y="1908128"/>
                    </a:cubicBezTo>
                    <a:lnTo>
                      <a:pt x="2475505" y="1847275"/>
                    </a:lnTo>
                    <a:lnTo>
                      <a:pt x="1957861" y="1706471"/>
                    </a:lnTo>
                    <a:cubicBezTo>
                      <a:pt x="1922674" y="1789256"/>
                      <a:pt x="1855841" y="1854310"/>
                      <a:pt x="1773397" y="1890608"/>
                    </a:cubicBezTo>
                    <a:lnTo>
                      <a:pt x="1908290" y="2478637"/>
                    </a:lnTo>
                    <a:cubicBezTo>
                      <a:pt x="2094333" y="2500701"/>
                      <a:pt x="2237929" y="2659462"/>
                      <a:pt x="2237929" y="2851762"/>
                    </a:cubicBezTo>
                    <a:cubicBezTo>
                      <a:pt x="2237929" y="3060526"/>
                      <a:pt x="2068693" y="3229762"/>
                      <a:pt x="1859929" y="3229762"/>
                    </a:cubicBezTo>
                    <a:cubicBezTo>
                      <a:pt x="1651165" y="3229762"/>
                      <a:pt x="1481929" y="3060526"/>
                      <a:pt x="1481929" y="2851762"/>
                    </a:cubicBezTo>
                    <a:cubicBezTo>
                      <a:pt x="1481929" y="2676759"/>
                      <a:pt x="1600854" y="2529533"/>
                      <a:pt x="1762693" y="2487978"/>
                    </a:cubicBezTo>
                    <a:lnTo>
                      <a:pt x="1632951" y="1922407"/>
                    </a:lnTo>
                    <a:cubicBezTo>
                      <a:pt x="1628677" y="1923639"/>
                      <a:pt x="1624347" y="1923712"/>
                      <a:pt x="1620000" y="1923712"/>
                    </a:cubicBezTo>
                    <a:cubicBezTo>
                      <a:pt x="1474614" y="1923712"/>
                      <a:pt x="1348399" y="1841634"/>
                      <a:pt x="1286703" y="1720478"/>
                    </a:cubicBezTo>
                    <a:lnTo>
                      <a:pt x="726463" y="1950491"/>
                    </a:lnTo>
                    <a:cubicBezTo>
                      <a:pt x="745503" y="1995553"/>
                      <a:pt x="756000" y="2045092"/>
                      <a:pt x="756000" y="2097083"/>
                    </a:cubicBezTo>
                    <a:cubicBezTo>
                      <a:pt x="756000" y="2305847"/>
                      <a:pt x="586764" y="2475083"/>
                      <a:pt x="378000" y="2475083"/>
                    </a:cubicBezTo>
                    <a:cubicBezTo>
                      <a:pt x="169236" y="2475083"/>
                      <a:pt x="0" y="2305847"/>
                      <a:pt x="0" y="2097083"/>
                    </a:cubicBezTo>
                    <a:cubicBezTo>
                      <a:pt x="0" y="1888319"/>
                      <a:pt x="169236" y="1719083"/>
                      <a:pt x="378000" y="1719083"/>
                    </a:cubicBezTo>
                    <a:cubicBezTo>
                      <a:pt x="481765" y="1719083"/>
                      <a:pt x="575764" y="1760894"/>
                      <a:pt x="643957" y="1828700"/>
                    </a:cubicBezTo>
                    <a:lnTo>
                      <a:pt x="1245626" y="1581679"/>
                    </a:lnTo>
                    <a:cubicBezTo>
                      <a:pt x="1242578" y="1569964"/>
                      <a:pt x="1242000" y="1557905"/>
                      <a:pt x="1242000" y="1545712"/>
                    </a:cubicBezTo>
                    <a:cubicBezTo>
                      <a:pt x="1242000" y="1391666"/>
                      <a:pt x="1334148" y="1259142"/>
                      <a:pt x="1466584" y="1200827"/>
                    </a:cubicBezTo>
                    <a:lnTo>
                      <a:pt x="1372109" y="754363"/>
                    </a:lnTo>
                    <a:cubicBezTo>
                      <a:pt x="1366762" y="755885"/>
                      <a:pt x="1361331" y="756000"/>
                      <a:pt x="1355872" y="756000"/>
                    </a:cubicBezTo>
                    <a:cubicBezTo>
                      <a:pt x="1147108" y="756000"/>
                      <a:pt x="977872" y="586764"/>
                      <a:pt x="977872" y="378000"/>
                    </a:cubicBezTo>
                    <a:cubicBezTo>
                      <a:pt x="977872" y="169236"/>
                      <a:pt x="1147108" y="0"/>
                      <a:pt x="135587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97EF155-E15A-40E1-B990-82E52470EA27}"/>
                </a:ext>
              </a:extLst>
            </p:cNvPr>
            <p:cNvGrpSpPr/>
            <p:nvPr/>
          </p:nvGrpSpPr>
          <p:grpSpPr>
            <a:xfrm>
              <a:off x="5440166" y="4581145"/>
              <a:ext cx="537366" cy="537366"/>
              <a:chOff x="6699876" y="4461164"/>
              <a:chExt cx="537366" cy="53736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699876" y="4461164"/>
                <a:ext cx="537366" cy="5373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B15C64E8-5B75-4ADB-A985-75962B2B336D}"/>
                  </a:ext>
                </a:extLst>
              </p:cNvPr>
              <p:cNvSpPr/>
              <p:nvPr/>
            </p:nvSpPr>
            <p:spPr>
              <a:xfrm>
                <a:off x="6771237" y="4610026"/>
                <a:ext cx="394644" cy="188946"/>
              </a:xfrm>
              <a:custGeom>
                <a:avLst/>
                <a:gdLst/>
                <a:ahLst/>
                <a:cxnLst/>
                <a:rect l="l" t="t" r="r" b="b"/>
                <a:pathLst>
                  <a:path w="4529836" h="2664566">
                    <a:moveTo>
                      <a:pt x="1861969" y="0"/>
                    </a:moveTo>
                    <a:cubicBezTo>
                      <a:pt x="2177122" y="0"/>
                      <a:pt x="2455874" y="155855"/>
                      <a:pt x="2611443" y="404565"/>
                    </a:cubicBezTo>
                    <a:cubicBezTo>
                      <a:pt x="2709453" y="315054"/>
                      <a:pt x="2840684" y="266178"/>
                      <a:pt x="2983336" y="266178"/>
                    </a:cubicBezTo>
                    <a:cubicBezTo>
                      <a:pt x="3293144" y="266178"/>
                      <a:pt x="3549108" y="496718"/>
                      <a:pt x="3578241" y="797044"/>
                    </a:cubicBezTo>
                    <a:cubicBezTo>
                      <a:pt x="3583592" y="793823"/>
                      <a:pt x="3589010" y="793774"/>
                      <a:pt x="3594440" y="793774"/>
                    </a:cubicBezTo>
                    <a:cubicBezTo>
                      <a:pt x="4111042" y="793774"/>
                      <a:pt x="4529836" y="1212568"/>
                      <a:pt x="4529836" y="1729170"/>
                    </a:cubicBezTo>
                    <a:cubicBezTo>
                      <a:pt x="4529836" y="2216938"/>
                      <a:pt x="4156487" y="2617512"/>
                      <a:pt x="3679930" y="2660249"/>
                    </a:cubicBezTo>
                    <a:lnTo>
                      <a:pt x="3679930" y="2664566"/>
                    </a:lnTo>
                    <a:lnTo>
                      <a:pt x="3594440" y="2664566"/>
                    </a:lnTo>
                    <a:lnTo>
                      <a:pt x="1043912" y="2664566"/>
                    </a:lnTo>
                    <a:lnTo>
                      <a:pt x="1043912" y="2657589"/>
                    </a:lnTo>
                    <a:cubicBezTo>
                      <a:pt x="1008374" y="2662448"/>
                      <a:pt x="972132" y="2664566"/>
                      <a:pt x="935396" y="2664566"/>
                    </a:cubicBezTo>
                    <a:cubicBezTo>
                      <a:pt x="418794" y="2664566"/>
                      <a:pt x="0" y="2245772"/>
                      <a:pt x="0" y="1729170"/>
                    </a:cubicBezTo>
                    <a:cubicBezTo>
                      <a:pt x="0" y="1212568"/>
                      <a:pt x="418794" y="793774"/>
                      <a:pt x="935396" y="793774"/>
                    </a:cubicBezTo>
                    <a:lnTo>
                      <a:pt x="954395" y="797612"/>
                    </a:lnTo>
                    <a:cubicBezTo>
                      <a:pt x="1004779" y="344999"/>
                      <a:pt x="1393085" y="0"/>
                      <a:pt x="18619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3E9FD7E-3B88-4EB0-9414-6DA889D3944A}"/>
                </a:ext>
              </a:extLst>
            </p:cNvPr>
            <p:cNvGrpSpPr/>
            <p:nvPr/>
          </p:nvGrpSpPr>
          <p:grpSpPr>
            <a:xfrm>
              <a:off x="4863859" y="4581145"/>
              <a:ext cx="537366" cy="537366"/>
              <a:chOff x="6054746" y="4435816"/>
              <a:chExt cx="537366" cy="53736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C185CB1-69D2-43FF-AACD-171EBAD7091D}"/>
                  </a:ext>
                </a:extLst>
              </p:cNvPr>
              <p:cNvSpPr/>
              <p:nvPr/>
            </p:nvSpPr>
            <p:spPr>
              <a:xfrm>
                <a:off x="6054746" y="4435816"/>
                <a:ext cx="537366" cy="5373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Block Arc 25">
                <a:extLst>
                  <a:ext uri="{FF2B5EF4-FFF2-40B4-BE49-F238E27FC236}">
                    <a16:creationId xmlns:a16="http://schemas.microsoft.com/office/drawing/2014/main" id="{B58637CB-DE34-48D2-843E-447C93029DE4}"/>
                  </a:ext>
                </a:extLst>
              </p:cNvPr>
              <p:cNvSpPr/>
              <p:nvPr/>
            </p:nvSpPr>
            <p:spPr>
              <a:xfrm>
                <a:off x="6200732" y="4509450"/>
                <a:ext cx="245394" cy="354521"/>
              </a:xfrm>
              <a:custGeom>
                <a:avLst/>
                <a:gdLst/>
                <a:ahLst/>
                <a:cxnLst/>
                <a:rect l="l" t="t" r="r" b="b"/>
                <a:pathLst>
                  <a:path w="2215656" h="3200962">
                    <a:moveTo>
                      <a:pt x="1107829" y="2097026"/>
                    </a:moveTo>
                    <a:cubicBezTo>
                      <a:pt x="1025315" y="2097026"/>
                      <a:pt x="958423" y="2163918"/>
                      <a:pt x="958423" y="2246432"/>
                    </a:cubicBezTo>
                    <a:cubicBezTo>
                      <a:pt x="958423" y="2302715"/>
                      <a:pt x="989546" y="2351730"/>
                      <a:pt x="1036590" y="2375275"/>
                    </a:cubicBezTo>
                    <a:lnTo>
                      <a:pt x="985422" y="2684898"/>
                    </a:lnTo>
                    <a:lnTo>
                      <a:pt x="1230236" y="2684898"/>
                    </a:lnTo>
                    <a:lnTo>
                      <a:pt x="1179068" y="2375275"/>
                    </a:lnTo>
                    <a:cubicBezTo>
                      <a:pt x="1226112" y="2351730"/>
                      <a:pt x="1257234" y="2302715"/>
                      <a:pt x="1257234" y="2246432"/>
                    </a:cubicBezTo>
                    <a:cubicBezTo>
                      <a:pt x="1257234" y="2163918"/>
                      <a:pt x="1190343" y="2097026"/>
                      <a:pt x="1107829" y="2097026"/>
                    </a:cubicBezTo>
                    <a:close/>
                    <a:moveTo>
                      <a:pt x="1102513" y="266871"/>
                    </a:moveTo>
                    <a:cubicBezTo>
                      <a:pt x="874876" y="269781"/>
                      <a:pt x="691868" y="455143"/>
                      <a:pt x="691868" y="682798"/>
                    </a:cubicBezTo>
                    <a:lnTo>
                      <a:pt x="690469" y="682798"/>
                    </a:lnTo>
                    <a:lnTo>
                      <a:pt x="690469" y="1580962"/>
                    </a:lnTo>
                    <a:lnTo>
                      <a:pt x="1525188" y="1580962"/>
                    </a:lnTo>
                    <a:lnTo>
                      <a:pt x="1525188" y="672127"/>
                    </a:lnTo>
                    <a:lnTo>
                      <a:pt x="1523654" y="672166"/>
                    </a:lnTo>
                    <a:cubicBezTo>
                      <a:pt x="1517835" y="444585"/>
                      <a:pt x="1330149" y="263961"/>
                      <a:pt x="1102513" y="266871"/>
                    </a:cubicBezTo>
                    <a:close/>
                    <a:moveTo>
                      <a:pt x="1099102" y="56"/>
                    </a:moveTo>
                    <a:cubicBezTo>
                      <a:pt x="1472767" y="-4720"/>
                      <a:pt x="1780852" y="291773"/>
                      <a:pt x="1790404" y="665346"/>
                    </a:cubicBezTo>
                    <a:lnTo>
                      <a:pt x="1742843" y="666562"/>
                    </a:lnTo>
                    <a:lnTo>
                      <a:pt x="1790627" y="666562"/>
                    </a:lnTo>
                    <a:lnTo>
                      <a:pt x="1790627" y="1580962"/>
                    </a:lnTo>
                    <a:lnTo>
                      <a:pt x="2041344" y="1580962"/>
                    </a:lnTo>
                    <a:cubicBezTo>
                      <a:pt x="2137614" y="1580962"/>
                      <a:pt x="2215656" y="1659004"/>
                      <a:pt x="2215656" y="1755274"/>
                    </a:cubicBezTo>
                    <a:lnTo>
                      <a:pt x="2215656" y="3026650"/>
                    </a:lnTo>
                    <a:cubicBezTo>
                      <a:pt x="2215656" y="3122920"/>
                      <a:pt x="2137614" y="3200962"/>
                      <a:pt x="2041344" y="3200962"/>
                    </a:cubicBezTo>
                    <a:lnTo>
                      <a:pt x="174312" y="3200962"/>
                    </a:lnTo>
                    <a:cubicBezTo>
                      <a:pt x="78042" y="3200962"/>
                      <a:pt x="0" y="3122920"/>
                      <a:pt x="0" y="3026650"/>
                    </a:cubicBezTo>
                    <a:lnTo>
                      <a:pt x="0" y="1755274"/>
                    </a:lnTo>
                    <a:cubicBezTo>
                      <a:pt x="0" y="1659004"/>
                      <a:pt x="78042" y="1580962"/>
                      <a:pt x="174312" y="1580962"/>
                    </a:cubicBezTo>
                    <a:lnTo>
                      <a:pt x="425030" y="1580962"/>
                    </a:lnTo>
                    <a:lnTo>
                      <a:pt x="425030" y="676764"/>
                    </a:lnTo>
                    <a:lnTo>
                      <a:pt x="425634" y="676764"/>
                    </a:lnTo>
                    <a:cubicBezTo>
                      <a:pt x="428273" y="305830"/>
                      <a:pt x="727452" y="4806"/>
                      <a:pt x="1099102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8080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222868"/>
            <a:ext cx="7200800" cy="576064"/>
          </a:xfrm>
        </p:spPr>
        <p:txBody>
          <a:bodyPr/>
          <a:lstStyle/>
          <a:p>
            <a:r>
              <a:rPr lang="en-US" altLang="ko-KR" sz="3200" b="1" dirty="0" err="1"/>
              <a:t>Keamanan</a:t>
            </a:r>
            <a:r>
              <a:rPr lang="en-US" altLang="ko-KR" sz="3200" b="1" dirty="0"/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Chrome OS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45803" y="1395141"/>
            <a:ext cx="6990691" cy="1090834"/>
            <a:chOff x="769924" y="3245057"/>
            <a:chExt cx="4782398" cy="1090834"/>
          </a:xfrm>
        </p:grpSpPr>
        <p:sp>
          <p:nvSpPr>
            <p:cNvPr id="9" name="TextBox 8"/>
            <p:cNvSpPr txBox="1"/>
            <p:nvPr/>
          </p:nvSpPr>
          <p:spPr>
            <a:xfrm>
              <a:off x="770652" y="3504894"/>
              <a:ext cx="478167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i="0" dirty="0">
                  <a:effectLst/>
                </a:rPr>
                <a:t>Sandbox </a:t>
              </a:r>
              <a:r>
                <a:rPr lang="en-US" sz="1200" b="1" i="0" dirty="0" err="1">
                  <a:effectLst/>
                </a:rPr>
                <a:t>Aplikasi</a:t>
              </a:r>
              <a:r>
                <a:rPr lang="en-US" sz="1200" b="1" i="0" dirty="0">
                  <a:effectLst/>
                </a:rPr>
                <a:t>: </a:t>
              </a:r>
              <a:r>
                <a:rPr lang="en-US" sz="1200" b="1" i="0" dirty="0" err="1">
                  <a:effectLst/>
                </a:rPr>
                <a:t>Setiap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aplikasi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dijalankan</a:t>
              </a:r>
              <a:r>
                <a:rPr lang="en-US" sz="1200" b="1" i="0" dirty="0">
                  <a:effectLst/>
                </a:rPr>
                <a:t> di Chrome OS </a:t>
              </a:r>
              <a:r>
                <a:rPr lang="en-US" sz="1200" b="1" i="0" dirty="0" err="1">
                  <a:effectLst/>
                </a:rPr>
                <a:t>berjalan</a:t>
              </a:r>
              <a:r>
                <a:rPr lang="en-US" sz="1200" b="1" i="0" dirty="0">
                  <a:effectLst/>
                </a:rPr>
                <a:t> dalam </a:t>
              </a:r>
              <a:r>
                <a:rPr lang="en-US" sz="1200" b="1" i="0" dirty="0" err="1">
                  <a:effectLst/>
                </a:rPr>
                <a:t>lingkungan</a:t>
              </a:r>
              <a:r>
                <a:rPr lang="en-US" sz="1200" b="1" i="0" dirty="0">
                  <a:effectLst/>
                </a:rPr>
                <a:t> </a:t>
              </a:r>
            </a:p>
            <a:p>
              <a:r>
                <a:rPr lang="en-US" sz="1200" b="1" i="0" dirty="0" err="1">
                  <a:effectLst/>
                </a:rPr>
                <a:t>terisolasi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disebut</a:t>
              </a:r>
              <a:r>
                <a:rPr lang="en-US" sz="1200" b="1" i="0" dirty="0">
                  <a:effectLst/>
                </a:rPr>
                <a:t> "sandbox". Sandbox ini </a:t>
              </a:r>
              <a:r>
                <a:rPr lang="en-US" sz="1200" b="1" i="0" dirty="0" err="1">
                  <a:effectLst/>
                </a:rPr>
                <a:t>membatasi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akses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aplikasi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terhadap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sumber</a:t>
              </a:r>
              <a:r>
                <a:rPr lang="en-US" sz="1200" b="1" i="0" dirty="0">
                  <a:effectLst/>
                </a:rPr>
                <a:t> </a:t>
              </a:r>
            </a:p>
            <a:p>
              <a:r>
                <a:rPr lang="en-US" sz="1200" b="1" i="0" dirty="0" err="1">
                  <a:effectLst/>
                </a:rPr>
                <a:t>daya</a:t>
              </a:r>
              <a:r>
                <a:rPr lang="en-US" sz="1200" b="1" i="0" dirty="0">
                  <a:effectLst/>
                </a:rPr>
                <a:t> sistem </a:t>
              </a:r>
              <a:r>
                <a:rPr lang="en-US" sz="1200" b="1" i="0" dirty="0" err="1">
                  <a:effectLst/>
                </a:rPr>
                <a:t>lainnya</a:t>
              </a:r>
              <a:r>
                <a:rPr lang="en-US" sz="1200" b="1" i="0" dirty="0">
                  <a:effectLst/>
                </a:rPr>
                <a:t>, </a:t>
              </a:r>
              <a:r>
                <a:rPr lang="en-US" sz="1200" b="1" i="0" dirty="0" err="1">
                  <a:effectLst/>
                </a:rPr>
                <a:t>sehingga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mencegah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penyebaran</a:t>
              </a:r>
              <a:r>
                <a:rPr lang="en-US" sz="1200" b="1" i="0" dirty="0">
                  <a:effectLst/>
                </a:rPr>
                <a:t> malware </a:t>
              </a:r>
              <a:r>
                <a:rPr lang="en-US" sz="1200" b="1" i="0" dirty="0" err="1">
                  <a:effectLst/>
                </a:rPr>
                <a:t>dari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satu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aplikasi</a:t>
              </a:r>
              <a:r>
                <a:rPr lang="en-US" sz="1200" b="1" i="0" dirty="0">
                  <a:effectLst/>
                </a:rPr>
                <a:t> ke </a:t>
              </a:r>
              <a:r>
                <a:rPr lang="en-US" sz="1200" b="1" i="0" dirty="0" err="1">
                  <a:effectLst/>
                </a:rPr>
                <a:t>aplikasi</a:t>
              </a:r>
              <a:r>
                <a:rPr lang="en-US" sz="1200" b="1" i="0" dirty="0">
                  <a:effectLst/>
                </a:rPr>
                <a:t> </a:t>
              </a:r>
            </a:p>
            <a:p>
              <a:r>
                <a:rPr lang="en-US" sz="1200" b="1" i="0" dirty="0" err="1">
                  <a:effectLst/>
                </a:rPr>
                <a:t>lainnya</a:t>
              </a:r>
              <a:r>
                <a:rPr lang="en-US" sz="1200" b="1" i="0" dirty="0">
                  <a:effectLst/>
                </a:rPr>
                <a:t>.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9924" y="324505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Sandbox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Aplikasi</a:t>
              </a:r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43532" y="3867133"/>
            <a:ext cx="6802674" cy="892593"/>
            <a:chOff x="799298" y="3241267"/>
            <a:chExt cx="2063999" cy="892593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487529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i="0" dirty="0" err="1">
                  <a:effectLst/>
                </a:rPr>
                <a:t>Proteksi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terhadap</a:t>
              </a:r>
              <a:r>
                <a:rPr lang="en-US" sz="1200" b="1" i="0" dirty="0">
                  <a:effectLst/>
                </a:rPr>
                <a:t> Bootloader yang </a:t>
              </a:r>
              <a:r>
                <a:rPr lang="en-US" sz="1200" b="1" i="0" dirty="0" err="1">
                  <a:effectLst/>
                </a:rPr>
                <a:t>Tidak</a:t>
              </a:r>
              <a:r>
                <a:rPr lang="en-US" sz="1200" b="1" i="0" dirty="0">
                  <a:effectLst/>
                </a:rPr>
                <a:t> Sah: Chrome OS </a:t>
              </a:r>
              <a:r>
                <a:rPr lang="en-US" sz="1200" b="1" i="0" dirty="0" err="1">
                  <a:effectLst/>
                </a:rPr>
                <a:t>dilengkapi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dengan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fitur</a:t>
              </a:r>
              <a:r>
                <a:rPr lang="en-US" sz="1200" b="1" i="0" dirty="0">
                  <a:effectLst/>
                </a:rPr>
                <a:t> Verified Boot, yang </a:t>
              </a:r>
              <a:r>
                <a:rPr lang="en-US" sz="1200" b="1" i="0" dirty="0" err="1">
                  <a:effectLst/>
                </a:rPr>
                <a:t>memastikan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bahwa</a:t>
              </a:r>
              <a:r>
                <a:rPr lang="en-US" sz="1200" b="1" i="0" dirty="0">
                  <a:effectLst/>
                </a:rPr>
                <a:t> bootloader dan sistem </a:t>
              </a:r>
              <a:r>
                <a:rPr lang="en-US" sz="1200" b="1" i="0" dirty="0" err="1">
                  <a:effectLst/>
                </a:rPr>
                <a:t>operasi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dijalankan</a:t>
              </a:r>
              <a:r>
                <a:rPr lang="en-US" sz="1200" b="1" i="0" dirty="0">
                  <a:effectLst/>
                </a:rPr>
                <a:t> pada </a:t>
              </a:r>
            </a:p>
            <a:p>
              <a:r>
                <a:rPr lang="en-US" sz="1200" b="1" i="0" dirty="0" err="1">
                  <a:effectLst/>
                </a:rPr>
                <a:t>perangkat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tidak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dimodifikasi</a:t>
              </a:r>
              <a:r>
                <a:rPr lang="en-US" sz="1200" b="1" i="0" dirty="0">
                  <a:effectLst/>
                </a:rPr>
                <a:t> atau </a:t>
              </a:r>
              <a:r>
                <a:rPr lang="en-US" sz="1200" b="1" i="0" dirty="0" err="1">
                  <a:effectLst/>
                </a:rPr>
                <a:t>digantikan</a:t>
              </a:r>
              <a:r>
                <a:rPr lang="en-US" sz="1200" b="1" i="0" dirty="0">
                  <a:effectLst/>
                </a:rPr>
                <a:t> oleh </a:t>
              </a:r>
              <a:r>
                <a:rPr lang="en-US" sz="1200" b="1" i="0" dirty="0" err="1">
                  <a:effectLst/>
                </a:rPr>
                <a:t>pihak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tidak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sah</a:t>
              </a:r>
              <a:r>
                <a:rPr lang="en-US" sz="1200" b="1" i="0" dirty="0">
                  <a:effectLst/>
                </a:rPr>
                <a:t>.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9298" y="3241267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Proteksi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Terhadap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Bootloader yang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Tidak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Sah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36987" y="2571750"/>
            <a:ext cx="6472042" cy="1105539"/>
            <a:chOff x="803640" y="3325523"/>
            <a:chExt cx="5321798" cy="777311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18555"/>
              <a:ext cx="5321798" cy="5842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i="0" dirty="0" err="1">
                  <a:effectLst/>
                </a:rPr>
                <a:t>Setiap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komponen</a:t>
              </a:r>
              <a:r>
                <a:rPr lang="en-US" sz="1200" b="1" i="0" dirty="0">
                  <a:effectLst/>
                </a:rPr>
                <a:t> di Chrome OS, </a:t>
              </a:r>
              <a:r>
                <a:rPr lang="en-US" sz="1200" b="1" i="0" dirty="0" err="1">
                  <a:effectLst/>
                </a:rPr>
                <a:t>termasuk</a:t>
              </a:r>
              <a:r>
                <a:rPr lang="en-US" sz="1200" b="1" i="0" dirty="0">
                  <a:effectLst/>
                </a:rPr>
                <a:t> sistem </a:t>
              </a:r>
              <a:r>
                <a:rPr lang="en-US" sz="1200" b="1" i="0" dirty="0" err="1">
                  <a:effectLst/>
                </a:rPr>
                <a:t>operasi</a:t>
              </a:r>
              <a:r>
                <a:rPr lang="en-US" sz="1200" b="1" i="0" dirty="0">
                  <a:effectLst/>
                </a:rPr>
                <a:t> itu </a:t>
              </a:r>
              <a:r>
                <a:rPr lang="en-US" sz="1200" b="1" i="0" dirty="0" err="1">
                  <a:effectLst/>
                </a:rPr>
                <a:t>sendiri</a:t>
              </a:r>
              <a:r>
                <a:rPr lang="en-US" sz="1200" b="1" i="0" dirty="0">
                  <a:effectLst/>
                </a:rPr>
                <a:t> dan </a:t>
              </a:r>
              <a:r>
                <a:rPr lang="en-US" sz="1200" b="1" i="0" dirty="0" err="1">
                  <a:effectLst/>
                </a:rPr>
                <a:t>aplikasi</a:t>
              </a:r>
              <a:r>
                <a:rPr lang="en-US" sz="1200" b="1" i="0" dirty="0">
                  <a:effectLst/>
                </a:rPr>
                <a:t> </a:t>
              </a:r>
            </a:p>
            <a:p>
              <a:r>
                <a:rPr lang="en-US" sz="1200" b="1" i="0" dirty="0" err="1">
                  <a:effectLst/>
                </a:rPr>
                <a:t>bawaan</a:t>
              </a:r>
              <a:r>
                <a:rPr lang="en-US" sz="1200" b="1" i="0" dirty="0">
                  <a:effectLst/>
                </a:rPr>
                <a:t>, </a:t>
              </a:r>
              <a:r>
                <a:rPr lang="en-US" sz="1200" b="1" i="0" dirty="0" err="1">
                  <a:effectLst/>
                </a:rPr>
                <a:t>diverifikasi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secara</a:t>
              </a:r>
              <a:r>
                <a:rPr lang="en-US" sz="1200" b="1" i="0" dirty="0">
                  <a:effectLst/>
                </a:rPr>
                <a:t> digital oleh Google </a:t>
              </a:r>
              <a:r>
                <a:rPr lang="en-US" sz="1200" b="1" i="0" dirty="0" err="1">
                  <a:effectLst/>
                </a:rPr>
                <a:t>sebelum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diinstal</a:t>
              </a:r>
              <a:r>
                <a:rPr lang="en-US" sz="1200" b="1" i="0" dirty="0">
                  <a:effectLst/>
                </a:rPr>
                <a:t> atau </a:t>
              </a:r>
              <a:r>
                <a:rPr lang="en-US" sz="1200" b="1" i="0" dirty="0" err="1">
                  <a:effectLst/>
                </a:rPr>
                <a:t>diperbarui</a:t>
              </a:r>
              <a:r>
                <a:rPr lang="en-US" sz="1200" b="1" i="0" dirty="0">
                  <a:effectLst/>
                </a:rPr>
                <a:t>. </a:t>
              </a:r>
            </a:p>
            <a:p>
              <a:r>
                <a:rPr lang="en-US" sz="1200" b="1" i="0" dirty="0" err="1">
                  <a:effectLst/>
                </a:rPr>
                <a:t>Validasi</a:t>
              </a:r>
              <a:r>
                <a:rPr lang="en-US" sz="1200" b="1" i="0" dirty="0">
                  <a:effectLst/>
                </a:rPr>
                <a:t> digital ini </a:t>
              </a:r>
              <a:r>
                <a:rPr lang="en-US" sz="1200" b="1" i="0" dirty="0" err="1">
                  <a:effectLst/>
                </a:rPr>
                <a:t>membantu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mencegah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modifikasi</a:t>
              </a:r>
              <a:r>
                <a:rPr lang="en-US" sz="1200" b="1" i="0" dirty="0">
                  <a:effectLst/>
                </a:rPr>
                <a:t> yang </a:t>
              </a:r>
              <a:r>
                <a:rPr lang="en-US" sz="1200" b="1" i="0" dirty="0" err="1">
                  <a:effectLst/>
                </a:rPr>
                <a:t>tidak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sah</a:t>
              </a:r>
              <a:r>
                <a:rPr lang="en-US" sz="1200" b="1" i="0" dirty="0">
                  <a:effectLst/>
                </a:rPr>
                <a:t> atau </a:t>
              </a:r>
              <a:r>
                <a:rPr lang="en-US" sz="1200" b="1" i="0" dirty="0" err="1">
                  <a:effectLst/>
                </a:rPr>
                <a:t>penyisipan</a:t>
              </a:r>
              <a:r>
                <a:rPr lang="en-US" sz="1200" b="1" i="0" dirty="0">
                  <a:effectLst/>
                </a:rPr>
                <a:t> </a:t>
              </a:r>
            </a:p>
            <a:p>
              <a:r>
                <a:rPr lang="en-US" sz="1200" b="1" i="0" dirty="0" err="1">
                  <a:effectLst/>
                </a:rPr>
                <a:t>perangkat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lunak</a:t>
              </a:r>
              <a:r>
                <a:rPr lang="en-US" sz="1200" b="1" i="0" dirty="0">
                  <a:effectLst/>
                </a:rPr>
                <a:t> </a:t>
              </a:r>
              <a:r>
                <a:rPr lang="en-US" sz="1200" b="1" i="0" dirty="0" err="1">
                  <a:effectLst/>
                </a:rPr>
                <a:t>berbahaya</a:t>
              </a:r>
              <a:r>
                <a:rPr lang="en-US" sz="1200" b="1" i="0" dirty="0">
                  <a:effectLst/>
                </a:rPr>
                <a:t> ke dalam sistem.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25523"/>
              <a:ext cx="2059657" cy="2164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Validasi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Digital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64EFFC57-C836-450F-A41B-4B7B488FEDEF}"/>
              </a:ext>
            </a:extLst>
          </p:cNvPr>
          <p:cNvSpPr/>
          <p:nvPr/>
        </p:nvSpPr>
        <p:spPr>
          <a:xfrm>
            <a:off x="107504" y="2746203"/>
            <a:ext cx="644790" cy="678692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4E3F2F7E-C8EB-4E34-9B1C-6B9C92C860C4}"/>
              </a:ext>
            </a:extLst>
          </p:cNvPr>
          <p:cNvSpPr/>
          <p:nvPr/>
        </p:nvSpPr>
        <p:spPr>
          <a:xfrm>
            <a:off x="2000556" y="2890738"/>
            <a:ext cx="324367" cy="303731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24C19160-7CAC-4C0C-BE06-6A150BF4A00A}"/>
              </a:ext>
            </a:extLst>
          </p:cNvPr>
          <p:cNvSpPr/>
          <p:nvPr/>
        </p:nvSpPr>
        <p:spPr>
          <a:xfrm>
            <a:off x="1563923" y="1666050"/>
            <a:ext cx="323383" cy="288032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AAE849BB-0913-447F-970F-B92EA5028CBB}"/>
              </a:ext>
            </a:extLst>
          </p:cNvPr>
          <p:cNvSpPr/>
          <p:nvPr/>
        </p:nvSpPr>
        <p:spPr>
          <a:xfrm>
            <a:off x="1575915" y="4142699"/>
            <a:ext cx="290087" cy="314992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18C279-FAEF-489C-AB5B-B5CB0F37FF7C}"/>
              </a:ext>
            </a:extLst>
          </p:cNvPr>
          <p:cNvSpPr txBox="1"/>
          <p:nvPr/>
        </p:nvSpPr>
        <p:spPr>
          <a:xfrm>
            <a:off x="203377" y="4772558"/>
            <a:ext cx="8705652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cs typeface="Arial" pitchFamily="34" charset="0"/>
              </a:rPr>
              <a:t>Source :</a:t>
            </a:r>
            <a:r>
              <a:rPr lang="en-US" sz="800" dirty="0">
                <a:hlinkClick r:id="rId2"/>
              </a:rPr>
              <a:t>NEWS : </a:t>
            </a:r>
            <a:r>
              <a:rPr lang="en-US" sz="800" dirty="0" err="1">
                <a:hlinkClick r:id="rId2"/>
              </a:rPr>
              <a:t>Apakah</a:t>
            </a:r>
            <a:r>
              <a:rPr lang="en-US" sz="800" dirty="0">
                <a:hlinkClick r:id="rId2"/>
              </a:rPr>
              <a:t> Chrome OS Aman </a:t>
            </a:r>
            <a:r>
              <a:rPr lang="en-US" sz="800" dirty="0" err="1">
                <a:hlinkClick r:id="rId2"/>
              </a:rPr>
              <a:t>dari</a:t>
            </a:r>
            <a:r>
              <a:rPr lang="en-US" sz="800" dirty="0">
                <a:hlinkClick r:id="rId2"/>
              </a:rPr>
              <a:t> Virus? (cyberthreat.id)</a:t>
            </a:r>
            <a:endParaRPr lang="ko-KR" altLang="en-US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8218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1877</Words>
  <Application>Microsoft Office PowerPoint</Application>
  <PresentationFormat>On-screen Show (16:9)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Yu Gothic UI Semibold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mnurfauzan8@gmail.com</cp:lastModifiedBy>
  <cp:revision>162</cp:revision>
  <dcterms:created xsi:type="dcterms:W3CDTF">2016-12-05T23:26:54Z</dcterms:created>
  <dcterms:modified xsi:type="dcterms:W3CDTF">2023-06-28T06:44:51Z</dcterms:modified>
</cp:coreProperties>
</file>