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heme" Target="theme/theme1.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F7056-C431-4722-BAF0-68265048CC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2741BF-EE8D-4FAE-8235-FE7D7430B2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4E06FDF-5DA1-4028-869F-1C82A9B3722E}"/>
              </a:ext>
            </a:extLst>
          </p:cNvPr>
          <p:cNvSpPr>
            <a:spLocks noGrp="1"/>
          </p:cNvSpPr>
          <p:nvPr>
            <p:ph type="dt" sz="half" idx="10"/>
          </p:nvPr>
        </p:nvSpPr>
        <p:spPr/>
        <p:txBody>
          <a:bodyPr/>
          <a:lstStyle/>
          <a:p>
            <a:fld id="{51C48E93-5C60-465E-A382-9F4CAB1AEBC1}" type="datetimeFigureOut">
              <a:rPr lang="en-US" smtClean="0"/>
              <a:t>9/17/2022</a:t>
            </a:fld>
            <a:endParaRPr lang="en-US"/>
          </a:p>
        </p:txBody>
      </p:sp>
      <p:sp>
        <p:nvSpPr>
          <p:cNvPr id="5" name="Footer Placeholder 4">
            <a:extLst>
              <a:ext uri="{FF2B5EF4-FFF2-40B4-BE49-F238E27FC236}">
                <a16:creationId xmlns:a16="http://schemas.microsoft.com/office/drawing/2014/main" id="{7F8812A2-94E3-4901-8742-78759C067D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59994F-EB42-4D61-965F-F2CBE8905D2F}"/>
              </a:ext>
            </a:extLst>
          </p:cNvPr>
          <p:cNvSpPr>
            <a:spLocks noGrp="1"/>
          </p:cNvSpPr>
          <p:nvPr>
            <p:ph type="sldNum" sz="quarter" idx="12"/>
          </p:nvPr>
        </p:nvSpPr>
        <p:spPr/>
        <p:txBody>
          <a:bodyPr/>
          <a:lstStyle/>
          <a:p>
            <a:fld id="{08C1DE67-B078-4A40-A170-B5E0B5172FB4}" type="slidenum">
              <a:rPr lang="en-US" smtClean="0"/>
              <a:t>‹#›</a:t>
            </a:fld>
            <a:endParaRPr lang="en-US"/>
          </a:p>
        </p:txBody>
      </p:sp>
    </p:spTree>
    <p:extLst>
      <p:ext uri="{BB962C8B-B14F-4D97-AF65-F5344CB8AC3E}">
        <p14:creationId xmlns:p14="http://schemas.microsoft.com/office/powerpoint/2010/main" val="20569259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43650-FF48-4515-9F2C-9D7C461FD8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45DD82-F588-475A-8C9A-BA8E4B2B73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C50B87-3D26-4DE6-BD80-73E975AE2D13}"/>
              </a:ext>
            </a:extLst>
          </p:cNvPr>
          <p:cNvSpPr>
            <a:spLocks noGrp="1"/>
          </p:cNvSpPr>
          <p:nvPr>
            <p:ph type="dt" sz="half" idx="10"/>
          </p:nvPr>
        </p:nvSpPr>
        <p:spPr/>
        <p:txBody>
          <a:bodyPr/>
          <a:lstStyle/>
          <a:p>
            <a:fld id="{51C48E93-5C60-465E-A382-9F4CAB1AEBC1}" type="datetimeFigureOut">
              <a:rPr lang="en-US" smtClean="0"/>
              <a:t>9/17/2022</a:t>
            </a:fld>
            <a:endParaRPr lang="en-US"/>
          </a:p>
        </p:txBody>
      </p:sp>
      <p:sp>
        <p:nvSpPr>
          <p:cNvPr id="5" name="Footer Placeholder 4">
            <a:extLst>
              <a:ext uri="{FF2B5EF4-FFF2-40B4-BE49-F238E27FC236}">
                <a16:creationId xmlns:a16="http://schemas.microsoft.com/office/drawing/2014/main" id="{4F675819-CB19-4F3C-B429-2120445766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3955F-F55D-45E7-954E-778CAD574146}"/>
              </a:ext>
            </a:extLst>
          </p:cNvPr>
          <p:cNvSpPr>
            <a:spLocks noGrp="1"/>
          </p:cNvSpPr>
          <p:nvPr>
            <p:ph type="sldNum" sz="quarter" idx="12"/>
          </p:nvPr>
        </p:nvSpPr>
        <p:spPr/>
        <p:txBody>
          <a:bodyPr/>
          <a:lstStyle/>
          <a:p>
            <a:fld id="{08C1DE67-B078-4A40-A170-B5E0B5172FB4}" type="slidenum">
              <a:rPr lang="en-US" smtClean="0"/>
              <a:t>‹#›</a:t>
            </a:fld>
            <a:endParaRPr lang="en-US"/>
          </a:p>
        </p:txBody>
      </p:sp>
    </p:spTree>
    <p:extLst>
      <p:ext uri="{BB962C8B-B14F-4D97-AF65-F5344CB8AC3E}">
        <p14:creationId xmlns:p14="http://schemas.microsoft.com/office/powerpoint/2010/main" val="383963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0C4B58-1DF9-44E0-B935-06B493C6AB6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2DAB8A-5429-4E94-816B-17CEE06640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257D3C-611C-4996-996E-7E4691B9A4F9}"/>
              </a:ext>
            </a:extLst>
          </p:cNvPr>
          <p:cNvSpPr>
            <a:spLocks noGrp="1"/>
          </p:cNvSpPr>
          <p:nvPr>
            <p:ph type="dt" sz="half" idx="10"/>
          </p:nvPr>
        </p:nvSpPr>
        <p:spPr/>
        <p:txBody>
          <a:bodyPr/>
          <a:lstStyle/>
          <a:p>
            <a:fld id="{51C48E93-5C60-465E-A382-9F4CAB1AEBC1}" type="datetimeFigureOut">
              <a:rPr lang="en-US" smtClean="0"/>
              <a:t>9/17/2022</a:t>
            </a:fld>
            <a:endParaRPr lang="en-US"/>
          </a:p>
        </p:txBody>
      </p:sp>
      <p:sp>
        <p:nvSpPr>
          <p:cNvPr id="5" name="Footer Placeholder 4">
            <a:extLst>
              <a:ext uri="{FF2B5EF4-FFF2-40B4-BE49-F238E27FC236}">
                <a16:creationId xmlns:a16="http://schemas.microsoft.com/office/drawing/2014/main" id="{B7C5FE73-0C2F-4205-A965-F853AB0350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589C07-FD27-45FF-B618-D566D351C7B8}"/>
              </a:ext>
            </a:extLst>
          </p:cNvPr>
          <p:cNvSpPr>
            <a:spLocks noGrp="1"/>
          </p:cNvSpPr>
          <p:nvPr>
            <p:ph type="sldNum" sz="quarter" idx="12"/>
          </p:nvPr>
        </p:nvSpPr>
        <p:spPr/>
        <p:txBody>
          <a:bodyPr/>
          <a:lstStyle/>
          <a:p>
            <a:fld id="{08C1DE67-B078-4A40-A170-B5E0B5172FB4}" type="slidenum">
              <a:rPr lang="en-US" smtClean="0"/>
              <a:t>‹#›</a:t>
            </a:fld>
            <a:endParaRPr lang="en-US"/>
          </a:p>
        </p:txBody>
      </p:sp>
    </p:spTree>
    <p:extLst>
      <p:ext uri="{BB962C8B-B14F-4D97-AF65-F5344CB8AC3E}">
        <p14:creationId xmlns:p14="http://schemas.microsoft.com/office/powerpoint/2010/main" val="3478180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4B2C9-D7E7-4361-8C42-F6355518F9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602C48-F9FB-455E-8303-23C68B2BCC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8BF6E8-81D7-4DB3-976F-89A6D609FAB0}"/>
              </a:ext>
            </a:extLst>
          </p:cNvPr>
          <p:cNvSpPr>
            <a:spLocks noGrp="1"/>
          </p:cNvSpPr>
          <p:nvPr>
            <p:ph type="dt" sz="half" idx="10"/>
          </p:nvPr>
        </p:nvSpPr>
        <p:spPr/>
        <p:txBody>
          <a:bodyPr/>
          <a:lstStyle/>
          <a:p>
            <a:fld id="{51C48E93-5C60-465E-A382-9F4CAB1AEBC1}" type="datetimeFigureOut">
              <a:rPr lang="en-US" smtClean="0"/>
              <a:t>9/17/2022</a:t>
            </a:fld>
            <a:endParaRPr lang="en-US"/>
          </a:p>
        </p:txBody>
      </p:sp>
      <p:sp>
        <p:nvSpPr>
          <p:cNvPr id="5" name="Footer Placeholder 4">
            <a:extLst>
              <a:ext uri="{FF2B5EF4-FFF2-40B4-BE49-F238E27FC236}">
                <a16:creationId xmlns:a16="http://schemas.microsoft.com/office/drawing/2014/main" id="{DC34E49C-C59B-4B39-93EC-ECCD249B0C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369AD8-FD57-4352-B5A5-ECF010D2C571}"/>
              </a:ext>
            </a:extLst>
          </p:cNvPr>
          <p:cNvSpPr>
            <a:spLocks noGrp="1"/>
          </p:cNvSpPr>
          <p:nvPr>
            <p:ph type="sldNum" sz="quarter" idx="12"/>
          </p:nvPr>
        </p:nvSpPr>
        <p:spPr/>
        <p:txBody>
          <a:bodyPr/>
          <a:lstStyle/>
          <a:p>
            <a:fld id="{08C1DE67-B078-4A40-A170-B5E0B5172FB4}" type="slidenum">
              <a:rPr lang="en-US" smtClean="0"/>
              <a:t>‹#›</a:t>
            </a:fld>
            <a:endParaRPr lang="en-US"/>
          </a:p>
        </p:txBody>
      </p:sp>
    </p:spTree>
    <p:extLst>
      <p:ext uri="{BB962C8B-B14F-4D97-AF65-F5344CB8AC3E}">
        <p14:creationId xmlns:p14="http://schemas.microsoft.com/office/powerpoint/2010/main" val="2575044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62D28-5D3A-4590-9906-38907EEA5F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A1FDDB-5CC4-421B-BFE7-A9D7B4AD2F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1C4E57-5034-4946-8D6E-3589D28F6A34}"/>
              </a:ext>
            </a:extLst>
          </p:cNvPr>
          <p:cNvSpPr>
            <a:spLocks noGrp="1"/>
          </p:cNvSpPr>
          <p:nvPr>
            <p:ph type="dt" sz="half" idx="10"/>
          </p:nvPr>
        </p:nvSpPr>
        <p:spPr/>
        <p:txBody>
          <a:bodyPr/>
          <a:lstStyle/>
          <a:p>
            <a:fld id="{51C48E93-5C60-465E-A382-9F4CAB1AEBC1}" type="datetimeFigureOut">
              <a:rPr lang="en-US" smtClean="0"/>
              <a:t>9/17/2022</a:t>
            </a:fld>
            <a:endParaRPr lang="en-US"/>
          </a:p>
        </p:txBody>
      </p:sp>
      <p:sp>
        <p:nvSpPr>
          <p:cNvPr id="5" name="Footer Placeholder 4">
            <a:extLst>
              <a:ext uri="{FF2B5EF4-FFF2-40B4-BE49-F238E27FC236}">
                <a16:creationId xmlns:a16="http://schemas.microsoft.com/office/drawing/2014/main" id="{7A4D77AC-485E-4BEE-9D43-96DC40D8AC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DED398-E423-46BE-8F7F-C7C5C2CCBE80}"/>
              </a:ext>
            </a:extLst>
          </p:cNvPr>
          <p:cNvSpPr>
            <a:spLocks noGrp="1"/>
          </p:cNvSpPr>
          <p:nvPr>
            <p:ph type="sldNum" sz="quarter" idx="12"/>
          </p:nvPr>
        </p:nvSpPr>
        <p:spPr/>
        <p:txBody>
          <a:bodyPr/>
          <a:lstStyle/>
          <a:p>
            <a:fld id="{08C1DE67-B078-4A40-A170-B5E0B5172FB4}" type="slidenum">
              <a:rPr lang="en-US" smtClean="0"/>
              <a:t>‹#›</a:t>
            </a:fld>
            <a:endParaRPr lang="en-US"/>
          </a:p>
        </p:txBody>
      </p:sp>
    </p:spTree>
    <p:extLst>
      <p:ext uri="{BB962C8B-B14F-4D97-AF65-F5344CB8AC3E}">
        <p14:creationId xmlns:p14="http://schemas.microsoft.com/office/powerpoint/2010/main" val="30067288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66853-92B9-4CE7-9BB1-483BE86993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8AF8BC-3338-4DF8-9AE2-0123C78E54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0EB9D5-2600-44C9-A421-5B4419D711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70D582-E76D-483E-968B-306A756B816B}"/>
              </a:ext>
            </a:extLst>
          </p:cNvPr>
          <p:cNvSpPr>
            <a:spLocks noGrp="1"/>
          </p:cNvSpPr>
          <p:nvPr>
            <p:ph type="dt" sz="half" idx="10"/>
          </p:nvPr>
        </p:nvSpPr>
        <p:spPr/>
        <p:txBody>
          <a:bodyPr/>
          <a:lstStyle/>
          <a:p>
            <a:fld id="{51C48E93-5C60-465E-A382-9F4CAB1AEBC1}" type="datetimeFigureOut">
              <a:rPr lang="en-US" smtClean="0"/>
              <a:t>9/17/2022</a:t>
            </a:fld>
            <a:endParaRPr lang="en-US"/>
          </a:p>
        </p:txBody>
      </p:sp>
      <p:sp>
        <p:nvSpPr>
          <p:cNvPr id="6" name="Footer Placeholder 5">
            <a:extLst>
              <a:ext uri="{FF2B5EF4-FFF2-40B4-BE49-F238E27FC236}">
                <a16:creationId xmlns:a16="http://schemas.microsoft.com/office/drawing/2014/main" id="{32217E78-B88E-44FD-96BC-E4AA63BFDE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50D98F-0001-46D2-8837-00E8ABA2D23D}"/>
              </a:ext>
            </a:extLst>
          </p:cNvPr>
          <p:cNvSpPr>
            <a:spLocks noGrp="1"/>
          </p:cNvSpPr>
          <p:nvPr>
            <p:ph type="sldNum" sz="quarter" idx="12"/>
          </p:nvPr>
        </p:nvSpPr>
        <p:spPr/>
        <p:txBody>
          <a:bodyPr/>
          <a:lstStyle/>
          <a:p>
            <a:fld id="{08C1DE67-B078-4A40-A170-B5E0B5172FB4}" type="slidenum">
              <a:rPr lang="en-US" smtClean="0"/>
              <a:t>‹#›</a:t>
            </a:fld>
            <a:endParaRPr lang="en-US"/>
          </a:p>
        </p:txBody>
      </p:sp>
    </p:spTree>
    <p:extLst>
      <p:ext uri="{BB962C8B-B14F-4D97-AF65-F5344CB8AC3E}">
        <p14:creationId xmlns:p14="http://schemas.microsoft.com/office/powerpoint/2010/main" val="2986901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6B2D9-58EC-48C3-B1B8-65323FDCE1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78E318D-5C80-49F9-B346-35CEE4856A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06824F-648B-4D36-8C32-80B81D2809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4C8238-9FF0-4013-A9F8-893ACC7518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F0C1161-6AE3-4545-A2CB-D314DEAD124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581CBDA-988A-43BA-A213-170F0E3826AC}"/>
              </a:ext>
            </a:extLst>
          </p:cNvPr>
          <p:cNvSpPr>
            <a:spLocks noGrp="1"/>
          </p:cNvSpPr>
          <p:nvPr>
            <p:ph type="dt" sz="half" idx="10"/>
          </p:nvPr>
        </p:nvSpPr>
        <p:spPr/>
        <p:txBody>
          <a:bodyPr/>
          <a:lstStyle/>
          <a:p>
            <a:fld id="{51C48E93-5C60-465E-A382-9F4CAB1AEBC1}" type="datetimeFigureOut">
              <a:rPr lang="en-US" smtClean="0"/>
              <a:t>9/17/2022</a:t>
            </a:fld>
            <a:endParaRPr lang="en-US"/>
          </a:p>
        </p:txBody>
      </p:sp>
      <p:sp>
        <p:nvSpPr>
          <p:cNvPr id="8" name="Footer Placeholder 7">
            <a:extLst>
              <a:ext uri="{FF2B5EF4-FFF2-40B4-BE49-F238E27FC236}">
                <a16:creationId xmlns:a16="http://schemas.microsoft.com/office/drawing/2014/main" id="{070A8CC8-8DE5-43B4-B035-85F71CFA4EB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2EAB36-99FC-4221-AEFC-462EEC3A7616}"/>
              </a:ext>
            </a:extLst>
          </p:cNvPr>
          <p:cNvSpPr>
            <a:spLocks noGrp="1"/>
          </p:cNvSpPr>
          <p:nvPr>
            <p:ph type="sldNum" sz="quarter" idx="12"/>
          </p:nvPr>
        </p:nvSpPr>
        <p:spPr/>
        <p:txBody>
          <a:bodyPr/>
          <a:lstStyle/>
          <a:p>
            <a:fld id="{08C1DE67-B078-4A40-A170-B5E0B5172FB4}" type="slidenum">
              <a:rPr lang="en-US" smtClean="0"/>
              <a:t>‹#›</a:t>
            </a:fld>
            <a:endParaRPr lang="en-US"/>
          </a:p>
        </p:txBody>
      </p:sp>
    </p:spTree>
    <p:extLst>
      <p:ext uri="{BB962C8B-B14F-4D97-AF65-F5344CB8AC3E}">
        <p14:creationId xmlns:p14="http://schemas.microsoft.com/office/powerpoint/2010/main" val="2322642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EFD35-587D-475D-9070-1A4328DE20A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E668F9-A3DF-4402-9E3D-54D34065A8FC}"/>
              </a:ext>
            </a:extLst>
          </p:cNvPr>
          <p:cNvSpPr>
            <a:spLocks noGrp="1"/>
          </p:cNvSpPr>
          <p:nvPr>
            <p:ph type="dt" sz="half" idx="10"/>
          </p:nvPr>
        </p:nvSpPr>
        <p:spPr/>
        <p:txBody>
          <a:bodyPr/>
          <a:lstStyle/>
          <a:p>
            <a:fld id="{51C48E93-5C60-465E-A382-9F4CAB1AEBC1}" type="datetimeFigureOut">
              <a:rPr lang="en-US" smtClean="0"/>
              <a:t>9/17/2022</a:t>
            </a:fld>
            <a:endParaRPr lang="en-US"/>
          </a:p>
        </p:txBody>
      </p:sp>
      <p:sp>
        <p:nvSpPr>
          <p:cNvPr id="4" name="Footer Placeholder 3">
            <a:extLst>
              <a:ext uri="{FF2B5EF4-FFF2-40B4-BE49-F238E27FC236}">
                <a16:creationId xmlns:a16="http://schemas.microsoft.com/office/drawing/2014/main" id="{177625DA-00B3-4626-9C63-15410F6469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2762FA-3D2F-465D-830C-C30E9D84E075}"/>
              </a:ext>
            </a:extLst>
          </p:cNvPr>
          <p:cNvSpPr>
            <a:spLocks noGrp="1"/>
          </p:cNvSpPr>
          <p:nvPr>
            <p:ph type="sldNum" sz="quarter" idx="12"/>
          </p:nvPr>
        </p:nvSpPr>
        <p:spPr/>
        <p:txBody>
          <a:bodyPr/>
          <a:lstStyle/>
          <a:p>
            <a:fld id="{08C1DE67-B078-4A40-A170-B5E0B5172FB4}" type="slidenum">
              <a:rPr lang="en-US" smtClean="0"/>
              <a:t>‹#›</a:t>
            </a:fld>
            <a:endParaRPr lang="en-US"/>
          </a:p>
        </p:txBody>
      </p:sp>
    </p:spTree>
    <p:extLst>
      <p:ext uri="{BB962C8B-B14F-4D97-AF65-F5344CB8AC3E}">
        <p14:creationId xmlns:p14="http://schemas.microsoft.com/office/powerpoint/2010/main" val="2418877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4DE302F-3CAE-43B4-B13E-428C0B0DF185}"/>
              </a:ext>
            </a:extLst>
          </p:cNvPr>
          <p:cNvSpPr>
            <a:spLocks noGrp="1"/>
          </p:cNvSpPr>
          <p:nvPr>
            <p:ph type="dt" sz="half" idx="10"/>
          </p:nvPr>
        </p:nvSpPr>
        <p:spPr/>
        <p:txBody>
          <a:bodyPr/>
          <a:lstStyle/>
          <a:p>
            <a:fld id="{51C48E93-5C60-465E-A382-9F4CAB1AEBC1}" type="datetimeFigureOut">
              <a:rPr lang="en-US" smtClean="0"/>
              <a:t>9/17/2022</a:t>
            </a:fld>
            <a:endParaRPr lang="en-US"/>
          </a:p>
        </p:txBody>
      </p:sp>
      <p:sp>
        <p:nvSpPr>
          <p:cNvPr id="3" name="Footer Placeholder 2">
            <a:extLst>
              <a:ext uri="{FF2B5EF4-FFF2-40B4-BE49-F238E27FC236}">
                <a16:creationId xmlns:a16="http://schemas.microsoft.com/office/drawing/2014/main" id="{AF2DB885-CFEC-4EBC-B6AF-3FFD47B332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3075D2-3632-4093-88D7-C996B7957873}"/>
              </a:ext>
            </a:extLst>
          </p:cNvPr>
          <p:cNvSpPr>
            <a:spLocks noGrp="1"/>
          </p:cNvSpPr>
          <p:nvPr>
            <p:ph type="sldNum" sz="quarter" idx="12"/>
          </p:nvPr>
        </p:nvSpPr>
        <p:spPr/>
        <p:txBody>
          <a:bodyPr/>
          <a:lstStyle/>
          <a:p>
            <a:fld id="{08C1DE67-B078-4A40-A170-B5E0B5172FB4}" type="slidenum">
              <a:rPr lang="en-US" smtClean="0"/>
              <a:t>‹#›</a:t>
            </a:fld>
            <a:endParaRPr lang="en-US"/>
          </a:p>
        </p:txBody>
      </p:sp>
    </p:spTree>
    <p:extLst>
      <p:ext uri="{BB962C8B-B14F-4D97-AF65-F5344CB8AC3E}">
        <p14:creationId xmlns:p14="http://schemas.microsoft.com/office/powerpoint/2010/main" val="2354635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1AA7F-2387-4C83-9FEE-1C31D8013E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5D85673-18C3-4D40-91CE-02166622E2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8B3863-4B56-41F3-A3D3-C615BF42FB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66F42B-4584-4686-B18C-D38ACEB6F72D}"/>
              </a:ext>
            </a:extLst>
          </p:cNvPr>
          <p:cNvSpPr>
            <a:spLocks noGrp="1"/>
          </p:cNvSpPr>
          <p:nvPr>
            <p:ph type="dt" sz="half" idx="10"/>
          </p:nvPr>
        </p:nvSpPr>
        <p:spPr/>
        <p:txBody>
          <a:bodyPr/>
          <a:lstStyle/>
          <a:p>
            <a:fld id="{51C48E93-5C60-465E-A382-9F4CAB1AEBC1}" type="datetimeFigureOut">
              <a:rPr lang="en-US" smtClean="0"/>
              <a:t>9/17/2022</a:t>
            </a:fld>
            <a:endParaRPr lang="en-US"/>
          </a:p>
        </p:txBody>
      </p:sp>
      <p:sp>
        <p:nvSpPr>
          <p:cNvPr id="6" name="Footer Placeholder 5">
            <a:extLst>
              <a:ext uri="{FF2B5EF4-FFF2-40B4-BE49-F238E27FC236}">
                <a16:creationId xmlns:a16="http://schemas.microsoft.com/office/drawing/2014/main" id="{6A737A27-9797-4BE5-9C99-03AFA55D23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5C6FA5-8F94-43D8-A973-F286D9EFCCD0}"/>
              </a:ext>
            </a:extLst>
          </p:cNvPr>
          <p:cNvSpPr>
            <a:spLocks noGrp="1"/>
          </p:cNvSpPr>
          <p:nvPr>
            <p:ph type="sldNum" sz="quarter" idx="12"/>
          </p:nvPr>
        </p:nvSpPr>
        <p:spPr/>
        <p:txBody>
          <a:bodyPr/>
          <a:lstStyle/>
          <a:p>
            <a:fld id="{08C1DE67-B078-4A40-A170-B5E0B5172FB4}" type="slidenum">
              <a:rPr lang="en-US" smtClean="0"/>
              <a:t>‹#›</a:t>
            </a:fld>
            <a:endParaRPr lang="en-US"/>
          </a:p>
        </p:txBody>
      </p:sp>
    </p:spTree>
    <p:extLst>
      <p:ext uri="{BB962C8B-B14F-4D97-AF65-F5344CB8AC3E}">
        <p14:creationId xmlns:p14="http://schemas.microsoft.com/office/powerpoint/2010/main" val="3972719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3A16D-2BCD-405C-8893-7A7D596B11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44E677-46DB-4750-BA90-F10EABCB1B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2F4B3BF-B80B-4355-8C55-E4C399F2AE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E2708C-A7A9-4F8F-8E5B-BEB732FB28BC}"/>
              </a:ext>
            </a:extLst>
          </p:cNvPr>
          <p:cNvSpPr>
            <a:spLocks noGrp="1"/>
          </p:cNvSpPr>
          <p:nvPr>
            <p:ph type="dt" sz="half" idx="10"/>
          </p:nvPr>
        </p:nvSpPr>
        <p:spPr/>
        <p:txBody>
          <a:bodyPr/>
          <a:lstStyle/>
          <a:p>
            <a:fld id="{51C48E93-5C60-465E-A382-9F4CAB1AEBC1}" type="datetimeFigureOut">
              <a:rPr lang="en-US" smtClean="0"/>
              <a:t>9/17/2022</a:t>
            </a:fld>
            <a:endParaRPr lang="en-US"/>
          </a:p>
        </p:txBody>
      </p:sp>
      <p:sp>
        <p:nvSpPr>
          <p:cNvPr id="6" name="Footer Placeholder 5">
            <a:extLst>
              <a:ext uri="{FF2B5EF4-FFF2-40B4-BE49-F238E27FC236}">
                <a16:creationId xmlns:a16="http://schemas.microsoft.com/office/drawing/2014/main" id="{90DE9394-B5E4-4921-97D1-A4662E0A71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92854F-C395-4741-BA20-8CC368378BA6}"/>
              </a:ext>
            </a:extLst>
          </p:cNvPr>
          <p:cNvSpPr>
            <a:spLocks noGrp="1"/>
          </p:cNvSpPr>
          <p:nvPr>
            <p:ph type="sldNum" sz="quarter" idx="12"/>
          </p:nvPr>
        </p:nvSpPr>
        <p:spPr/>
        <p:txBody>
          <a:bodyPr/>
          <a:lstStyle/>
          <a:p>
            <a:fld id="{08C1DE67-B078-4A40-A170-B5E0B5172FB4}" type="slidenum">
              <a:rPr lang="en-US" smtClean="0"/>
              <a:t>‹#›</a:t>
            </a:fld>
            <a:endParaRPr lang="en-US"/>
          </a:p>
        </p:txBody>
      </p:sp>
    </p:spTree>
    <p:extLst>
      <p:ext uri="{BB962C8B-B14F-4D97-AF65-F5344CB8AC3E}">
        <p14:creationId xmlns:p14="http://schemas.microsoft.com/office/powerpoint/2010/main" val="4038198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28C99A-2187-42DD-B0D0-D6B860E6CC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E394B70-1664-49FE-88F5-F6C643AB4F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F1B370-14D2-4C48-B21D-8DF0688A16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1C48E93-5C60-465E-A382-9F4CAB1AEBC1}" type="datetimeFigureOut">
              <a:rPr lang="en-US" smtClean="0"/>
              <a:t>9/17/2022</a:t>
            </a:fld>
            <a:endParaRPr lang="en-US"/>
          </a:p>
        </p:txBody>
      </p:sp>
      <p:sp>
        <p:nvSpPr>
          <p:cNvPr id="5" name="Footer Placeholder 4">
            <a:extLst>
              <a:ext uri="{FF2B5EF4-FFF2-40B4-BE49-F238E27FC236}">
                <a16:creationId xmlns:a16="http://schemas.microsoft.com/office/drawing/2014/main" id="{7EBC12C1-512F-43D3-A525-2F506495E6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A13ACE-1E1F-4E7E-B85A-AE25673220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C1DE67-B078-4A40-A170-B5E0B5172FB4}" type="slidenum">
              <a:rPr lang="en-US" smtClean="0"/>
              <a:t>‹#›</a:t>
            </a:fld>
            <a:endParaRPr lang="en-US"/>
          </a:p>
        </p:txBody>
      </p:sp>
    </p:spTree>
    <p:extLst>
      <p:ext uri="{BB962C8B-B14F-4D97-AF65-F5344CB8AC3E}">
        <p14:creationId xmlns:p14="http://schemas.microsoft.com/office/powerpoint/2010/main" val="12584705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9.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5.xml.rels><?xml version="1.0" encoding="UTF-8" standalone="yes"?>
<Relationships xmlns="http://schemas.openxmlformats.org/package/2006/relationships"><Relationship Id="rId2" Type="http://schemas.openxmlformats.org/officeDocument/2006/relationships/hyperlink" Target="https://www.detik.com/edu/detikpedia/d-5907217/10-agama-terbesar-dunia-mana-yang-bakal-mendominasi-tahun-2050" TargetMode="External" /><Relationship Id="rId1" Type="http://schemas.openxmlformats.org/officeDocument/2006/relationships/slideLayout" Target="../slideLayouts/slideLayout9.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87A5612-D202-43EF-BF97-43883C0A26C4}"/>
              </a:ext>
            </a:extLst>
          </p:cNvPr>
          <p:cNvSpPr>
            <a:spLocks noGrp="1"/>
          </p:cNvSpPr>
          <p:nvPr>
            <p:ph type="title"/>
          </p:nvPr>
        </p:nvSpPr>
        <p:spPr>
          <a:xfrm>
            <a:off x="4908947" y="550333"/>
            <a:ext cx="1966118" cy="511110"/>
          </a:xfrm>
        </p:spPr>
        <p:txBody>
          <a:bodyPr>
            <a:normAutofit/>
          </a:bodyPr>
          <a:lstStyle/>
          <a:p>
            <a:r>
              <a:rPr lang="en-US" sz="2800" b="1" dirty="0">
                <a:latin typeface="Arial" panose="020B0604020202020204" pitchFamily="34" charset="0"/>
                <a:cs typeface="Arial" panose="020B0604020202020204" pitchFamily="34" charset="0"/>
              </a:rPr>
              <a:t>“AGAMA”</a:t>
            </a:r>
          </a:p>
        </p:txBody>
      </p:sp>
      <p:pic>
        <p:nvPicPr>
          <p:cNvPr id="8" name="Picture Placeholder 7">
            <a:extLst>
              <a:ext uri="{FF2B5EF4-FFF2-40B4-BE49-F238E27FC236}">
                <a16:creationId xmlns:a16="http://schemas.microsoft.com/office/drawing/2014/main" id="{26F0B24E-70F4-4902-BA43-B1AAD0C2EEB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508" r="2508"/>
          <a:stretch>
            <a:fillRect/>
          </a:stretch>
        </p:blipFill>
        <p:spPr>
          <a:xfrm>
            <a:off x="2805906" y="992187"/>
            <a:ext cx="6172200" cy="4873625"/>
          </a:xfrm>
        </p:spPr>
      </p:pic>
      <p:sp>
        <p:nvSpPr>
          <p:cNvPr id="9" name="Title 3">
            <a:extLst>
              <a:ext uri="{FF2B5EF4-FFF2-40B4-BE49-F238E27FC236}">
                <a16:creationId xmlns:a16="http://schemas.microsoft.com/office/drawing/2014/main" id="{5B5F6064-05A0-451D-BB13-E983AABAE803}"/>
              </a:ext>
            </a:extLst>
          </p:cNvPr>
          <p:cNvSpPr txBox="1">
            <a:spLocks/>
          </p:cNvSpPr>
          <p:nvPr/>
        </p:nvSpPr>
        <p:spPr>
          <a:xfrm>
            <a:off x="4058510" y="5495958"/>
            <a:ext cx="3666992" cy="119691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1600" b="1" dirty="0" err="1">
                <a:latin typeface="Arial" panose="020B0604020202020204" pitchFamily="34" charset="0"/>
                <a:cs typeface="Arial" panose="020B0604020202020204" pitchFamily="34" charset="0"/>
              </a:rPr>
              <a:t>Universitas</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Pamulang</a:t>
            </a:r>
            <a:endParaRPr lang="en-US" sz="1600" b="1" dirty="0">
              <a:latin typeface="Arial" panose="020B0604020202020204" pitchFamily="34" charset="0"/>
              <a:cs typeface="Arial" panose="020B0604020202020204" pitchFamily="34" charset="0"/>
            </a:endParaRPr>
          </a:p>
          <a:p>
            <a:pPr algn="ctr"/>
            <a:r>
              <a:rPr lang="en-US" sz="1600" b="1" dirty="0" err="1">
                <a:latin typeface="Arial" panose="020B0604020202020204" pitchFamily="34" charset="0"/>
                <a:cs typeface="Arial" panose="020B0604020202020204" pitchFamily="34" charset="0"/>
              </a:rPr>
              <a:t>Fakultas</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Ilmu</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Komputer</a:t>
            </a:r>
            <a:br>
              <a:rPr lang="en-US" sz="1600" b="1" dirty="0">
                <a:latin typeface="Arial" panose="020B0604020202020204" pitchFamily="34" charset="0"/>
                <a:cs typeface="Arial" panose="020B0604020202020204" pitchFamily="34" charset="0"/>
              </a:rPr>
            </a:br>
            <a:r>
              <a:rPr lang="en-US" sz="1600" b="1" dirty="0">
                <a:latin typeface="Arial" panose="020B0604020202020204" pitchFamily="34" charset="0"/>
                <a:cs typeface="Arial" panose="020B0604020202020204" pitchFamily="34" charset="0"/>
              </a:rPr>
              <a:t>Prodi </a:t>
            </a:r>
            <a:r>
              <a:rPr lang="en-US" sz="1600" b="1" dirty="0" err="1">
                <a:latin typeface="Arial" panose="020B0604020202020204" pitchFamily="34" charset="0"/>
                <a:cs typeface="Arial" panose="020B0604020202020204" pitchFamily="34" charset="0"/>
              </a:rPr>
              <a:t>Sistem</a:t>
            </a:r>
            <a:r>
              <a:rPr lang="en-US" sz="1600" b="1" dirty="0">
                <a:latin typeface="Arial" panose="020B0604020202020204" pitchFamily="34" charset="0"/>
                <a:cs typeface="Arial" panose="020B0604020202020204" pitchFamily="34" charset="0"/>
              </a:rPr>
              <a:t> </a:t>
            </a:r>
            <a:r>
              <a:rPr lang="en-US" sz="1600" b="1" dirty="0" err="1">
                <a:latin typeface="Arial" panose="020B0604020202020204" pitchFamily="34" charset="0"/>
                <a:cs typeface="Arial" panose="020B0604020202020204" pitchFamily="34" charset="0"/>
              </a:rPr>
              <a:t>Indormasi</a:t>
            </a:r>
            <a:endParaRPr lang="en-US" sz="1600" b="1" dirty="0">
              <a:latin typeface="Arial" panose="020B0604020202020204" pitchFamily="34" charset="0"/>
              <a:cs typeface="Arial" panose="020B0604020202020204" pitchFamily="34" charset="0"/>
            </a:endParaRPr>
          </a:p>
          <a:p>
            <a:pPr algn="ctr"/>
            <a:r>
              <a:rPr lang="en-US" sz="1600" b="1" dirty="0">
                <a:latin typeface="Arial" panose="020B0604020202020204" pitchFamily="34" charset="0"/>
                <a:cs typeface="Arial" panose="020B0604020202020204" pitchFamily="34" charset="0"/>
              </a:rPr>
              <a:t>2022/2023</a:t>
            </a:r>
            <a:br>
              <a:rPr lang="en-US" sz="1600" b="1" dirty="0">
                <a:latin typeface="Arial" panose="020B0604020202020204" pitchFamily="34" charset="0"/>
                <a:cs typeface="Arial" panose="020B0604020202020204" pitchFamily="34" charset="0"/>
              </a:rPr>
            </a:br>
            <a:endParaRPr lang="en-US" sz="1600" b="1" dirty="0">
              <a:latin typeface="Arial" panose="020B0604020202020204" pitchFamily="34" charset="0"/>
              <a:cs typeface="Arial" panose="020B0604020202020204" pitchFamily="34" charset="0"/>
            </a:endParaRPr>
          </a:p>
        </p:txBody>
      </p:sp>
      <p:sp>
        <p:nvSpPr>
          <p:cNvPr id="10" name="Title 3">
            <a:extLst>
              <a:ext uri="{FF2B5EF4-FFF2-40B4-BE49-F238E27FC236}">
                <a16:creationId xmlns:a16="http://schemas.microsoft.com/office/drawing/2014/main" id="{08E2B81D-E642-49FE-B6B7-245B1D27AFA0}"/>
              </a:ext>
            </a:extLst>
          </p:cNvPr>
          <p:cNvSpPr txBox="1">
            <a:spLocks/>
          </p:cNvSpPr>
          <p:nvPr/>
        </p:nvSpPr>
        <p:spPr>
          <a:xfrm>
            <a:off x="8071710" y="3428999"/>
            <a:ext cx="3666992" cy="119691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1200" b="1" dirty="0" err="1">
                <a:latin typeface="Arial" panose="020B0604020202020204" pitchFamily="34" charset="0"/>
                <a:cs typeface="Arial" panose="020B0604020202020204" pitchFamily="34" charset="0"/>
              </a:rPr>
              <a:t>Disusun</a:t>
            </a:r>
            <a:r>
              <a:rPr lang="en-US" sz="1200" b="1" dirty="0">
                <a:latin typeface="Arial" panose="020B0604020202020204" pitchFamily="34" charset="0"/>
                <a:cs typeface="Arial" panose="020B0604020202020204" pitchFamily="34" charset="0"/>
              </a:rPr>
              <a:t> Oleh</a:t>
            </a:r>
          </a:p>
          <a:p>
            <a:pPr algn="ctr"/>
            <a:r>
              <a:rPr lang="en-US" sz="1200" b="1" dirty="0">
                <a:latin typeface="Arial" panose="020B0604020202020204" pitchFamily="34" charset="0"/>
                <a:cs typeface="Arial" panose="020B0604020202020204" pitchFamily="34" charset="0"/>
              </a:rPr>
              <a:t>Ferry Samudra 221011700115</a:t>
            </a:r>
          </a:p>
          <a:p>
            <a:pPr algn="ctr"/>
            <a:r>
              <a:rPr lang="en-US" sz="1200" b="1" dirty="0" err="1">
                <a:latin typeface="Arial" panose="020B0604020202020204" pitchFamily="34" charset="0"/>
                <a:cs typeface="Arial" panose="020B0604020202020204" pitchFamily="34" charset="0"/>
              </a:rPr>
              <a:t>Noufal</a:t>
            </a:r>
            <a:r>
              <a:rPr lang="en-US" sz="1200" b="1" dirty="0">
                <a:latin typeface="Arial" panose="020B0604020202020204" pitchFamily="34" charset="0"/>
                <a:cs typeface="Arial" panose="020B0604020202020204" pitchFamily="34" charset="0"/>
              </a:rPr>
              <a:t> Farhan  221011700463</a:t>
            </a:r>
            <a:br>
              <a:rPr lang="en-US" sz="1600" b="1" dirty="0">
                <a:latin typeface="Arial" panose="020B0604020202020204" pitchFamily="34" charset="0"/>
                <a:cs typeface="Arial" panose="020B0604020202020204" pitchFamily="34" charset="0"/>
              </a:rPr>
            </a:br>
            <a:endParaRPr lang="en-US" sz="1600" b="1" dirty="0">
              <a:latin typeface="Arial" panose="020B0604020202020204" pitchFamily="34" charset="0"/>
              <a:cs typeface="Arial" panose="020B0604020202020204" pitchFamily="34" charset="0"/>
            </a:endParaRPr>
          </a:p>
        </p:txBody>
      </p:sp>
      <p:sp>
        <p:nvSpPr>
          <p:cNvPr id="11" name="Title 3">
            <a:extLst>
              <a:ext uri="{FF2B5EF4-FFF2-40B4-BE49-F238E27FC236}">
                <a16:creationId xmlns:a16="http://schemas.microsoft.com/office/drawing/2014/main" id="{6B9C41C9-093E-4850-BBF2-35EA1EB32229}"/>
              </a:ext>
            </a:extLst>
          </p:cNvPr>
          <p:cNvSpPr txBox="1">
            <a:spLocks/>
          </p:cNvSpPr>
          <p:nvPr/>
        </p:nvSpPr>
        <p:spPr>
          <a:xfrm>
            <a:off x="-61680" y="3428999"/>
            <a:ext cx="3666992" cy="119691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200" kern="1200">
                <a:solidFill>
                  <a:schemeClr val="tx1"/>
                </a:solidFill>
                <a:latin typeface="+mj-lt"/>
                <a:ea typeface="+mj-ea"/>
                <a:cs typeface="+mj-cs"/>
              </a:defRPr>
            </a:lvl1pPr>
          </a:lstStyle>
          <a:p>
            <a:pPr algn="ctr"/>
            <a:r>
              <a:rPr lang="en-US" sz="1100" b="1" dirty="0" err="1">
                <a:latin typeface="Arial" panose="020B0604020202020204" pitchFamily="34" charset="0"/>
                <a:cs typeface="Arial" panose="020B0604020202020204" pitchFamily="34" charset="0"/>
              </a:rPr>
              <a:t>Tugas</a:t>
            </a:r>
            <a:r>
              <a:rPr lang="en-US" sz="1100" b="1" dirty="0">
                <a:latin typeface="Arial" panose="020B0604020202020204" pitchFamily="34" charset="0"/>
                <a:cs typeface="Arial" panose="020B0604020202020204" pitchFamily="34" charset="0"/>
              </a:rPr>
              <a:t> Mata </a:t>
            </a:r>
            <a:r>
              <a:rPr lang="en-US" sz="1100" b="1" dirty="0" err="1">
                <a:latin typeface="Arial" panose="020B0604020202020204" pitchFamily="34" charset="0"/>
                <a:cs typeface="Arial" panose="020B0604020202020204" pitchFamily="34" charset="0"/>
              </a:rPr>
              <a:t>Kuliah</a:t>
            </a:r>
            <a:r>
              <a:rPr lang="en-US" sz="1100" b="1" dirty="0">
                <a:latin typeface="Arial" panose="020B0604020202020204" pitchFamily="34" charset="0"/>
                <a:cs typeface="Arial" panose="020B0604020202020204" pitchFamily="34" charset="0"/>
              </a:rPr>
              <a:t> : Pendidikan Agama</a:t>
            </a:r>
          </a:p>
          <a:p>
            <a:pPr algn="ctr"/>
            <a:r>
              <a:rPr lang="en-US" sz="1100" b="1" dirty="0" err="1">
                <a:latin typeface="Arial" panose="020B0604020202020204" pitchFamily="34" charset="0"/>
                <a:cs typeface="Arial" panose="020B0604020202020204" pitchFamily="34" charset="0"/>
              </a:rPr>
              <a:t>Dosen</a:t>
            </a:r>
            <a:r>
              <a:rPr lang="en-US" sz="1100" b="1" dirty="0">
                <a:latin typeface="Arial" panose="020B0604020202020204" pitchFamily="34" charset="0"/>
                <a:cs typeface="Arial" panose="020B0604020202020204" pitchFamily="34" charset="0"/>
              </a:rPr>
              <a:t> :</a:t>
            </a:r>
            <a:br>
              <a:rPr lang="en-US" sz="1100" b="1" dirty="0">
                <a:latin typeface="Arial" panose="020B0604020202020204" pitchFamily="34" charset="0"/>
                <a:cs typeface="Arial" panose="020B0604020202020204" pitchFamily="34" charset="0"/>
              </a:rPr>
            </a:br>
            <a:r>
              <a:rPr lang="en-US" sz="1100" b="1" dirty="0">
                <a:latin typeface="Arial" panose="020B0604020202020204" pitchFamily="34" charset="0"/>
                <a:ea typeface="Gready PERSONAL USE ONLY Thin" pitchFamily="50" charset="0"/>
                <a:cs typeface="Arial" panose="020B0604020202020204" pitchFamily="34" charset="0"/>
              </a:rPr>
              <a:t>ENDAH MAWARNY </a:t>
            </a:r>
            <a:r>
              <a:rPr lang="en-US" sz="1100" b="1" dirty="0" err="1">
                <a:latin typeface="Arial" panose="020B0604020202020204" pitchFamily="34" charset="0"/>
                <a:ea typeface="Gready PERSONAL USE ONLY Thin" pitchFamily="50" charset="0"/>
                <a:cs typeface="Arial" panose="020B0604020202020204" pitchFamily="34" charset="0"/>
              </a:rPr>
              <a:t>S.Pd.I.,M.A</a:t>
            </a:r>
            <a:r>
              <a:rPr lang="en-US" sz="1100" b="1" dirty="0">
                <a:latin typeface="Arial" panose="020B0604020202020204" pitchFamily="34" charset="0"/>
                <a:ea typeface="Gready PERSONAL USE ONLY Thin" pitchFamily="50" charset="0"/>
                <a:cs typeface="Arial" panose="020B0604020202020204" pitchFamily="34" charset="0"/>
              </a:rPr>
              <a:t>.</a:t>
            </a:r>
          </a:p>
          <a:p>
            <a:pPr algn="ctr"/>
            <a:endParaRPr lang="en-US" sz="16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524939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763A7F8-ADE3-4067-985C-85E4E5A56968}"/>
              </a:ext>
            </a:extLst>
          </p:cNvPr>
          <p:cNvSpPr>
            <a:spLocks noGrp="1"/>
          </p:cNvSpPr>
          <p:nvPr>
            <p:ph type="body" sz="half" idx="2"/>
          </p:nvPr>
        </p:nvSpPr>
        <p:spPr>
          <a:xfrm>
            <a:off x="3132667" y="262467"/>
            <a:ext cx="6155266" cy="6443132"/>
          </a:xfrm>
        </p:spPr>
        <p:txBody>
          <a:bodyPr>
            <a:normAutofit/>
          </a:bodyPr>
          <a:lstStyle/>
          <a:p>
            <a:pPr algn="l" fontAlgn="base"/>
            <a:r>
              <a:rPr lang="en-US" b="0" i="0" dirty="0">
                <a:solidFill>
                  <a:srgbClr val="444444"/>
                </a:solidFill>
                <a:effectLst/>
                <a:latin typeface="Karla"/>
              </a:rPr>
              <a:t>Jika </a:t>
            </a:r>
            <a:r>
              <a:rPr lang="en-US" b="0" i="0" dirty="0" err="1">
                <a:solidFill>
                  <a:srgbClr val="444444"/>
                </a:solidFill>
                <a:effectLst/>
                <a:latin typeface="Karla"/>
              </a:rPr>
              <a:t>disimpulkan</a:t>
            </a:r>
            <a:r>
              <a:rPr lang="en-US" b="0" i="0" dirty="0">
                <a:solidFill>
                  <a:srgbClr val="444444"/>
                </a:solidFill>
                <a:effectLst/>
                <a:latin typeface="Karla"/>
              </a:rPr>
              <a:t>, kitab </a:t>
            </a:r>
            <a:r>
              <a:rPr lang="en-US" b="0" i="0" dirty="0" err="1">
                <a:solidFill>
                  <a:srgbClr val="444444"/>
                </a:solidFill>
                <a:effectLst/>
                <a:latin typeface="Karla"/>
              </a:rPr>
              <a:t>Weda</a:t>
            </a:r>
            <a:r>
              <a:rPr lang="en-US" b="0" i="0" dirty="0">
                <a:solidFill>
                  <a:srgbClr val="444444"/>
                </a:solidFill>
                <a:effectLst/>
                <a:latin typeface="Karla"/>
              </a:rPr>
              <a:t> </a:t>
            </a:r>
            <a:r>
              <a:rPr lang="en-US" b="0" i="0" dirty="0" err="1">
                <a:solidFill>
                  <a:srgbClr val="444444"/>
                </a:solidFill>
                <a:effectLst/>
                <a:latin typeface="Karla"/>
              </a:rPr>
              <a:t>bermakna</a:t>
            </a:r>
            <a:r>
              <a:rPr lang="en-US" b="0" i="0" dirty="0">
                <a:solidFill>
                  <a:srgbClr val="444444"/>
                </a:solidFill>
                <a:effectLst/>
                <a:latin typeface="Karla"/>
              </a:rPr>
              <a:t> </a:t>
            </a:r>
            <a:r>
              <a:rPr lang="en-US" b="0" i="0" dirty="0" err="1">
                <a:solidFill>
                  <a:srgbClr val="444444"/>
                </a:solidFill>
                <a:effectLst/>
                <a:latin typeface="Karla"/>
              </a:rPr>
              <a:t>sebagai</a:t>
            </a:r>
            <a:r>
              <a:rPr lang="en-US" b="0" i="0" dirty="0">
                <a:solidFill>
                  <a:srgbClr val="444444"/>
                </a:solidFill>
                <a:effectLst/>
                <a:latin typeface="Karla"/>
              </a:rPr>
              <a:t> </a:t>
            </a:r>
            <a:r>
              <a:rPr lang="en-US" b="0" i="0" dirty="0" err="1">
                <a:solidFill>
                  <a:srgbClr val="444444"/>
                </a:solidFill>
                <a:effectLst/>
                <a:latin typeface="Karla"/>
              </a:rPr>
              <a:t>ilmu</a:t>
            </a:r>
            <a:r>
              <a:rPr lang="en-US" b="0" i="0" dirty="0">
                <a:solidFill>
                  <a:srgbClr val="444444"/>
                </a:solidFill>
                <a:effectLst/>
                <a:latin typeface="Karla"/>
              </a:rPr>
              <a:t> </a:t>
            </a:r>
            <a:r>
              <a:rPr lang="en-US" b="0" i="0" dirty="0" err="1">
                <a:solidFill>
                  <a:srgbClr val="444444"/>
                </a:solidFill>
                <a:effectLst/>
                <a:latin typeface="Karla"/>
              </a:rPr>
              <a:t>pengetahuan</a:t>
            </a:r>
            <a:r>
              <a:rPr lang="en-US" b="0" i="0" dirty="0">
                <a:solidFill>
                  <a:srgbClr val="444444"/>
                </a:solidFill>
                <a:effectLst/>
                <a:latin typeface="Karla"/>
              </a:rPr>
              <a:t> </a:t>
            </a:r>
            <a:r>
              <a:rPr lang="en-US" b="0" i="0" dirty="0" err="1">
                <a:solidFill>
                  <a:srgbClr val="444444"/>
                </a:solidFill>
                <a:effectLst/>
                <a:latin typeface="Karla"/>
              </a:rPr>
              <a:t>suci</a:t>
            </a:r>
            <a:r>
              <a:rPr lang="en-US" b="0" i="0" dirty="0">
                <a:solidFill>
                  <a:srgbClr val="444444"/>
                </a:solidFill>
                <a:effectLst/>
                <a:latin typeface="Karla"/>
              </a:rPr>
              <a:t> yang </a:t>
            </a:r>
            <a:r>
              <a:rPr lang="en-US" b="0" i="0" dirty="0" err="1">
                <a:solidFill>
                  <a:srgbClr val="444444"/>
                </a:solidFill>
                <a:effectLst/>
                <a:latin typeface="Karla"/>
              </a:rPr>
              <a:t>sempurna</a:t>
            </a:r>
            <a:r>
              <a:rPr lang="en-US" b="0" i="0" dirty="0">
                <a:solidFill>
                  <a:srgbClr val="444444"/>
                </a:solidFill>
                <a:effectLst/>
                <a:latin typeface="Karla"/>
              </a:rPr>
              <a:t> dan </a:t>
            </a:r>
            <a:r>
              <a:rPr lang="en-US" b="0" i="0" dirty="0" err="1">
                <a:solidFill>
                  <a:srgbClr val="444444"/>
                </a:solidFill>
                <a:effectLst/>
                <a:latin typeface="Karla"/>
              </a:rPr>
              <a:t>kekal</a:t>
            </a:r>
            <a:r>
              <a:rPr lang="en-US" b="0" i="0" dirty="0">
                <a:solidFill>
                  <a:srgbClr val="444444"/>
                </a:solidFill>
                <a:effectLst/>
                <a:latin typeface="Karla"/>
              </a:rPr>
              <a:t> </a:t>
            </a:r>
            <a:r>
              <a:rPr lang="en-US" b="0" i="0" dirty="0" err="1">
                <a:solidFill>
                  <a:srgbClr val="444444"/>
                </a:solidFill>
                <a:effectLst/>
                <a:latin typeface="Karla"/>
              </a:rPr>
              <a:t>abadi</a:t>
            </a:r>
            <a:r>
              <a:rPr lang="en-US" b="0" i="0" dirty="0">
                <a:solidFill>
                  <a:srgbClr val="444444"/>
                </a:solidFill>
                <a:effectLst/>
                <a:latin typeface="Karla"/>
              </a:rPr>
              <a:t>. Kitab </a:t>
            </a:r>
            <a:r>
              <a:rPr lang="en-US" b="0" i="0" dirty="0" err="1">
                <a:solidFill>
                  <a:srgbClr val="444444"/>
                </a:solidFill>
                <a:effectLst/>
                <a:latin typeface="Karla"/>
              </a:rPr>
              <a:t>Weda</a:t>
            </a:r>
            <a:r>
              <a:rPr lang="en-US" b="0" i="0" dirty="0">
                <a:solidFill>
                  <a:srgbClr val="444444"/>
                </a:solidFill>
                <a:effectLst/>
                <a:latin typeface="Karla"/>
              </a:rPr>
              <a:t> </a:t>
            </a:r>
            <a:r>
              <a:rPr lang="en-US" b="0" i="0" dirty="0" err="1">
                <a:solidFill>
                  <a:srgbClr val="444444"/>
                </a:solidFill>
                <a:effectLst/>
                <a:latin typeface="Karla"/>
              </a:rPr>
              <a:t>sendiri</a:t>
            </a:r>
            <a:r>
              <a:rPr lang="en-US" b="0" i="0" dirty="0">
                <a:solidFill>
                  <a:srgbClr val="444444"/>
                </a:solidFill>
                <a:effectLst/>
                <a:latin typeface="Karla"/>
              </a:rPr>
              <a:t> </a:t>
            </a:r>
            <a:r>
              <a:rPr lang="en-US" b="0" i="0" dirty="0" err="1">
                <a:solidFill>
                  <a:srgbClr val="444444"/>
                </a:solidFill>
                <a:effectLst/>
                <a:latin typeface="Karla"/>
              </a:rPr>
              <a:t>terbagi</a:t>
            </a:r>
            <a:r>
              <a:rPr lang="en-US" b="0" i="0" dirty="0">
                <a:solidFill>
                  <a:srgbClr val="444444"/>
                </a:solidFill>
                <a:effectLst/>
                <a:latin typeface="Karla"/>
              </a:rPr>
              <a:t> </a:t>
            </a:r>
            <a:r>
              <a:rPr lang="en-US" b="0" i="0" dirty="0" err="1">
                <a:solidFill>
                  <a:srgbClr val="444444"/>
                </a:solidFill>
                <a:effectLst/>
                <a:latin typeface="Karla"/>
              </a:rPr>
              <a:t>menjadi</a:t>
            </a:r>
            <a:r>
              <a:rPr lang="en-US" b="0" i="0" dirty="0">
                <a:solidFill>
                  <a:srgbClr val="444444"/>
                </a:solidFill>
                <a:effectLst/>
                <a:latin typeface="Karla"/>
              </a:rPr>
              <a:t> </a:t>
            </a:r>
            <a:r>
              <a:rPr lang="en-US" b="0" i="0" dirty="0" err="1">
                <a:solidFill>
                  <a:srgbClr val="444444"/>
                </a:solidFill>
                <a:effectLst/>
                <a:latin typeface="Karla"/>
              </a:rPr>
              <a:t>dua</a:t>
            </a:r>
            <a:r>
              <a:rPr lang="en-US" b="0" i="0" dirty="0">
                <a:solidFill>
                  <a:srgbClr val="444444"/>
                </a:solidFill>
                <a:effectLst/>
                <a:latin typeface="Karla"/>
              </a:rPr>
              <a:t> </a:t>
            </a:r>
            <a:r>
              <a:rPr lang="en-US" b="0" i="0" dirty="0" err="1">
                <a:solidFill>
                  <a:srgbClr val="444444"/>
                </a:solidFill>
                <a:effectLst/>
                <a:latin typeface="Karla"/>
              </a:rPr>
              <a:t>kelompok</a:t>
            </a:r>
            <a:r>
              <a:rPr lang="en-US" b="0" i="0" dirty="0">
                <a:solidFill>
                  <a:srgbClr val="444444"/>
                </a:solidFill>
                <a:effectLst/>
                <a:latin typeface="Karla"/>
              </a:rPr>
              <a:t>, </a:t>
            </a:r>
            <a:r>
              <a:rPr lang="en-US" b="0" i="0" dirty="0" err="1">
                <a:solidFill>
                  <a:srgbClr val="444444"/>
                </a:solidFill>
                <a:effectLst/>
                <a:latin typeface="Karla"/>
              </a:rPr>
              <a:t>yakni</a:t>
            </a:r>
            <a:r>
              <a:rPr lang="en-US" b="0" i="0" dirty="0">
                <a:solidFill>
                  <a:srgbClr val="444444"/>
                </a:solidFill>
                <a:effectLst/>
                <a:latin typeface="Karla"/>
              </a:rPr>
              <a:t> </a:t>
            </a:r>
            <a:r>
              <a:rPr lang="en-US" b="0" i="0" dirty="0" err="1">
                <a:solidFill>
                  <a:srgbClr val="444444"/>
                </a:solidFill>
                <a:effectLst/>
                <a:latin typeface="Karla"/>
              </a:rPr>
              <a:t>Weda</a:t>
            </a:r>
            <a:r>
              <a:rPr lang="en-US" b="0" i="0" dirty="0">
                <a:solidFill>
                  <a:srgbClr val="444444"/>
                </a:solidFill>
                <a:effectLst/>
                <a:latin typeface="Karla"/>
              </a:rPr>
              <a:t> </a:t>
            </a:r>
            <a:r>
              <a:rPr lang="en-US" b="0" i="0" dirty="0" err="1">
                <a:solidFill>
                  <a:srgbClr val="444444"/>
                </a:solidFill>
                <a:effectLst/>
                <a:latin typeface="Karla"/>
              </a:rPr>
              <a:t>Sruti</a:t>
            </a:r>
            <a:r>
              <a:rPr lang="en-US" b="0" i="0" dirty="0">
                <a:solidFill>
                  <a:srgbClr val="444444"/>
                </a:solidFill>
                <a:effectLst/>
                <a:latin typeface="Karla"/>
              </a:rPr>
              <a:t> dan </a:t>
            </a:r>
            <a:r>
              <a:rPr lang="en-US" b="0" i="0" dirty="0" err="1">
                <a:solidFill>
                  <a:srgbClr val="444444"/>
                </a:solidFill>
                <a:effectLst/>
                <a:latin typeface="Karla"/>
              </a:rPr>
              <a:t>Weda</a:t>
            </a:r>
            <a:r>
              <a:rPr lang="en-US" b="0" i="0" dirty="0">
                <a:solidFill>
                  <a:srgbClr val="444444"/>
                </a:solidFill>
                <a:effectLst/>
                <a:latin typeface="Karla"/>
              </a:rPr>
              <a:t> </a:t>
            </a:r>
            <a:r>
              <a:rPr lang="en-US" b="0" i="0" dirty="0" err="1">
                <a:solidFill>
                  <a:srgbClr val="444444"/>
                </a:solidFill>
                <a:effectLst/>
                <a:latin typeface="Karla"/>
              </a:rPr>
              <a:t>Smrti</a:t>
            </a:r>
            <a:r>
              <a:rPr lang="en-US" b="0" i="0" dirty="0">
                <a:solidFill>
                  <a:srgbClr val="444444"/>
                </a:solidFill>
                <a:effectLst/>
                <a:latin typeface="Karla"/>
              </a:rPr>
              <a:t>.</a:t>
            </a:r>
          </a:p>
          <a:p>
            <a:pPr algn="l" fontAlgn="base"/>
            <a:r>
              <a:rPr lang="en-US" b="0" i="0" dirty="0" err="1">
                <a:solidFill>
                  <a:srgbClr val="444444"/>
                </a:solidFill>
                <a:effectLst/>
                <a:latin typeface="Karla"/>
              </a:rPr>
              <a:t>Trisandhya</a:t>
            </a:r>
            <a:r>
              <a:rPr lang="en-US" b="0" i="0" dirty="0">
                <a:solidFill>
                  <a:srgbClr val="444444"/>
                </a:solidFill>
                <a:effectLst/>
                <a:latin typeface="Karla"/>
              </a:rPr>
              <a:t>, </a:t>
            </a:r>
            <a:r>
              <a:rPr lang="en-US" b="0" i="0" dirty="0" err="1">
                <a:solidFill>
                  <a:srgbClr val="444444"/>
                </a:solidFill>
                <a:effectLst/>
                <a:latin typeface="Karla"/>
              </a:rPr>
              <a:t>Suryasewana</a:t>
            </a:r>
            <a:r>
              <a:rPr lang="en-US" b="0" i="0" dirty="0">
                <a:solidFill>
                  <a:srgbClr val="444444"/>
                </a:solidFill>
                <a:effectLst/>
                <a:latin typeface="Karla"/>
              </a:rPr>
              <a:t>, </a:t>
            </a:r>
            <a:r>
              <a:rPr lang="en-US" b="0" i="0" dirty="0" err="1">
                <a:solidFill>
                  <a:srgbClr val="444444"/>
                </a:solidFill>
                <a:effectLst/>
                <a:latin typeface="Karla"/>
              </a:rPr>
              <a:t>Berjapa</a:t>
            </a:r>
            <a:r>
              <a:rPr lang="en-US" b="0" i="0" dirty="0">
                <a:solidFill>
                  <a:srgbClr val="444444"/>
                </a:solidFill>
                <a:effectLst/>
                <a:latin typeface="Karla"/>
              </a:rPr>
              <a:t>, </a:t>
            </a:r>
            <a:r>
              <a:rPr lang="en-US" b="0" i="0" dirty="0" err="1">
                <a:solidFill>
                  <a:srgbClr val="444444"/>
                </a:solidFill>
                <a:effectLst/>
                <a:latin typeface="Karla"/>
              </a:rPr>
              <a:t>Sembahyang</a:t>
            </a:r>
            <a:r>
              <a:rPr lang="en-US" b="0" i="0" dirty="0">
                <a:solidFill>
                  <a:srgbClr val="444444"/>
                </a:solidFill>
                <a:effectLst/>
                <a:latin typeface="Karla"/>
              </a:rPr>
              <a:t>, dan </a:t>
            </a:r>
            <a:r>
              <a:rPr lang="en-US" b="0" i="0" dirty="0" err="1">
                <a:solidFill>
                  <a:srgbClr val="444444"/>
                </a:solidFill>
                <a:effectLst/>
                <a:latin typeface="Karla"/>
              </a:rPr>
              <a:t>Tirhtayatra</a:t>
            </a:r>
            <a:r>
              <a:rPr lang="en-US" b="0" i="0" dirty="0">
                <a:solidFill>
                  <a:srgbClr val="444444"/>
                </a:solidFill>
                <a:effectLst/>
                <a:latin typeface="Karla"/>
              </a:rPr>
              <a:t> </a:t>
            </a:r>
            <a:r>
              <a:rPr lang="en-US" b="0" i="0" dirty="0" err="1">
                <a:solidFill>
                  <a:srgbClr val="444444"/>
                </a:solidFill>
                <a:effectLst/>
                <a:latin typeface="Karla"/>
              </a:rPr>
              <a:t>menjadi</a:t>
            </a:r>
            <a:r>
              <a:rPr lang="en-US" b="0" i="0" dirty="0">
                <a:solidFill>
                  <a:srgbClr val="444444"/>
                </a:solidFill>
                <a:effectLst/>
                <a:latin typeface="Karla"/>
              </a:rPr>
              <a:t> </a:t>
            </a:r>
            <a:r>
              <a:rPr lang="en-US" b="0" i="0" dirty="0" err="1">
                <a:solidFill>
                  <a:srgbClr val="444444"/>
                </a:solidFill>
                <a:effectLst/>
                <a:latin typeface="Karla"/>
              </a:rPr>
              <a:t>beberapa</a:t>
            </a:r>
            <a:r>
              <a:rPr lang="en-US" b="0" i="0" dirty="0">
                <a:solidFill>
                  <a:srgbClr val="444444"/>
                </a:solidFill>
                <a:effectLst/>
                <a:latin typeface="Karla"/>
              </a:rPr>
              <a:t> </a:t>
            </a:r>
            <a:r>
              <a:rPr lang="en-US" b="0" i="0" dirty="0" err="1">
                <a:solidFill>
                  <a:srgbClr val="444444"/>
                </a:solidFill>
                <a:effectLst/>
                <a:latin typeface="Karla"/>
              </a:rPr>
              <a:t>ibadah</a:t>
            </a:r>
            <a:r>
              <a:rPr lang="en-US" b="0" i="0" dirty="0">
                <a:solidFill>
                  <a:srgbClr val="444444"/>
                </a:solidFill>
                <a:effectLst/>
                <a:latin typeface="Karla"/>
              </a:rPr>
              <a:t> yang </a:t>
            </a:r>
            <a:r>
              <a:rPr lang="en-US" b="0" i="0" dirty="0" err="1">
                <a:solidFill>
                  <a:srgbClr val="444444"/>
                </a:solidFill>
                <a:effectLst/>
                <a:latin typeface="Karla"/>
              </a:rPr>
              <a:t>dilakukan</a:t>
            </a:r>
            <a:r>
              <a:rPr lang="en-US" b="0" i="0" dirty="0">
                <a:solidFill>
                  <a:srgbClr val="444444"/>
                </a:solidFill>
                <a:effectLst/>
                <a:latin typeface="Karla"/>
              </a:rPr>
              <a:t> oleh </a:t>
            </a:r>
            <a:r>
              <a:rPr lang="en-US" b="0" i="0" dirty="0" err="1">
                <a:solidFill>
                  <a:srgbClr val="444444"/>
                </a:solidFill>
                <a:effectLst/>
                <a:latin typeface="Karla"/>
              </a:rPr>
              <a:t>umat</a:t>
            </a:r>
            <a:r>
              <a:rPr lang="en-US" b="0" i="0" dirty="0">
                <a:solidFill>
                  <a:srgbClr val="444444"/>
                </a:solidFill>
                <a:effectLst/>
                <a:latin typeface="Karla"/>
              </a:rPr>
              <a:t> Hindu. </a:t>
            </a:r>
            <a:r>
              <a:rPr lang="en-US" b="0" i="0" dirty="0" err="1">
                <a:solidFill>
                  <a:srgbClr val="444444"/>
                </a:solidFill>
                <a:effectLst/>
                <a:latin typeface="Karla"/>
              </a:rPr>
              <a:t>Dalam</a:t>
            </a:r>
            <a:r>
              <a:rPr lang="en-US" b="0" i="0" dirty="0">
                <a:solidFill>
                  <a:srgbClr val="444444"/>
                </a:solidFill>
                <a:effectLst/>
                <a:latin typeface="Karla"/>
              </a:rPr>
              <a:t> agama Hindu </a:t>
            </a:r>
            <a:r>
              <a:rPr lang="en-US" b="0" i="0" dirty="0" err="1">
                <a:solidFill>
                  <a:srgbClr val="444444"/>
                </a:solidFill>
                <a:effectLst/>
                <a:latin typeface="Karla"/>
              </a:rPr>
              <a:t>terdapat</a:t>
            </a:r>
            <a:r>
              <a:rPr lang="en-US" b="0" i="0" dirty="0">
                <a:solidFill>
                  <a:srgbClr val="444444"/>
                </a:solidFill>
                <a:effectLst/>
                <a:latin typeface="Karla"/>
              </a:rPr>
              <a:t> </a:t>
            </a:r>
            <a:r>
              <a:rPr lang="en-US" b="0" i="0" dirty="0" err="1">
                <a:solidFill>
                  <a:srgbClr val="444444"/>
                </a:solidFill>
                <a:effectLst/>
                <a:latin typeface="Karla"/>
              </a:rPr>
              <a:t>beberapa</a:t>
            </a:r>
            <a:r>
              <a:rPr lang="en-US" b="0" i="0" dirty="0">
                <a:solidFill>
                  <a:srgbClr val="444444"/>
                </a:solidFill>
                <a:effectLst/>
                <a:latin typeface="Karla"/>
              </a:rPr>
              <a:t> </a:t>
            </a:r>
            <a:r>
              <a:rPr lang="en-US" b="0" i="0" dirty="0" err="1">
                <a:solidFill>
                  <a:srgbClr val="444444"/>
                </a:solidFill>
                <a:effectLst/>
                <a:latin typeface="Karla"/>
              </a:rPr>
              <a:t>hari</a:t>
            </a:r>
            <a:r>
              <a:rPr lang="en-US" b="0" i="0" dirty="0">
                <a:solidFill>
                  <a:srgbClr val="444444"/>
                </a:solidFill>
                <a:effectLst/>
                <a:latin typeface="Karla"/>
              </a:rPr>
              <a:t> </a:t>
            </a:r>
            <a:r>
              <a:rPr lang="en-US" b="0" i="0" dirty="0" err="1">
                <a:solidFill>
                  <a:srgbClr val="444444"/>
                </a:solidFill>
                <a:effectLst/>
                <a:latin typeface="Karla"/>
              </a:rPr>
              <a:t>besar</a:t>
            </a:r>
            <a:r>
              <a:rPr lang="en-US" b="0" i="0" dirty="0">
                <a:solidFill>
                  <a:srgbClr val="444444"/>
                </a:solidFill>
                <a:effectLst/>
                <a:latin typeface="Karla"/>
              </a:rPr>
              <a:t> yang </a:t>
            </a:r>
            <a:r>
              <a:rPr lang="en-US" b="0" i="0" dirty="0" err="1">
                <a:solidFill>
                  <a:srgbClr val="444444"/>
                </a:solidFill>
                <a:effectLst/>
                <a:latin typeface="Karla"/>
              </a:rPr>
              <a:t>diperingati</a:t>
            </a:r>
            <a:r>
              <a:rPr lang="en-US" b="0" i="0" dirty="0">
                <a:solidFill>
                  <a:srgbClr val="444444"/>
                </a:solidFill>
                <a:effectLst/>
                <a:latin typeface="Karla"/>
              </a:rPr>
              <a:t>, </a:t>
            </a:r>
            <a:r>
              <a:rPr lang="en-US" b="0" i="0" dirty="0" err="1">
                <a:solidFill>
                  <a:srgbClr val="444444"/>
                </a:solidFill>
                <a:effectLst/>
                <a:latin typeface="Karla"/>
              </a:rPr>
              <a:t>yakni</a:t>
            </a:r>
            <a:r>
              <a:rPr lang="en-US" b="0" i="0" dirty="0">
                <a:solidFill>
                  <a:srgbClr val="444444"/>
                </a:solidFill>
                <a:effectLst/>
                <a:latin typeface="Karla"/>
              </a:rPr>
              <a:t> </a:t>
            </a:r>
            <a:r>
              <a:rPr lang="en-US" b="0" i="0" dirty="0" err="1">
                <a:solidFill>
                  <a:srgbClr val="444444"/>
                </a:solidFill>
                <a:effectLst/>
                <a:latin typeface="Karla"/>
              </a:rPr>
              <a:t>Nyepi</a:t>
            </a:r>
            <a:r>
              <a:rPr lang="en-US" b="0" i="0" dirty="0">
                <a:solidFill>
                  <a:srgbClr val="444444"/>
                </a:solidFill>
                <a:effectLst/>
                <a:latin typeface="Karla"/>
              </a:rPr>
              <a:t>, </a:t>
            </a:r>
            <a:r>
              <a:rPr lang="en-US" b="0" i="0" dirty="0" err="1">
                <a:solidFill>
                  <a:srgbClr val="444444"/>
                </a:solidFill>
                <a:effectLst/>
                <a:latin typeface="Karla"/>
              </a:rPr>
              <a:t>Kuningan</a:t>
            </a:r>
            <a:r>
              <a:rPr lang="en-US" b="0" i="0" dirty="0">
                <a:solidFill>
                  <a:srgbClr val="444444"/>
                </a:solidFill>
                <a:effectLst/>
                <a:latin typeface="Karla"/>
              </a:rPr>
              <a:t>, dan </a:t>
            </a:r>
            <a:r>
              <a:rPr lang="en-US" b="0" i="0" dirty="0" err="1">
                <a:solidFill>
                  <a:srgbClr val="444444"/>
                </a:solidFill>
                <a:effectLst/>
                <a:latin typeface="Karla"/>
              </a:rPr>
              <a:t>Galungan</a:t>
            </a:r>
            <a:r>
              <a:rPr lang="en-US" b="0" i="0" dirty="0">
                <a:solidFill>
                  <a:srgbClr val="444444"/>
                </a:solidFill>
                <a:effectLst/>
                <a:latin typeface="Karla"/>
              </a:rPr>
              <a:t>.</a:t>
            </a:r>
          </a:p>
          <a:p>
            <a:pPr algn="l" fontAlgn="base"/>
            <a:r>
              <a:rPr lang="en-US" b="1" i="0" dirty="0">
                <a:solidFill>
                  <a:srgbClr val="232323"/>
                </a:solidFill>
                <a:effectLst/>
                <a:latin typeface="Vesper Libre"/>
              </a:rPr>
              <a:t>5. Buddha</a:t>
            </a:r>
            <a:endParaRPr lang="en-US" b="0" i="0" dirty="0">
              <a:solidFill>
                <a:srgbClr val="232323"/>
              </a:solidFill>
              <a:effectLst/>
              <a:latin typeface="Vesper Libre"/>
            </a:endParaRPr>
          </a:p>
          <a:p>
            <a:pPr algn="l" fontAlgn="base"/>
            <a:r>
              <a:rPr lang="en-US" b="0" i="0" dirty="0">
                <a:solidFill>
                  <a:srgbClr val="444444"/>
                </a:solidFill>
                <a:effectLst/>
                <a:latin typeface="Karla"/>
              </a:rPr>
              <a:t>Agama Buddha </a:t>
            </a:r>
            <a:r>
              <a:rPr lang="en-US" b="0" i="0" dirty="0" err="1">
                <a:solidFill>
                  <a:srgbClr val="444444"/>
                </a:solidFill>
                <a:effectLst/>
                <a:latin typeface="Karla"/>
              </a:rPr>
              <a:t>merupakan</a:t>
            </a:r>
            <a:r>
              <a:rPr lang="en-US" b="0" i="0" dirty="0">
                <a:solidFill>
                  <a:srgbClr val="444444"/>
                </a:solidFill>
                <a:effectLst/>
                <a:latin typeface="Karla"/>
              </a:rPr>
              <a:t> agama </a:t>
            </a:r>
            <a:r>
              <a:rPr lang="en-US" b="0" i="0" dirty="0" err="1">
                <a:solidFill>
                  <a:srgbClr val="444444"/>
                </a:solidFill>
                <a:effectLst/>
                <a:latin typeface="Karla"/>
              </a:rPr>
              <a:t>tertua</a:t>
            </a:r>
            <a:r>
              <a:rPr lang="en-US" b="0" i="0" dirty="0">
                <a:solidFill>
                  <a:srgbClr val="444444"/>
                </a:solidFill>
                <a:effectLst/>
                <a:latin typeface="Karla"/>
              </a:rPr>
              <a:t> </a:t>
            </a:r>
            <a:r>
              <a:rPr lang="en-US" b="0" i="0" dirty="0" err="1">
                <a:solidFill>
                  <a:srgbClr val="444444"/>
                </a:solidFill>
                <a:effectLst/>
                <a:latin typeface="Karla"/>
              </a:rPr>
              <a:t>kedua</a:t>
            </a:r>
            <a:r>
              <a:rPr lang="en-US" b="0" i="0" dirty="0">
                <a:solidFill>
                  <a:srgbClr val="444444"/>
                </a:solidFill>
                <a:effectLst/>
                <a:latin typeface="Karla"/>
              </a:rPr>
              <a:t> di Indonesia yang </a:t>
            </a:r>
            <a:r>
              <a:rPr lang="en-US" b="0" i="0" dirty="0" err="1">
                <a:solidFill>
                  <a:srgbClr val="444444"/>
                </a:solidFill>
                <a:effectLst/>
                <a:latin typeface="Karla"/>
              </a:rPr>
              <a:t>datang</a:t>
            </a:r>
            <a:r>
              <a:rPr lang="en-US" b="0" i="0" dirty="0">
                <a:solidFill>
                  <a:srgbClr val="444444"/>
                </a:solidFill>
                <a:effectLst/>
                <a:latin typeface="Karla"/>
              </a:rPr>
              <a:t> pada </a:t>
            </a:r>
            <a:r>
              <a:rPr lang="en-US" b="0" i="0" dirty="0" err="1">
                <a:solidFill>
                  <a:srgbClr val="444444"/>
                </a:solidFill>
                <a:effectLst/>
                <a:latin typeface="Karla"/>
              </a:rPr>
              <a:t>abad</a:t>
            </a:r>
            <a:r>
              <a:rPr lang="en-US" b="0" i="0" dirty="0">
                <a:solidFill>
                  <a:srgbClr val="444444"/>
                </a:solidFill>
                <a:effectLst/>
                <a:latin typeface="Karla"/>
              </a:rPr>
              <a:t> ke-5 </a:t>
            </a:r>
            <a:r>
              <a:rPr lang="en-US" b="0" i="0" dirty="0" err="1">
                <a:solidFill>
                  <a:srgbClr val="444444"/>
                </a:solidFill>
                <a:effectLst/>
                <a:latin typeface="Karla"/>
              </a:rPr>
              <a:t>Masehi</a:t>
            </a:r>
            <a:r>
              <a:rPr lang="en-US" b="0" i="0" dirty="0">
                <a:solidFill>
                  <a:srgbClr val="444444"/>
                </a:solidFill>
                <a:effectLst/>
                <a:latin typeface="Karla"/>
              </a:rPr>
              <a:t>. Hal </a:t>
            </a:r>
            <a:r>
              <a:rPr lang="en-US" b="0" i="0" dirty="0" err="1">
                <a:solidFill>
                  <a:srgbClr val="444444"/>
                </a:solidFill>
                <a:effectLst/>
                <a:latin typeface="Karla"/>
              </a:rPr>
              <a:t>tersebut</a:t>
            </a:r>
            <a:r>
              <a:rPr lang="en-US" b="0" i="0" dirty="0">
                <a:solidFill>
                  <a:srgbClr val="444444"/>
                </a:solidFill>
                <a:effectLst/>
                <a:latin typeface="Karla"/>
              </a:rPr>
              <a:t> </a:t>
            </a:r>
            <a:r>
              <a:rPr lang="en-US" b="0" i="0" dirty="0" err="1">
                <a:solidFill>
                  <a:srgbClr val="444444"/>
                </a:solidFill>
                <a:effectLst/>
                <a:latin typeface="Karla"/>
              </a:rPr>
              <a:t>terlihat</a:t>
            </a:r>
            <a:r>
              <a:rPr lang="en-US" b="0" i="0" dirty="0">
                <a:solidFill>
                  <a:srgbClr val="444444"/>
                </a:solidFill>
                <a:effectLst/>
                <a:latin typeface="Karla"/>
              </a:rPr>
              <a:t> </a:t>
            </a:r>
            <a:r>
              <a:rPr lang="en-US" b="0" i="0" dirty="0" err="1">
                <a:solidFill>
                  <a:srgbClr val="444444"/>
                </a:solidFill>
                <a:effectLst/>
                <a:latin typeface="Karla"/>
              </a:rPr>
              <a:t>dari</a:t>
            </a:r>
            <a:r>
              <a:rPr lang="en-US" b="0" i="0" dirty="0">
                <a:solidFill>
                  <a:srgbClr val="444444"/>
                </a:solidFill>
                <a:effectLst/>
                <a:latin typeface="Karla"/>
              </a:rPr>
              <a:t> </a:t>
            </a:r>
            <a:r>
              <a:rPr lang="en-US" b="0" i="0" dirty="0" err="1">
                <a:solidFill>
                  <a:srgbClr val="444444"/>
                </a:solidFill>
                <a:effectLst/>
                <a:latin typeface="Karla"/>
              </a:rPr>
              <a:t>beberapa</a:t>
            </a:r>
            <a:r>
              <a:rPr lang="en-US" b="0" i="0" dirty="0">
                <a:solidFill>
                  <a:srgbClr val="444444"/>
                </a:solidFill>
                <a:effectLst/>
                <a:latin typeface="Karla"/>
              </a:rPr>
              <a:t> </a:t>
            </a:r>
            <a:r>
              <a:rPr lang="en-US" b="0" i="0" dirty="0" err="1">
                <a:solidFill>
                  <a:srgbClr val="444444"/>
                </a:solidFill>
                <a:effectLst/>
                <a:latin typeface="Karla"/>
              </a:rPr>
              <a:t>peninggalan</a:t>
            </a:r>
            <a:r>
              <a:rPr lang="en-US" b="0" i="0" dirty="0">
                <a:solidFill>
                  <a:srgbClr val="444444"/>
                </a:solidFill>
                <a:effectLst/>
                <a:latin typeface="Karla"/>
              </a:rPr>
              <a:t> </a:t>
            </a:r>
            <a:r>
              <a:rPr lang="en-US" b="0" i="0" dirty="0" err="1">
                <a:solidFill>
                  <a:srgbClr val="444444"/>
                </a:solidFill>
                <a:effectLst/>
                <a:latin typeface="Karla"/>
              </a:rPr>
              <a:t>prasasti</a:t>
            </a:r>
            <a:r>
              <a:rPr lang="en-US" b="0" i="0" dirty="0">
                <a:solidFill>
                  <a:srgbClr val="444444"/>
                </a:solidFill>
                <a:effectLst/>
                <a:latin typeface="Karla"/>
              </a:rPr>
              <a:t> yang </a:t>
            </a:r>
            <a:r>
              <a:rPr lang="en-US" b="0" i="0" dirty="0" err="1">
                <a:solidFill>
                  <a:srgbClr val="444444"/>
                </a:solidFill>
                <a:effectLst/>
                <a:latin typeface="Karla"/>
              </a:rPr>
              <a:t>ditemukan</a:t>
            </a:r>
            <a:r>
              <a:rPr lang="en-US" b="0" i="0" dirty="0">
                <a:solidFill>
                  <a:srgbClr val="444444"/>
                </a:solidFill>
                <a:effectLst/>
                <a:latin typeface="Karla"/>
              </a:rPr>
              <a:t>.</a:t>
            </a:r>
          </a:p>
          <a:p>
            <a:pPr algn="l" fontAlgn="base"/>
            <a:r>
              <a:rPr lang="en-US" b="0" i="0" dirty="0">
                <a:solidFill>
                  <a:srgbClr val="444444"/>
                </a:solidFill>
                <a:effectLst/>
                <a:latin typeface="Karla"/>
              </a:rPr>
              <a:t>Agama Buddha </a:t>
            </a:r>
            <a:r>
              <a:rPr lang="en-US" b="0" i="0" dirty="0" err="1">
                <a:solidFill>
                  <a:srgbClr val="444444"/>
                </a:solidFill>
                <a:effectLst/>
                <a:latin typeface="Karla"/>
              </a:rPr>
              <a:t>pertama</a:t>
            </a:r>
            <a:r>
              <a:rPr lang="en-US" b="0" i="0" dirty="0">
                <a:solidFill>
                  <a:srgbClr val="444444"/>
                </a:solidFill>
                <a:effectLst/>
                <a:latin typeface="Karla"/>
              </a:rPr>
              <a:t> kali </a:t>
            </a:r>
            <a:r>
              <a:rPr lang="en-US" b="0" i="0" dirty="0" err="1">
                <a:solidFill>
                  <a:srgbClr val="444444"/>
                </a:solidFill>
                <a:effectLst/>
                <a:latin typeface="Karla"/>
              </a:rPr>
              <a:t>dibawa</a:t>
            </a:r>
            <a:r>
              <a:rPr lang="en-US" b="0" i="0" dirty="0">
                <a:solidFill>
                  <a:srgbClr val="444444"/>
                </a:solidFill>
                <a:effectLst/>
                <a:latin typeface="Karla"/>
              </a:rPr>
              <a:t> oleh </a:t>
            </a:r>
            <a:r>
              <a:rPr lang="en-US" b="0" i="0" dirty="0" err="1">
                <a:solidFill>
                  <a:srgbClr val="444444"/>
                </a:solidFill>
                <a:effectLst/>
                <a:latin typeface="Karla"/>
              </a:rPr>
              <a:t>pengelana</a:t>
            </a:r>
            <a:r>
              <a:rPr lang="en-US" b="0" i="0" dirty="0">
                <a:solidFill>
                  <a:srgbClr val="444444"/>
                </a:solidFill>
                <a:effectLst/>
                <a:latin typeface="Karla"/>
              </a:rPr>
              <a:t> Fa </a:t>
            </a:r>
            <a:r>
              <a:rPr lang="en-US" b="0" i="0" dirty="0" err="1">
                <a:solidFill>
                  <a:srgbClr val="444444"/>
                </a:solidFill>
                <a:effectLst/>
                <a:latin typeface="Karla"/>
              </a:rPr>
              <a:t>Hsein</a:t>
            </a:r>
            <a:r>
              <a:rPr lang="en-US" b="0" i="0" dirty="0">
                <a:solidFill>
                  <a:srgbClr val="444444"/>
                </a:solidFill>
                <a:effectLst/>
                <a:latin typeface="Karla"/>
              </a:rPr>
              <a:t> </a:t>
            </a:r>
            <a:r>
              <a:rPr lang="en-US" b="0" i="0" dirty="0" err="1">
                <a:solidFill>
                  <a:srgbClr val="444444"/>
                </a:solidFill>
                <a:effectLst/>
                <a:latin typeface="Karla"/>
              </a:rPr>
              <a:t>dari</a:t>
            </a:r>
            <a:r>
              <a:rPr lang="en-US" b="0" i="0" dirty="0">
                <a:solidFill>
                  <a:srgbClr val="444444"/>
                </a:solidFill>
                <a:effectLst/>
                <a:latin typeface="Karla"/>
              </a:rPr>
              <a:t> China. </a:t>
            </a:r>
            <a:r>
              <a:rPr lang="en-US" b="0" i="0" dirty="0" err="1">
                <a:solidFill>
                  <a:srgbClr val="444444"/>
                </a:solidFill>
                <a:effectLst/>
                <a:latin typeface="Karla"/>
              </a:rPr>
              <a:t>Kemudian</a:t>
            </a:r>
            <a:r>
              <a:rPr lang="en-US" b="0" i="0" dirty="0">
                <a:solidFill>
                  <a:srgbClr val="444444"/>
                </a:solidFill>
                <a:effectLst/>
                <a:latin typeface="Karla"/>
              </a:rPr>
              <a:t> pada </a:t>
            </a:r>
            <a:r>
              <a:rPr lang="en-US" b="0" i="0" dirty="0" err="1">
                <a:solidFill>
                  <a:srgbClr val="444444"/>
                </a:solidFill>
                <a:effectLst/>
                <a:latin typeface="Karla"/>
              </a:rPr>
              <a:t>abad</a:t>
            </a:r>
            <a:r>
              <a:rPr lang="en-US" b="0" i="0" dirty="0">
                <a:solidFill>
                  <a:srgbClr val="444444"/>
                </a:solidFill>
                <a:effectLst/>
                <a:latin typeface="Karla"/>
              </a:rPr>
              <a:t> ke-7 </a:t>
            </a:r>
            <a:r>
              <a:rPr lang="en-US" b="0" i="0" dirty="0" err="1">
                <a:solidFill>
                  <a:srgbClr val="444444"/>
                </a:solidFill>
                <a:effectLst/>
                <a:latin typeface="Karla"/>
              </a:rPr>
              <a:t>kerajaan</a:t>
            </a:r>
            <a:r>
              <a:rPr lang="en-US" b="0" i="0" dirty="0">
                <a:solidFill>
                  <a:srgbClr val="444444"/>
                </a:solidFill>
                <a:effectLst/>
                <a:latin typeface="Karla"/>
              </a:rPr>
              <a:t> Buddha di Indonesia, </a:t>
            </a:r>
            <a:r>
              <a:rPr lang="en-US" b="0" i="0" dirty="0" err="1">
                <a:solidFill>
                  <a:srgbClr val="444444"/>
                </a:solidFill>
                <a:effectLst/>
                <a:latin typeface="Karla"/>
              </a:rPr>
              <a:t>yakni</a:t>
            </a:r>
            <a:r>
              <a:rPr lang="en-US" b="0" i="0" dirty="0">
                <a:solidFill>
                  <a:srgbClr val="444444"/>
                </a:solidFill>
                <a:effectLst/>
                <a:latin typeface="Karla"/>
              </a:rPr>
              <a:t> Kerajaan </a:t>
            </a:r>
            <a:r>
              <a:rPr lang="en-US" b="0" i="0" dirty="0" err="1">
                <a:solidFill>
                  <a:srgbClr val="444444"/>
                </a:solidFill>
                <a:effectLst/>
                <a:latin typeface="Karla"/>
              </a:rPr>
              <a:t>Sriwijaya</a:t>
            </a:r>
            <a:r>
              <a:rPr lang="en-US" b="0" i="0" dirty="0">
                <a:solidFill>
                  <a:srgbClr val="444444"/>
                </a:solidFill>
                <a:effectLst/>
                <a:latin typeface="Karla"/>
              </a:rPr>
              <a:t> </a:t>
            </a:r>
            <a:r>
              <a:rPr lang="en-US" b="0" i="0" dirty="0" err="1">
                <a:solidFill>
                  <a:srgbClr val="444444"/>
                </a:solidFill>
                <a:effectLst/>
                <a:latin typeface="Karla"/>
              </a:rPr>
              <a:t>mulai</a:t>
            </a:r>
            <a:r>
              <a:rPr lang="en-US" b="0" i="0" dirty="0">
                <a:solidFill>
                  <a:srgbClr val="444444"/>
                </a:solidFill>
                <a:effectLst/>
                <a:latin typeface="Karla"/>
              </a:rPr>
              <a:t> </a:t>
            </a:r>
            <a:r>
              <a:rPr lang="en-US" b="0" i="0" dirty="0" err="1">
                <a:solidFill>
                  <a:srgbClr val="444444"/>
                </a:solidFill>
                <a:effectLst/>
                <a:latin typeface="Karla"/>
              </a:rPr>
              <a:t>berkembang</a:t>
            </a:r>
            <a:r>
              <a:rPr lang="en-US" b="0" i="0" dirty="0">
                <a:solidFill>
                  <a:srgbClr val="444444"/>
                </a:solidFill>
                <a:effectLst/>
                <a:latin typeface="Karla"/>
              </a:rPr>
              <a:t> dan </a:t>
            </a:r>
            <a:r>
              <a:rPr lang="en-US" b="0" i="0" dirty="0" err="1">
                <a:solidFill>
                  <a:srgbClr val="444444"/>
                </a:solidFill>
                <a:effectLst/>
                <a:latin typeface="Karla"/>
              </a:rPr>
              <a:t>menjadi</a:t>
            </a:r>
            <a:r>
              <a:rPr lang="en-US" b="0" i="0" dirty="0">
                <a:solidFill>
                  <a:srgbClr val="444444"/>
                </a:solidFill>
                <a:effectLst/>
                <a:latin typeface="Karla"/>
              </a:rPr>
              <a:t> </a:t>
            </a:r>
            <a:r>
              <a:rPr lang="en-US" b="0" i="0" dirty="0" err="1">
                <a:solidFill>
                  <a:srgbClr val="444444"/>
                </a:solidFill>
                <a:effectLst/>
                <a:latin typeface="Karla"/>
              </a:rPr>
              <a:t>pusat</a:t>
            </a:r>
            <a:r>
              <a:rPr lang="en-US" b="0" i="0" dirty="0">
                <a:solidFill>
                  <a:srgbClr val="444444"/>
                </a:solidFill>
                <a:effectLst/>
                <a:latin typeface="Karla"/>
              </a:rPr>
              <a:t> </a:t>
            </a:r>
            <a:r>
              <a:rPr lang="en-US" b="0" i="0" dirty="0" err="1">
                <a:solidFill>
                  <a:srgbClr val="444444"/>
                </a:solidFill>
                <a:effectLst/>
                <a:latin typeface="Karla"/>
              </a:rPr>
              <a:t>pengembangan</a:t>
            </a:r>
            <a:r>
              <a:rPr lang="en-US" b="0" i="0" dirty="0">
                <a:solidFill>
                  <a:srgbClr val="444444"/>
                </a:solidFill>
                <a:effectLst/>
                <a:latin typeface="Karla"/>
              </a:rPr>
              <a:t> agama Buddha di Asia Tenggara.</a:t>
            </a:r>
          </a:p>
          <a:p>
            <a:pPr algn="l" fontAlgn="base"/>
            <a:r>
              <a:rPr lang="en-US" b="0" i="0" dirty="0" err="1">
                <a:solidFill>
                  <a:srgbClr val="444444"/>
                </a:solidFill>
                <a:effectLst/>
                <a:latin typeface="Karla"/>
              </a:rPr>
              <a:t>Hingga</a:t>
            </a:r>
            <a:r>
              <a:rPr lang="en-US" b="0" i="0" dirty="0">
                <a:solidFill>
                  <a:srgbClr val="444444"/>
                </a:solidFill>
                <a:effectLst/>
                <a:latin typeface="Karla"/>
              </a:rPr>
              <a:t> </a:t>
            </a:r>
            <a:r>
              <a:rPr lang="en-US" b="0" i="0" dirty="0" err="1">
                <a:solidFill>
                  <a:srgbClr val="444444"/>
                </a:solidFill>
                <a:effectLst/>
                <a:latin typeface="Karla"/>
              </a:rPr>
              <a:t>saat</a:t>
            </a:r>
            <a:r>
              <a:rPr lang="en-US" b="0" i="0" dirty="0">
                <a:solidFill>
                  <a:srgbClr val="444444"/>
                </a:solidFill>
                <a:effectLst/>
                <a:latin typeface="Karla"/>
              </a:rPr>
              <a:t> </a:t>
            </a:r>
            <a:r>
              <a:rPr lang="en-US" b="0" i="0" dirty="0" err="1">
                <a:solidFill>
                  <a:srgbClr val="444444"/>
                </a:solidFill>
                <a:effectLst/>
                <a:latin typeface="Karla"/>
              </a:rPr>
              <a:t>ini</a:t>
            </a:r>
            <a:r>
              <a:rPr lang="en-US" b="0" i="0" dirty="0">
                <a:solidFill>
                  <a:srgbClr val="444444"/>
                </a:solidFill>
                <a:effectLst/>
                <a:latin typeface="Karla"/>
              </a:rPr>
              <a:t>, agama Buddha di Indonesia </a:t>
            </a:r>
            <a:r>
              <a:rPr lang="en-US" b="0" i="0" dirty="0" err="1">
                <a:solidFill>
                  <a:srgbClr val="444444"/>
                </a:solidFill>
                <a:effectLst/>
                <a:latin typeface="Karla"/>
              </a:rPr>
              <a:t>memiliki</a:t>
            </a:r>
            <a:r>
              <a:rPr lang="en-US" b="0" i="0" dirty="0">
                <a:solidFill>
                  <a:srgbClr val="444444"/>
                </a:solidFill>
                <a:effectLst/>
                <a:latin typeface="Karla"/>
              </a:rPr>
              <a:t> </a:t>
            </a:r>
            <a:r>
              <a:rPr lang="en-US" b="0" i="0" dirty="0" err="1">
                <a:solidFill>
                  <a:srgbClr val="444444"/>
                </a:solidFill>
                <a:effectLst/>
                <a:latin typeface="Karla"/>
              </a:rPr>
              <a:t>penganut</a:t>
            </a:r>
            <a:r>
              <a:rPr lang="en-US" b="0" i="0" dirty="0">
                <a:solidFill>
                  <a:srgbClr val="444444"/>
                </a:solidFill>
                <a:effectLst/>
                <a:latin typeface="Karla"/>
              </a:rPr>
              <a:t> </a:t>
            </a:r>
            <a:r>
              <a:rPr lang="en-US" b="0" i="0" dirty="0" err="1">
                <a:solidFill>
                  <a:srgbClr val="444444"/>
                </a:solidFill>
                <a:effectLst/>
                <a:latin typeface="Karla"/>
              </a:rPr>
              <a:t>dengan</a:t>
            </a:r>
            <a:r>
              <a:rPr lang="en-US" b="0" i="0" dirty="0">
                <a:solidFill>
                  <a:srgbClr val="444444"/>
                </a:solidFill>
                <a:effectLst/>
                <a:latin typeface="Karla"/>
              </a:rPr>
              <a:t> </a:t>
            </a:r>
            <a:r>
              <a:rPr lang="en-US" b="0" i="0" dirty="0" err="1">
                <a:solidFill>
                  <a:srgbClr val="444444"/>
                </a:solidFill>
                <a:effectLst/>
                <a:latin typeface="Karla"/>
              </a:rPr>
              <a:t>persentase</a:t>
            </a:r>
            <a:r>
              <a:rPr lang="en-US" b="0" i="0" dirty="0">
                <a:solidFill>
                  <a:srgbClr val="444444"/>
                </a:solidFill>
                <a:effectLst/>
                <a:latin typeface="Karla"/>
              </a:rPr>
              <a:t> 0,7% </a:t>
            </a:r>
            <a:r>
              <a:rPr lang="en-US" b="0" i="0" dirty="0" err="1">
                <a:solidFill>
                  <a:srgbClr val="444444"/>
                </a:solidFill>
                <a:effectLst/>
                <a:latin typeface="Karla"/>
              </a:rPr>
              <a:t>atau</a:t>
            </a:r>
            <a:r>
              <a:rPr lang="en-US" b="0" i="0" dirty="0">
                <a:solidFill>
                  <a:srgbClr val="444444"/>
                </a:solidFill>
                <a:effectLst/>
                <a:latin typeface="Karla"/>
              </a:rPr>
              <a:t> </a:t>
            </a:r>
            <a:r>
              <a:rPr lang="en-US" b="0" i="0" dirty="0" err="1">
                <a:solidFill>
                  <a:srgbClr val="444444"/>
                </a:solidFill>
                <a:effectLst/>
                <a:latin typeface="Karla"/>
              </a:rPr>
              <a:t>sekitar</a:t>
            </a:r>
            <a:r>
              <a:rPr lang="en-US" b="0" i="0" dirty="0">
                <a:solidFill>
                  <a:srgbClr val="444444"/>
                </a:solidFill>
                <a:effectLst/>
                <a:latin typeface="Karla"/>
              </a:rPr>
              <a:t> 1,7 </a:t>
            </a:r>
            <a:r>
              <a:rPr lang="en-US" b="0" i="0" dirty="0" err="1">
                <a:solidFill>
                  <a:srgbClr val="444444"/>
                </a:solidFill>
                <a:effectLst/>
                <a:latin typeface="Karla"/>
              </a:rPr>
              <a:t>juta</a:t>
            </a:r>
            <a:r>
              <a:rPr lang="en-US" b="0" i="0" dirty="0">
                <a:solidFill>
                  <a:srgbClr val="444444"/>
                </a:solidFill>
                <a:effectLst/>
                <a:latin typeface="Karla"/>
              </a:rPr>
              <a:t> orang. </a:t>
            </a:r>
            <a:r>
              <a:rPr lang="en-US" b="0" i="0" dirty="0" err="1">
                <a:solidFill>
                  <a:srgbClr val="444444"/>
                </a:solidFill>
                <a:effectLst/>
                <a:latin typeface="Karla"/>
              </a:rPr>
              <a:t>Jumlah</a:t>
            </a:r>
            <a:r>
              <a:rPr lang="en-US" b="0" i="0" dirty="0">
                <a:solidFill>
                  <a:srgbClr val="444444"/>
                </a:solidFill>
                <a:effectLst/>
                <a:latin typeface="Karla"/>
              </a:rPr>
              <a:t> </a:t>
            </a:r>
            <a:r>
              <a:rPr lang="en-US" b="0" i="0" dirty="0" err="1">
                <a:solidFill>
                  <a:srgbClr val="444444"/>
                </a:solidFill>
                <a:effectLst/>
                <a:latin typeface="Karla"/>
              </a:rPr>
              <a:t>tersebut</a:t>
            </a:r>
            <a:r>
              <a:rPr lang="en-US" b="0" i="0" dirty="0">
                <a:solidFill>
                  <a:srgbClr val="444444"/>
                </a:solidFill>
                <a:effectLst/>
                <a:latin typeface="Karla"/>
              </a:rPr>
              <a:t> </a:t>
            </a:r>
            <a:r>
              <a:rPr lang="en-US" b="0" i="0" dirty="0" err="1">
                <a:solidFill>
                  <a:srgbClr val="444444"/>
                </a:solidFill>
                <a:effectLst/>
                <a:latin typeface="Karla"/>
              </a:rPr>
              <a:t>menjadikan</a:t>
            </a:r>
            <a:r>
              <a:rPr lang="en-US" b="0" i="0" dirty="0">
                <a:solidFill>
                  <a:srgbClr val="444444"/>
                </a:solidFill>
                <a:effectLst/>
                <a:latin typeface="Karla"/>
              </a:rPr>
              <a:t> agama Buddha </a:t>
            </a:r>
            <a:r>
              <a:rPr lang="en-US" b="0" i="0" dirty="0" err="1">
                <a:solidFill>
                  <a:srgbClr val="444444"/>
                </a:solidFill>
                <a:effectLst/>
                <a:latin typeface="Karla"/>
              </a:rPr>
              <a:t>sebagai</a:t>
            </a:r>
            <a:r>
              <a:rPr lang="en-US" b="0" i="0" dirty="0">
                <a:solidFill>
                  <a:srgbClr val="444444"/>
                </a:solidFill>
                <a:effectLst/>
                <a:latin typeface="Karla"/>
              </a:rPr>
              <a:t> agama </a:t>
            </a:r>
            <a:r>
              <a:rPr lang="en-US" b="0" i="0" dirty="0" err="1">
                <a:solidFill>
                  <a:srgbClr val="444444"/>
                </a:solidFill>
                <a:effectLst/>
                <a:latin typeface="Karla"/>
              </a:rPr>
              <a:t>kelima</a:t>
            </a:r>
            <a:r>
              <a:rPr lang="en-US" b="0" i="0" dirty="0">
                <a:solidFill>
                  <a:srgbClr val="444444"/>
                </a:solidFill>
                <a:effectLst/>
                <a:latin typeface="Karla"/>
              </a:rPr>
              <a:t> </a:t>
            </a:r>
            <a:r>
              <a:rPr lang="en-US" b="0" i="0" dirty="0" err="1">
                <a:solidFill>
                  <a:srgbClr val="444444"/>
                </a:solidFill>
                <a:effectLst/>
                <a:latin typeface="Karla"/>
              </a:rPr>
              <a:t>terbesar</a:t>
            </a:r>
            <a:r>
              <a:rPr lang="en-US" b="0" i="0" dirty="0">
                <a:solidFill>
                  <a:srgbClr val="444444"/>
                </a:solidFill>
                <a:effectLst/>
                <a:latin typeface="Karla"/>
              </a:rPr>
              <a:t> di Indonesia.</a:t>
            </a:r>
          </a:p>
          <a:p>
            <a:pPr algn="l" fontAlgn="base"/>
            <a:r>
              <a:rPr lang="en-US" b="0" i="0" dirty="0" err="1">
                <a:solidFill>
                  <a:srgbClr val="444444"/>
                </a:solidFill>
                <a:effectLst/>
                <a:latin typeface="Karla"/>
              </a:rPr>
              <a:t>gama</a:t>
            </a:r>
            <a:r>
              <a:rPr lang="en-US" b="0" i="0" dirty="0">
                <a:solidFill>
                  <a:srgbClr val="444444"/>
                </a:solidFill>
                <a:effectLst/>
                <a:latin typeface="Karla"/>
              </a:rPr>
              <a:t> Buddha </a:t>
            </a:r>
            <a:r>
              <a:rPr lang="en-US" b="0" i="0" dirty="0" err="1">
                <a:solidFill>
                  <a:srgbClr val="444444"/>
                </a:solidFill>
                <a:effectLst/>
                <a:latin typeface="Karla"/>
              </a:rPr>
              <a:t>memiliki</a:t>
            </a:r>
            <a:r>
              <a:rPr lang="en-US" b="0" i="0" dirty="0">
                <a:solidFill>
                  <a:srgbClr val="444444"/>
                </a:solidFill>
                <a:effectLst/>
                <a:latin typeface="Karla"/>
              </a:rPr>
              <a:t> </a:t>
            </a:r>
            <a:r>
              <a:rPr lang="en-US" b="0" i="0" dirty="0" err="1">
                <a:solidFill>
                  <a:srgbClr val="444444"/>
                </a:solidFill>
                <a:effectLst/>
                <a:latin typeface="Karla"/>
              </a:rPr>
              <a:t>istilah</a:t>
            </a:r>
            <a:r>
              <a:rPr lang="en-US" b="0" i="0" dirty="0">
                <a:solidFill>
                  <a:srgbClr val="444444"/>
                </a:solidFill>
                <a:effectLst/>
                <a:latin typeface="Karla"/>
              </a:rPr>
              <a:t> Puja yang </a:t>
            </a:r>
            <a:r>
              <a:rPr lang="en-US" b="0" i="0" dirty="0" err="1">
                <a:solidFill>
                  <a:srgbClr val="444444"/>
                </a:solidFill>
                <a:effectLst/>
                <a:latin typeface="Karla"/>
              </a:rPr>
              <a:t>mengajarkan</a:t>
            </a:r>
            <a:r>
              <a:rPr lang="en-US" b="0" i="0" dirty="0">
                <a:solidFill>
                  <a:srgbClr val="444444"/>
                </a:solidFill>
                <a:effectLst/>
                <a:latin typeface="Karla"/>
              </a:rPr>
              <a:t> tata </a:t>
            </a:r>
            <a:r>
              <a:rPr lang="en-US" b="0" i="0" dirty="0" err="1">
                <a:solidFill>
                  <a:srgbClr val="444444"/>
                </a:solidFill>
                <a:effectLst/>
                <a:latin typeface="Karla"/>
              </a:rPr>
              <a:t>cara</a:t>
            </a:r>
            <a:r>
              <a:rPr lang="en-US" b="0" i="0" dirty="0">
                <a:solidFill>
                  <a:srgbClr val="444444"/>
                </a:solidFill>
                <a:effectLst/>
                <a:latin typeface="Karla"/>
              </a:rPr>
              <a:t> </a:t>
            </a:r>
            <a:r>
              <a:rPr lang="en-US" b="0" i="0" dirty="0" err="1">
                <a:solidFill>
                  <a:srgbClr val="444444"/>
                </a:solidFill>
                <a:effectLst/>
                <a:latin typeface="Karla"/>
              </a:rPr>
              <a:t>peribadatan</a:t>
            </a:r>
            <a:r>
              <a:rPr lang="en-US" b="0" i="0" dirty="0">
                <a:solidFill>
                  <a:srgbClr val="444444"/>
                </a:solidFill>
                <a:effectLst/>
                <a:latin typeface="Karla"/>
              </a:rPr>
              <a:t> </a:t>
            </a:r>
            <a:r>
              <a:rPr lang="en-US" b="0" i="0" dirty="0" err="1">
                <a:solidFill>
                  <a:srgbClr val="444444"/>
                </a:solidFill>
                <a:effectLst/>
                <a:latin typeface="Karla"/>
              </a:rPr>
              <a:t>untuk</a:t>
            </a:r>
            <a:r>
              <a:rPr lang="en-US" b="0" i="0" dirty="0">
                <a:solidFill>
                  <a:srgbClr val="444444"/>
                </a:solidFill>
                <a:effectLst/>
                <a:latin typeface="Karla"/>
              </a:rPr>
              <a:t> </a:t>
            </a:r>
            <a:r>
              <a:rPr lang="en-US" b="0" i="0" dirty="0" err="1">
                <a:solidFill>
                  <a:srgbClr val="444444"/>
                </a:solidFill>
                <a:effectLst/>
                <a:latin typeface="Karla"/>
              </a:rPr>
              <a:t>menghormati</a:t>
            </a:r>
            <a:r>
              <a:rPr lang="en-US" b="0" i="0" dirty="0">
                <a:solidFill>
                  <a:srgbClr val="444444"/>
                </a:solidFill>
                <a:effectLst/>
                <a:latin typeface="Karla"/>
              </a:rPr>
              <a:t> </a:t>
            </a:r>
            <a:r>
              <a:rPr lang="en-US" b="0" i="0" dirty="0" err="1">
                <a:solidFill>
                  <a:srgbClr val="444444"/>
                </a:solidFill>
                <a:effectLst/>
                <a:latin typeface="Karla"/>
              </a:rPr>
              <a:t>atau</a:t>
            </a:r>
            <a:r>
              <a:rPr lang="en-US" b="0" i="0" dirty="0">
                <a:solidFill>
                  <a:srgbClr val="444444"/>
                </a:solidFill>
                <a:effectLst/>
                <a:latin typeface="Karla"/>
              </a:rPr>
              <a:t> </a:t>
            </a:r>
            <a:r>
              <a:rPr lang="en-US" b="0" i="0" dirty="0" err="1">
                <a:solidFill>
                  <a:srgbClr val="444444"/>
                </a:solidFill>
                <a:effectLst/>
                <a:latin typeface="Karla"/>
              </a:rPr>
              <a:t>memuja</a:t>
            </a:r>
            <a:r>
              <a:rPr lang="en-US" b="0" i="0" dirty="0">
                <a:solidFill>
                  <a:srgbClr val="444444"/>
                </a:solidFill>
                <a:effectLst/>
                <a:latin typeface="Karla"/>
              </a:rPr>
              <a:t> </a:t>
            </a:r>
            <a:r>
              <a:rPr lang="en-US" b="0" i="0" dirty="0" err="1">
                <a:solidFill>
                  <a:srgbClr val="444444"/>
                </a:solidFill>
                <a:effectLst/>
                <a:latin typeface="Karla"/>
              </a:rPr>
              <a:t>keyakinan</a:t>
            </a:r>
            <a:r>
              <a:rPr lang="en-US" b="0" i="0" dirty="0">
                <a:solidFill>
                  <a:srgbClr val="444444"/>
                </a:solidFill>
                <a:effectLst/>
                <a:latin typeface="Karla"/>
              </a:rPr>
              <a:t> </a:t>
            </a:r>
            <a:r>
              <a:rPr lang="en-US" b="0" i="0" dirty="0" err="1">
                <a:solidFill>
                  <a:srgbClr val="444444"/>
                </a:solidFill>
                <a:effectLst/>
                <a:latin typeface="Karla"/>
              </a:rPr>
              <a:t>umat</a:t>
            </a:r>
            <a:r>
              <a:rPr lang="en-US" b="0" i="0" dirty="0">
                <a:solidFill>
                  <a:srgbClr val="444444"/>
                </a:solidFill>
                <a:effectLst/>
                <a:latin typeface="Karla"/>
              </a:rPr>
              <a:t> </a:t>
            </a:r>
            <a:r>
              <a:rPr lang="en-US" b="0" i="0" dirty="0" err="1">
                <a:solidFill>
                  <a:srgbClr val="444444"/>
                </a:solidFill>
                <a:effectLst/>
                <a:latin typeface="Karla"/>
              </a:rPr>
              <a:t>sehari-hari</a:t>
            </a:r>
            <a:r>
              <a:rPr lang="en-US" b="0" i="0" dirty="0">
                <a:solidFill>
                  <a:srgbClr val="444444"/>
                </a:solidFill>
                <a:effectLst/>
                <a:latin typeface="Karla"/>
              </a:rPr>
              <a:t>. </a:t>
            </a:r>
            <a:r>
              <a:rPr lang="en-US" b="0" i="0" dirty="0" err="1">
                <a:solidFill>
                  <a:srgbClr val="444444"/>
                </a:solidFill>
                <a:effectLst/>
                <a:latin typeface="Karla"/>
              </a:rPr>
              <a:t>Kegiatan</a:t>
            </a:r>
            <a:r>
              <a:rPr lang="en-US" b="0" i="0" dirty="0">
                <a:solidFill>
                  <a:srgbClr val="444444"/>
                </a:solidFill>
                <a:effectLst/>
                <a:latin typeface="Karla"/>
              </a:rPr>
              <a:t> </a:t>
            </a:r>
            <a:r>
              <a:rPr lang="en-US" b="0" i="0" dirty="0" err="1">
                <a:solidFill>
                  <a:srgbClr val="444444"/>
                </a:solidFill>
                <a:effectLst/>
                <a:latin typeface="Karla"/>
              </a:rPr>
              <a:t>peribadatan</a:t>
            </a:r>
            <a:r>
              <a:rPr lang="en-US" b="0" i="0" dirty="0">
                <a:solidFill>
                  <a:srgbClr val="444444"/>
                </a:solidFill>
                <a:effectLst/>
                <a:latin typeface="Karla"/>
              </a:rPr>
              <a:t> agama </a:t>
            </a:r>
            <a:r>
              <a:rPr lang="en-US" b="0" i="0" dirty="0" err="1">
                <a:solidFill>
                  <a:srgbClr val="444444"/>
                </a:solidFill>
                <a:effectLst/>
                <a:latin typeface="Karla"/>
              </a:rPr>
              <a:t>Budhha</a:t>
            </a:r>
            <a:r>
              <a:rPr lang="en-US" b="0" i="0" dirty="0">
                <a:solidFill>
                  <a:srgbClr val="444444"/>
                </a:solidFill>
                <a:effectLst/>
                <a:latin typeface="Karla"/>
              </a:rPr>
              <a:t> </a:t>
            </a:r>
            <a:r>
              <a:rPr lang="en-US" b="0" i="0" dirty="0" err="1">
                <a:solidFill>
                  <a:srgbClr val="444444"/>
                </a:solidFill>
                <a:effectLst/>
                <a:latin typeface="Karla"/>
              </a:rPr>
              <a:t>biasa</a:t>
            </a:r>
            <a:r>
              <a:rPr lang="en-US" b="0" i="0" dirty="0">
                <a:solidFill>
                  <a:srgbClr val="444444"/>
                </a:solidFill>
                <a:effectLst/>
                <a:latin typeface="Karla"/>
              </a:rPr>
              <a:t> </a:t>
            </a:r>
            <a:r>
              <a:rPr lang="en-US" b="0" i="0" dirty="0" err="1">
                <a:solidFill>
                  <a:srgbClr val="444444"/>
                </a:solidFill>
                <a:effectLst/>
                <a:latin typeface="Karla"/>
              </a:rPr>
              <a:t>dilakukan</a:t>
            </a:r>
            <a:r>
              <a:rPr lang="en-US" b="0" i="0" dirty="0">
                <a:solidFill>
                  <a:srgbClr val="444444"/>
                </a:solidFill>
                <a:effectLst/>
                <a:latin typeface="Karla"/>
              </a:rPr>
              <a:t> di Vihara.</a:t>
            </a:r>
            <a:endParaRPr lang="en-US" dirty="0"/>
          </a:p>
        </p:txBody>
      </p:sp>
      <p:cxnSp>
        <p:nvCxnSpPr>
          <p:cNvPr id="6" name="Connector: Elbow 5">
            <a:extLst>
              <a:ext uri="{FF2B5EF4-FFF2-40B4-BE49-F238E27FC236}">
                <a16:creationId xmlns:a16="http://schemas.microsoft.com/office/drawing/2014/main" id="{A87072FB-987C-46A2-A4A7-055C0740604A}"/>
              </a:ext>
            </a:extLst>
          </p:cNvPr>
          <p:cNvCxnSpPr>
            <a:cxnSpLocks/>
          </p:cNvCxnSpPr>
          <p:nvPr/>
        </p:nvCxnSpPr>
        <p:spPr>
          <a:xfrm rot="16200000" flipV="1">
            <a:off x="-1303867" y="2633135"/>
            <a:ext cx="6917267" cy="1955800"/>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8E61EB69-B93C-4759-8A21-D29C4E30AA55}"/>
              </a:ext>
            </a:extLst>
          </p:cNvPr>
          <p:cNvCxnSpPr>
            <a:cxnSpLocks/>
          </p:cNvCxnSpPr>
          <p:nvPr/>
        </p:nvCxnSpPr>
        <p:spPr>
          <a:xfrm rot="16200000" flipH="1">
            <a:off x="7260166" y="2027765"/>
            <a:ext cx="6858001" cy="2802467"/>
          </a:xfrm>
          <a:prstGeom prst="bentConnector3">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Flowchart: Magnetic Disk 12">
            <a:extLst>
              <a:ext uri="{FF2B5EF4-FFF2-40B4-BE49-F238E27FC236}">
                <a16:creationId xmlns:a16="http://schemas.microsoft.com/office/drawing/2014/main" id="{E8FF3DCB-15B3-428E-A25A-D2D528C41A12}"/>
              </a:ext>
            </a:extLst>
          </p:cNvPr>
          <p:cNvSpPr/>
          <p:nvPr/>
        </p:nvSpPr>
        <p:spPr>
          <a:xfrm>
            <a:off x="0" y="62453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Magnetic Disk 13">
            <a:extLst>
              <a:ext uri="{FF2B5EF4-FFF2-40B4-BE49-F238E27FC236}">
                <a16:creationId xmlns:a16="http://schemas.microsoft.com/office/drawing/2014/main" id="{29030074-75C5-4B10-891F-C4BAA29D116D}"/>
              </a:ext>
            </a:extLst>
          </p:cNvPr>
          <p:cNvSpPr/>
          <p:nvPr/>
        </p:nvSpPr>
        <p:spPr>
          <a:xfrm>
            <a:off x="1032933" y="62453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Magnetic Disk 14">
            <a:extLst>
              <a:ext uri="{FF2B5EF4-FFF2-40B4-BE49-F238E27FC236}">
                <a16:creationId xmlns:a16="http://schemas.microsoft.com/office/drawing/2014/main" id="{CEAC9CA8-6EEA-401F-A95B-7C6C29931437}"/>
              </a:ext>
            </a:extLst>
          </p:cNvPr>
          <p:cNvSpPr/>
          <p:nvPr/>
        </p:nvSpPr>
        <p:spPr>
          <a:xfrm>
            <a:off x="2065868" y="6245351"/>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a:extLst>
              <a:ext uri="{FF2B5EF4-FFF2-40B4-BE49-F238E27FC236}">
                <a16:creationId xmlns:a16="http://schemas.microsoft.com/office/drawing/2014/main" id="{B60FCCCB-E51F-448D-8006-8AF5F266AF54}"/>
              </a:ext>
            </a:extLst>
          </p:cNvPr>
          <p:cNvSpPr/>
          <p:nvPr/>
        </p:nvSpPr>
        <p:spPr>
          <a:xfrm>
            <a:off x="1566333" y="57881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Magnetic Disk 16">
            <a:extLst>
              <a:ext uri="{FF2B5EF4-FFF2-40B4-BE49-F238E27FC236}">
                <a16:creationId xmlns:a16="http://schemas.microsoft.com/office/drawing/2014/main" id="{561B7E36-A500-4297-95BC-5E3F8B7420A9}"/>
              </a:ext>
            </a:extLst>
          </p:cNvPr>
          <p:cNvSpPr/>
          <p:nvPr/>
        </p:nvSpPr>
        <p:spPr>
          <a:xfrm>
            <a:off x="457200" y="57881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a:extLst>
              <a:ext uri="{FF2B5EF4-FFF2-40B4-BE49-F238E27FC236}">
                <a16:creationId xmlns:a16="http://schemas.microsoft.com/office/drawing/2014/main" id="{E27D7CE0-C7F0-4CD5-8CAB-AE38EAF85551}"/>
              </a:ext>
            </a:extLst>
          </p:cNvPr>
          <p:cNvSpPr/>
          <p:nvPr/>
        </p:nvSpPr>
        <p:spPr>
          <a:xfrm>
            <a:off x="977900" y="52716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gnetic Disk 18">
            <a:extLst>
              <a:ext uri="{FF2B5EF4-FFF2-40B4-BE49-F238E27FC236}">
                <a16:creationId xmlns:a16="http://schemas.microsoft.com/office/drawing/2014/main" id="{36AA5304-D8F7-4590-BE70-E0E711C4FD57}"/>
              </a:ext>
            </a:extLst>
          </p:cNvPr>
          <p:cNvSpPr/>
          <p:nvPr/>
        </p:nvSpPr>
        <p:spPr>
          <a:xfrm>
            <a:off x="459318" y="48144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a:extLst>
              <a:ext uri="{FF2B5EF4-FFF2-40B4-BE49-F238E27FC236}">
                <a16:creationId xmlns:a16="http://schemas.microsoft.com/office/drawing/2014/main" id="{7AEE79AC-3C09-45AD-BEF3-A6285D973CB6}"/>
              </a:ext>
            </a:extLst>
          </p:cNvPr>
          <p:cNvSpPr/>
          <p:nvPr/>
        </p:nvSpPr>
        <p:spPr>
          <a:xfrm>
            <a:off x="1483783" y="48144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a:extLst>
              <a:ext uri="{FF2B5EF4-FFF2-40B4-BE49-F238E27FC236}">
                <a16:creationId xmlns:a16="http://schemas.microsoft.com/office/drawing/2014/main" id="{56771FA2-D4A3-4DA5-88A5-9FA60CD30FA2}"/>
              </a:ext>
            </a:extLst>
          </p:cNvPr>
          <p:cNvSpPr/>
          <p:nvPr/>
        </p:nvSpPr>
        <p:spPr>
          <a:xfrm>
            <a:off x="9287933" y="6245351"/>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Magnetic Disk 21">
            <a:extLst>
              <a:ext uri="{FF2B5EF4-FFF2-40B4-BE49-F238E27FC236}">
                <a16:creationId xmlns:a16="http://schemas.microsoft.com/office/drawing/2014/main" id="{DBFB92F6-7877-4DE1-9EC6-69A95E6CB5B0}"/>
              </a:ext>
            </a:extLst>
          </p:cNvPr>
          <p:cNvSpPr/>
          <p:nvPr/>
        </p:nvSpPr>
        <p:spPr>
          <a:xfrm>
            <a:off x="10367433" y="5998296"/>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Magnetic Disk 22">
            <a:extLst>
              <a:ext uri="{FF2B5EF4-FFF2-40B4-BE49-F238E27FC236}">
                <a16:creationId xmlns:a16="http://schemas.microsoft.com/office/drawing/2014/main" id="{2626F019-D87B-41A3-A6F5-FF2C8DE31949}"/>
              </a:ext>
            </a:extLst>
          </p:cNvPr>
          <p:cNvSpPr/>
          <p:nvPr/>
        </p:nvSpPr>
        <p:spPr>
          <a:xfrm>
            <a:off x="11258550" y="6304620"/>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37181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763A7F8-ADE3-4067-985C-85E4E5A56968}"/>
              </a:ext>
            </a:extLst>
          </p:cNvPr>
          <p:cNvSpPr>
            <a:spLocks noGrp="1"/>
          </p:cNvSpPr>
          <p:nvPr>
            <p:ph type="body" sz="half" idx="2"/>
          </p:nvPr>
        </p:nvSpPr>
        <p:spPr>
          <a:xfrm>
            <a:off x="3132667" y="262467"/>
            <a:ext cx="6155266" cy="6443132"/>
          </a:xfrm>
        </p:spPr>
        <p:txBody>
          <a:bodyPr>
            <a:normAutofit/>
          </a:bodyPr>
          <a:lstStyle/>
          <a:p>
            <a:pPr algn="ctr" fontAlgn="base"/>
            <a:r>
              <a:rPr lang="id-ID"/>
              <a:t>1. </a:t>
            </a:r>
            <a:r>
              <a:rPr lang="en-US"/>
              <a:t>Islam </a:t>
            </a:r>
            <a:endParaRPr lang="id-ID"/>
          </a:p>
          <a:p>
            <a:pPr algn="l" fontAlgn="base"/>
            <a:endParaRPr lang="id-ID"/>
          </a:p>
          <a:p>
            <a:pPr algn="l" fontAlgn="base"/>
            <a:r>
              <a:rPr lang="en-US"/>
              <a:t>berasal dari kata ‘salm’.As-Salmu berarti damai atau kedamaian. Firman Allah SWT dalam Alquran, “Dan jika mereka condong kepada perdamaian (lis salm), maka condonglah kepadanya dan bertawakkallah kepada Allah. Sesungguhnya Dialah Yang Maha Mendengar lagi Maha Mengetahui.” (QS. Al Anfal : 61).Kata ‘salm’ dalam ayat di atas memiliki arti damai atau perdamaian.</a:t>
            </a:r>
            <a:endParaRPr lang="id-ID"/>
          </a:p>
          <a:p>
            <a:pPr algn="l" fontAlgn="base"/>
            <a:r>
              <a:rPr lang="en-US"/>
              <a:t>ni merupakan salah satu makna dan ciri dari Islam, yaitu bahwa Islam merupakan agama yang mengajarkan umatnya untuk cinta damai atau senantiasa memperjuangkan perdamaian, bukan peperangan atau konflik dan kekacauan.“Dan jika ada dua golongan dari orang-orang mu’min berperang maka damaikanlah antara keduanya. Jika salah satu dari kedua golongan itu berbuat aniaya terhadap golongan yang lain maka perangilah golongan yang berbuat aniaya itu sehingga golongan itu kembali kepada perintah Allah; jika golongan itu telah kembali (kepada perintah Allah), maka damaikanlah antara keduanya dengan adil dan berlaku adillah. Sesungguhnya Allah menyukai orang-orang yang berlaku adil.” (QS. Al Hujarat : 9).</a:t>
            </a:r>
            <a:endParaRPr lang="en-US" dirty="0"/>
          </a:p>
        </p:txBody>
      </p:sp>
      <p:cxnSp>
        <p:nvCxnSpPr>
          <p:cNvPr id="6" name="Connector: Elbow 5">
            <a:extLst>
              <a:ext uri="{FF2B5EF4-FFF2-40B4-BE49-F238E27FC236}">
                <a16:creationId xmlns:a16="http://schemas.microsoft.com/office/drawing/2014/main" id="{A87072FB-987C-46A2-A4A7-055C0740604A}"/>
              </a:ext>
            </a:extLst>
          </p:cNvPr>
          <p:cNvCxnSpPr>
            <a:cxnSpLocks/>
          </p:cNvCxnSpPr>
          <p:nvPr/>
        </p:nvCxnSpPr>
        <p:spPr>
          <a:xfrm rot="16200000" flipV="1">
            <a:off x="-1303867" y="2633135"/>
            <a:ext cx="6917267" cy="1955800"/>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8E61EB69-B93C-4759-8A21-D29C4E30AA55}"/>
              </a:ext>
            </a:extLst>
          </p:cNvPr>
          <p:cNvCxnSpPr>
            <a:cxnSpLocks/>
          </p:cNvCxnSpPr>
          <p:nvPr/>
        </p:nvCxnSpPr>
        <p:spPr>
          <a:xfrm rot="16200000" flipH="1">
            <a:off x="7260166" y="2027765"/>
            <a:ext cx="6858001" cy="2802467"/>
          </a:xfrm>
          <a:prstGeom prst="bentConnector3">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Flowchart: Magnetic Disk 12">
            <a:extLst>
              <a:ext uri="{FF2B5EF4-FFF2-40B4-BE49-F238E27FC236}">
                <a16:creationId xmlns:a16="http://schemas.microsoft.com/office/drawing/2014/main" id="{E8FF3DCB-15B3-428E-A25A-D2D528C41A12}"/>
              </a:ext>
            </a:extLst>
          </p:cNvPr>
          <p:cNvSpPr/>
          <p:nvPr/>
        </p:nvSpPr>
        <p:spPr>
          <a:xfrm>
            <a:off x="0" y="62453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Magnetic Disk 13">
            <a:extLst>
              <a:ext uri="{FF2B5EF4-FFF2-40B4-BE49-F238E27FC236}">
                <a16:creationId xmlns:a16="http://schemas.microsoft.com/office/drawing/2014/main" id="{29030074-75C5-4B10-891F-C4BAA29D116D}"/>
              </a:ext>
            </a:extLst>
          </p:cNvPr>
          <p:cNvSpPr/>
          <p:nvPr/>
        </p:nvSpPr>
        <p:spPr>
          <a:xfrm>
            <a:off x="1032933" y="62453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Magnetic Disk 14">
            <a:extLst>
              <a:ext uri="{FF2B5EF4-FFF2-40B4-BE49-F238E27FC236}">
                <a16:creationId xmlns:a16="http://schemas.microsoft.com/office/drawing/2014/main" id="{CEAC9CA8-6EEA-401F-A95B-7C6C29931437}"/>
              </a:ext>
            </a:extLst>
          </p:cNvPr>
          <p:cNvSpPr/>
          <p:nvPr/>
        </p:nvSpPr>
        <p:spPr>
          <a:xfrm>
            <a:off x="2065868" y="6245351"/>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a:extLst>
              <a:ext uri="{FF2B5EF4-FFF2-40B4-BE49-F238E27FC236}">
                <a16:creationId xmlns:a16="http://schemas.microsoft.com/office/drawing/2014/main" id="{B60FCCCB-E51F-448D-8006-8AF5F266AF54}"/>
              </a:ext>
            </a:extLst>
          </p:cNvPr>
          <p:cNvSpPr/>
          <p:nvPr/>
        </p:nvSpPr>
        <p:spPr>
          <a:xfrm>
            <a:off x="1566333" y="57881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Magnetic Disk 16">
            <a:extLst>
              <a:ext uri="{FF2B5EF4-FFF2-40B4-BE49-F238E27FC236}">
                <a16:creationId xmlns:a16="http://schemas.microsoft.com/office/drawing/2014/main" id="{561B7E36-A500-4297-95BC-5E3F8B7420A9}"/>
              </a:ext>
            </a:extLst>
          </p:cNvPr>
          <p:cNvSpPr/>
          <p:nvPr/>
        </p:nvSpPr>
        <p:spPr>
          <a:xfrm>
            <a:off x="457200" y="57881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a:extLst>
              <a:ext uri="{FF2B5EF4-FFF2-40B4-BE49-F238E27FC236}">
                <a16:creationId xmlns:a16="http://schemas.microsoft.com/office/drawing/2014/main" id="{E27D7CE0-C7F0-4CD5-8CAB-AE38EAF85551}"/>
              </a:ext>
            </a:extLst>
          </p:cNvPr>
          <p:cNvSpPr/>
          <p:nvPr/>
        </p:nvSpPr>
        <p:spPr>
          <a:xfrm>
            <a:off x="977900" y="52716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gnetic Disk 18">
            <a:extLst>
              <a:ext uri="{FF2B5EF4-FFF2-40B4-BE49-F238E27FC236}">
                <a16:creationId xmlns:a16="http://schemas.microsoft.com/office/drawing/2014/main" id="{36AA5304-D8F7-4590-BE70-E0E711C4FD57}"/>
              </a:ext>
            </a:extLst>
          </p:cNvPr>
          <p:cNvSpPr/>
          <p:nvPr/>
        </p:nvSpPr>
        <p:spPr>
          <a:xfrm>
            <a:off x="459318" y="48144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a:extLst>
              <a:ext uri="{FF2B5EF4-FFF2-40B4-BE49-F238E27FC236}">
                <a16:creationId xmlns:a16="http://schemas.microsoft.com/office/drawing/2014/main" id="{7AEE79AC-3C09-45AD-BEF3-A6285D973CB6}"/>
              </a:ext>
            </a:extLst>
          </p:cNvPr>
          <p:cNvSpPr/>
          <p:nvPr/>
        </p:nvSpPr>
        <p:spPr>
          <a:xfrm>
            <a:off x="1483783" y="48144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a:extLst>
              <a:ext uri="{FF2B5EF4-FFF2-40B4-BE49-F238E27FC236}">
                <a16:creationId xmlns:a16="http://schemas.microsoft.com/office/drawing/2014/main" id="{56771FA2-D4A3-4DA5-88A5-9FA60CD30FA2}"/>
              </a:ext>
            </a:extLst>
          </p:cNvPr>
          <p:cNvSpPr/>
          <p:nvPr/>
        </p:nvSpPr>
        <p:spPr>
          <a:xfrm>
            <a:off x="9287933" y="6245351"/>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Magnetic Disk 21">
            <a:extLst>
              <a:ext uri="{FF2B5EF4-FFF2-40B4-BE49-F238E27FC236}">
                <a16:creationId xmlns:a16="http://schemas.microsoft.com/office/drawing/2014/main" id="{DBFB92F6-7877-4DE1-9EC6-69A95E6CB5B0}"/>
              </a:ext>
            </a:extLst>
          </p:cNvPr>
          <p:cNvSpPr/>
          <p:nvPr/>
        </p:nvSpPr>
        <p:spPr>
          <a:xfrm>
            <a:off x="10367433" y="5998296"/>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Magnetic Disk 22">
            <a:extLst>
              <a:ext uri="{FF2B5EF4-FFF2-40B4-BE49-F238E27FC236}">
                <a16:creationId xmlns:a16="http://schemas.microsoft.com/office/drawing/2014/main" id="{2626F019-D87B-41A3-A6F5-FF2C8DE31949}"/>
              </a:ext>
            </a:extLst>
          </p:cNvPr>
          <p:cNvSpPr/>
          <p:nvPr/>
        </p:nvSpPr>
        <p:spPr>
          <a:xfrm>
            <a:off x="11258550" y="6304620"/>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2762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763A7F8-ADE3-4067-985C-85E4E5A56968}"/>
              </a:ext>
            </a:extLst>
          </p:cNvPr>
          <p:cNvSpPr>
            <a:spLocks noGrp="1"/>
          </p:cNvSpPr>
          <p:nvPr>
            <p:ph type="body" sz="half" idx="2"/>
          </p:nvPr>
        </p:nvSpPr>
        <p:spPr>
          <a:xfrm>
            <a:off x="3132667" y="262467"/>
            <a:ext cx="6155266" cy="6443132"/>
          </a:xfrm>
        </p:spPr>
        <p:txBody>
          <a:bodyPr>
            <a:normAutofit/>
          </a:bodyPr>
          <a:lstStyle/>
          <a:p>
            <a:pPr algn="ctr" fontAlgn="base"/>
            <a:r>
              <a:rPr lang="en-US"/>
              <a:t>2. Islam Berasal dari kata ‘aslama’Aslama </a:t>
            </a:r>
            <a:endParaRPr lang="id-ID"/>
          </a:p>
          <a:p>
            <a:pPr algn="ctr" fontAlgn="base"/>
            <a:r>
              <a:rPr lang="en-US"/>
              <a:t>artinya berserah diri atau pasrah, yakni berserah diri kepada aturan Allah SWT.Hal ini menunjukkan bahwa seorang pemeluk Islam merupakan seseorang yang secara ikhlas menyerahkan jiwa dan raganya hanya kepada Allah SWT.</a:t>
            </a:r>
            <a:endParaRPr lang="id-ID"/>
          </a:p>
          <a:p>
            <a:pPr algn="ctr" fontAlgn="base"/>
            <a:r>
              <a:rPr lang="en-US"/>
              <a:t>Penyerahan diri seperti ini ditandai dengan pelaksanaan terhadap apa yang Allah perintahkan serta menjauhi segala larangan-Nya.“Dan siapakah yang lebih baik agamanya daripada orang yang ikhlas menyerahkan dirinya (aslama wajhahu) kepada Allah, sedang diapun mengerjakan kebaikan, dan ia mengikuti agama Ibrahim yang lurus? Dan Allah mengambil Ibrahim menjadi kesayanganNya.” (QS. An-Nisa : 125)Sebagai seorang muslim, sesungguhnya kita diminta Allah untuk menyerahkan seluruh jiwa dan raga kita hanya kepada-Nya.</a:t>
            </a:r>
            <a:endParaRPr lang="id-ID"/>
          </a:p>
          <a:p>
            <a:pPr algn="ctr" fontAlgn="base"/>
            <a:r>
              <a:rPr lang="en-US"/>
              <a:t>“Katakanlah: “Sesungguhnya salatku, ibadatku, hidupku dan matiku hanyalah untuk Allah, Tuhan semesta alam.” (QS. Al-An’am : 162)“Maka apakah mereka mencari agama yang lain dari agama Allah, padahal kepada-Nya-lah berserah diri segala apa yang di langit dan di bumi, baik dengan suka maupun terpaksa dan hanya kepada Allahlah mereka dikembalikan.” (QS. Ali Imran : 83)</a:t>
            </a:r>
            <a:endParaRPr lang="en-US" dirty="0"/>
          </a:p>
        </p:txBody>
      </p:sp>
      <p:cxnSp>
        <p:nvCxnSpPr>
          <p:cNvPr id="6" name="Connector: Elbow 5">
            <a:extLst>
              <a:ext uri="{FF2B5EF4-FFF2-40B4-BE49-F238E27FC236}">
                <a16:creationId xmlns:a16="http://schemas.microsoft.com/office/drawing/2014/main" id="{A87072FB-987C-46A2-A4A7-055C0740604A}"/>
              </a:ext>
            </a:extLst>
          </p:cNvPr>
          <p:cNvCxnSpPr>
            <a:cxnSpLocks/>
          </p:cNvCxnSpPr>
          <p:nvPr/>
        </p:nvCxnSpPr>
        <p:spPr>
          <a:xfrm rot="16200000" flipV="1">
            <a:off x="-1303867" y="2633135"/>
            <a:ext cx="6917267" cy="1955800"/>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8E61EB69-B93C-4759-8A21-D29C4E30AA55}"/>
              </a:ext>
            </a:extLst>
          </p:cNvPr>
          <p:cNvCxnSpPr>
            <a:cxnSpLocks/>
          </p:cNvCxnSpPr>
          <p:nvPr/>
        </p:nvCxnSpPr>
        <p:spPr>
          <a:xfrm rot="16200000" flipH="1">
            <a:off x="7260166" y="2027765"/>
            <a:ext cx="6858001" cy="2802467"/>
          </a:xfrm>
          <a:prstGeom prst="bentConnector3">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Flowchart: Magnetic Disk 12">
            <a:extLst>
              <a:ext uri="{FF2B5EF4-FFF2-40B4-BE49-F238E27FC236}">
                <a16:creationId xmlns:a16="http://schemas.microsoft.com/office/drawing/2014/main" id="{E8FF3DCB-15B3-428E-A25A-D2D528C41A12}"/>
              </a:ext>
            </a:extLst>
          </p:cNvPr>
          <p:cNvSpPr/>
          <p:nvPr/>
        </p:nvSpPr>
        <p:spPr>
          <a:xfrm>
            <a:off x="0" y="62453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Magnetic Disk 13">
            <a:extLst>
              <a:ext uri="{FF2B5EF4-FFF2-40B4-BE49-F238E27FC236}">
                <a16:creationId xmlns:a16="http://schemas.microsoft.com/office/drawing/2014/main" id="{29030074-75C5-4B10-891F-C4BAA29D116D}"/>
              </a:ext>
            </a:extLst>
          </p:cNvPr>
          <p:cNvSpPr/>
          <p:nvPr/>
        </p:nvSpPr>
        <p:spPr>
          <a:xfrm>
            <a:off x="1032933" y="62453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Magnetic Disk 14">
            <a:extLst>
              <a:ext uri="{FF2B5EF4-FFF2-40B4-BE49-F238E27FC236}">
                <a16:creationId xmlns:a16="http://schemas.microsoft.com/office/drawing/2014/main" id="{CEAC9CA8-6EEA-401F-A95B-7C6C29931437}"/>
              </a:ext>
            </a:extLst>
          </p:cNvPr>
          <p:cNvSpPr/>
          <p:nvPr/>
        </p:nvSpPr>
        <p:spPr>
          <a:xfrm>
            <a:off x="2065868" y="6245351"/>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a:extLst>
              <a:ext uri="{FF2B5EF4-FFF2-40B4-BE49-F238E27FC236}">
                <a16:creationId xmlns:a16="http://schemas.microsoft.com/office/drawing/2014/main" id="{B60FCCCB-E51F-448D-8006-8AF5F266AF54}"/>
              </a:ext>
            </a:extLst>
          </p:cNvPr>
          <p:cNvSpPr/>
          <p:nvPr/>
        </p:nvSpPr>
        <p:spPr>
          <a:xfrm>
            <a:off x="1566333" y="57881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Magnetic Disk 16">
            <a:extLst>
              <a:ext uri="{FF2B5EF4-FFF2-40B4-BE49-F238E27FC236}">
                <a16:creationId xmlns:a16="http://schemas.microsoft.com/office/drawing/2014/main" id="{561B7E36-A500-4297-95BC-5E3F8B7420A9}"/>
              </a:ext>
            </a:extLst>
          </p:cNvPr>
          <p:cNvSpPr/>
          <p:nvPr/>
        </p:nvSpPr>
        <p:spPr>
          <a:xfrm>
            <a:off x="457200" y="57881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a:extLst>
              <a:ext uri="{FF2B5EF4-FFF2-40B4-BE49-F238E27FC236}">
                <a16:creationId xmlns:a16="http://schemas.microsoft.com/office/drawing/2014/main" id="{E27D7CE0-C7F0-4CD5-8CAB-AE38EAF85551}"/>
              </a:ext>
            </a:extLst>
          </p:cNvPr>
          <p:cNvSpPr/>
          <p:nvPr/>
        </p:nvSpPr>
        <p:spPr>
          <a:xfrm>
            <a:off x="977900" y="52716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gnetic Disk 18">
            <a:extLst>
              <a:ext uri="{FF2B5EF4-FFF2-40B4-BE49-F238E27FC236}">
                <a16:creationId xmlns:a16="http://schemas.microsoft.com/office/drawing/2014/main" id="{36AA5304-D8F7-4590-BE70-E0E711C4FD57}"/>
              </a:ext>
            </a:extLst>
          </p:cNvPr>
          <p:cNvSpPr/>
          <p:nvPr/>
        </p:nvSpPr>
        <p:spPr>
          <a:xfrm>
            <a:off x="459318" y="48144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a:extLst>
              <a:ext uri="{FF2B5EF4-FFF2-40B4-BE49-F238E27FC236}">
                <a16:creationId xmlns:a16="http://schemas.microsoft.com/office/drawing/2014/main" id="{7AEE79AC-3C09-45AD-BEF3-A6285D973CB6}"/>
              </a:ext>
            </a:extLst>
          </p:cNvPr>
          <p:cNvSpPr/>
          <p:nvPr/>
        </p:nvSpPr>
        <p:spPr>
          <a:xfrm>
            <a:off x="1483783" y="48144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a:extLst>
              <a:ext uri="{FF2B5EF4-FFF2-40B4-BE49-F238E27FC236}">
                <a16:creationId xmlns:a16="http://schemas.microsoft.com/office/drawing/2014/main" id="{56771FA2-D4A3-4DA5-88A5-9FA60CD30FA2}"/>
              </a:ext>
            </a:extLst>
          </p:cNvPr>
          <p:cNvSpPr/>
          <p:nvPr/>
        </p:nvSpPr>
        <p:spPr>
          <a:xfrm>
            <a:off x="9287933" y="6245351"/>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Magnetic Disk 21">
            <a:extLst>
              <a:ext uri="{FF2B5EF4-FFF2-40B4-BE49-F238E27FC236}">
                <a16:creationId xmlns:a16="http://schemas.microsoft.com/office/drawing/2014/main" id="{DBFB92F6-7877-4DE1-9EC6-69A95E6CB5B0}"/>
              </a:ext>
            </a:extLst>
          </p:cNvPr>
          <p:cNvSpPr/>
          <p:nvPr/>
        </p:nvSpPr>
        <p:spPr>
          <a:xfrm>
            <a:off x="10367433" y="5998296"/>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Magnetic Disk 22">
            <a:extLst>
              <a:ext uri="{FF2B5EF4-FFF2-40B4-BE49-F238E27FC236}">
                <a16:creationId xmlns:a16="http://schemas.microsoft.com/office/drawing/2014/main" id="{2626F019-D87B-41A3-A6F5-FF2C8DE31949}"/>
              </a:ext>
            </a:extLst>
          </p:cNvPr>
          <p:cNvSpPr/>
          <p:nvPr/>
        </p:nvSpPr>
        <p:spPr>
          <a:xfrm>
            <a:off x="11258550" y="6304620"/>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0201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763A7F8-ADE3-4067-985C-85E4E5A56968}"/>
              </a:ext>
            </a:extLst>
          </p:cNvPr>
          <p:cNvSpPr>
            <a:spLocks noGrp="1"/>
          </p:cNvSpPr>
          <p:nvPr>
            <p:ph type="body" sz="half" idx="2"/>
          </p:nvPr>
        </p:nvSpPr>
        <p:spPr>
          <a:xfrm>
            <a:off x="3132667" y="262467"/>
            <a:ext cx="6155266" cy="6443132"/>
          </a:xfrm>
        </p:spPr>
        <p:txBody>
          <a:bodyPr>
            <a:normAutofit/>
          </a:bodyPr>
          <a:lstStyle/>
          <a:p>
            <a:pPr algn="ctr" fontAlgn="base"/>
            <a:r>
              <a:rPr lang="en-US"/>
              <a:t>3. Islam Berasal dari kata istaslama–mustaslimunIstaslama–mustaslimun </a:t>
            </a:r>
            <a:endParaRPr lang="id-ID"/>
          </a:p>
          <a:p>
            <a:pPr algn="ctr" fontAlgn="base"/>
            <a:r>
              <a:rPr lang="en-US"/>
              <a:t>artinya penyerahan total kepada Allah SWT. Firman Allah SWT dalam Alquran:“Bahkan mereka pada hari itu menyerah diri.” (QS As-Saffat : 26)Makna ini sebenarnya sebagai penguat makna di atas (poin kedua). </a:t>
            </a:r>
            <a:endParaRPr lang="id-ID"/>
          </a:p>
          <a:p>
            <a:pPr algn="ctr" fontAlgn="base"/>
            <a:endParaRPr lang="id-ID"/>
          </a:p>
          <a:p>
            <a:pPr algn="ctr" fontAlgn="base"/>
            <a:r>
              <a:rPr lang="en-US"/>
              <a:t>Seorang Muslim atau pemeluk agama Islam diperintahkan untuk secara total menyerahkan seluruh jiwa dan raga serta harta atau apa pun yang dimiliki hanya kepada Allah SWT.“Hai orang-orang yang beriman, masuklah kamu ke dalam Islam secara keseluruhannya, dan janganlah kamu turut langkah-langkah syaitan. </a:t>
            </a:r>
            <a:endParaRPr lang="id-ID"/>
          </a:p>
          <a:p>
            <a:pPr algn="ctr" fontAlgn="base"/>
            <a:endParaRPr lang="id-ID"/>
          </a:p>
          <a:p>
            <a:pPr algn="ctr" fontAlgn="base"/>
            <a:r>
              <a:rPr lang="en-US"/>
              <a:t>Sesungguhnya syaitan itu musuh yang nyata bagimu.” (QS. Al-Baqarah : 208).Dalam khutbah berdurasi 30 menit ini, Pak Kamil memastikan "Apabila orang memeluk Islam dengan baik, maka ia akan mendapatkan kedamaian dan memberikan kedamaian kepada orang disekitarnya". ucapnya.Kata triliteral semitik ‘s-l-m’ menurunkan beberapa istilah terpenting dalam pemahaman keislaman, yaitu “Islam” dan “Muslim”. </a:t>
            </a:r>
            <a:endParaRPr lang="en-US" dirty="0"/>
          </a:p>
        </p:txBody>
      </p:sp>
      <p:cxnSp>
        <p:nvCxnSpPr>
          <p:cNvPr id="6" name="Connector: Elbow 5">
            <a:extLst>
              <a:ext uri="{FF2B5EF4-FFF2-40B4-BE49-F238E27FC236}">
                <a16:creationId xmlns:a16="http://schemas.microsoft.com/office/drawing/2014/main" id="{A87072FB-987C-46A2-A4A7-055C0740604A}"/>
              </a:ext>
            </a:extLst>
          </p:cNvPr>
          <p:cNvCxnSpPr>
            <a:cxnSpLocks/>
          </p:cNvCxnSpPr>
          <p:nvPr/>
        </p:nvCxnSpPr>
        <p:spPr>
          <a:xfrm rot="16200000" flipV="1">
            <a:off x="-1303867" y="2633135"/>
            <a:ext cx="6917267" cy="1955800"/>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8E61EB69-B93C-4759-8A21-D29C4E30AA55}"/>
              </a:ext>
            </a:extLst>
          </p:cNvPr>
          <p:cNvCxnSpPr>
            <a:cxnSpLocks/>
          </p:cNvCxnSpPr>
          <p:nvPr/>
        </p:nvCxnSpPr>
        <p:spPr>
          <a:xfrm rot="16200000" flipH="1">
            <a:off x="7260166" y="2027765"/>
            <a:ext cx="6858001" cy="2802467"/>
          </a:xfrm>
          <a:prstGeom prst="bentConnector3">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Flowchart: Magnetic Disk 12">
            <a:extLst>
              <a:ext uri="{FF2B5EF4-FFF2-40B4-BE49-F238E27FC236}">
                <a16:creationId xmlns:a16="http://schemas.microsoft.com/office/drawing/2014/main" id="{E8FF3DCB-15B3-428E-A25A-D2D528C41A12}"/>
              </a:ext>
            </a:extLst>
          </p:cNvPr>
          <p:cNvSpPr/>
          <p:nvPr/>
        </p:nvSpPr>
        <p:spPr>
          <a:xfrm>
            <a:off x="0" y="62453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Magnetic Disk 13">
            <a:extLst>
              <a:ext uri="{FF2B5EF4-FFF2-40B4-BE49-F238E27FC236}">
                <a16:creationId xmlns:a16="http://schemas.microsoft.com/office/drawing/2014/main" id="{29030074-75C5-4B10-891F-C4BAA29D116D}"/>
              </a:ext>
            </a:extLst>
          </p:cNvPr>
          <p:cNvSpPr/>
          <p:nvPr/>
        </p:nvSpPr>
        <p:spPr>
          <a:xfrm>
            <a:off x="1032933" y="62453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Magnetic Disk 14">
            <a:extLst>
              <a:ext uri="{FF2B5EF4-FFF2-40B4-BE49-F238E27FC236}">
                <a16:creationId xmlns:a16="http://schemas.microsoft.com/office/drawing/2014/main" id="{CEAC9CA8-6EEA-401F-A95B-7C6C29931437}"/>
              </a:ext>
            </a:extLst>
          </p:cNvPr>
          <p:cNvSpPr/>
          <p:nvPr/>
        </p:nvSpPr>
        <p:spPr>
          <a:xfrm>
            <a:off x="2065868" y="6245351"/>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a:extLst>
              <a:ext uri="{FF2B5EF4-FFF2-40B4-BE49-F238E27FC236}">
                <a16:creationId xmlns:a16="http://schemas.microsoft.com/office/drawing/2014/main" id="{B60FCCCB-E51F-448D-8006-8AF5F266AF54}"/>
              </a:ext>
            </a:extLst>
          </p:cNvPr>
          <p:cNvSpPr/>
          <p:nvPr/>
        </p:nvSpPr>
        <p:spPr>
          <a:xfrm>
            <a:off x="1566333" y="57881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Magnetic Disk 16">
            <a:extLst>
              <a:ext uri="{FF2B5EF4-FFF2-40B4-BE49-F238E27FC236}">
                <a16:creationId xmlns:a16="http://schemas.microsoft.com/office/drawing/2014/main" id="{561B7E36-A500-4297-95BC-5E3F8B7420A9}"/>
              </a:ext>
            </a:extLst>
          </p:cNvPr>
          <p:cNvSpPr/>
          <p:nvPr/>
        </p:nvSpPr>
        <p:spPr>
          <a:xfrm>
            <a:off x="457200" y="57881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a:extLst>
              <a:ext uri="{FF2B5EF4-FFF2-40B4-BE49-F238E27FC236}">
                <a16:creationId xmlns:a16="http://schemas.microsoft.com/office/drawing/2014/main" id="{E27D7CE0-C7F0-4CD5-8CAB-AE38EAF85551}"/>
              </a:ext>
            </a:extLst>
          </p:cNvPr>
          <p:cNvSpPr/>
          <p:nvPr/>
        </p:nvSpPr>
        <p:spPr>
          <a:xfrm>
            <a:off x="977900" y="52716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gnetic Disk 18">
            <a:extLst>
              <a:ext uri="{FF2B5EF4-FFF2-40B4-BE49-F238E27FC236}">
                <a16:creationId xmlns:a16="http://schemas.microsoft.com/office/drawing/2014/main" id="{36AA5304-D8F7-4590-BE70-E0E711C4FD57}"/>
              </a:ext>
            </a:extLst>
          </p:cNvPr>
          <p:cNvSpPr/>
          <p:nvPr/>
        </p:nvSpPr>
        <p:spPr>
          <a:xfrm>
            <a:off x="459318" y="48144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a:extLst>
              <a:ext uri="{FF2B5EF4-FFF2-40B4-BE49-F238E27FC236}">
                <a16:creationId xmlns:a16="http://schemas.microsoft.com/office/drawing/2014/main" id="{7AEE79AC-3C09-45AD-BEF3-A6285D973CB6}"/>
              </a:ext>
            </a:extLst>
          </p:cNvPr>
          <p:cNvSpPr/>
          <p:nvPr/>
        </p:nvSpPr>
        <p:spPr>
          <a:xfrm>
            <a:off x="1483783" y="48144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a:extLst>
              <a:ext uri="{FF2B5EF4-FFF2-40B4-BE49-F238E27FC236}">
                <a16:creationId xmlns:a16="http://schemas.microsoft.com/office/drawing/2014/main" id="{56771FA2-D4A3-4DA5-88A5-9FA60CD30FA2}"/>
              </a:ext>
            </a:extLst>
          </p:cNvPr>
          <p:cNvSpPr/>
          <p:nvPr/>
        </p:nvSpPr>
        <p:spPr>
          <a:xfrm>
            <a:off x="9287933" y="6245351"/>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Magnetic Disk 21">
            <a:extLst>
              <a:ext uri="{FF2B5EF4-FFF2-40B4-BE49-F238E27FC236}">
                <a16:creationId xmlns:a16="http://schemas.microsoft.com/office/drawing/2014/main" id="{DBFB92F6-7877-4DE1-9EC6-69A95E6CB5B0}"/>
              </a:ext>
            </a:extLst>
          </p:cNvPr>
          <p:cNvSpPr/>
          <p:nvPr/>
        </p:nvSpPr>
        <p:spPr>
          <a:xfrm>
            <a:off x="10367433" y="5998296"/>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Magnetic Disk 22">
            <a:extLst>
              <a:ext uri="{FF2B5EF4-FFF2-40B4-BE49-F238E27FC236}">
                <a16:creationId xmlns:a16="http://schemas.microsoft.com/office/drawing/2014/main" id="{2626F019-D87B-41A3-A6F5-FF2C8DE31949}"/>
              </a:ext>
            </a:extLst>
          </p:cNvPr>
          <p:cNvSpPr/>
          <p:nvPr/>
        </p:nvSpPr>
        <p:spPr>
          <a:xfrm>
            <a:off x="11258550" y="6304620"/>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0652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763A7F8-ADE3-4067-985C-85E4E5A56968}"/>
              </a:ext>
            </a:extLst>
          </p:cNvPr>
          <p:cNvSpPr>
            <a:spLocks noGrp="1"/>
          </p:cNvSpPr>
          <p:nvPr>
            <p:ph type="body" sz="half" idx="2"/>
          </p:nvPr>
        </p:nvSpPr>
        <p:spPr>
          <a:xfrm>
            <a:off x="3132667" y="262467"/>
            <a:ext cx="6155266" cy="6443132"/>
          </a:xfrm>
        </p:spPr>
        <p:txBody>
          <a:bodyPr>
            <a:normAutofit/>
          </a:bodyPr>
          <a:lstStyle/>
          <a:p>
            <a:pPr algn="ctr" fontAlgn="base"/>
            <a:endParaRPr lang="id-ID"/>
          </a:p>
          <a:p>
            <a:pPr algn="ctr" fontAlgn="base"/>
            <a:r>
              <a:rPr lang="id-ID" sz="2000" b="1"/>
              <a:t>Sejarah singkat ilmu islan</a:t>
            </a:r>
          </a:p>
          <a:p>
            <a:pPr algn="ctr" fontAlgn="base"/>
            <a:endParaRPr lang="id-ID"/>
          </a:p>
          <a:p>
            <a:pPr algn="ctr" fontAlgn="base"/>
            <a:endParaRPr lang="id-ID"/>
          </a:p>
          <a:p>
            <a:pPr algn="ctr" fontAlgn="base"/>
            <a:r>
              <a:rPr lang="en-US"/>
              <a:t>Agama Islam merupakan agama yang menjadi mayoritas masyarakat di Negara Indonesia dan diperkirakan awal muncul agama Islam terjadi sekitar 1400 tahun yang lalu yaitu tahun 610 M yang ditandai dengan penerimaan wahyu Al-Qur’an yang pertama di Makkah oleh Muhammad Saw.</a:t>
            </a:r>
            <a:endParaRPr lang="id-ID"/>
          </a:p>
          <a:p>
            <a:pPr algn="ctr" fontAlgn="base"/>
            <a:endParaRPr lang="id-ID"/>
          </a:p>
          <a:p>
            <a:pPr algn="ctr" fontAlgn="base"/>
            <a:r>
              <a:rPr lang="en-US"/>
              <a:t>Di Indonesia sendiri, Agama Islam pertama kali masuk diperkirakan pada sekitar abad ke 7 atau 8 melalui para pedagang Arab dan Persia yang datang ke Indonesia pada zaman itu.Berdasarkan data yang dikeluarkan oleh Badan Pusat Statistik, memperkirakan bahwa masyarakat yang memeluk Agama Islam di Indonesia berjumlah 207.2 juta jiwa, dengan persentase 87,2 persen dari keseluruhan masyarakat Indonesia dan menjadi agama terbesar di Indonesia.</a:t>
            </a:r>
            <a:endParaRPr lang="en-US" dirty="0"/>
          </a:p>
        </p:txBody>
      </p:sp>
      <p:cxnSp>
        <p:nvCxnSpPr>
          <p:cNvPr id="6" name="Connector: Elbow 5">
            <a:extLst>
              <a:ext uri="{FF2B5EF4-FFF2-40B4-BE49-F238E27FC236}">
                <a16:creationId xmlns:a16="http://schemas.microsoft.com/office/drawing/2014/main" id="{A87072FB-987C-46A2-A4A7-055C0740604A}"/>
              </a:ext>
            </a:extLst>
          </p:cNvPr>
          <p:cNvCxnSpPr>
            <a:cxnSpLocks/>
          </p:cNvCxnSpPr>
          <p:nvPr/>
        </p:nvCxnSpPr>
        <p:spPr>
          <a:xfrm rot="16200000" flipV="1">
            <a:off x="-1303867" y="2633135"/>
            <a:ext cx="6917267" cy="1955800"/>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8E61EB69-B93C-4759-8A21-D29C4E30AA55}"/>
              </a:ext>
            </a:extLst>
          </p:cNvPr>
          <p:cNvCxnSpPr>
            <a:cxnSpLocks/>
          </p:cNvCxnSpPr>
          <p:nvPr/>
        </p:nvCxnSpPr>
        <p:spPr>
          <a:xfrm rot="16200000" flipH="1">
            <a:off x="7260166" y="2027765"/>
            <a:ext cx="6858001" cy="2802467"/>
          </a:xfrm>
          <a:prstGeom prst="bentConnector3">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Flowchart: Magnetic Disk 12">
            <a:extLst>
              <a:ext uri="{FF2B5EF4-FFF2-40B4-BE49-F238E27FC236}">
                <a16:creationId xmlns:a16="http://schemas.microsoft.com/office/drawing/2014/main" id="{E8FF3DCB-15B3-428E-A25A-D2D528C41A12}"/>
              </a:ext>
            </a:extLst>
          </p:cNvPr>
          <p:cNvSpPr/>
          <p:nvPr/>
        </p:nvSpPr>
        <p:spPr>
          <a:xfrm>
            <a:off x="0" y="62453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Magnetic Disk 13">
            <a:extLst>
              <a:ext uri="{FF2B5EF4-FFF2-40B4-BE49-F238E27FC236}">
                <a16:creationId xmlns:a16="http://schemas.microsoft.com/office/drawing/2014/main" id="{29030074-75C5-4B10-891F-C4BAA29D116D}"/>
              </a:ext>
            </a:extLst>
          </p:cNvPr>
          <p:cNvSpPr/>
          <p:nvPr/>
        </p:nvSpPr>
        <p:spPr>
          <a:xfrm>
            <a:off x="1032933" y="62453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Magnetic Disk 14">
            <a:extLst>
              <a:ext uri="{FF2B5EF4-FFF2-40B4-BE49-F238E27FC236}">
                <a16:creationId xmlns:a16="http://schemas.microsoft.com/office/drawing/2014/main" id="{CEAC9CA8-6EEA-401F-A95B-7C6C29931437}"/>
              </a:ext>
            </a:extLst>
          </p:cNvPr>
          <p:cNvSpPr/>
          <p:nvPr/>
        </p:nvSpPr>
        <p:spPr>
          <a:xfrm>
            <a:off x="2065868" y="6245351"/>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a:extLst>
              <a:ext uri="{FF2B5EF4-FFF2-40B4-BE49-F238E27FC236}">
                <a16:creationId xmlns:a16="http://schemas.microsoft.com/office/drawing/2014/main" id="{B60FCCCB-E51F-448D-8006-8AF5F266AF54}"/>
              </a:ext>
            </a:extLst>
          </p:cNvPr>
          <p:cNvSpPr/>
          <p:nvPr/>
        </p:nvSpPr>
        <p:spPr>
          <a:xfrm>
            <a:off x="1566333" y="57881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Magnetic Disk 16">
            <a:extLst>
              <a:ext uri="{FF2B5EF4-FFF2-40B4-BE49-F238E27FC236}">
                <a16:creationId xmlns:a16="http://schemas.microsoft.com/office/drawing/2014/main" id="{561B7E36-A500-4297-95BC-5E3F8B7420A9}"/>
              </a:ext>
            </a:extLst>
          </p:cNvPr>
          <p:cNvSpPr/>
          <p:nvPr/>
        </p:nvSpPr>
        <p:spPr>
          <a:xfrm>
            <a:off x="457200" y="57881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a:extLst>
              <a:ext uri="{FF2B5EF4-FFF2-40B4-BE49-F238E27FC236}">
                <a16:creationId xmlns:a16="http://schemas.microsoft.com/office/drawing/2014/main" id="{E27D7CE0-C7F0-4CD5-8CAB-AE38EAF85551}"/>
              </a:ext>
            </a:extLst>
          </p:cNvPr>
          <p:cNvSpPr/>
          <p:nvPr/>
        </p:nvSpPr>
        <p:spPr>
          <a:xfrm>
            <a:off x="977900" y="52716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gnetic Disk 18">
            <a:extLst>
              <a:ext uri="{FF2B5EF4-FFF2-40B4-BE49-F238E27FC236}">
                <a16:creationId xmlns:a16="http://schemas.microsoft.com/office/drawing/2014/main" id="{36AA5304-D8F7-4590-BE70-E0E711C4FD57}"/>
              </a:ext>
            </a:extLst>
          </p:cNvPr>
          <p:cNvSpPr/>
          <p:nvPr/>
        </p:nvSpPr>
        <p:spPr>
          <a:xfrm>
            <a:off x="459318" y="48144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a:extLst>
              <a:ext uri="{FF2B5EF4-FFF2-40B4-BE49-F238E27FC236}">
                <a16:creationId xmlns:a16="http://schemas.microsoft.com/office/drawing/2014/main" id="{7AEE79AC-3C09-45AD-BEF3-A6285D973CB6}"/>
              </a:ext>
            </a:extLst>
          </p:cNvPr>
          <p:cNvSpPr/>
          <p:nvPr/>
        </p:nvSpPr>
        <p:spPr>
          <a:xfrm>
            <a:off x="1483783" y="48144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a:extLst>
              <a:ext uri="{FF2B5EF4-FFF2-40B4-BE49-F238E27FC236}">
                <a16:creationId xmlns:a16="http://schemas.microsoft.com/office/drawing/2014/main" id="{56771FA2-D4A3-4DA5-88A5-9FA60CD30FA2}"/>
              </a:ext>
            </a:extLst>
          </p:cNvPr>
          <p:cNvSpPr/>
          <p:nvPr/>
        </p:nvSpPr>
        <p:spPr>
          <a:xfrm>
            <a:off x="9287933" y="6245351"/>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Magnetic Disk 21">
            <a:extLst>
              <a:ext uri="{FF2B5EF4-FFF2-40B4-BE49-F238E27FC236}">
                <a16:creationId xmlns:a16="http://schemas.microsoft.com/office/drawing/2014/main" id="{DBFB92F6-7877-4DE1-9EC6-69A95E6CB5B0}"/>
              </a:ext>
            </a:extLst>
          </p:cNvPr>
          <p:cNvSpPr/>
          <p:nvPr/>
        </p:nvSpPr>
        <p:spPr>
          <a:xfrm>
            <a:off x="10367433" y="5998296"/>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Magnetic Disk 22">
            <a:extLst>
              <a:ext uri="{FF2B5EF4-FFF2-40B4-BE49-F238E27FC236}">
                <a16:creationId xmlns:a16="http://schemas.microsoft.com/office/drawing/2014/main" id="{2626F019-D87B-41A3-A6F5-FF2C8DE31949}"/>
              </a:ext>
            </a:extLst>
          </p:cNvPr>
          <p:cNvSpPr/>
          <p:nvPr/>
        </p:nvSpPr>
        <p:spPr>
          <a:xfrm>
            <a:off x="11258550" y="6304620"/>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46702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763A7F8-ADE3-4067-985C-85E4E5A56968}"/>
              </a:ext>
            </a:extLst>
          </p:cNvPr>
          <p:cNvSpPr>
            <a:spLocks noGrp="1"/>
          </p:cNvSpPr>
          <p:nvPr>
            <p:ph type="body" sz="half" idx="2"/>
          </p:nvPr>
        </p:nvSpPr>
        <p:spPr>
          <a:xfrm>
            <a:off x="3132667" y="262467"/>
            <a:ext cx="6155266" cy="6443132"/>
          </a:xfrm>
        </p:spPr>
        <p:txBody>
          <a:bodyPr>
            <a:normAutofit/>
          </a:bodyPr>
          <a:lstStyle/>
          <a:p>
            <a:pPr algn="ctr" fontAlgn="base"/>
            <a:r>
              <a:rPr lang="id-ID" sz="2000" b="1"/>
              <a:t>Ada 3 Jenis Klarifikasi Agama</a:t>
            </a:r>
          </a:p>
          <a:p>
            <a:pPr algn="ctr" fontAlgn="base"/>
            <a:r>
              <a:rPr lang="id-ID" sz="1800"/>
              <a:t>1). Wahyu dan Non-wahyuAgama wahyu adalah </a:t>
            </a:r>
          </a:p>
          <a:p>
            <a:pPr algn="ctr" fontAlgn="base"/>
            <a:r>
              <a:rPr lang="id-ID" sz="1800"/>
              <a:t>agama yang menghendaki iman kepada Tuhan, kepada rasul-rasul-Nya dan kepada kitab-kitab-Nya serta pesannya disebarkan kepada segenap umat manusia. </a:t>
            </a:r>
          </a:p>
          <a:p>
            <a:pPr algn="ctr" fontAlgn="base"/>
            <a:r>
              <a:rPr lang="id-ID" sz="1800"/>
              <a:t>Agama wahyu timbul di daerah-daerah yang secara historis dibawah pengaruh ras semitik, sumber utama ketentuan baik dan buruk dalam agama adalah kitab suci dan terlahir di Timur Tengah bersifat misionaris, jelas dan tegas. </a:t>
            </a:r>
          </a:p>
          <a:p>
            <a:pPr algn="ctr" fontAlgn="base"/>
            <a:r>
              <a:rPr lang="id-ID" sz="1800"/>
              <a:t>Agama wahyu memberikan arah dan jalan yang lengkap bagi pemeluknya. Yang termasuk agama wahyu adalah Yahudi, Kristen, dan Islam.</a:t>
            </a:r>
          </a:p>
          <a:p>
            <a:pPr algn="ctr" fontAlgn="base"/>
            <a:r>
              <a:rPr lang="id-ID" sz="1800"/>
              <a:t>Agama non-wahyu adalah agama yang tidak memandang esensial penyerahan manusia kepada tata aturan ilahi, ketentuan baik dan buruknya bukan sumber utama dari kitab suci, terlahir di luar area Timur Tengah dan luar wilayah pengaruh ras semitik. Ajaran agama non-wahyu bersifat tidak misionaris, kabur dan sangat elastis. </a:t>
            </a:r>
          </a:p>
          <a:p>
            <a:pPr algn="ctr" fontAlgn="base"/>
            <a:r>
              <a:rPr lang="id-ID" sz="1800"/>
              <a:t>Agama non-wahyu memberikan arah dan jalan yang hanya pada aspek tertentu saja. Yang termasuk agama non-wahyu adalah Hindu, Budha, Confusionisme.</a:t>
            </a:r>
          </a:p>
        </p:txBody>
      </p:sp>
      <p:cxnSp>
        <p:nvCxnSpPr>
          <p:cNvPr id="6" name="Connector: Elbow 5">
            <a:extLst>
              <a:ext uri="{FF2B5EF4-FFF2-40B4-BE49-F238E27FC236}">
                <a16:creationId xmlns:a16="http://schemas.microsoft.com/office/drawing/2014/main" id="{A87072FB-987C-46A2-A4A7-055C0740604A}"/>
              </a:ext>
            </a:extLst>
          </p:cNvPr>
          <p:cNvCxnSpPr>
            <a:cxnSpLocks/>
          </p:cNvCxnSpPr>
          <p:nvPr/>
        </p:nvCxnSpPr>
        <p:spPr>
          <a:xfrm rot="16200000" flipV="1">
            <a:off x="-1303867" y="2633135"/>
            <a:ext cx="6917267" cy="1955800"/>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8E61EB69-B93C-4759-8A21-D29C4E30AA55}"/>
              </a:ext>
            </a:extLst>
          </p:cNvPr>
          <p:cNvCxnSpPr>
            <a:cxnSpLocks/>
          </p:cNvCxnSpPr>
          <p:nvPr/>
        </p:nvCxnSpPr>
        <p:spPr>
          <a:xfrm rot="16200000" flipH="1">
            <a:off x="7260166" y="2027765"/>
            <a:ext cx="6858001" cy="2802467"/>
          </a:xfrm>
          <a:prstGeom prst="bentConnector3">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Flowchart: Magnetic Disk 12">
            <a:extLst>
              <a:ext uri="{FF2B5EF4-FFF2-40B4-BE49-F238E27FC236}">
                <a16:creationId xmlns:a16="http://schemas.microsoft.com/office/drawing/2014/main" id="{E8FF3DCB-15B3-428E-A25A-D2D528C41A12}"/>
              </a:ext>
            </a:extLst>
          </p:cNvPr>
          <p:cNvSpPr/>
          <p:nvPr/>
        </p:nvSpPr>
        <p:spPr>
          <a:xfrm>
            <a:off x="0" y="62453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Magnetic Disk 13">
            <a:extLst>
              <a:ext uri="{FF2B5EF4-FFF2-40B4-BE49-F238E27FC236}">
                <a16:creationId xmlns:a16="http://schemas.microsoft.com/office/drawing/2014/main" id="{29030074-75C5-4B10-891F-C4BAA29D116D}"/>
              </a:ext>
            </a:extLst>
          </p:cNvPr>
          <p:cNvSpPr/>
          <p:nvPr/>
        </p:nvSpPr>
        <p:spPr>
          <a:xfrm>
            <a:off x="1032933" y="62453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Magnetic Disk 14">
            <a:extLst>
              <a:ext uri="{FF2B5EF4-FFF2-40B4-BE49-F238E27FC236}">
                <a16:creationId xmlns:a16="http://schemas.microsoft.com/office/drawing/2014/main" id="{CEAC9CA8-6EEA-401F-A95B-7C6C29931437}"/>
              </a:ext>
            </a:extLst>
          </p:cNvPr>
          <p:cNvSpPr/>
          <p:nvPr/>
        </p:nvSpPr>
        <p:spPr>
          <a:xfrm>
            <a:off x="2065868" y="6245351"/>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a:extLst>
              <a:ext uri="{FF2B5EF4-FFF2-40B4-BE49-F238E27FC236}">
                <a16:creationId xmlns:a16="http://schemas.microsoft.com/office/drawing/2014/main" id="{B60FCCCB-E51F-448D-8006-8AF5F266AF54}"/>
              </a:ext>
            </a:extLst>
          </p:cNvPr>
          <p:cNvSpPr/>
          <p:nvPr/>
        </p:nvSpPr>
        <p:spPr>
          <a:xfrm>
            <a:off x="1566333" y="57881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Magnetic Disk 16">
            <a:extLst>
              <a:ext uri="{FF2B5EF4-FFF2-40B4-BE49-F238E27FC236}">
                <a16:creationId xmlns:a16="http://schemas.microsoft.com/office/drawing/2014/main" id="{561B7E36-A500-4297-95BC-5E3F8B7420A9}"/>
              </a:ext>
            </a:extLst>
          </p:cNvPr>
          <p:cNvSpPr/>
          <p:nvPr/>
        </p:nvSpPr>
        <p:spPr>
          <a:xfrm>
            <a:off x="457200" y="57881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a:extLst>
              <a:ext uri="{FF2B5EF4-FFF2-40B4-BE49-F238E27FC236}">
                <a16:creationId xmlns:a16="http://schemas.microsoft.com/office/drawing/2014/main" id="{E27D7CE0-C7F0-4CD5-8CAB-AE38EAF85551}"/>
              </a:ext>
            </a:extLst>
          </p:cNvPr>
          <p:cNvSpPr/>
          <p:nvPr/>
        </p:nvSpPr>
        <p:spPr>
          <a:xfrm>
            <a:off x="977900" y="52716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gnetic Disk 18">
            <a:extLst>
              <a:ext uri="{FF2B5EF4-FFF2-40B4-BE49-F238E27FC236}">
                <a16:creationId xmlns:a16="http://schemas.microsoft.com/office/drawing/2014/main" id="{36AA5304-D8F7-4590-BE70-E0E711C4FD57}"/>
              </a:ext>
            </a:extLst>
          </p:cNvPr>
          <p:cNvSpPr/>
          <p:nvPr/>
        </p:nvSpPr>
        <p:spPr>
          <a:xfrm>
            <a:off x="459318" y="48144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a:extLst>
              <a:ext uri="{FF2B5EF4-FFF2-40B4-BE49-F238E27FC236}">
                <a16:creationId xmlns:a16="http://schemas.microsoft.com/office/drawing/2014/main" id="{7AEE79AC-3C09-45AD-BEF3-A6285D973CB6}"/>
              </a:ext>
            </a:extLst>
          </p:cNvPr>
          <p:cNvSpPr/>
          <p:nvPr/>
        </p:nvSpPr>
        <p:spPr>
          <a:xfrm>
            <a:off x="1483783" y="48144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a:extLst>
              <a:ext uri="{FF2B5EF4-FFF2-40B4-BE49-F238E27FC236}">
                <a16:creationId xmlns:a16="http://schemas.microsoft.com/office/drawing/2014/main" id="{56771FA2-D4A3-4DA5-88A5-9FA60CD30FA2}"/>
              </a:ext>
            </a:extLst>
          </p:cNvPr>
          <p:cNvSpPr/>
          <p:nvPr/>
        </p:nvSpPr>
        <p:spPr>
          <a:xfrm>
            <a:off x="9287933" y="6245351"/>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Magnetic Disk 21">
            <a:extLst>
              <a:ext uri="{FF2B5EF4-FFF2-40B4-BE49-F238E27FC236}">
                <a16:creationId xmlns:a16="http://schemas.microsoft.com/office/drawing/2014/main" id="{DBFB92F6-7877-4DE1-9EC6-69A95E6CB5B0}"/>
              </a:ext>
            </a:extLst>
          </p:cNvPr>
          <p:cNvSpPr/>
          <p:nvPr/>
        </p:nvSpPr>
        <p:spPr>
          <a:xfrm>
            <a:off x="10367433" y="5998296"/>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Magnetic Disk 22">
            <a:extLst>
              <a:ext uri="{FF2B5EF4-FFF2-40B4-BE49-F238E27FC236}">
                <a16:creationId xmlns:a16="http://schemas.microsoft.com/office/drawing/2014/main" id="{2626F019-D87B-41A3-A6F5-FF2C8DE31949}"/>
              </a:ext>
            </a:extLst>
          </p:cNvPr>
          <p:cNvSpPr/>
          <p:nvPr/>
        </p:nvSpPr>
        <p:spPr>
          <a:xfrm>
            <a:off x="11258550" y="6304620"/>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2895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763A7F8-ADE3-4067-985C-85E4E5A56968}"/>
              </a:ext>
            </a:extLst>
          </p:cNvPr>
          <p:cNvSpPr>
            <a:spLocks noGrp="1"/>
          </p:cNvSpPr>
          <p:nvPr>
            <p:ph type="body" sz="half" idx="2"/>
          </p:nvPr>
        </p:nvSpPr>
        <p:spPr>
          <a:xfrm>
            <a:off x="3132667" y="262467"/>
            <a:ext cx="6155266" cy="6443132"/>
          </a:xfrm>
        </p:spPr>
        <p:txBody>
          <a:bodyPr>
            <a:normAutofit/>
          </a:bodyPr>
          <a:lstStyle/>
          <a:p>
            <a:pPr algn="ctr" fontAlgn="base"/>
            <a:r>
              <a:rPr lang="id-ID" sz="2000" b="1"/>
              <a:t>Ada 3 Jenis Klarifikasi Agama</a:t>
            </a:r>
          </a:p>
          <a:p>
            <a:pPr algn="ctr" fontAlgn="base"/>
            <a:endParaRPr lang="id-ID" sz="1800"/>
          </a:p>
          <a:p>
            <a:pPr algn="ctr" fontAlgn="base"/>
            <a:endParaRPr lang="id-ID" sz="1800"/>
          </a:p>
          <a:p>
            <a:pPr algn="ctr" fontAlgn="base"/>
            <a:r>
              <a:rPr lang="id-ID" sz="1800"/>
              <a:t>2).  Misionaris dan Non-misionarisAgama misionaris adalah agama yang ajarannya mengharuskan penganutnya menyebarkan kepada seluruh manusia. Agama yang tergolong misionaris hanya Islam. </a:t>
            </a:r>
          </a:p>
          <a:p>
            <a:pPr algn="ctr" fontAlgn="base"/>
            <a:endParaRPr lang="id-ID" sz="1800"/>
          </a:p>
          <a:p>
            <a:pPr algn="ctr" fontAlgn="base"/>
            <a:r>
              <a:rPr lang="id-ID" sz="1800"/>
              <a:t>Akan tetapi pada perkembangan berikutnya, Kristen dan Budha menjadi agama misionaris.Agama non-misionaris adalah agama yang ajarannya tidak mengharuskan penganutnya menyebarkan kepada seluruh manusia.</a:t>
            </a:r>
          </a:p>
        </p:txBody>
      </p:sp>
      <p:cxnSp>
        <p:nvCxnSpPr>
          <p:cNvPr id="6" name="Connector: Elbow 5">
            <a:extLst>
              <a:ext uri="{FF2B5EF4-FFF2-40B4-BE49-F238E27FC236}">
                <a16:creationId xmlns:a16="http://schemas.microsoft.com/office/drawing/2014/main" id="{A87072FB-987C-46A2-A4A7-055C0740604A}"/>
              </a:ext>
            </a:extLst>
          </p:cNvPr>
          <p:cNvCxnSpPr>
            <a:cxnSpLocks/>
          </p:cNvCxnSpPr>
          <p:nvPr/>
        </p:nvCxnSpPr>
        <p:spPr>
          <a:xfrm rot="16200000" flipV="1">
            <a:off x="-1303867" y="2633135"/>
            <a:ext cx="6917267" cy="1955800"/>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8E61EB69-B93C-4759-8A21-D29C4E30AA55}"/>
              </a:ext>
            </a:extLst>
          </p:cNvPr>
          <p:cNvCxnSpPr>
            <a:cxnSpLocks/>
          </p:cNvCxnSpPr>
          <p:nvPr/>
        </p:nvCxnSpPr>
        <p:spPr>
          <a:xfrm rot="16200000" flipH="1">
            <a:off x="7260166" y="2027765"/>
            <a:ext cx="6858001" cy="2802467"/>
          </a:xfrm>
          <a:prstGeom prst="bentConnector3">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Flowchart: Magnetic Disk 12">
            <a:extLst>
              <a:ext uri="{FF2B5EF4-FFF2-40B4-BE49-F238E27FC236}">
                <a16:creationId xmlns:a16="http://schemas.microsoft.com/office/drawing/2014/main" id="{E8FF3DCB-15B3-428E-A25A-D2D528C41A12}"/>
              </a:ext>
            </a:extLst>
          </p:cNvPr>
          <p:cNvSpPr/>
          <p:nvPr/>
        </p:nvSpPr>
        <p:spPr>
          <a:xfrm>
            <a:off x="0" y="62453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Magnetic Disk 13">
            <a:extLst>
              <a:ext uri="{FF2B5EF4-FFF2-40B4-BE49-F238E27FC236}">
                <a16:creationId xmlns:a16="http://schemas.microsoft.com/office/drawing/2014/main" id="{29030074-75C5-4B10-891F-C4BAA29D116D}"/>
              </a:ext>
            </a:extLst>
          </p:cNvPr>
          <p:cNvSpPr/>
          <p:nvPr/>
        </p:nvSpPr>
        <p:spPr>
          <a:xfrm>
            <a:off x="1032933" y="62453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Magnetic Disk 14">
            <a:extLst>
              <a:ext uri="{FF2B5EF4-FFF2-40B4-BE49-F238E27FC236}">
                <a16:creationId xmlns:a16="http://schemas.microsoft.com/office/drawing/2014/main" id="{CEAC9CA8-6EEA-401F-A95B-7C6C29931437}"/>
              </a:ext>
            </a:extLst>
          </p:cNvPr>
          <p:cNvSpPr/>
          <p:nvPr/>
        </p:nvSpPr>
        <p:spPr>
          <a:xfrm>
            <a:off x="2065868" y="6245351"/>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a:extLst>
              <a:ext uri="{FF2B5EF4-FFF2-40B4-BE49-F238E27FC236}">
                <a16:creationId xmlns:a16="http://schemas.microsoft.com/office/drawing/2014/main" id="{B60FCCCB-E51F-448D-8006-8AF5F266AF54}"/>
              </a:ext>
            </a:extLst>
          </p:cNvPr>
          <p:cNvSpPr/>
          <p:nvPr/>
        </p:nvSpPr>
        <p:spPr>
          <a:xfrm>
            <a:off x="1566333" y="57881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Magnetic Disk 16">
            <a:extLst>
              <a:ext uri="{FF2B5EF4-FFF2-40B4-BE49-F238E27FC236}">
                <a16:creationId xmlns:a16="http://schemas.microsoft.com/office/drawing/2014/main" id="{561B7E36-A500-4297-95BC-5E3F8B7420A9}"/>
              </a:ext>
            </a:extLst>
          </p:cNvPr>
          <p:cNvSpPr/>
          <p:nvPr/>
        </p:nvSpPr>
        <p:spPr>
          <a:xfrm>
            <a:off x="457200" y="57881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a:extLst>
              <a:ext uri="{FF2B5EF4-FFF2-40B4-BE49-F238E27FC236}">
                <a16:creationId xmlns:a16="http://schemas.microsoft.com/office/drawing/2014/main" id="{E27D7CE0-C7F0-4CD5-8CAB-AE38EAF85551}"/>
              </a:ext>
            </a:extLst>
          </p:cNvPr>
          <p:cNvSpPr/>
          <p:nvPr/>
        </p:nvSpPr>
        <p:spPr>
          <a:xfrm>
            <a:off x="977900" y="52716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gnetic Disk 18">
            <a:extLst>
              <a:ext uri="{FF2B5EF4-FFF2-40B4-BE49-F238E27FC236}">
                <a16:creationId xmlns:a16="http://schemas.microsoft.com/office/drawing/2014/main" id="{36AA5304-D8F7-4590-BE70-E0E711C4FD57}"/>
              </a:ext>
            </a:extLst>
          </p:cNvPr>
          <p:cNvSpPr/>
          <p:nvPr/>
        </p:nvSpPr>
        <p:spPr>
          <a:xfrm>
            <a:off x="459318" y="48144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a:extLst>
              <a:ext uri="{FF2B5EF4-FFF2-40B4-BE49-F238E27FC236}">
                <a16:creationId xmlns:a16="http://schemas.microsoft.com/office/drawing/2014/main" id="{7AEE79AC-3C09-45AD-BEF3-A6285D973CB6}"/>
              </a:ext>
            </a:extLst>
          </p:cNvPr>
          <p:cNvSpPr/>
          <p:nvPr/>
        </p:nvSpPr>
        <p:spPr>
          <a:xfrm>
            <a:off x="1483783" y="48144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a:extLst>
              <a:ext uri="{FF2B5EF4-FFF2-40B4-BE49-F238E27FC236}">
                <a16:creationId xmlns:a16="http://schemas.microsoft.com/office/drawing/2014/main" id="{56771FA2-D4A3-4DA5-88A5-9FA60CD30FA2}"/>
              </a:ext>
            </a:extLst>
          </p:cNvPr>
          <p:cNvSpPr/>
          <p:nvPr/>
        </p:nvSpPr>
        <p:spPr>
          <a:xfrm>
            <a:off x="9287933" y="6245351"/>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Magnetic Disk 21">
            <a:extLst>
              <a:ext uri="{FF2B5EF4-FFF2-40B4-BE49-F238E27FC236}">
                <a16:creationId xmlns:a16="http://schemas.microsoft.com/office/drawing/2014/main" id="{DBFB92F6-7877-4DE1-9EC6-69A95E6CB5B0}"/>
              </a:ext>
            </a:extLst>
          </p:cNvPr>
          <p:cNvSpPr/>
          <p:nvPr/>
        </p:nvSpPr>
        <p:spPr>
          <a:xfrm>
            <a:off x="10367433" y="5998296"/>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Magnetic Disk 22">
            <a:extLst>
              <a:ext uri="{FF2B5EF4-FFF2-40B4-BE49-F238E27FC236}">
                <a16:creationId xmlns:a16="http://schemas.microsoft.com/office/drawing/2014/main" id="{2626F019-D87B-41A3-A6F5-FF2C8DE31949}"/>
              </a:ext>
            </a:extLst>
          </p:cNvPr>
          <p:cNvSpPr/>
          <p:nvPr/>
        </p:nvSpPr>
        <p:spPr>
          <a:xfrm>
            <a:off x="11258550" y="6304620"/>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6970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763A7F8-ADE3-4067-985C-85E4E5A56968}"/>
              </a:ext>
            </a:extLst>
          </p:cNvPr>
          <p:cNvSpPr>
            <a:spLocks noGrp="1"/>
          </p:cNvSpPr>
          <p:nvPr>
            <p:ph type="body" sz="half" idx="2"/>
          </p:nvPr>
        </p:nvSpPr>
        <p:spPr>
          <a:xfrm>
            <a:off x="3132667" y="262467"/>
            <a:ext cx="6155266" cy="6443132"/>
          </a:xfrm>
        </p:spPr>
        <p:txBody>
          <a:bodyPr>
            <a:normAutofit/>
          </a:bodyPr>
          <a:lstStyle/>
          <a:p>
            <a:pPr algn="ctr" fontAlgn="base"/>
            <a:endParaRPr lang="id-ID" sz="2000" b="1"/>
          </a:p>
          <a:p>
            <a:pPr algn="ctr" fontAlgn="base"/>
            <a:endParaRPr lang="id-ID" sz="2000" b="1"/>
          </a:p>
          <a:p>
            <a:pPr algn="ctr" fontAlgn="base"/>
            <a:r>
              <a:rPr lang="id-ID" sz="2000" b="1"/>
              <a:t>Ada 3 Jenis Klarifikasi Agama</a:t>
            </a:r>
          </a:p>
          <a:p>
            <a:pPr algn="ctr" fontAlgn="base"/>
            <a:endParaRPr lang="id-ID" sz="1800"/>
          </a:p>
          <a:p>
            <a:pPr algn="ctr" fontAlgn="base"/>
            <a:endParaRPr lang="id-ID" sz="1800"/>
          </a:p>
          <a:p>
            <a:pPr algn="ctr" fontAlgn="base"/>
            <a:r>
              <a:rPr lang="id-ID" sz="1800"/>
              <a:t>3).  Rasial dan UniversalDitinjau dari segi rasial dan geografis agama di dunia terbagi menjadi tiga golongan : semitik, arya, dan mongolia. Yang termasuk agama simitik adalah Yahudi, Kristen, Dan Islam. </a:t>
            </a:r>
          </a:p>
          <a:p>
            <a:pPr algn="ctr" fontAlgn="base"/>
            <a:endParaRPr lang="id-ID" sz="1800"/>
          </a:p>
          <a:p>
            <a:pPr algn="ctr" fontAlgn="base"/>
            <a:endParaRPr lang="id-ID" sz="1800"/>
          </a:p>
          <a:p>
            <a:pPr algn="ctr" fontAlgn="base"/>
            <a:r>
              <a:rPr lang="id-ID" sz="1800"/>
              <a:t>Sedangkan yang tergolong arya adalah Hindu, Jainisme, Sikhiisme, Zoaterianisme. Sedangkan yang tergolong mongolian adalah Confusionisme, Taoisme, dan Shintoisme.</a:t>
            </a:r>
          </a:p>
          <a:p>
            <a:pPr algn="ctr" fontAlgn="base"/>
            <a:endParaRPr lang="id-ID" sz="1800"/>
          </a:p>
        </p:txBody>
      </p:sp>
      <p:cxnSp>
        <p:nvCxnSpPr>
          <p:cNvPr id="6" name="Connector: Elbow 5">
            <a:extLst>
              <a:ext uri="{FF2B5EF4-FFF2-40B4-BE49-F238E27FC236}">
                <a16:creationId xmlns:a16="http://schemas.microsoft.com/office/drawing/2014/main" id="{A87072FB-987C-46A2-A4A7-055C0740604A}"/>
              </a:ext>
            </a:extLst>
          </p:cNvPr>
          <p:cNvCxnSpPr>
            <a:cxnSpLocks/>
          </p:cNvCxnSpPr>
          <p:nvPr/>
        </p:nvCxnSpPr>
        <p:spPr>
          <a:xfrm rot="16200000" flipV="1">
            <a:off x="-1303867" y="2633135"/>
            <a:ext cx="6917267" cy="1955800"/>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8E61EB69-B93C-4759-8A21-D29C4E30AA55}"/>
              </a:ext>
            </a:extLst>
          </p:cNvPr>
          <p:cNvCxnSpPr>
            <a:cxnSpLocks/>
          </p:cNvCxnSpPr>
          <p:nvPr/>
        </p:nvCxnSpPr>
        <p:spPr>
          <a:xfrm rot="16200000" flipH="1">
            <a:off x="7260166" y="2027765"/>
            <a:ext cx="6858001" cy="2802467"/>
          </a:xfrm>
          <a:prstGeom prst="bentConnector3">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Flowchart: Magnetic Disk 12">
            <a:extLst>
              <a:ext uri="{FF2B5EF4-FFF2-40B4-BE49-F238E27FC236}">
                <a16:creationId xmlns:a16="http://schemas.microsoft.com/office/drawing/2014/main" id="{E8FF3DCB-15B3-428E-A25A-D2D528C41A12}"/>
              </a:ext>
            </a:extLst>
          </p:cNvPr>
          <p:cNvSpPr/>
          <p:nvPr/>
        </p:nvSpPr>
        <p:spPr>
          <a:xfrm>
            <a:off x="0" y="62453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Magnetic Disk 13">
            <a:extLst>
              <a:ext uri="{FF2B5EF4-FFF2-40B4-BE49-F238E27FC236}">
                <a16:creationId xmlns:a16="http://schemas.microsoft.com/office/drawing/2014/main" id="{29030074-75C5-4B10-891F-C4BAA29D116D}"/>
              </a:ext>
            </a:extLst>
          </p:cNvPr>
          <p:cNvSpPr/>
          <p:nvPr/>
        </p:nvSpPr>
        <p:spPr>
          <a:xfrm>
            <a:off x="1032933" y="62453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Magnetic Disk 14">
            <a:extLst>
              <a:ext uri="{FF2B5EF4-FFF2-40B4-BE49-F238E27FC236}">
                <a16:creationId xmlns:a16="http://schemas.microsoft.com/office/drawing/2014/main" id="{CEAC9CA8-6EEA-401F-A95B-7C6C29931437}"/>
              </a:ext>
            </a:extLst>
          </p:cNvPr>
          <p:cNvSpPr/>
          <p:nvPr/>
        </p:nvSpPr>
        <p:spPr>
          <a:xfrm>
            <a:off x="2065868" y="6245351"/>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a:extLst>
              <a:ext uri="{FF2B5EF4-FFF2-40B4-BE49-F238E27FC236}">
                <a16:creationId xmlns:a16="http://schemas.microsoft.com/office/drawing/2014/main" id="{B60FCCCB-E51F-448D-8006-8AF5F266AF54}"/>
              </a:ext>
            </a:extLst>
          </p:cNvPr>
          <p:cNvSpPr/>
          <p:nvPr/>
        </p:nvSpPr>
        <p:spPr>
          <a:xfrm>
            <a:off x="1566333" y="57881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Magnetic Disk 16">
            <a:extLst>
              <a:ext uri="{FF2B5EF4-FFF2-40B4-BE49-F238E27FC236}">
                <a16:creationId xmlns:a16="http://schemas.microsoft.com/office/drawing/2014/main" id="{561B7E36-A500-4297-95BC-5E3F8B7420A9}"/>
              </a:ext>
            </a:extLst>
          </p:cNvPr>
          <p:cNvSpPr/>
          <p:nvPr/>
        </p:nvSpPr>
        <p:spPr>
          <a:xfrm>
            <a:off x="457200" y="57881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a:extLst>
              <a:ext uri="{FF2B5EF4-FFF2-40B4-BE49-F238E27FC236}">
                <a16:creationId xmlns:a16="http://schemas.microsoft.com/office/drawing/2014/main" id="{E27D7CE0-C7F0-4CD5-8CAB-AE38EAF85551}"/>
              </a:ext>
            </a:extLst>
          </p:cNvPr>
          <p:cNvSpPr/>
          <p:nvPr/>
        </p:nvSpPr>
        <p:spPr>
          <a:xfrm>
            <a:off x="977900" y="52716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gnetic Disk 18">
            <a:extLst>
              <a:ext uri="{FF2B5EF4-FFF2-40B4-BE49-F238E27FC236}">
                <a16:creationId xmlns:a16="http://schemas.microsoft.com/office/drawing/2014/main" id="{36AA5304-D8F7-4590-BE70-E0E711C4FD57}"/>
              </a:ext>
            </a:extLst>
          </p:cNvPr>
          <p:cNvSpPr/>
          <p:nvPr/>
        </p:nvSpPr>
        <p:spPr>
          <a:xfrm>
            <a:off x="459318" y="48144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a:extLst>
              <a:ext uri="{FF2B5EF4-FFF2-40B4-BE49-F238E27FC236}">
                <a16:creationId xmlns:a16="http://schemas.microsoft.com/office/drawing/2014/main" id="{7AEE79AC-3C09-45AD-BEF3-A6285D973CB6}"/>
              </a:ext>
            </a:extLst>
          </p:cNvPr>
          <p:cNvSpPr/>
          <p:nvPr/>
        </p:nvSpPr>
        <p:spPr>
          <a:xfrm>
            <a:off x="1483783" y="48144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a:extLst>
              <a:ext uri="{FF2B5EF4-FFF2-40B4-BE49-F238E27FC236}">
                <a16:creationId xmlns:a16="http://schemas.microsoft.com/office/drawing/2014/main" id="{56771FA2-D4A3-4DA5-88A5-9FA60CD30FA2}"/>
              </a:ext>
            </a:extLst>
          </p:cNvPr>
          <p:cNvSpPr/>
          <p:nvPr/>
        </p:nvSpPr>
        <p:spPr>
          <a:xfrm>
            <a:off x="9287933" y="6245351"/>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Magnetic Disk 21">
            <a:extLst>
              <a:ext uri="{FF2B5EF4-FFF2-40B4-BE49-F238E27FC236}">
                <a16:creationId xmlns:a16="http://schemas.microsoft.com/office/drawing/2014/main" id="{DBFB92F6-7877-4DE1-9EC6-69A95E6CB5B0}"/>
              </a:ext>
            </a:extLst>
          </p:cNvPr>
          <p:cNvSpPr/>
          <p:nvPr/>
        </p:nvSpPr>
        <p:spPr>
          <a:xfrm>
            <a:off x="10367433" y="5998296"/>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Magnetic Disk 22">
            <a:extLst>
              <a:ext uri="{FF2B5EF4-FFF2-40B4-BE49-F238E27FC236}">
                <a16:creationId xmlns:a16="http://schemas.microsoft.com/office/drawing/2014/main" id="{2626F019-D87B-41A3-A6F5-FF2C8DE31949}"/>
              </a:ext>
            </a:extLst>
          </p:cNvPr>
          <p:cNvSpPr/>
          <p:nvPr/>
        </p:nvSpPr>
        <p:spPr>
          <a:xfrm>
            <a:off x="11258550" y="6304620"/>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45471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763A7F8-ADE3-4067-985C-85E4E5A56968}"/>
              </a:ext>
            </a:extLst>
          </p:cNvPr>
          <p:cNvSpPr>
            <a:spLocks noGrp="1"/>
          </p:cNvSpPr>
          <p:nvPr>
            <p:ph type="body" sz="half" idx="2"/>
          </p:nvPr>
        </p:nvSpPr>
        <p:spPr>
          <a:xfrm>
            <a:off x="3132667" y="262467"/>
            <a:ext cx="6155266" cy="6443132"/>
          </a:xfrm>
        </p:spPr>
        <p:txBody>
          <a:bodyPr>
            <a:normAutofit/>
          </a:bodyPr>
          <a:lstStyle/>
          <a:p>
            <a:pPr algn="ctr" fontAlgn="base"/>
            <a:endParaRPr lang="id-ID" sz="1800"/>
          </a:p>
          <a:p>
            <a:pPr algn="ctr" fontAlgn="base"/>
            <a:endParaRPr lang="id-ID" sz="1800"/>
          </a:p>
          <a:p>
            <a:pPr algn="ctr" fontAlgn="base"/>
            <a:r>
              <a:rPr lang="id-ID" sz="1800"/>
              <a:t>Krateria Agama Pada dasarnya ada 4 kriteria agama yaitu :</a:t>
            </a:r>
          </a:p>
          <a:p>
            <a:pPr algn="ctr" fontAlgn="base"/>
            <a:endParaRPr lang="id-ID" sz="1800"/>
          </a:p>
          <a:p>
            <a:pPr algn="ctr" fontAlgn="base"/>
            <a:r>
              <a:rPr lang="id-ID" sz="1800"/>
              <a:t>Adanya  pengatur (Tuhan) sebagai kebenaran yang I dan terakhir, menjadi sumber penyembahan, pencipta dan pengatur.</a:t>
            </a:r>
          </a:p>
          <a:p>
            <a:pPr algn="ctr" fontAlgn="base"/>
            <a:endParaRPr lang="id-ID" sz="1800"/>
          </a:p>
          <a:p>
            <a:pPr algn="ctr" fontAlgn="base"/>
            <a:r>
              <a:rPr lang="id-ID" sz="1800"/>
              <a:t>Adanya aturan (code, hukum) yang harus dipenuhi yang termaktub dalam kitab suci dan kebenarannya bersifat absolut.Adanya seorang rasul sebagai pembawa agama tersebut.</a:t>
            </a:r>
          </a:p>
          <a:p>
            <a:pPr algn="ctr" fontAlgn="base"/>
            <a:endParaRPr lang="id-ID" sz="1800"/>
          </a:p>
          <a:p>
            <a:pPr algn="ctr" fontAlgn="base"/>
            <a:r>
              <a:rPr lang="id-ID" sz="1800"/>
              <a:t>Adanya komunitas (manusia) sebagai pelaksana segala aturan atau hukum yang bersumber dari Tuhan. Manusia harus melaksanakannya apa adanya, kapan dimana saja selama hidupnya</a:t>
            </a:r>
          </a:p>
        </p:txBody>
      </p:sp>
      <p:cxnSp>
        <p:nvCxnSpPr>
          <p:cNvPr id="6" name="Connector: Elbow 5">
            <a:extLst>
              <a:ext uri="{FF2B5EF4-FFF2-40B4-BE49-F238E27FC236}">
                <a16:creationId xmlns:a16="http://schemas.microsoft.com/office/drawing/2014/main" id="{A87072FB-987C-46A2-A4A7-055C0740604A}"/>
              </a:ext>
            </a:extLst>
          </p:cNvPr>
          <p:cNvCxnSpPr>
            <a:cxnSpLocks/>
          </p:cNvCxnSpPr>
          <p:nvPr/>
        </p:nvCxnSpPr>
        <p:spPr>
          <a:xfrm rot="16200000" flipV="1">
            <a:off x="-1303867" y="2633135"/>
            <a:ext cx="6917267" cy="1955800"/>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8E61EB69-B93C-4759-8A21-D29C4E30AA55}"/>
              </a:ext>
            </a:extLst>
          </p:cNvPr>
          <p:cNvCxnSpPr>
            <a:cxnSpLocks/>
          </p:cNvCxnSpPr>
          <p:nvPr/>
        </p:nvCxnSpPr>
        <p:spPr>
          <a:xfrm rot="16200000" flipH="1">
            <a:off x="7260166" y="2027765"/>
            <a:ext cx="6858001" cy="2802467"/>
          </a:xfrm>
          <a:prstGeom prst="bentConnector3">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Flowchart: Magnetic Disk 12">
            <a:extLst>
              <a:ext uri="{FF2B5EF4-FFF2-40B4-BE49-F238E27FC236}">
                <a16:creationId xmlns:a16="http://schemas.microsoft.com/office/drawing/2014/main" id="{E8FF3DCB-15B3-428E-A25A-D2D528C41A12}"/>
              </a:ext>
            </a:extLst>
          </p:cNvPr>
          <p:cNvSpPr/>
          <p:nvPr/>
        </p:nvSpPr>
        <p:spPr>
          <a:xfrm>
            <a:off x="0" y="62453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Magnetic Disk 13">
            <a:extLst>
              <a:ext uri="{FF2B5EF4-FFF2-40B4-BE49-F238E27FC236}">
                <a16:creationId xmlns:a16="http://schemas.microsoft.com/office/drawing/2014/main" id="{29030074-75C5-4B10-891F-C4BAA29D116D}"/>
              </a:ext>
            </a:extLst>
          </p:cNvPr>
          <p:cNvSpPr/>
          <p:nvPr/>
        </p:nvSpPr>
        <p:spPr>
          <a:xfrm>
            <a:off x="1032933" y="62453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Magnetic Disk 14">
            <a:extLst>
              <a:ext uri="{FF2B5EF4-FFF2-40B4-BE49-F238E27FC236}">
                <a16:creationId xmlns:a16="http://schemas.microsoft.com/office/drawing/2014/main" id="{CEAC9CA8-6EEA-401F-A95B-7C6C29931437}"/>
              </a:ext>
            </a:extLst>
          </p:cNvPr>
          <p:cNvSpPr/>
          <p:nvPr/>
        </p:nvSpPr>
        <p:spPr>
          <a:xfrm>
            <a:off x="2065868" y="6245351"/>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a:extLst>
              <a:ext uri="{FF2B5EF4-FFF2-40B4-BE49-F238E27FC236}">
                <a16:creationId xmlns:a16="http://schemas.microsoft.com/office/drawing/2014/main" id="{B60FCCCB-E51F-448D-8006-8AF5F266AF54}"/>
              </a:ext>
            </a:extLst>
          </p:cNvPr>
          <p:cNvSpPr/>
          <p:nvPr/>
        </p:nvSpPr>
        <p:spPr>
          <a:xfrm>
            <a:off x="1566333" y="57881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Magnetic Disk 16">
            <a:extLst>
              <a:ext uri="{FF2B5EF4-FFF2-40B4-BE49-F238E27FC236}">
                <a16:creationId xmlns:a16="http://schemas.microsoft.com/office/drawing/2014/main" id="{561B7E36-A500-4297-95BC-5E3F8B7420A9}"/>
              </a:ext>
            </a:extLst>
          </p:cNvPr>
          <p:cNvSpPr/>
          <p:nvPr/>
        </p:nvSpPr>
        <p:spPr>
          <a:xfrm>
            <a:off x="457200" y="57881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a:extLst>
              <a:ext uri="{FF2B5EF4-FFF2-40B4-BE49-F238E27FC236}">
                <a16:creationId xmlns:a16="http://schemas.microsoft.com/office/drawing/2014/main" id="{E27D7CE0-C7F0-4CD5-8CAB-AE38EAF85551}"/>
              </a:ext>
            </a:extLst>
          </p:cNvPr>
          <p:cNvSpPr/>
          <p:nvPr/>
        </p:nvSpPr>
        <p:spPr>
          <a:xfrm>
            <a:off x="977900" y="52716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gnetic Disk 18">
            <a:extLst>
              <a:ext uri="{FF2B5EF4-FFF2-40B4-BE49-F238E27FC236}">
                <a16:creationId xmlns:a16="http://schemas.microsoft.com/office/drawing/2014/main" id="{36AA5304-D8F7-4590-BE70-E0E711C4FD57}"/>
              </a:ext>
            </a:extLst>
          </p:cNvPr>
          <p:cNvSpPr/>
          <p:nvPr/>
        </p:nvSpPr>
        <p:spPr>
          <a:xfrm>
            <a:off x="459318" y="48144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a:extLst>
              <a:ext uri="{FF2B5EF4-FFF2-40B4-BE49-F238E27FC236}">
                <a16:creationId xmlns:a16="http://schemas.microsoft.com/office/drawing/2014/main" id="{7AEE79AC-3C09-45AD-BEF3-A6285D973CB6}"/>
              </a:ext>
            </a:extLst>
          </p:cNvPr>
          <p:cNvSpPr/>
          <p:nvPr/>
        </p:nvSpPr>
        <p:spPr>
          <a:xfrm>
            <a:off x="1483783" y="48144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a:extLst>
              <a:ext uri="{FF2B5EF4-FFF2-40B4-BE49-F238E27FC236}">
                <a16:creationId xmlns:a16="http://schemas.microsoft.com/office/drawing/2014/main" id="{56771FA2-D4A3-4DA5-88A5-9FA60CD30FA2}"/>
              </a:ext>
            </a:extLst>
          </p:cNvPr>
          <p:cNvSpPr/>
          <p:nvPr/>
        </p:nvSpPr>
        <p:spPr>
          <a:xfrm>
            <a:off x="9287933" y="6245351"/>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Magnetic Disk 21">
            <a:extLst>
              <a:ext uri="{FF2B5EF4-FFF2-40B4-BE49-F238E27FC236}">
                <a16:creationId xmlns:a16="http://schemas.microsoft.com/office/drawing/2014/main" id="{DBFB92F6-7877-4DE1-9EC6-69A95E6CB5B0}"/>
              </a:ext>
            </a:extLst>
          </p:cNvPr>
          <p:cNvSpPr/>
          <p:nvPr/>
        </p:nvSpPr>
        <p:spPr>
          <a:xfrm>
            <a:off x="10367433" y="5998296"/>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Magnetic Disk 22">
            <a:extLst>
              <a:ext uri="{FF2B5EF4-FFF2-40B4-BE49-F238E27FC236}">
                <a16:creationId xmlns:a16="http://schemas.microsoft.com/office/drawing/2014/main" id="{2626F019-D87B-41A3-A6F5-FF2C8DE31949}"/>
              </a:ext>
            </a:extLst>
          </p:cNvPr>
          <p:cNvSpPr/>
          <p:nvPr/>
        </p:nvSpPr>
        <p:spPr>
          <a:xfrm>
            <a:off x="11258550" y="6304620"/>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475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763A7F8-ADE3-4067-985C-85E4E5A56968}"/>
              </a:ext>
            </a:extLst>
          </p:cNvPr>
          <p:cNvSpPr>
            <a:spLocks noGrp="1"/>
          </p:cNvSpPr>
          <p:nvPr>
            <p:ph type="body" sz="half" idx="2"/>
          </p:nvPr>
        </p:nvSpPr>
        <p:spPr>
          <a:xfrm>
            <a:off x="3132667" y="262467"/>
            <a:ext cx="6155266" cy="6443132"/>
          </a:xfrm>
        </p:spPr>
        <p:txBody>
          <a:bodyPr>
            <a:normAutofit/>
          </a:bodyPr>
          <a:lstStyle/>
          <a:p>
            <a:pPr algn="ctr" fontAlgn="base"/>
            <a:endParaRPr lang="id-ID" sz="1800"/>
          </a:p>
          <a:p>
            <a:pPr algn="ctr" fontAlgn="base"/>
            <a:endParaRPr lang="id-ID" sz="1800"/>
          </a:p>
          <a:p>
            <a:pPr algn="ctr" fontAlgn="base"/>
            <a:endParaRPr lang="id-ID" sz="1800"/>
          </a:p>
          <a:p>
            <a:pPr algn="ctr" fontAlgn="base"/>
            <a:endParaRPr lang="id-ID" sz="1800"/>
          </a:p>
          <a:p>
            <a:pPr algn="ctr" fontAlgn="base"/>
            <a:r>
              <a:rPr lang="id-ID" sz="1800"/>
              <a:t>Kamus Besar Bahasa Indonesia (KBBI)</a:t>
            </a:r>
          </a:p>
          <a:p>
            <a:pPr algn="ctr" fontAlgn="base"/>
            <a:r>
              <a:rPr lang="id-ID" sz="1800"/>
              <a:t>agama adalah sistem yang mengatur tata keimanan (kepercayaan) dan peribadatan kepada Tuhan Yang Mahakuasa serta tata kaidah yang berhubungan dengan pergaulan manusia dan manusia serta lingkungannya.</a:t>
            </a:r>
          </a:p>
          <a:p>
            <a:pPr algn="ctr" fontAlgn="base"/>
            <a:endParaRPr lang="id-ID" sz="1800"/>
          </a:p>
          <a:p>
            <a:pPr algn="ctr" fontAlgn="base"/>
            <a:r>
              <a:rPr lang="id-ID" sz="1800"/>
              <a:t>Pitirim A. Sorokinmendefinisikan </a:t>
            </a:r>
          </a:p>
          <a:p>
            <a:pPr algn="ctr" fontAlgn="base"/>
            <a:r>
              <a:rPr lang="id-ID" sz="1800"/>
              <a:t>agama sebagai seperangkat nilai yang dinyatakan dalam wujud kepercayaan (credo) dan dalam bentuk ritual (cult). Hal ini diasosiasikan oleh perilaku yang sesuai dengan norma-norma agama yang menyatukan anggota dalam kelompok agama.</a:t>
            </a:r>
          </a:p>
        </p:txBody>
      </p:sp>
      <p:cxnSp>
        <p:nvCxnSpPr>
          <p:cNvPr id="6" name="Connector: Elbow 5">
            <a:extLst>
              <a:ext uri="{FF2B5EF4-FFF2-40B4-BE49-F238E27FC236}">
                <a16:creationId xmlns:a16="http://schemas.microsoft.com/office/drawing/2014/main" id="{A87072FB-987C-46A2-A4A7-055C0740604A}"/>
              </a:ext>
            </a:extLst>
          </p:cNvPr>
          <p:cNvCxnSpPr>
            <a:cxnSpLocks/>
          </p:cNvCxnSpPr>
          <p:nvPr/>
        </p:nvCxnSpPr>
        <p:spPr>
          <a:xfrm rot="16200000" flipV="1">
            <a:off x="-1303867" y="2633135"/>
            <a:ext cx="6917267" cy="1955800"/>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8E61EB69-B93C-4759-8A21-D29C4E30AA55}"/>
              </a:ext>
            </a:extLst>
          </p:cNvPr>
          <p:cNvCxnSpPr>
            <a:cxnSpLocks/>
          </p:cNvCxnSpPr>
          <p:nvPr/>
        </p:nvCxnSpPr>
        <p:spPr>
          <a:xfrm rot="16200000" flipH="1">
            <a:off x="7260166" y="2027765"/>
            <a:ext cx="6858001" cy="2802467"/>
          </a:xfrm>
          <a:prstGeom prst="bentConnector3">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Flowchart: Magnetic Disk 12">
            <a:extLst>
              <a:ext uri="{FF2B5EF4-FFF2-40B4-BE49-F238E27FC236}">
                <a16:creationId xmlns:a16="http://schemas.microsoft.com/office/drawing/2014/main" id="{E8FF3DCB-15B3-428E-A25A-D2D528C41A12}"/>
              </a:ext>
            </a:extLst>
          </p:cNvPr>
          <p:cNvSpPr/>
          <p:nvPr/>
        </p:nvSpPr>
        <p:spPr>
          <a:xfrm>
            <a:off x="0" y="62453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Magnetic Disk 13">
            <a:extLst>
              <a:ext uri="{FF2B5EF4-FFF2-40B4-BE49-F238E27FC236}">
                <a16:creationId xmlns:a16="http://schemas.microsoft.com/office/drawing/2014/main" id="{29030074-75C5-4B10-891F-C4BAA29D116D}"/>
              </a:ext>
            </a:extLst>
          </p:cNvPr>
          <p:cNvSpPr/>
          <p:nvPr/>
        </p:nvSpPr>
        <p:spPr>
          <a:xfrm>
            <a:off x="1032933" y="62453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Magnetic Disk 14">
            <a:extLst>
              <a:ext uri="{FF2B5EF4-FFF2-40B4-BE49-F238E27FC236}">
                <a16:creationId xmlns:a16="http://schemas.microsoft.com/office/drawing/2014/main" id="{CEAC9CA8-6EEA-401F-A95B-7C6C29931437}"/>
              </a:ext>
            </a:extLst>
          </p:cNvPr>
          <p:cNvSpPr/>
          <p:nvPr/>
        </p:nvSpPr>
        <p:spPr>
          <a:xfrm>
            <a:off x="2065868" y="6245351"/>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a:extLst>
              <a:ext uri="{FF2B5EF4-FFF2-40B4-BE49-F238E27FC236}">
                <a16:creationId xmlns:a16="http://schemas.microsoft.com/office/drawing/2014/main" id="{B60FCCCB-E51F-448D-8006-8AF5F266AF54}"/>
              </a:ext>
            </a:extLst>
          </p:cNvPr>
          <p:cNvSpPr/>
          <p:nvPr/>
        </p:nvSpPr>
        <p:spPr>
          <a:xfrm>
            <a:off x="1566333" y="57881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Magnetic Disk 16">
            <a:extLst>
              <a:ext uri="{FF2B5EF4-FFF2-40B4-BE49-F238E27FC236}">
                <a16:creationId xmlns:a16="http://schemas.microsoft.com/office/drawing/2014/main" id="{561B7E36-A500-4297-95BC-5E3F8B7420A9}"/>
              </a:ext>
            </a:extLst>
          </p:cNvPr>
          <p:cNvSpPr/>
          <p:nvPr/>
        </p:nvSpPr>
        <p:spPr>
          <a:xfrm>
            <a:off x="457200" y="57881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a:extLst>
              <a:ext uri="{FF2B5EF4-FFF2-40B4-BE49-F238E27FC236}">
                <a16:creationId xmlns:a16="http://schemas.microsoft.com/office/drawing/2014/main" id="{E27D7CE0-C7F0-4CD5-8CAB-AE38EAF85551}"/>
              </a:ext>
            </a:extLst>
          </p:cNvPr>
          <p:cNvSpPr/>
          <p:nvPr/>
        </p:nvSpPr>
        <p:spPr>
          <a:xfrm>
            <a:off x="977900" y="52716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gnetic Disk 18">
            <a:extLst>
              <a:ext uri="{FF2B5EF4-FFF2-40B4-BE49-F238E27FC236}">
                <a16:creationId xmlns:a16="http://schemas.microsoft.com/office/drawing/2014/main" id="{36AA5304-D8F7-4590-BE70-E0E711C4FD57}"/>
              </a:ext>
            </a:extLst>
          </p:cNvPr>
          <p:cNvSpPr/>
          <p:nvPr/>
        </p:nvSpPr>
        <p:spPr>
          <a:xfrm>
            <a:off x="459318" y="48144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a:extLst>
              <a:ext uri="{FF2B5EF4-FFF2-40B4-BE49-F238E27FC236}">
                <a16:creationId xmlns:a16="http://schemas.microsoft.com/office/drawing/2014/main" id="{7AEE79AC-3C09-45AD-BEF3-A6285D973CB6}"/>
              </a:ext>
            </a:extLst>
          </p:cNvPr>
          <p:cNvSpPr/>
          <p:nvPr/>
        </p:nvSpPr>
        <p:spPr>
          <a:xfrm>
            <a:off x="1483783" y="48144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a:extLst>
              <a:ext uri="{FF2B5EF4-FFF2-40B4-BE49-F238E27FC236}">
                <a16:creationId xmlns:a16="http://schemas.microsoft.com/office/drawing/2014/main" id="{56771FA2-D4A3-4DA5-88A5-9FA60CD30FA2}"/>
              </a:ext>
            </a:extLst>
          </p:cNvPr>
          <p:cNvSpPr/>
          <p:nvPr/>
        </p:nvSpPr>
        <p:spPr>
          <a:xfrm>
            <a:off x="9287933" y="6245351"/>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Magnetic Disk 21">
            <a:extLst>
              <a:ext uri="{FF2B5EF4-FFF2-40B4-BE49-F238E27FC236}">
                <a16:creationId xmlns:a16="http://schemas.microsoft.com/office/drawing/2014/main" id="{DBFB92F6-7877-4DE1-9EC6-69A95E6CB5B0}"/>
              </a:ext>
            </a:extLst>
          </p:cNvPr>
          <p:cNvSpPr/>
          <p:nvPr/>
        </p:nvSpPr>
        <p:spPr>
          <a:xfrm>
            <a:off x="10367433" y="5998296"/>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Magnetic Disk 22">
            <a:extLst>
              <a:ext uri="{FF2B5EF4-FFF2-40B4-BE49-F238E27FC236}">
                <a16:creationId xmlns:a16="http://schemas.microsoft.com/office/drawing/2014/main" id="{2626F019-D87B-41A3-A6F5-FF2C8DE31949}"/>
              </a:ext>
            </a:extLst>
          </p:cNvPr>
          <p:cNvSpPr/>
          <p:nvPr/>
        </p:nvSpPr>
        <p:spPr>
          <a:xfrm>
            <a:off x="11258550" y="6304620"/>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83442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FA725-766D-4186-8454-E96539AB59CA}"/>
              </a:ext>
            </a:extLst>
          </p:cNvPr>
          <p:cNvSpPr>
            <a:spLocks noGrp="1"/>
          </p:cNvSpPr>
          <p:nvPr>
            <p:ph type="title"/>
          </p:nvPr>
        </p:nvSpPr>
        <p:spPr>
          <a:xfrm>
            <a:off x="4129881" y="93133"/>
            <a:ext cx="3932237" cy="381000"/>
          </a:xfrm>
        </p:spPr>
        <p:txBody>
          <a:bodyPr>
            <a:normAutofit/>
          </a:bodyPr>
          <a:lstStyle/>
          <a:p>
            <a:pPr algn="ctr"/>
            <a:r>
              <a:rPr lang="en-US" sz="2000" b="1" dirty="0">
                <a:latin typeface="Arial" panose="020B0604020202020204" pitchFamily="34" charset="0"/>
                <a:cs typeface="Arial" panose="020B0604020202020204" pitchFamily="34" charset="0"/>
              </a:rPr>
              <a:t>KATA PENGNTAR</a:t>
            </a:r>
          </a:p>
        </p:txBody>
      </p:sp>
      <p:sp>
        <p:nvSpPr>
          <p:cNvPr id="4" name="Text Placeholder 3">
            <a:extLst>
              <a:ext uri="{FF2B5EF4-FFF2-40B4-BE49-F238E27FC236}">
                <a16:creationId xmlns:a16="http://schemas.microsoft.com/office/drawing/2014/main" id="{F763A7F8-ADE3-4067-985C-85E4E5A56968}"/>
              </a:ext>
            </a:extLst>
          </p:cNvPr>
          <p:cNvSpPr>
            <a:spLocks noGrp="1"/>
          </p:cNvSpPr>
          <p:nvPr>
            <p:ph type="body" sz="half" idx="2"/>
          </p:nvPr>
        </p:nvSpPr>
        <p:spPr>
          <a:xfrm>
            <a:off x="3132667" y="558800"/>
            <a:ext cx="6155266" cy="5310188"/>
          </a:xfrm>
        </p:spPr>
        <p:txBody>
          <a:bodyPr/>
          <a:lstStyle/>
          <a:p>
            <a:pPr algn="just"/>
            <a:r>
              <a:rPr lang="en-US" b="0" i="0" dirty="0" err="1">
                <a:solidFill>
                  <a:srgbClr val="000000"/>
                </a:solidFill>
                <a:effectLst/>
                <a:latin typeface="ff1"/>
              </a:rPr>
              <a:t>Puji</a:t>
            </a:r>
            <a:r>
              <a:rPr lang="en-US" b="0" i="0" dirty="0">
                <a:solidFill>
                  <a:srgbClr val="000000"/>
                </a:solidFill>
                <a:effectLst/>
                <a:latin typeface="ff1"/>
              </a:rPr>
              <a:t> </a:t>
            </a:r>
            <a:r>
              <a:rPr lang="en-US" b="0" i="0" dirty="0" err="1">
                <a:solidFill>
                  <a:srgbClr val="000000"/>
                </a:solidFill>
                <a:effectLst/>
                <a:latin typeface="ff1"/>
              </a:rPr>
              <a:t>syukur</a:t>
            </a:r>
            <a:r>
              <a:rPr lang="en-US" b="0" i="0" dirty="0">
                <a:solidFill>
                  <a:srgbClr val="000000"/>
                </a:solidFill>
                <a:effectLst/>
                <a:latin typeface="ff1"/>
              </a:rPr>
              <a:t> kami </a:t>
            </a:r>
            <a:r>
              <a:rPr lang="en-US" b="0" i="0" dirty="0" err="1">
                <a:solidFill>
                  <a:srgbClr val="000000"/>
                </a:solidFill>
                <a:effectLst/>
                <a:latin typeface="ff1"/>
              </a:rPr>
              <a:t>panjatkan</a:t>
            </a:r>
            <a:r>
              <a:rPr lang="en-US" b="0" i="0" dirty="0">
                <a:solidFill>
                  <a:srgbClr val="000000"/>
                </a:solidFill>
                <a:effectLst/>
                <a:latin typeface="ff1"/>
              </a:rPr>
              <a:t> </a:t>
            </a:r>
            <a:r>
              <a:rPr lang="en-US" b="0" i="0" dirty="0" err="1">
                <a:solidFill>
                  <a:srgbClr val="000000"/>
                </a:solidFill>
                <a:effectLst/>
                <a:latin typeface="ff1"/>
              </a:rPr>
              <a:t>kehadirat</a:t>
            </a:r>
            <a:r>
              <a:rPr lang="en-US" b="0" i="0" dirty="0">
                <a:solidFill>
                  <a:srgbClr val="000000"/>
                </a:solidFill>
                <a:effectLst/>
                <a:latin typeface="ff1"/>
              </a:rPr>
              <a:t> Allah SWT yang </a:t>
            </a:r>
            <a:r>
              <a:rPr lang="en-US" b="0" i="0" dirty="0" err="1">
                <a:solidFill>
                  <a:srgbClr val="000000"/>
                </a:solidFill>
                <a:effectLst/>
                <a:latin typeface="ff1"/>
              </a:rPr>
              <a:t>telahmelimpahkan</a:t>
            </a:r>
            <a:r>
              <a:rPr lang="en-US" b="0" i="0" dirty="0">
                <a:solidFill>
                  <a:srgbClr val="000000"/>
                </a:solidFill>
                <a:effectLst/>
                <a:latin typeface="ff1"/>
              </a:rPr>
              <a:t> </a:t>
            </a:r>
            <a:r>
              <a:rPr lang="en-US" b="0" i="0" dirty="0" err="1">
                <a:solidFill>
                  <a:srgbClr val="000000"/>
                </a:solidFill>
                <a:effectLst/>
                <a:latin typeface="ff1"/>
              </a:rPr>
              <a:t>rahmat</a:t>
            </a:r>
            <a:r>
              <a:rPr lang="en-US" b="0" i="0" dirty="0">
                <a:solidFill>
                  <a:srgbClr val="000000"/>
                </a:solidFill>
                <a:effectLst/>
                <a:latin typeface="ff1"/>
              </a:rPr>
              <a:t> dan </a:t>
            </a:r>
            <a:r>
              <a:rPr lang="en-US" b="0" i="0" dirty="0" err="1">
                <a:solidFill>
                  <a:srgbClr val="000000"/>
                </a:solidFill>
                <a:effectLst/>
                <a:latin typeface="ff1"/>
              </a:rPr>
              <a:t>hidayah</a:t>
            </a:r>
            <a:r>
              <a:rPr lang="en-US" b="0" i="0" dirty="0">
                <a:solidFill>
                  <a:srgbClr val="000000"/>
                </a:solidFill>
                <a:effectLst/>
                <a:latin typeface="ff1"/>
              </a:rPr>
              <a:t>-Nya, </a:t>
            </a:r>
            <a:r>
              <a:rPr lang="en-US" b="0" i="0" dirty="0" err="1">
                <a:solidFill>
                  <a:srgbClr val="000000"/>
                </a:solidFill>
                <a:effectLst/>
                <a:latin typeface="ff1"/>
              </a:rPr>
              <a:t>sehingga</a:t>
            </a:r>
            <a:r>
              <a:rPr lang="en-US" b="0" i="0" dirty="0">
                <a:solidFill>
                  <a:srgbClr val="000000"/>
                </a:solidFill>
                <a:effectLst/>
                <a:latin typeface="ff1"/>
              </a:rPr>
              <a:t> </a:t>
            </a:r>
            <a:r>
              <a:rPr lang="en-US" b="0" i="0" dirty="0" err="1">
                <a:solidFill>
                  <a:srgbClr val="000000"/>
                </a:solidFill>
                <a:effectLst/>
                <a:latin typeface="ff1"/>
              </a:rPr>
              <a:t>makalah</a:t>
            </a:r>
            <a:r>
              <a:rPr lang="en-US" b="0" i="0" dirty="0">
                <a:solidFill>
                  <a:srgbClr val="000000"/>
                </a:solidFill>
                <a:effectLst/>
                <a:latin typeface="ff1"/>
              </a:rPr>
              <a:t> </a:t>
            </a:r>
            <a:r>
              <a:rPr lang="en-US" b="0" i="0" dirty="0" err="1">
                <a:solidFill>
                  <a:srgbClr val="000000"/>
                </a:solidFill>
                <a:effectLst/>
                <a:latin typeface="ff1"/>
              </a:rPr>
              <a:t>ini</a:t>
            </a:r>
            <a:r>
              <a:rPr lang="en-US" b="0" i="0" dirty="0">
                <a:solidFill>
                  <a:srgbClr val="000000"/>
                </a:solidFill>
                <a:effectLst/>
                <a:latin typeface="ff1"/>
              </a:rPr>
              <a:t> </a:t>
            </a:r>
            <a:r>
              <a:rPr lang="en-US" b="0" i="0" dirty="0" err="1">
                <a:solidFill>
                  <a:srgbClr val="000000"/>
                </a:solidFill>
                <a:effectLst/>
                <a:latin typeface="ff1"/>
              </a:rPr>
              <a:t>dapat</a:t>
            </a:r>
            <a:r>
              <a:rPr lang="en-US" b="0" i="0" dirty="0">
                <a:solidFill>
                  <a:srgbClr val="000000"/>
                </a:solidFill>
                <a:effectLst/>
                <a:latin typeface="ff1"/>
              </a:rPr>
              <a:t> </a:t>
            </a:r>
            <a:r>
              <a:rPr lang="en-US" b="0" i="0" dirty="0" err="1">
                <a:solidFill>
                  <a:srgbClr val="000000"/>
                </a:solidFill>
                <a:effectLst/>
                <a:latin typeface="ff1"/>
              </a:rPr>
              <a:t>terselesaikantepat</a:t>
            </a:r>
            <a:r>
              <a:rPr lang="en-US" b="0" i="0" dirty="0">
                <a:solidFill>
                  <a:srgbClr val="000000"/>
                </a:solidFill>
                <a:effectLst/>
                <a:latin typeface="ff1"/>
              </a:rPr>
              <a:t> pada </a:t>
            </a:r>
            <a:r>
              <a:rPr lang="en-US" b="0" i="0" dirty="0" err="1">
                <a:solidFill>
                  <a:srgbClr val="000000"/>
                </a:solidFill>
                <a:effectLst/>
                <a:latin typeface="ff1"/>
              </a:rPr>
              <a:t>waktunya.Makalah</a:t>
            </a:r>
            <a:r>
              <a:rPr lang="en-US" b="0" i="0" dirty="0">
                <a:solidFill>
                  <a:srgbClr val="000000"/>
                </a:solidFill>
                <a:effectLst/>
                <a:latin typeface="ff1"/>
              </a:rPr>
              <a:t> </a:t>
            </a:r>
            <a:r>
              <a:rPr lang="en-US" b="0" i="0" dirty="0" err="1">
                <a:solidFill>
                  <a:srgbClr val="000000"/>
                </a:solidFill>
                <a:effectLst/>
                <a:latin typeface="ff1"/>
              </a:rPr>
              <a:t>ini</a:t>
            </a:r>
            <a:r>
              <a:rPr lang="en-US" b="0" i="0" dirty="0">
                <a:solidFill>
                  <a:srgbClr val="000000"/>
                </a:solidFill>
                <a:effectLst/>
                <a:latin typeface="ff1"/>
              </a:rPr>
              <a:t> </a:t>
            </a:r>
            <a:r>
              <a:rPr lang="en-US" b="0" i="0" dirty="0" err="1">
                <a:solidFill>
                  <a:srgbClr val="000000"/>
                </a:solidFill>
                <a:effectLst/>
                <a:latin typeface="ff1"/>
              </a:rPr>
              <a:t>disusun</a:t>
            </a:r>
            <a:r>
              <a:rPr lang="en-US" b="0" i="0" dirty="0">
                <a:solidFill>
                  <a:srgbClr val="000000"/>
                </a:solidFill>
                <a:effectLst/>
                <a:latin typeface="ff1"/>
              </a:rPr>
              <a:t> </a:t>
            </a:r>
            <a:r>
              <a:rPr lang="en-US" b="0" i="0" dirty="0" err="1">
                <a:solidFill>
                  <a:srgbClr val="000000"/>
                </a:solidFill>
                <a:effectLst/>
                <a:latin typeface="ff1"/>
              </a:rPr>
              <a:t>untuk</a:t>
            </a:r>
            <a:r>
              <a:rPr lang="en-US" b="0" i="0" dirty="0">
                <a:solidFill>
                  <a:srgbClr val="000000"/>
                </a:solidFill>
                <a:effectLst/>
                <a:latin typeface="ff1"/>
              </a:rPr>
              <a:t> </a:t>
            </a:r>
            <a:r>
              <a:rPr lang="en-US" b="0" i="0" dirty="0" err="1">
                <a:solidFill>
                  <a:srgbClr val="000000"/>
                </a:solidFill>
                <a:effectLst/>
                <a:latin typeface="ff1"/>
              </a:rPr>
              <a:t>memenuhi</a:t>
            </a:r>
            <a:r>
              <a:rPr lang="en-US" b="0" i="0" dirty="0">
                <a:solidFill>
                  <a:srgbClr val="000000"/>
                </a:solidFill>
                <a:effectLst/>
                <a:latin typeface="ff1"/>
              </a:rPr>
              <a:t> </a:t>
            </a:r>
            <a:r>
              <a:rPr lang="en-US" b="0" i="0" dirty="0" err="1">
                <a:solidFill>
                  <a:srgbClr val="000000"/>
                </a:solidFill>
                <a:effectLst/>
                <a:latin typeface="ff1"/>
              </a:rPr>
              <a:t>tugas</a:t>
            </a:r>
            <a:r>
              <a:rPr lang="en-US" b="0" i="0" dirty="0">
                <a:solidFill>
                  <a:srgbClr val="000000"/>
                </a:solidFill>
                <a:effectLst/>
                <a:latin typeface="ff1"/>
              </a:rPr>
              <a:t> </a:t>
            </a:r>
            <a:r>
              <a:rPr lang="en-US" b="0" i="0" dirty="0" err="1">
                <a:solidFill>
                  <a:srgbClr val="000000"/>
                </a:solidFill>
                <a:effectLst/>
                <a:latin typeface="ff1"/>
              </a:rPr>
              <a:t>matakuliah</a:t>
            </a:r>
            <a:r>
              <a:rPr lang="en-US" b="0" i="0" dirty="0">
                <a:solidFill>
                  <a:srgbClr val="000000"/>
                </a:solidFill>
                <a:effectLst/>
                <a:latin typeface="ff1"/>
              </a:rPr>
              <a:t> Pendidikan </a:t>
            </a:r>
            <a:r>
              <a:rPr lang="en-US" b="0" i="0" dirty="0" err="1">
                <a:solidFill>
                  <a:srgbClr val="000000"/>
                </a:solidFill>
                <a:effectLst/>
                <a:latin typeface="ff1"/>
              </a:rPr>
              <a:t>AgamaIslam</a:t>
            </a:r>
            <a:r>
              <a:rPr lang="en-US" b="0" i="0" dirty="0">
                <a:solidFill>
                  <a:srgbClr val="000000"/>
                </a:solidFill>
                <a:effectLst/>
                <a:latin typeface="ff1"/>
              </a:rPr>
              <a:t>. </a:t>
            </a:r>
            <a:r>
              <a:rPr lang="en-US" b="0" i="0" dirty="0" err="1">
                <a:solidFill>
                  <a:srgbClr val="000000"/>
                </a:solidFill>
                <a:effectLst/>
                <a:latin typeface="ff1"/>
              </a:rPr>
              <a:t>Dalam</a:t>
            </a:r>
            <a:r>
              <a:rPr lang="en-US" b="0" i="0" dirty="0">
                <a:solidFill>
                  <a:srgbClr val="000000"/>
                </a:solidFill>
                <a:effectLst/>
                <a:latin typeface="ff1"/>
              </a:rPr>
              <a:t> </a:t>
            </a:r>
            <a:r>
              <a:rPr lang="en-US" b="0" i="0" dirty="0" err="1">
                <a:solidFill>
                  <a:srgbClr val="000000"/>
                </a:solidFill>
                <a:effectLst/>
                <a:latin typeface="ff1"/>
              </a:rPr>
              <a:t>makalah</a:t>
            </a:r>
            <a:r>
              <a:rPr lang="en-US" b="0" i="0" dirty="0">
                <a:solidFill>
                  <a:srgbClr val="000000"/>
                </a:solidFill>
                <a:effectLst/>
                <a:latin typeface="ff1"/>
              </a:rPr>
              <a:t> </a:t>
            </a:r>
            <a:r>
              <a:rPr lang="en-US" b="0" i="0" dirty="0" err="1">
                <a:solidFill>
                  <a:srgbClr val="000000"/>
                </a:solidFill>
                <a:effectLst/>
                <a:latin typeface="ff1"/>
              </a:rPr>
              <a:t>ini</a:t>
            </a:r>
            <a:r>
              <a:rPr lang="en-US" b="0" i="0" dirty="0">
                <a:solidFill>
                  <a:srgbClr val="000000"/>
                </a:solidFill>
                <a:effectLst/>
                <a:latin typeface="ff1"/>
              </a:rPr>
              <a:t> </a:t>
            </a:r>
            <a:r>
              <a:rPr lang="en-US" b="0" i="0" dirty="0" err="1">
                <a:solidFill>
                  <a:srgbClr val="000000"/>
                </a:solidFill>
                <a:effectLst/>
                <a:latin typeface="ff1"/>
              </a:rPr>
              <a:t>tersaji</a:t>
            </a:r>
            <a:r>
              <a:rPr lang="en-US" b="0" i="0" dirty="0">
                <a:solidFill>
                  <a:srgbClr val="000000"/>
                </a:solidFill>
                <a:effectLst/>
                <a:latin typeface="ff1"/>
              </a:rPr>
              <a:t> </a:t>
            </a:r>
            <a:r>
              <a:rPr lang="en-US" b="0" i="0" dirty="0" err="1">
                <a:solidFill>
                  <a:srgbClr val="000000"/>
                </a:solidFill>
                <a:effectLst/>
                <a:latin typeface="ff1"/>
              </a:rPr>
              <a:t>tentang</a:t>
            </a:r>
            <a:r>
              <a:rPr lang="en-US" b="0" i="0" dirty="0">
                <a:solidFill>
                  <a:srgbClr val="000000"/>
                </a:solidFill>
                <a:effectLst/>
                <a:latin typeface="ff1"/>
              </a:rPr>
              <a:t> KLASIFIKASI AGAMA dan PERANAGAMA ISLAM DALAM </a:t>
            </a:r>
            <a:r>
              <a:rPr lang="en-US" b="0" i="0" dirty="0" err="1">
                <a:solidFill>
                  <a:srgbClr val="000000"/>
                </a:solidFill>
                <a:effectLst/>
                <a:latin typeface="ff1"/>
              </a:rPr>
              <a:t>KEHIDUPAN.Makalah</a:t>
            </a:r>
            <a:r>
              <a:rPr lang="en-US" b="0" i="0" dirty="0">
                <a:solidFill>
                  <a:srgbClr val="000000"/>
                </a:solidFill>
                <a:effectLst/>
                <a:latin typeface="ff1"/>
              </a:rPr>
              <a:t> </a:t>
            </a:r>
            <a:r>
              <a:rPr lang="en-US" b="0" i="0" dirty="0" err="1">
                <a:solidFill>
                  <a:srgbClr val="000000"/>
                </a:solidFill>
                <a:effectLst/>
                <a:latin typeface="ff1"/>
              </a:rPr>
              <a:t>ini</a:t>
            </a:r>
            <a:r>
              <a:rPr lang="en-US" b="0" i="0" dirty="0">
                <a:solidFill>
                  <a:srgbClr val="000000"/>
                </a:solidFill>
                <a:effectLst/>
                <a:latin typeface="ff1"/>
              </a:rPr>
              <a:t> </a:t>
            </a:r>
            <a:r>
              <a:rPr lang="en-US" b="0" i="0" dirty="0" err="1">
                <a:solidFill>
                  <a:srgbClr val="000000"/>
                </a:solidFill>
                <a:effectLst/>
                <a:latin typeface="ff1"/>
              </a:rPr>
              <a:t>diharapkan</a:t>
            </a:r>
            <a:r>
              <a:rPr lang="en-US" b="0" i="0" dirty="0">
                <a:solidFill>
                  <a:srgbClr val="000000"/>
                </a:solidFill>
                <a:effectLst/>
                <a:latin typeface="ff1"/>
              </a:rPr>
              <a:t> </a:t>
            </a:r>
            <a:r>
              <a:rPr lang="en-US" b="0" i="0" dirty="0" err="1">
                <a:solidFill>
                  <a:srgbClr val="000000"/>
                </a:solidFill>
                <a:effectLst/>
                <a:latin typeface="ff1"/>
              </a:rPr>
              <a:t>dapat</a:t>
            </a:r>
            <a:r>
              <a:rPr lang="en-US" b="0" i="0" dirty="0">
                <a:solidFill>
                  <a:srgbClr val="000000"/>
                </a:solidFill>
                <a:effectLst/>
                <a:latin typeface="ff1"/>
              </a:rPr>
              <a:t> </a:t>
            </a:r>
            <a:r>
              <a:rPr lang="en-US" b="0" i="0" dirty="0" err="1">
                <a:solidFill>
                  <a:srgbClr val="000000"/>
                </a:solidFill>
                <a:effectLst/>
                <a:latin typeface="ff1"/>
              </a:rPr>
              <a:t>menambah</a:t>
            </a:r>
            <a:r>
              <a:rPr lang="en-US" b="0" i="0" dirty="0">
                <a:solidFill>
                  <a:srgbClr val="000000"/>
                </a:solidFill>
                <a:effectLst/>
                <a:latin typeface="ff1"/>
              </a:rPr>
              <a:t> </a:t>
            </a:r>
            <a:r>
              <a:rPr lang="en-US" b="0" i="0" dirty="0" err="1">
                <a:solidFill>
                  <a:srgbClr val="000000"/>
                </a:solidFill>
                <a:effectLst/>
                <a:latin typeface="ff1"/>
              </a:rPr>
              <a:t>wawasan</a:t>
            </a:r>
            <a:r>
              <a:rPr lang="en-US" b="0" i="0" dirty="0">
                <a:solidFill>
                  <a:srgbClr val="000000"/>
                </a:solidFill>
                <a:effectLst/>
                <a:latin typeface="ff1"/>
              </a:rPr>
              <a:t> </a:t>
            </a:r>
            <a:r>
              <a:rPr lang="en-US" b="0" i="0" dirty="0" err="1">
                <a:solidFill>
                  <a:srgbClr val="000000"/>
                </a:solidFill>
                <a:effectLst/>
                <a:latin typeface="ff1"/>
              </a:rPr>
              <a:t>tentangpengklasifikasian</a:t>
            </a:r>
            <a:r>
              <a:rPr lang="en-US" b="0" i="0" dirty="0">
                <a:solidFill>
                  <a:srgbClr val="000000"/>
                </a:solidFill>
                <a:effectLst/>
                <a:latin typeface="ff1"/>
              </a:rPr>
              <a:t> agama dan </a:t>
            </a:r>
            <a:r>
              <a:rPr lang="en-US" b="0" i="0" dirty="0" err="1">
                <a:solidFill>
                  <a:srgbClr val="000000"/>
                </a:solidFill>
                <a:effectLst/>
                <a:latin typeface="ff1"/>
              </a:rPr>
              <a:t>peranan</a:t>
            </a:r>
            <a:r>
              <a:rPr lang="en-US" b="0" i="0" dirty="0">
                <a:solidFill>
                  <a:srgbClr val="000000"/>
                </a:solidFill>
                <a:effectLst/>
                <a:latin typeface="ff1"/>
              </a:rPr>
              <a:t> agama Islam </a:t>
            </a:r>
            <a:r>
              <a:rPr lang="en-US" b="0" i="0" dirty="0" err="1">
                <a:solidFill>
                  <a:srgbClr val="000000"/>
                </a:solidFill>
                <a:effectLst/>
                <a:latin typeface="ff1"/>
              </a:rPr>
              <a:t>dalam</a:t>
            </a:r>
            <a:r>
              <a:rPr lang="en-US" b="0" i="0" dirty="0">
                <a:solidFill>
                  <a:srgbClr val="000000"/>
                </a:solidFill>
                <a:effectLst/>
                <a:latin typeface="ff1"/>
              </a:rPr>
              <a:t> </a:t>
            </a:r>
            <a:r>
              <a:rPr lang="en-US" b="0" i="0" dirty="0" err="1">
                <a:solidFill>
                  <a:srgbClr val="000000"/>
                </a:solidFill>
                <a:effectLst/>
                <a:latin typeface="ff1"/>
              </a:rPr>
              <a:t>kehidupan</a:t>
            </a:r>
            <a:r>
              <a:rPr lang="en-US" b="0" i="0" dirty="0">
                <a:solidFill>
                  <a:srgbClr val="000000"/>
                </a:solidFill>
                <a:effectLst/>
                <a:latin typeface="ff1"/>
              </a:rPr>
              <a:t>.</a:t>
            </a:r>
          </a:p>
          <a:p>
            <a:pPr algn="just"/>
            <a:r>
              <a:rPr lang="en-US" b="0" i="0" dirty="0" err="1">
                <a:solidFill>
                  <a:srgbClr val="000000"/>
                </a:solidFill>
                <a:effectLst/>
                <a:latin typeface="ff1"/>
              </a:rPr>
              <a:t>Dengan</a:t>
            </a:r>
            <a:r>
              <a:rPr lang="en-US" b="0" i="0" dirty="0">
                <a:solidFill>
                  <a:srgbClr val="000000"/>
                </a:solidFill>
                <a:effectLst/>
                <a:latin typeface="ff1"/>
              </a:rPr>
              <a:t> </a:t>
            </a:r>
            <a:r>
              <a:rPr lang="en-US" b="0" i="0" dirty="0" err="1">
                <a:solidFill>
                  <a:srgbClr val="000000"/>
                </a:solidFill>
                <a:effectLst/>
                <a:latin typeface="ff1"/>
              </a:rPr>
              <a:t>segala</a:t>
            </a:r>
            <a:r>
              <a:rPr lang="en-US" b="0" i="0" dirty="0">
                <a:solidFill>
                  <a:srgbClr val="000000"/>
                </a:solidFill>
                <a:effectLst/>
                <a:latin typeface="ff1"/>
              </a:rPr>
              <a:t> </a:t>
            </a:r>
            <a:r>
              <a:rPr lang="en-US" b="0" i="0" dirty="0" err="1">
                <a:solidFill>
                  <a:srgbClr val="000000"/>
                </a:solidFill>
                <a:effectLst/>
                <a:latin typeface="ff1"/>
              </a:rPr>
              <a:t>kerendahan</a:t>
            </a:r>
            <a:r>
              <a:rPr lang="en-US" b="0" i="0" dirty="0">
                <a:solidFill>
                  <a:srgbClr val="000000"/>
                </a:solidFill>
                <a:effectLst/>
                <a:latin typeface="ff1"/>
              </a:rPr>
              <a:t> </a:t>
            </a:r>
            <a:r>
              <a:rPr lang="en-US" b="0" i="0" dirty="0" err="1">
                <a:solidFill>
                  <a:srgbClr val="000000"/>
                </a:solidFill>
                <a:effectLst/>
                <a:latin typeface="ff1"/>
              </a:rPr>
              <a:t>hati</a:t>
            </a:r>
            <a:r>
              <a:rPr lang="en-US" b="0" i="0" dirty="0">
                <a:solidFill>
                  <a:srgbClr val="000000"/>
                </a:solidFill>
                <a:effectLst/>
                <a:latin typeface="ff1"/>
              </a:rPr>
              <a:t>. Kami </a:t>
            </a:r>
            <a:r>
              <a:rPr lang="en-US" b="0" i="0" dirty="0" err="1">
                <a:solidFill>
                  <a:srgbClr val="000000"/>
                </a:solidFill>
                <a:effectLst/>
                <a:latin typeface="ff1"/>
              </a:rPr>
              <a:t>sangat</a:t>
            </a:r>
            <a:r>
              <a:rPr lang="en-US" b="0" i="0" dirty="0">
                <a:solidFill>
                  <a:srgbClr val="000000"/>
                </a:solidFill>
                <a:effectLst/>
                <a:latin typeface="ff1"/>
              </a:rPr>
              <a:t> </a:t>
            </a:r>
            <a:r>
              <a:rPr lang="en-US" b="0" i="0" dirty="0" err="1">
                <a:solidFill>
                  <a:srgbClr val="000000"/>
                </a:solidFill>
                <a:effectLst/>
                <a:latin typeface="ff1"/>
              </a:rPr>
              <a:t>mengharapkan</a:t>
            </a:r>
            <a:r>
              <a:rPr lang="en-US" b="0" i="0" dirty="0">
                <a:solidFill>
                  <a:srgbClr val="000000"/>
                </a:solidFill>
                <a:effectLst/>
                <a:latin typeface="ff1"/>
              </a:rPr>
              <a:t> </a:t>
            </a:r>
            <a:r>
              <a:rPr lang="en-US" b="0" i="0" dirty="0" err="1">
                <a:solidFill>
                  <a:srgbClr val="000000"/>
                </a:solidFill>
                <a:effectLst/>
                <a:latin typeface="ff1"/>
              </a:rPr>
              <a:t>kritik</a:t>
            </a:r>
            <a:r>
              <a:rPr lang="en-US" b="0" i="0" dirty="0">
                <a:solidFill>
                  <a:srgbClr val="000000"/>
                </a:solidFill>
                <a:effectLst/>
                <a:latin typeface="ff1"/>
              </a:rPr>
              <a:t> </a:t>
            </a:r>
            <a:r>
              <a:rPr lang="en-US" b="0" i="0" dirty="0" err="1">
                <a:solidFill>
                  <a:srgbClr val="000000"/>
                </a:solidFill>
                <a:effectLst/>
                <a:latin typeface="ff1"/>
              </a:rPr>
              <a:t>dansarannya</a:t>
            </a:r>
            <a:r>
              <a:rPr lang="en-US" b="0" i="0" dirty="0">
                <a:solidFill>
                  <a:srgbClr val="000000"/>
                </a:solidFill>
                <a:effectLst/>
                <a:latin typeface="ff1"/>
              </a:rPr>
              <a:t> yang </a:t>
            </a:r>
            <a:r>
              <a:rPr lang="en-US" b="0" i="0" dirty="0" err="1">
                <a:solidFill>
                  <a:srgbClr val="000000"/>
                </a:solidFill>
                <a:effectLst/>
                <a:latin typeface="ff1"/>
              </a:rPr>
              <a:t>bersifat</a:t>
            </a:r>
            <a:r>
              <a:rPr lang="en-US" b="0" i="0" dirty="0">
                <a:solidFill>
                  <a:srgbClr val="000000"/>
                </a:solidFill>
                <a:effectLst/>
                <a:latin typeface="ff1"/>
              </a:rPr>
              <a:t> </a:t>
            </a:r>
            <a:r>
              <a:rPr lang="en-US" b="0" i="0" dirty="0" err="1">
                <a:solidFill>
                  <a:srgbClr val="000000"/>
                </a:solidFill>
                <a:effectLst/>
                <a:latin typeface="ff1"/>
              </a:rPr>
              <a:t>membangun</a:t>
            </a:r>
            <a:r>
              <a:rPr lang="en-US" b="0" i="0" dirty="0">
                <a:solidFill>
                  <a:srgbClr val="000000"/>
                </a:solidFill>
                <a:effectLst/>
                <a:latin typeface="ff1"/>
              </a:rPr>
              <a:t>, agar kami </a:t>
            </a:r>
            <a:r>
              <a:rPr lang="en-US" b="0" i="0" dirty="0" err="1">
                <a:solidFill>
                  <a:srgbClr val="000000"/>
                </a:solidFill>
                <a:effectLst/>
                <a:latin typeface="ff1"/>
              </a:rPr>
              <a:t>dapat</a:t>
            </a:r>
            <a:r>
              <a:rPr lang="en-US" b="0" i="0" dirty="0">
                <a:solidFill>
                  <a:srgbClr val="000000"/>
                </a:solidFill>
                <a:effectLst/>
                <a:latin typeface="ff1"/>
              </a:rPr>
              <a:t> </a:t>
            </a:r>
            <a:r>
              <a:rPr lang="en-US" b="0" i="0" dirty="0" err="1">
                <a:solidFill>
                  <a:srgbClr val="000000"/>
                </a:solidFill>
                <a:effectLst/>
                <a:latin typeface="ff1"/>
              </a:rPr>
              <a:t>menyusun</a:t>
            </a:r>
            <a:r>
              <a:rPr lang="en-US" b="0" i="0" dirty="0">
                <a:solidFill>
                  <a:srgbClr val="000000"/>
                </a:solidFill>
                <a:effectLst/>
                <a:latin typeface="ff1"/>
              </a:rPr>
              <a:t> </a:t>
            </a:r>
            <a:r>
              <a:rPr lang="en-US" b="0" i="0" dirty="0" err="1">
                <a:solidFill>
                  <a:srgbClr val="000000"/>
                </a:solidFill>
                <a:effectLst/>
                <a:latin typeface="ff1"/>
              </a:rPr>
              <a:t>makalah</a:t>
            </a:r>
            <a:r>
              <a:rPr lang="en-US" b="0" i="0" dirty="0">
                <a:solidFill>
                  <a:srgbClr val="000000"/>
                </a:solidFill>
                <a:effectLst/>
                <a:latin typeface="ff1"/>
              </a:rPr>
              <a:t> </a:t>
            </a:r>
            <a:r>
              <a:rPr lang="en-US" b="0" i="0" dirty="0" err="1">
                <a:solidFill>
                  <a:srgbClr val="000000"/>
                </a:solidFill>
                <a:effectLst/>
                <a:latin typeface="ff1"/>
              </a:rPr>
              <a:t>lebihbaik</a:t>
            </a:r>
            <a:r>
              <a:rPr lang="en-US" b="0" i="0" dirty="0">
                <a:solidFill>
                  <a:srgbClr val="000000"/>
                </a:solidFill>
                <a:effectLst/>
                <a:latin typeface="ff1"/>
              </a:rPr>
              <a:t> </a:t>
            </a:r>
            <a:r>
              <a:rPr lang="en-US" b="0" i="0" dirty="0" err="1">
                <a:solidFill>
                  <a:srgbClr val="000000"/>
                </a:solidFill>
                <a:effectLst/>
                <a:latin typeface="ff1"/>
              </a:rPr>
              <a:t>lagi</a:t>
            </a:r>
            <a:r>
              <a:rPr lang="en-US" b="0" i="0" dirty="0">
                <a:solidFill>
                  <a:srgbClr val="000000"/>
                </a:solidFill>
                <a:effectLst/>
                <a:latin typeface="ff1"/>
              </a:rPr>
              <a:t>. </a:t>
            </a:r>
          </a:p>
          <a:p>
            <a:pPr algn="just"/>
            <a:r>
              <a:rPr lang="en-US" b="0" i="0" dirty="0">
                <a:solidFill>
                  <a:srgbClr val="000000"/>
                </a:solidFill>
                <a:effectLst/>
                <a:latin typeface="ff1"/>
              </a:rPr>
              <a:t>Kami </a:t>
            </a:r>
            <a:r>
              <a:rPr lang="en-US" b="0" i="0" dirty="0" err="1">
                <a:solidFill>
                  <a:srgbClr val="000000"/>
                </a:solidFill>
                <a:effectLst/>
                <a:latin typeface="ff1"/>
              </a:rPr>
              <a:t>menyadari</a:t>
            </a:r>
            <a:r>
              <a:rPr lang="en-US" b="0" i="0" dirty="0">
                <a:solidFill>
                  <a:srgbClr val="000000"/>
                </a:solidFill>
                <a:effectLst/>
                <a:latin typeface="ff1"/>
              </a:rPr>
              <a:t> </a:t>
            </a:r>
            <a:r>
              <a:rPr lang="en-US" b="0" i="0" dirty="0" err="1">
                <a:solidFill>
                  <a:srgbClr val="000000"/>
                </a:solidFill>
                <a:effectLst/>
                <a:latin typeface="ff1"/>
              </a:rPr>
              <a:t>masih</a:t>
            </a:r>
            <a:r>
              <a:rPr lang="en-US" b="0" i="0" dirty="0">
                <a:solidFill>
                  <a:srgbClr val="000000"/>
                </a:solidFill>
                <a:effectLst/>
                <a:latin typeface="ff1"/>
              </a:rPr>
              <a:t> </a:t>
            </a:r>
            <a:r>
              <a:rPr lang="en-US" b="0" i="0" dirty="0" err="1">
                <a:solidFill>
                  <a:srgbClr val="000000"/>
                </a:solidFill>
                <a:effectLst/>
                <a:latin typeface="ff1"/>
              </a:rPr>
              <a:t>banyak</a:t>
            </a:r>
            <a:r>
              <a:rPr lang="en-US" b="0" i="0" dirty="0">
                <a:solidFill>
                  <a:srgbClr val="000000"/>
                </a:solidFill>
                <a:effectLst/>
                <a:latin typeface="ff1"/>
              </a:rPr>
              <a:t> </a:t>
            </a:r>
            <a:r>
              <a:rPr lang="en-US" b="0" i="0" dirty="0" err="1">
                <a:solidFill>
                  <a:srgbClr val="000000"/>
                </a:solidFill>
                <a:effectLst/>
                <a:latin typeface="ff1"/>
              </a:rPr>
              <a:t>kekurangan</a:t>
            </a:r>
            <a:r>
              <a:rPr lang="en-US" b="0" i="0" dirty="0">
                <a:solidFill>
                  <a:srgbClr val="000000"/>
                </a:solidFill>
                <a:effectLst/>
                <a:latin typeface="ff1"/>
              </a:rPr>
              <a:t> dan </a:t>
            </a:r>
            <a:r>
              <a:rPr lang="en-US" b="0" i="0" dirty="0" err="1">
                <a:solidFill>
                  <a:srgbClr val="000000"/>
                </a:solidFill>
                <a:effectLst/>
                <a:latin typeface="ff1"/>
              </a:rPr>
              <a:t>jauh</a:t>
            </a:r>
            <a:r>
              <a:rPr lang="en-US" b="0" i="0" dirty="0">
                <a:solidFill>
                  <a:srgbClr val="000000"/>
                </a:solidFill>
                <a:effectLst/>
                <a:latin typeface="ff1"/>
              </a:rPr>
              <a:t> </a:t>
            </a:r>
            <a:r>
              <a:rPr lang="en-US" b="0" i="0" dirty="0" err="1">
                <a:solidFill>
                  <a:srgbClr val="000000"/>
                </a:solidFill>
                <a:effectLst/>
                <a:latin typeface="ff1"/>
              </a:rPr>
              <a:t>dari</a:t>
            </a:r>
            <a:r>
              <a:rPr lang="en-US" b="0" i="0" dirty="0">
                <a:solidFill>
                  <a:srgbClr val="000000"/>
                </a:solidFill>
                <a:effectLst/>
                <a:latin typeface="ff1"/>
              </a:rPr>
              <a:t> </a:t>
            </a:r>
            <a:r>
              <a:rPr lang="en-US" b="0" i="0" dirty="0" err="1">
                <a:solidFill>
                  <a:srgbClr val="000000"/>
                </a:solidFill>
                <a:effectLst/>
                <a:latin typeface="ff1"/>
              </a:rPr>
              <a:t>sempurna.Karena</a:t>
            </a:r>
            <a:r>
              <a:rPr lang="en-US" b="0" i="0" dirty="0">
                <a:solidFill>
                  <a:srgbClr val="000000"/>
                </a:solidFill>
                <a:effectLst/>
                <a:latin typeface="ff1"/>
              </a:rPr>
              <a:t> </a:t>
            </a:r>
            <a:r>
              <a:rPr lang="en-US" b="0" i="0" dirty="0" err="1">
                <a:solidFill>
                  <a:srgbClr val="000000"/>
                </a:solidFill>
                <a:effectLst/>
                <a:latin typeface="ff1"/>
              </a:rPr>
              <a:t>kesempurnaan</a:t>
            </a:r>
            <a:r>
              <a:rPr lang="en-US" b="0" i="0" dirty="0">
                <a:solidFill>
                  <a:srgbClr val="000000"/>
                </a:solidFill>
                <a:effectLst/>
                <a:latin typeface="ff1"/>
              </a:rPr>
              <a:t> </a:t>
            </a:r>
            <a:r>
              <a:rPr lang="en-US" b="0" i="0" dirty="0" err="1">
                <a:solidFill>
                  <a:srgbClr val="000000"/>
                </a:solidFill>
                <a:effectLst/>
                <a:latin typeface="ff1"/>
              </a:rPr>
              <a:t>sesungguhnya</a:t>
            </a:r>
            <a:r>
              <a:rPr lang="en-US" b="0" i="0" dirty="0">
                <a:solidFill>
                  <a:srgbClr val="000000"/>
                </a:solidFill>
                <a:effectLst/>
                <a:latin typeface="ff1"/>
              </a:rPr>
              <a:t> </a:t>
            </a:r>
            <a:r>
              <a:rPr lang="en-US" b="0" i="0" dirty="0" err="1">
                <a:solidFill>
                  <a:srgbClr val="000000"/>
                </a:solidFill>
                <a:effectLst/>
                <a:latin typeface="ff1"/>
              </a:rPr>
              <a:t>hanya</a:t>
            </a:r>
            <a:r>
              <a:rPr lang="en-US" b="0" i="0" dirty="0">
                <a:solidFill>
                  <a:srgbClr val="000000"/>
                </a:solidFill>
                <a:effectLst/>
                <a:latin typeface="ff1"/>
              </a:rPr>
              <a:t> </a:t>
            </a:r>
            <a:r>
              <a:rPr lang="en-US" b="0" i="0" dirty="0" err="1">
                <a:solidFill>
                  <a:srgbClr val="000000"/>
                </a:solidFill>
                <a:effectLst/>
                <a:latin typeface="ff1"/>
              </a:rPr>
              <a:t>datangnya</a:t>
            </a:r>
            <a:r>
              <a:rPr lang="en-US" b="0" i="0" dirty="0">
                <a:solidFill>
                  <a:srgbClr val="000000"/>
                </a:solidFill>
                <a:effectLst/>
                <a:latin typeface="ff1"/>
              </a:rPr>
              <a:t> </a:t>
            </a:r>
            <a:r>
              <a:rPr lang="en-US" b="0" i="0" dirty="0" err="1">
                <a:solidFill>
                  <a:srgbClr val="000000"/>
                </a:solidFill>
                <a:effectLst/>
                <a:latin typeface="ff1"/>
              </a:rPr>
              <a:t>dari</a:t>
            </a:r>
            <a:r>
              <a:rPr lang="en-US" b="0" i="0" dirty="0">
                <a:solidFill>
                  <a:srgbClr val="000000"/>
                </a:solidFill>
                <a:effectLst/>
                <a:latin typeface="ff1"/>
              </a:rPr>
              <a:t> Allah SWT. </a:t>
            </a:r>
          </a:p>
          <a:p>
            <a:pPr algn="just"/>
            <a:r>
              <a:rPr lang="en-US" b="0" i="0" dirty="0" err="1">
                <a:solidFill>
                  <a:srgbClr val="000000"/>
                </a:solidFill>
                <a:effectLst/>
                <a:latin typeface="ff1"/>
              </a:rPr>
              <a:t>Semogamakalah</a:t>
            </a:r>
            <a:r>
              <a:rPr lang="en-US" b="0" i="0" dirty="0">
                <a:solidFill>
                  <a:srgbClr val="000000"/>
                </a:solidFill>
                <a:effectLst/>
                <a:latin typeface="ff1"/>
              </a:rPr>
              <a:t> </a:t>
            </a:r>
            <a:r>
              <a:rPr lang="en-US" b="0" i="0" dirty="0" err="1">
                <a:solidFill>
                  <a:srgbClr val="000000"/>
                </a:solidFill>
                <a:effectLst/>
                <a:latin typeface="ff1"/>
              </a:rPr>
              <a:t>ini</a:t>
            </a:r>
            <a:r>
              <a:rPr lang="en-US" b="0" i="0" dirty="0">
                <a:solidFill>
                  <a:srgbClr val="000000"/>
                </a:solidFill>
                <a:effectLst/>
                <a:latin typeface="ff1"/>
              </a:rPr>
              <a:t> </a:t>
            </a:r>
            <a:r>
              <a:rPr lang="en-US" b="0" i="0" dirty="0" err="1">
                <a:solidFill>
                  <a:srgbClr val="000000"/>
                </a:solidFill>
                <a:effectLst/>
                <a:latin typeface="ff1"/>
              </a:rPr>
              <a:t>dapat</a:t>
            </a:r>
            <a:r>
              <a:rPr lang="en-US" b="0" i="0" dirty="0">
                <a:solidFill>
                  <a:srgbClr val="000000"/>
                </a:solidFill>
                <a:effectLst/>
                <a:latin typeface="ff1"/>
              </a:rPr>
              <a:t> </a:t>
            </a:r>
            <a:r>
              <a:rPr lang="en-US" b="0" i="0" dirty="0" err="1">
                <a:solidFill>
                  <a:srgbClr val="000000"/>
                </a:solidFill>
                <a:effectLst/>
                <a:latin typeface="ff1"/>
              </a:rPr>
              <a:t>bermanfaat</a:t>
            </a:r>
            <a:r>
              <a:rPr lang="en-US" b="0" i="0" dirty="0">
                <a:solidFill>
                  <a:srgbClr val="000000"/>
                </a:solidFill>
                <a:effectLst/>
                <a:latin typeface="ff1"/>
              </a:rPr>
              <a:t> </a:t>
            </a:r>
            <a:r>
              <a:rPr lang="en-US" b="0" i="0" dirty="0" err="1">
                <a:solidFill>
                  <a:srgbClr val="000000"/>
                </a:solidFill>
                <a:effectLst/>
                <a:latin typeface="ff1"/>
              </a:rPr>
              <a:t>bagi</a:t>
            </a:r>
            <a:r>
              <a:rPr lang="en-US" b="0" i="0" dirty="0">
                <a:solidFill>
                  <a:srgbClr val="000000"/>
                </a:solidFill>
                <a:effectLst/>
                <a:latin typeface="ff1"/>
              </a:rPr>
              <a:t> para </a:t>
            </a:r>
            <a:r>
              <a:rPr lang="en-US" b="0" i="0" dirty="0" err="1">
                <a:solidFill>
                  <a:srgbClr val="000000"/>
                </a:solidFill>
                <a:effectLst/>
                <a:latin typeface="ff1"/>
              </a:rPr>
              <a:t>pembaca</a:t>
            </a:r>
            <a:r>
              <a:rPr lang="en-US" b="0" i="0" dirty="0">
                <a:solidFill>
                  <a:srgbClr val="000000"/>
                </a:solidFill>
                <a:effectLst/>
                <a:latin typeface="ff1"/>
              </a:rPr>
              <a:t> pada </a:t>
            </a:r>
            <a:r>
              <a:rPr lang="en-US" b="0" i="0" dirty="0" err="1">
                <a:solidFill>
                  <a:srgbClr val="000000"/>
                </a:solidFill>
                <a:effectLst/>
                <a:latin typeface="ff1"/>
              </a:rPr>
              <a:t>khususnya</a:t>
            </a:r>
            <a:r>
              <a:rPr lang="en-US" b="0" i="0" dirty="0">
                <a:solidFill>
                  <a:srgbClr val="000000"/>
                </a:solidFill>
                <a:effectLst/>
                <a:latin typeface="ff1"/>
              </a:rPr>
              <a:t> dan </a:t>
            </a:r>
            <a:r>
              <a:rPr lang="en-US" b="0" i="0" dirty="0" err="1">
                <a:solidFill>
                  <a:srgbClr val="000000"/>
                </a:solidFill>
                <a:effectLst/>
                <a:latin typeface="ff1"/>
              </a:rPr>
              <a:t>masyarakatpada</a:t>
            </a:r>
            <a:r>
              <a:rPr lang="en-US" b="0" i="0" dirty="0">
                <a:solidFill>
                  <a:srgbClr val="000000"/>
                </a:solidFill>
                <a:effectLst/>
                <a:latin typeface="ff1"/>
              </a:rPr>
              <a:t> </a:t>
            </a:r>
            <a:r>
              <a:rPr lang="en-US" b="0" i="0" dirty="0" err="1">
                <a:solidFill>
                  <a:srgbClr val="000000"/>
                </a:solidFill>
                <a:effectLst/>
                <a:latin typeface="ff1"/>
              </a:rPr>
              <a:t>umumnya</a:t>
            </a:r>
            <a:r>
              <a:rPr lang="en-US" b="0" i="0" dirty="0">
                <a:solidFill>
                  <a:srgbClr val="000000"/>
                </a:solidFill>
                <a:effectLst/>
                <a:latin typeface="ff1"/>
              </a:rPr>
              <a:t>.</a:t>
            </a:r>
            <a:endParaRPr lang="en-US" dirty="0"/>
          </a:p>
        </p:txBody>
      </p:sp>
      <p:cxnSp>
        <p:nvCxnSpPr>
          <p:cNvPr id="6" name="Connector: Elbow 5">
            <a:extLst>
              <a:ext uri="{FF2B5EF4-FFF2-40B4-BE49-F238E27FC236}">
                <a16:creationId xmlns:a16="http://schemas.microsoft.com/office/drawing/2014/main" id="{A87072FB-987C-46A2-A4A7-055C0740604A}"/>
              </a:ext>
            </a:extLst>
          </p:cNvPr>
          <p:cNvCxnSpPr>
            <a:cxnSpLocks/>
          </p:cNvCxnSpPr>
          <p:nvPr/>
        </p:nvCxnSpPr>
        <p:spPr>
          <a:xfrm rot="16200000" flipV="1">
            <a:off x="-1303866" y="2480734"/>
            <a:ext cx="6917267" cy="1955800"/>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8E61EB69-B93C-4759-8A21-D29C4E30AA55}"/>
              </a:ext>
            </a:extLst>
          </p:cNvPr>
          <p:cNvCxnSpPr>
            <a:cxnSpLocks/>
          </p:cNvCxnSpPr>
          <p:nvPr/>
        </p:nvCxnSpPr>
        <p:spPr>
          <a:xfrm rot="16200000" flipH="1">
            <a:off x="7260166" y="2027765"/>
            <a:ext cx="6858001" cy="2802467"/>
          </a:xfrm>
          <a:prstGeom prst="bentConnector3">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Flowchart: Magnetic Disk 12">
            <a:extLst>
              <a:ext uri="{FF2B5EF4-FFF2-40B4-BE49-F238E27FC236}">
                <a16:creationId xmlns:a16="http://schemas.microsoft.com/office/drawing/2014/main" id="{E8FF3DCB-15B3-428E-A25A-D2D528C41A12}"/>
              </a:ext>
            </a:extLst>
          </p:cNvPr>
          <p:cNvSpPr/>
          <p:nvPr/>
        </p:nvSpPr>
        <p:spPr>
          <a:xfrm>
            <a:off x="0" y="62453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Magnetic Disk 13">
            <a:extLst>
              <a:ext uri="{FF2B5EF4-FFF2-40B4-BE49-F238E27FC236}">
                <a16:creationId xmlns:a16="http://schemas.microsoft.com/office/drawing/2014/main" id="{29030074-75C5-4B10-891F-C4BAA29D116D}"/>
              </a:ext>
            </a:extLst>
          </p:cNvPr>
          <p:cNvSpPr/>
          <p:nvPr/>
        </p:nvSpPr>
        <p:spPr>
          <a:xfrm>
            <a:off x="1032933" y="62453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Magnetic Disk 14">
            <a:extLst>
              <a:ext uri="{FF2B5EF4-FFF2-40B4-BE49-F238E27FC236}">
                <a16:creationId xmlns:a16="http://schemas.microsoft.com/office/drawing/2014/main" id="{CEAC9CA8-6EEA-401F-A95B-7C6C29931437}"/>
              </a:ext>
            </a:extLst>
          </p:cNvPr>
          <p:cNvSpPr/>
          <p:nvPr/>
        </p:nvSpPr>
        <p:spPr>
          <a:xfrm>
            <a:off x="2065868" y="6245351"/>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a:extLst>
              <a:ext uri="{FF2B5EF4-FFF2-40B4-BE49-F238E27FC236}">
                <a16:creationId xmlns:a16="http://schemas.microsoft.com/office/drawing/2014/main" id="{B60FCCCB-E51F-448D-8006-8AF5F266AF54}"/>
              </a:ext>
            </a:extLst>
          </p:cNvPr>
          <p:cNvSpPr/>
          <p:nvPr/>
        </p:nvSpPr>
        <p:spPr>
          <a:xfrm>
            <a:off x="1566333" y="57881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Magnetic Disk 16">
            <a:extLst>
              <a:ext uri="{FF2B5EF4-FFF2-40B4-BE49-F238E27FC236}">
                <a16:creationId xmlns:a16="http://schemas.microsoft.com/office/drawing/2014/main" id="{561B7E36-A500-4297-95BC-5E3F8B7420A9}"/>
              </a:ext>
            </a:extLst>
          </p:cNvPr>
          <p:cNvSpPr/>
          <p:nvPr/>
        </p:nvSpPr>
        <p:spPr>
          <a:xfrm>
            <a:off x="457200" y="57881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a:extLst>
              <a:ext uri="{FF2B5EF4-FFF2-40B4-BE49-F238E27FC236}">
                <a16:creationId xmlns:a16="http://schemas.microsoft.com/office/drawing/2014/main" id="{E27D7CE0-C7F0-4CD5-8CAB-AE38EAF85551}"/>
              </a:ext>
            </a:extLst>
          </p:cNvPr>
          <p:cNvSpPr/>
          <p:nvPr/>
        </p:nvSpPr>
        <p:spPr>
          <a:xfrm>
            <a:off x="977900" y="52716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gnetic Disk 18">
            <a:extLst>
              <a:ext uri="{FF2B5EF4-FFF2-40B4-BE49-F238E27FC236}">
                <a16:creationId xmlns:a16="http://schemas.microsoft.com/office/drawing/2014/main" id="{36AA5304-D8F7-4590-BE70-E0E711C4FD57}"/>
              </a:ext>
            </a:extLst>
          </p:cNvPr>
          <p:cNvSpPr/>
          <p:nvPr/>
        </p:nvSpPr>
        <p:spPr>
          <a:xfrm>
            <a:off x="459318" y="48144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a:extLst>
              <a:ext uri="{FF2B5EF4-FFF2-40B4-BE49-F238E27FC236}">
                <a16:creationId xmlns:a16="http://schemas.microsoft.com/office/drawing/2014/main" id="{7AEE79AC-3C09-45AD-BEF3-A6285D973CB6}"/>
              </a:ext>
            </a:extLst>
          </p:cNvPr>
          <p:cNvSpPr/>
          <p:nvPr/>
        </p:nvSpPr>
        <p:spPr>
          <a:xfrm>
            <a:off x="1483783" y="48144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a:extLst>
              <a:ext uri="{FF2B5EF4-FFF2-40B4-BE49-F238E27FC236}">
                <a16:creationId xmlns:a16="http://schemas.microsoft.com/office/drawing/2014/main" id="{56771FA2-D4A3-4DA5-88A5-9FA60CD30FA2}"/>
              </a:ext>
            </a:extLst>
          </p:cNvPr>
          <p:cNvSpPr/>
          <p:nvPr/>
        </p:nvSpPr>
        <p:spPr>
          <a:xfrm>
            <a:off x="9287933" y="6245351"/>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Magnetic Disk 21">
            <a:extLst>
              <a:ext uri="{FF2B5EF4-FFF2-40B4-BE49-F238E27FC236}">
                <a16:creationId xmlns:a16="http://schemas.microsoft.com/office/drawing/2014/main" id="{DBFB92F6-7877-4DE1-9EC6-69A95E6CB5B0}"/>
              </a:ext>
            </a:extLst>
          </p:cNvPr>
          <p:cNvSpPr/>
          <p:nvPr/>
        </p:nvSpPr>
        <p:spPr>
          <a:xfrm>
            <a:off x="10367433" y="5998296"/>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Magnetic Disk 22">
            <a:extLst>
              <a:ext uri="{FF2B5EF4-FFF2-40B4-BE49-F238E27FC236}">
                <a16:creationId xmlns:a16="http://schemas.microsoft.com/office/drawing/2014/main" id="{2626F019-D87B-41A3-A6F5-FF2C8DE31949}"/>
              </a:ext>
            </a:extLst>
          </p:cNvPr>
          <p:cNvSpPr/>
          <p:nvPr/>
        </p:nvSpPr>
        <p:spPr>
          <a:xfrm>
            <a:off x="11258550" y="6304620"/>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7593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763A7F8-ADE3-4067-985C-85E4E5A56968}"/>
              </a:ext>
            </a:extLst>
          </p:cNvPr>
          <p:cNvSpPr>
            <a:spLocks noGrp="1"/>
          </p:cNvSpPr>
          <p:nvPr>
            <p:ph type="body" sz="half" idx="2"/>
          </p:nvPr>
        </p:nvSpPr>
        <p:spPr>
          <a:xfrm>
            <a:off x="3132667" y="262467"/>
            <a:ext cx="6155266" cy="6443132"/>
          </a:xfrm>
        </p:spPr>
        <p:txBody>
          <a:bodyPr>
            <a:normAutofit/>
          </a:bodyPr>
          <a:lstStyle/>
          <a:p>
            <a:pPr algn="ctr" fontAlgn="base"/>
            <a:endParaRPr lang="id-ID" sz="1800"/>
          </a:p>
          <a:p>
            <a:pPr algn="ctr" fontAlgn="base"/>
            <a:r>
              <a:rPr lang="id-ID" sz="1800"/>
              <a:t>Clifford Geertzmendefinisikan</a:t>
            </a:r>
          </a:p>
          <a:p>
            <a:pPr algn="ctr" fontAlgn="base"/>
            <a:r>
              <a:rPr lang="id-ID" sz="1800"/>
              <a:t> agama sebagai sistem simbol yang berfungsi untuk menenteramkan suasana hati dan memberikan motivasi yang kuat dan tahan lama dalam kehidupan manusia. Hal ini dicapai dengan menetapkan konsep-konsep atau merumuskan kepercayaan-kepercayaan tentang tatanan umum eksistensi manusia dan masyarakat serta membungkus konsep-konsep atau kepercayaan-kepercayaan itu seolah-olah sebagai sesuatu yang riil atau merupakan fakta sehingga suasana batin dan motivasi tercipta menjadi riil.</a:t>
            </a:r>
          </a:p>
          <a:p>
            <a:pPr algn="ctr" fontAlgn="base"/>
            <a:endParaRPr lang="id-ID" sz="1800"/>
          </a:p>
          <a:p>
            <a:pPr algn="ctr" fontAlgn="base"/>
            <a:r>
              <a:rPr lang="id-ID" sz="1800"/>
              <a:t>Parsons &amp; Bellah</a:t>
            </a:r>
          </a:p>
          <a:p>
            <a:pPr algn="ctr" fontAlgn="base"/>
            <a:r>
              <a:rPr lang="id-ID" sz="1800"/>
              <a:t>definisi agama adalah tingkat yang paling tinggi dan paling umum dari budaya manusia.</a:t>
            </a:r>
          </a:p>
        </p:txBody>
      </p:sp>
      <p:cxnSp>
        <p:nvCxnSpPr>
          <p:cNvPr id="6" name="Connector: Elbow 5">
            <a:extLst>
              <a:ext uri="{FF2B5EF4-FFF2-40B4-BE49-F238E27FC236}">
                <a16:creationId xmlns:a16="http://schemas.microsoft.com/office/drawing/2014/main" id="{A87072FB-987C-46A2-A4A7-055C0740604A}"/>
              </a:ext>
            </a:extLst>
          </p:cNvPr>
          <p:cNvCxnSpPr>
            <a:cxnSpLocks/>
          </p:cNvCxnSpPr>
          <p:nvPr/>
        </p:nvCxnSpPr>
        <p:spPr>
          <a:xfrm rot="16200000" flipV="1">
            <a:off x="-1303867" y="2633135"/>
            <a:ext cx="6917267" cy="1955800"/>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8E61EB69-B93C-4759-8A21-D29C4E30AA55}"/>
              </a:ext>
            </a:extLst>
          </p:cNvPr>
          <p:cNvCxnSpPr>
            <a:cxnSpLocks/>
          </p:cNvCxnSpPr>
          <p:nvPr/>
        </p:nvCxnSpPr>
        <p:spPr>
          <a:xfrm rot="16200000" flipH="1">
            <a:off x="7260166" y="2027765"/>
            <a:ext cx="6858001" cy="2802467"/>
          </a:xfrm>
          <a:prstGeom prst="bentConnector3">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Flowchart: Magnetic Disk 12">
            <a:extLst>
              <a:ext uri="{FF2B5EF4-FFF2-40B4-BE49-F238E27FC236}">
                <a16:creationId xmlns:a16="http://schemas.microsoft.com/office/drawing/2014/main" id="{E8FF3DCB-15B3-428E-A25A-D2D528C41A12}"/>
              </a:ext>
            </a:extLst>
          </p:cNvPr>
          <p:cNvSpPr/>
          <p:nvPr/>
        </p:nvSpPr>
        <p:spPr>
          <a:xfrm>
            <a:off x="0" y="62453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Magnetic Disk 13">
            <a:extLst>
              <a:ext uri="{FF2B5EF4-FFF2-40B4-BE49-F238E27FC236}">
                <a16:creationId xmlns:a16="http://schemas.microsoft.com/office/drawing/2014/main" id="{29030074-75C5-4B10-891F-C4BAA29D116D}"/>
              </a:ext>
            </a:extLst>
          </p:cNvPr>
          <p:cNvSpPr/>
          <p:nvPr/>
        </p:nvSpPr>
        <p:spPr>
          <a:xfrm>
            <a:off x="1032933" y="62453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Magnetic Disk 14">
            <a:extLst>
              <a:ext uri="{FF2B5EF4-FFF2-40B4-BE49-F238E27FC236}">
                <a16:creationId xmlns:a16="http://schemas.microsoft.com/office/drawing/2014/main" id="{CEAC9CA8-6EEA-401F-A95B-7C6C29931437}"/>
              </a:ext>
            </a:extLst>
          </p:cNvPr>
          <p:cNvSpPr/>
          <p:nvPr/>
        </p:nvSpPr>
        <p:spPr>
          <a:xfrm>
            <a:off x="2065868" y="6245351"/>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a:extLst>
              <a:ext uri="{FF2B5EF4-FFF2-40B4-BE49-F238E27FC236}">
                <a16:creationId xmlns:a16="http://schemas.microsoft.com/office/drawing/2014/main" id="{B60FCCCB-E51F-448D-8006-8AF5F266AF54}"/>
              </a:ext>
            </a:extLst>
          </p:cNvPr>
          <p:cNvSpPr/>
          <p:nvPr/>
        </p:nvSpPr>
        <p:spPr>
          <a:xfrm>
            <a:off x="1566333" y="57881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Magnetic Disk 16">
            <a:extLst>
              <a:ext uri="{FF2B5EF4-FFF2-40B4-BE49-F238E27FC236}">
                <a16:creationId xmlns:a16="http://schemas.microsoft.com/office/drawing/2014/main" id="{561B7E36-A500-4297-95BC-5E3F8B7420A9}"/>
              </a:ext>
            </a:extLst>
          </p:cNvPr>
          <p:cNvSpPr/>
          <p:nvPr/>
        </p:nvSpPr>
        <p:spPr>
          <a:xfrm>
            <a:off x="457200" y="57881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a:extLst>
              <a:ext uri="{FF2B5EF4-FFF2-40B4-BE49-F238E27FC236}">
                <a16:creationId xmlns:a16="http://schemas.microsoft.com/office/drawing/2014/main" id="{E27D7CE0-C7F0-4CD5-8CAB-AE38EAF85551}"/>
              </a:ext>
            </a:extLst>
          </p:cNvPr>
          <p:cNvSpPr/>
          <p:nvPr/>
        </p:nvSpPr>
        <p:spPr>
          <a:xfrm>
            <a:off x="977900" y="52716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gnetic Disk 18">
            <a:extLst>
              <a:ext uri="{FF2B5EF4-FFF2-40B4-BE49-F238E27FC236}">
                <a16:creationId xmlns:a16="http://schemas.microsoft.com/office/drawing/2014/main" id="{36AA5304-D8F7-4590-BE70-E0E711C4FD57}"/>
              </a:ext>
            </a:extLst>
          </p:cNvPr>
          <p:cNvSpPr/>
          <p:nvPr/>
        </p:nvSpPr>
        <p:spPr>
          <a:xfrm>
            <a:off x="459318" y="48144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a:extLst>
              <a:ext uri="{FF2B5EF4-FFF2-40B4-BE49-F238E27FC236}">
                <a16:creationId xmlns:a16="http://schemas.microsoft.com/office/drawing/2014/main" id="{7AEE79AC-3C09-45AD-BEF3-A6285D973CB6}"/>
              </a:ext>
            </a:extLst>
          </p:cNvPr>
          <p:cNvSpPr/>
          <p:nvPr/>
        </p:nvSpPr>
        <p:spPr>
          <a:xfrm>
            <a:off x="1483783" y="48144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a:extLst>
              <a:ext uri="{FF2B5EF4-FFF2-40B4-BE49-F238E27FC236}">
                <a16:creationId xmlns:a16="http://schemas.microsoft.com/office/drawing/2014/main" id="{56771FA2-D4A3-4DA5-88A5-9FA60CD30FA2}"/>
              </a:ext>
            </a:extLst>
          </p:cNvPr>
          <p:cNvSpPr/>
          <p:nvPr/>
        </p:nvSpPr>
        <p:spPr>
          <a:xfrm>
            <a:off x="9287933" y="6245351"/>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Magnetic Disk 21">
            <a:extLst>
              <a:ext uri="{FF2B5EF4-FFF2-40B4-BE49-F238E27FC236}">
                <a16:creationId xmlns:a16="http://schemas.microsoft.com/office/drawing/2014/main" id="{DBFB92F6-7877-4DE1-9EC6-69A95E6CB5B0}"/>
              </a:ext>
            </a:extLst>
          </p:cNvPr>
          <p:cNvSpPr/>
          <p:nvPr/>
        </p:nvSpPr>
        <p:spPr>
          <a:xfrm>
            <a:off x="10367433" y="5998296"/>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Magnetic Disk 22">
            <a:extLst>
              <a:ext uri="{FF2B5EF4-FFF2-40B4-BE49-F238E27FC236}">
                <a16:creationId xmlns:a16="http://schemas.microsoft.com/office/drawing/2014/main" id="{2626F019-D87B-41A3-A6F5-FF2C8DE31949}"/>
              </a:ext>
            </a:extLst>
          </p:cNvPr>
          <p:cNvSpPr/>
          <p:nvPr/>
        </p:nvSpPr>
        <p:spPr>
          <a:xfrm>
            <a:off x="11258550" y="6304620"/>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4420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FA725-766D-4186-8454-E96539AB59CA}"/>
              </a:ext>
            </a:extLst>
          </p:cNvPr>
          <p:cNvSpPr>
            <a:spLocks noGrp="1"/>
          </p:cNvSpPr>
          <p:nvPr>
            <p:ph type="title"/>
          </p:nvPr>
        </p:nvSpPr>
        <p:spPr>
          <a:xfrm>
            <a:off x="2980269" y="93133"/>
            <a:ext cx="6502398" cy="381000"/>
          </a:xfrm>
        </p:spPr>
        <p:txBody>
          <a:bodyPr>
            <a:normAutofit/>
          </a:bodyPr>
          <a:lstStyle/>
          <a:p>
            <a:pPr algn="ctr"/>
            <a:r>
              <a:rPr lang="en-US" sz="2000" b="1" dirty="0">
                <a:latin typeface="Arial" panose="020B0604020202020204" pitchFamily="34" charset="0"/>
                <a:cs typeface="Arial" panose="020B0604020202020204" pitchFamily="34" charset="0"/>
              </a:rPr>
              <a:t>10 agama </a:t>
            </a:r>
            <a:r>
              <a:rPr lang="en-US" sz="2000" b="1" dirty="0" err="1">
                <a:latin typeface="Arial" panose="020B0604020202020204" pitchFamily="34" charset="0"/>
                <a:cs typeface="Arial" panose="020B0604020202020204" pitchFamily="34" charset="0"/>
              </a:rPr>
              <a:t>terbesar</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dalam</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jumlah</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pemeluknya</a:t>
            </a:r>
            <a:endParaRPr lang="en-US" sz="2000" b="1"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F763A7F8-ADE3-4067-985C-85E4E5A56968}"/>
              </a:ext>
            </a:extLst>
          </p:cNvPr>
          <p:cNvSpPr>
            <a:spLocks noGrp="1"/>
          </p:cNvSpPr>
          <p:nvPr>
            <p:ph type="body" sz="half" idx="2"/>
          </p:nvPr>
        </p:nvSpPr>
        <p:spPr>
          <a:xfrm>
            <a:off x="3132667" y="558800"/>
            <a:ext cx="6155266" cy="5310188"/>
          </a:xfrm>
        </p:spPr>
        <p:txBody>
          <a:bodyPr>
            <a:normAutofit lnSpcReduction="10000"/>
          </a:bodyPr>
          <a:lstStyle/>
          <a:p>
            <a:pPr marL="342900" indent="-342900" algn="just">
              <a:buAutoNum type="arabicPeriod"/>
            </a:pPr>
            <a:r>
              <a:rPr lang="en-US" b="0" i="0" dirty="0">
                <a:solidFill>
                  <a:srgbClr val="000000"/>
                </a:solidFill>
                <a:effectLst/>
                <a:latin typeface="Helvetica-FF"/>
              </a:rPr>
              <a:t>Kristen</a:t>
            </a:r>
            <a:br>
              <a:rPr lang="en-US" dirty="0"/>
            </a:br>
            <a:r>
              <a:rPr lang="en-US" b="0" i="0" dirty="0">
                <a:solidFill>
                  <a:srgbClr val="000000"/>
                </a:solidFill>
                <a:effectLst/>
                <a:latin typeface="Helvetica-FF"/>
              </a:rPr>
              <a:t>Agama paling </a:t>
            </a:r>
            <a:r>
              <a:rPr lang="en-US" b="0" i="0" dirty="0" err="1">
                <a:solidFill>
                  <a:srgbClr val="000000"/>
                </a:solidFill>
                <a:effectLst/>
                <a:latin typeface="Helvetica-FF"/>
              </a:rPr>
              <a:t>besar</a:t>
            </a:r>
            <a:r>
              <a:rPr lang="en-US" b="0" i="0" dirty="0">
                <a:solidFill>
                  <a:srgbClr val="000000"/>
                </a:solidFill>
                <a:effectLst/>
                <a:latin typeface="Helvetica-FF"/>
              </a:rPr>
              <a:t> di dunia 2021 </a:t>
            </a:r>
            <a:r>
              <a:rPr lang="en-US" b="0" i="0" dirty="0" err="1">
                <a:solidFill>
                  <a:srgbClr val="000000"/>
                </a:solidFill>
                <a:effectLst/>
                <a:latin typeface="Helvetica-FF"/>
              </a:rPr>
              <a:t>adalah</a:t>
            </a:r>
            <a:r>
              <a:rPr lang="en-US" b="0" i="0" dirty="0">
                <a:solidFill>
                  <a:srgbClr val="000000"/>
                </a:solidFill>
                <a:effectLst/>
                <a:latin typeface="Helvetica-FF"/>
              </a:rPr>
              <a:t> Kristen yang </a:t>
            </a:r>
            <a:r>
              <a:rPr lang="en-US" b="0" i="0" dirty="0" err="1">
                <a:solidFill>
                  <a:srgbClr val="000000"/>
                </a:solidFill>
                <a:effectLst/>
                <a:latin typeface="Helvetica-FF"/>
              </a:rPr>
              <a:t>dipraktikkan</a:t>
            </a:r>
            <a:r>
              <a:rPr lang="en-US" b="0" i="0" dirty="0">
                <a:solidFill>
                  <a:srgbClr val="000000"/>
                </a:solidFill>
                <a:effectLst/>
                <a:latin typeface="Helvetica-FF"/>
              </a:rPr>
              <a:t> </a:t>
            </a:r>
            <a:r>
              <a:rPr lang="en-US" b="0" i="0" dirty="0" err="1">
                <a:solidFill>
                  <a:srgbClr val="000000"/>
                </a:solidFill>
                <a:effectLst/>
                <a:latin typeface="Helvetica-FF"/>
              </a:rPr>
              <a:t>hampir</a:t>
            </a:r>
            <a:r>
              <a:rPr lang="en-US" b="0" i="0" dirty="0">
                <a:solidFill>
                  <a:srgbClr val="000000"/>
                </a:solidFill>
                <a:effectLst/>
                <a:latin typeface="Helvetica-FF"/>
              </a:rPr>
              <a:t> 2,38 </a:t>
            </a:r>
            <a:r>
              <a:rPr lang="en-US" b="0" i="0" dirty="0" err="1">
                <a:solidFill>
                  <a:srgbClr val="000000"/>
                </a:solidFill>
                <a:effectLst/>
                <a:latin typeface="Helvetica-FF"/>
              </a:rPr>
              <a:t>miliar</a:t>
            </a:r>
            <a:r>
              <a:rPr lang="en-US" b="0" i="0" dirty="0">
                <a:solidFill>
                  <a:srgbClr val="000000"/>
                </a:solidFill>
                <a:effectLst/>
                <a:latin typeface="Helvetica-FF"/>
              </a:rPr>
              <a:t> orang. Kristen </a:t>
            </a:r>
            <a:r>
              <a:rPr lang="en-US" b="0" i="0" dirty="0" err="1">
                <a:solidFill>
                  <a:srgbClr val="000000"/>
                </a:solidFill>
                <a:effectLst/>
                <a:latin typeface="Helvetica-FF"/>
              </a:rPr>
              <a:t>mempunyai</a:t>
            </a:r>
            <a:r>
              <a:rPr lang="en-US" b="0" i="0" dirty="0">
                <a:solidFill>
                  <a:srgbClr val="000000"/>
                </a:solidFill>
                <a:effectLst/>
                <a:latin typeface="Helvetica-FF"/>
              </a:rPr>
              <a:t> </a:t>
            </a:r>
            <a:r>
              <a:rPr lang="en-US" b="0" i="0" dirty="0" err="1">
                <a:solidFill>
                  <a:srgbClr val="000000"/>
                </a:solidFill>
                <a:effectLst/>
                <a:latin typeface="Helvetica-FF"/>
              </a:rPr>
              <a:t>enam</a:t>
            </a:r>
            <a:r>
              <a:rPr lang="en-US" b="0" i="0" dirty="0">
                <a:solidFill>
                  <a:srgbClr val="000000"/>
                </a:solidFill>
                <a:effectLst/>
                <a:latin typeface="Helvetica-FF"/>
              </a:rPr>
              <a:t> </a:t>
            </a:r>
            <a:r>
              <a:rPr lang="en-US" b="0" i="0" dirty="0" err="1">
                <a:solidFill>
                  <a:srgbClr val="000000"/>
                </a:solidFill>
                <a:effectLst/>
                <a:latin typeface="Helvetica-FF"/>
              </a:rPr>
              <a:t>cabang</a:t>
            </a:r>
            <a:r>
              <a:rPr lang="en-US" b="0" i="0" dirty="0">
                <a:solidFill>
                  <a:srgbClr val="000000"/>
                </a:solidFill>
                <a:effectLst/>
                <a:latin typeface="Helvetica-FF"/>
              </a:rPr>
              <a:t> yang </a:t>
            </a:r>
            <a:r>
              <a:rPr lang="en-US" b="0" i="0" dirty="0" err="1">
                <a:solidFill>
                  <a:srgbClr val="000000"/>
                </a:solidFill>
                <a:effectLst/>
                <a:latin typeface="Helvetica-FF"/>
              </a:rPr>
              <a:t>dipilih</a:t>
            </a:r>
            <a:r>
              <a:rPr lang="en-US" b="0" i="0" dirty="0">
                <a:solidFill>
                  <a:srgbClr val="000000"/>
                </a:solidFill>
                <a:effectLst/>
                <a:latin typeface="Helvetica-FF"/>
              </a:rPr>
              <a:t> </a:t>
            </a:r>
            <a:r>
              <a:rPr lang="en-US" b="0" i="0" dirty="0" err="1">
                <a:solidFill>
                  <a:srgbClr val="000000"/>
                </a:solidFill>
                <a:effectLst/>
                <a:latin typeface="Helvetica-FF"/>
              </a:rPr>
              <a:t>tiap</a:t>
            </a:r>
            <a:r>
              <a:rPr lang="en-US" b="0" i="0" dirty="0">
                <a:solidFill>
                  <a:srgbClr val="000000"/>
                </a:solidFill>
                <a:effectLst/>
                <a:latin typeface="Helvetica-FF"/>
              </a:rPr>
              <a:t> </a:t>
            </a:r>
            <a:r>
              <a:rPr lang="en-US" b="0" i="0" dirty="0" err="1">
                <a:solidFill>
                  <a:srgbClr val="000000"/>
                </a:solidFill>
                <a:effectLst/>
                <a:latin typeface="Helvetica-FF"/>
              </a:rPr>
              <a:t>pemeluknya</a:t>
            </a:r>
            <a:r>
              <a:rPr lang="en-US" b="0" i="0" dirty="0">
                <a:solidFill>
                  <a:srgbClr val="000000"/>
                </a:solidFill>
                <a:effectLst/>
                <a:latin typeface="Helvetica-FF"/>
              </a:rPr>
              <a:t>. </a:t>
            </a:r>
            <a:r>
              <a:rPr lang="en-US" b="0" i="0" dirty="0" err="1">
                <a:solidFill>
                  <a:srgbClr val="000000"/>
                </a:solidFill>
                <a:effectLst/>
                <a:latin typeface="Helvetica-FF"/>
              </a:rPr>
              <a:t>Cabangnya</a:t>
            </a:r>
            <a:r>
              <a:rPr lang="en-US" b="0" i="0" dirty="0">
                <a:solidFill>
                  <a:srgbClr val="000000"/>
                </a:solidFill>
                <a:effectLst/>
                <a:latin typeface="Helvetica-FF"/>
              </a:rPr>
              <a:t> </a:t>
            </a:r>
            <a:r>
              <a:rPr lang="en-US" b="0" i="0" dirty="0" err="1">
                <a:solidFill>
                  <a:srgbClr val="000000"/>
                </a:solidFill>
                <a:effectLst/>
                <a:latin typeface="Helvetica-FF"/>
              </a:rPr>
              <a:t>adalah</a:t>
            </a:r>
            <a:r>
              <a:rPr lang="en-US" b="0" i="0" dirty="0">
                <a:solidFill>
                  <a:srgbClr val="000000"/>
                </a:solidFill>
                <a:effectLst/>
                <a:latin typeface="Helvetica-FF"/>
              </a:rPr>
              <a:t> Catholicism, Protestantism, Eastern Orthodoxy, Anglicanism, Oriental Orthodoxy, dan Assyrians.</a:t>
            </a:r>
          </a:p>
          <a:p>
            <a:pPr algn="just"/>
            <a:r>
              <a:rPr lang="en-US" b="0" i="0" dirty="0">
                <a:solidFill>
                  <a:srgbClr val="000000"/>
                </a:solidFill>
                <a:effectLst/>
                <a:latin typeface="Helvetica-FF"/>
              </a:rPr>
              <a:t>2.Islam</a:t>
            </a:r>
            <a:br>
              <a:rPr lang="en-US" dirty="0"/>
            </a:br>
            <a:r>
              <a:rPr lang="en-US" b="0" i="0" dirty="0" err="1">
                <a:solidFill>
                  <a:srgbClr val="000000"/>
                </a:solidFill>
                <a:effectLst/>
                <a:latin typeface="Helvetica-FF"/>
              </a:rPr>
              <a:t>Selanjutnya</a:t>
            </a:r>
            <a:r>
              <a:rPr lang="en-US" b="0" i="0" dirty="0">
                <a:solidFill>
                  <a:srgbClr val="000000"/>
                </a:solidFill>
                <a:effectLst/>
                <a:latin typeface="Helvetica-FF"/>
              </a:rPr>
              <a:t>, Agama paling </a:t>
            </a:r>
            <a:r>
              <a:rPr lang="en-US" b="0" i="0" dirty="0" err="1">
                <a:solidFill>
                  <a:srgbClr val="000000"/>
                </a:solidFill>
                <a:effectLst/>
                <a:latin typeface="Helvetica-FF"/>
              </a:rPr>
              <a:t>besar</a:t>
            </a:r>
            <a:r>
              <a:rPr lang="en-US" b="0" i="0" dirty="0">
                <a:solidFill>
                  <a:srgbClr val="000000"/>
                </a:solidFill>
                <a:effectLst/>
                <a:latin typeface="Helvetica-FF"/>
              </a:rPr>
              <a:t> </a:t>
            </a:r>
            <a:r>
              <a:rPr lang="en-US" b="0" i="0" dirty="0" err="1">
                <a:solidFill>
                  <a:srgbClr val="000000"/>
                </a:solidFill>
                <a:effectLst/>
                <a:latin typeface="Helvetica-FF"/>
              </a:rPr>
              <a:t>kedua</a:t>
            </a:r>
            <a:r>
              <a:rPr lang="en-US" b="0" i="0" dirty="0">
                <a:solidFill>
                  <a:srgbClr val="000000"/>
                </a:solidFill>
                <a:effectLst/>
                <a:latin typeface="Helvetica-FF"/>
              </a:rPr>
              <a:t> </a:t>
            </a:r>
            <a:r>
              <a:rPr lang="en-US" b="0" i="0" dirty="0" err="1">
                <a:solidFill>
                  <a:srgbClr val="000000"/>
                </a:solidFill>
                <a:effectLst/>
                <a:latin typeface="Helvetica-FF"/>
              </a:rPr>
              <a:t>disusul</a:t>
            </a:r>
            <a:r>
              <a:rPr lang="en-US" b="0" i="0" dirty="0">
                <a:solidFill>
                  <a:srgbClr val="000000"/>
                </a:solidFill>
                <a:effectLst/>
                <a:latin typeface="Helvetica-FF"/>
              </a:rPr>
              <a:t> oleh agama Islam </a:t>
            </a:r>
            <a:r>
              <a:rPr lang="en-US" b="0" i="0" dirty="0" err="1">
                <a:solidFill>
                  <a:srgbClr val="000000"/>
                </a:solidFill>
                <a:effectLst/>
                <a:latin typeface="Helvetica-FF"/>
              </a:rPr>
              <a:t>dengan</a:t>
            </a:r>
            <a:r>
              <a:rPr lang="en-US" b="0" i="0" dirty="0">
                <a:solidFill>
                  <a:srgbClr val="000000"/>
                </a:solidFill>
                <a:effectLst/>
                <a:latin typeface="Helvetica-FF"/>
              </a:rPr>
              <a:t> 1,9 </a:t>
            </a:r>
            <a:r>
              <a:rPr lang="en-US" b="0" i="0" dirty="0" err="1">
                <a:solidFill>
                  <a:srgbClr val="000000"/>
                </a:solidFill>
                <a:effectLst/>
                <a:latin typeface="Helvetica-FF"/>
              </a:rPr>
              <a:t>miliar</a:t>
            </a:r>
            <a:r>
              <a:rPr lang="en-US" b="0" i="0" dirty="0">
                <a:solidFill>
                  <a:srgbClr val="000000"/>
                </a:solidFill>
                <a:effectLst/>
                <a:latin typeface="Helvetica-FF"/>
              </a:rPr>
              <a:t> </a:t>
            </a:r>
            <a:r>
              <a:rPr lang="en-US" b="0" i="0" dirty="0" err="1">
                <a:solidFill>
                  <a:srgbClr val="000000"/>
                </a:solidFill>
                <a:effectLst/>
                <a:latin typeface="Helvetica-FF"/>
              </a:rPr>
              <a:t>pemeluk</a:t>
            </a:r>
            <a:r>
              <a:rPr lang="en-US" b="0" i="0" dirty="0">
                <a:solidFill>
                  <a:srgbClr val="000000"/>
                </a:solidFill>
                <a:effectLst/>
                <a:latin typeface="Helvetica-FF"/>
              </a:rPr>
              <a:t>. </a:t>
            </a:r>
            <a:r>
              <a:rPr lang="en-US" b="0" i="0" dirty="0" err="1">
                <a:solidFill>
                  <a:srgbClr val="000000"/>
                </a:solidFill>
                <a:effectLst/>
                <a:latin typeface="Helvetica-FF"/>
              </a:rPr>
              <a:t>Jumlah</a:t>
            </a:r>
            <a:r>
              <a:rPr lang="en-US" b="0" i="0" dirty="0">
                <a:solidFill>
                  <a:srgbClr val="000000"/>
                </a:solidFill>
                <a:effectLst/>
                <a:latin typeface="Helvetica-FF"/>
              </a:rPr>
              <a:t> </a:t>
            </a:r>
            <a:r>
              <a:rPr lang="en-US" b="0" i="0" dirty="0" err="1">
                <a:solidFill>
                  <a:srgbClr val="000000"/>
                </a:solidFill>
                <a:effectLst/>
                <a:latin typeface="Helvetica-FF"/>
              </a:rPr>
              <a:t>muslim</a:t>
            </a:r>
            <a:r>
              <a:rPr lang="en-US" b="0" i="0" dirty="0">
                <a:solidFill>
                  <a:srgbClr val="000000"/>
                </a:solidFill>
                <a:effectLst/>
                <a:latin typeface="Helvetica-FF"/>
              </a:rPr>
              <a:t> di Maldives, Mauritania, dan Arab Saudi </a:t>
            </a:r>
            <a:r>
              <a:rPr lang="en-US" b="0" i="0" dirty="0" err="1">
                <a:solidFill>
                  <a:srgbClr val="000000"/>
                </a:solidFill>
                <a:effectLst/>
                <a:latin typeface="Helvetica-FF"/>
              </a:rPr>
              <a:t>mencapai</a:t>
            </a:r>
            <a:r>
              <a:rPr lang="en-US" b="0" i="0" dirty="0">
                <a:solidFill>
                  <a:srgbClr val="000000"/>
                </a:solidFill>
                <a:effectLst/>
                <a:latin typeface="Helvetica-FF"/>
              </a:rPr>
              <a:t> 100 </a:t>
            </a:r>
            <a:r>
              <a:rPr lang="en-US" b="0" i="0" dirty="0" err="1">
                <a:solidFill>
                  <a:srgbClr val="000000"/>
                </a:solidFill>
                <a:effectLst/>
                <a:latin typeface="Helvetica-FF"/>
              </a:rPr>
              <a:t>persen</a:t>
            </a:r>
            <a:r>
              <a:rPr lang="en-US" b="0" i="0" dirty="0">
                <a:solidFill>
                  <a:srgbClr val="000000"/>
                </a:solidFill>
                <a:effectLst/>
                <a:latin typeface="Helvetica-FF"/>
              </a:rPr>
              <a:t> yang </a:t>
            </a:r>
            <a:r>
              <a:rPr lang="en-US" b="0" i="0" dirty="0" err="1">
                <a:solidFill>
                  <a:srgbClr val="000000"/>
                </a:solidFill>
                <a:effectLst/>
                <a:latin typeface="Helvetica-FF"/>
              </a:rPr>
              <a:t>artinya</a:t>
            </a:r>
            <a:r>
              <a:rPr lang="en-US" b="0" i="0" dirty="0">
                <a:solidFill>
                  <a:srgbClr val="000000"/>
                </a:solidFill>
                <a:effectLst/>
                <a:latin typeface="Helvetica-FF"/>
              </a:rPr>
              <a:t> </a:t>
            </a:r>
            <a:r>
              <a:rPr lang="en-US" b="0" i="0" dirty="0" err="1">
                <a:solidFill>
                  <a:srgbClr val="000000"/>
                </a:solidFill>
                <a:effectLst/>
                <a:latin typeface="Helvetica-FF"/>
              </a:rPr>
              <a:t>seluruh</a:t>
            </a:r>
            <a:r>
              <a:rPr lang="en-US" b="0" i="0" dirty="0">
                <a:solidFill>
                  <a:srgbClr val="000000"/>
                </a:solidFill>
                <a:effectLst/>
                <a:latin typeface="Helvetica-FF"/>
              </a:rPr>
              <a:t> </a:t>
            </a:r>
            <a:r>
              <a:rPr lang="en-US" b="0" i="0" dirty="0" err="1">
                <a:solidFill>
                  <a:srgbClr val="000000"/>
                </a:solidFill>
                <a:effectLst/>
                <a:latin typeface="Helvetica-FF"/>
              </a:rPr>
              <a:t>penduduk</a:t>
            </a:r>
            <a:r>
              <a:rPr lang="en-US" b="0" i="0" dirty="0">
                <a:solidFill>
                  <a:srgbClr val="000000"/>
                </a:solidFill>
                <a:effectLst/>
                <a:latin typeface="Helvetica-FF"/>
              </a:rPr>
              <a:t> </a:t>
            </a:r>
            <a:r>
              <a:rPr lang="en-US" b="0" i="0" dirty="0" err="1">
                <a:solidFill>
                  <a:srgbClr val="000000"/>
                </a:solidFill>
                <a:effectLst/>
                <a:latin typeface="Helvetica-FF"/>
              </a:rPr>
              <a:t>beragama</a:t>
            </a:r>
            <a:r>
              <a:rPr lang="en-US" b="0" i="0" dirty="0">
                <a:solidFill>
                  <a:srgbClr val="000000"/>
                </a:solidFill>
                <a:effectLst/>
                <a:latin typeface="Helvetica-FF"/>
              </a:rPr>
              <a:t> Islam.</a:t>
            </a:r>
          </a:p>
          <a:p>
            <a:pPr algn="just"/>
            <a:r>
              <a:rPr lang="en-US" b="0" i="0" dirty="0">
                <a:solidFill>
                  <a:srgbClr val="000000"/>
                </a:solidFill>
                <a:effectLst/>
                <a:latin typeface="Helvetica-FF"/>
              </a:rPr>
              <a:t>3.Hindu</a:t>
            </a:r>
            <a:br>
              <a:rPr lang="en-US" dirty="0"/>
            </a:br>
            <a:r>
              <a:rPr lang="en-US" b="0" i="0" dirty="0">
                <a:solidFill>
                  <a:srgbClr val="000000"/>
                </a:solidFill>
                <a:effectLst/>
                <a:latin typeface="Helvetica-FF"/>
              </a:rPr>
              <a:t>Agama Hindu </a:t>
            </a:r>
            <a:r>
              <a:rPr lang="en-US" b="0" i="0" dirty="0" err="1">
                <a:solidFill>
                  <a:srgbClr val="000000"/>
                </a:solidFill>
                <a:effectLst/>
                <a:latin typeface="Helvetica-FF"/>
              </a:rPr>
              <a:t>ternyata</a:t>
            </a:r>
            <a:r>
              <a:rPr lang="en-US" b="0" i="0" dirty="0">
                <a:solidFill>
                  <a:srgbClr val="000000"/>
                </a:solidFill>
                <a:effectLst/>
                <a:latin typeface="Helvetica-FF"/>
              </a:rPr>
              <a:t> </a:t>
            </a:r>
            <a:r>
              <a:rPr lang="en-US" b="0" i="0" dirty="0" err="1">
                <a:solidFill>
                  <a:srgbClr val="000000"/>
                </a:solidFill>
                <a:effectLst/>
                <a:latin typeface="Helvetica-FF"/>
              </a:rPr>
              <a:t>menjadi</a:t>
            </a:r>
            <a:r>
              <a:rPr lang="en-US" b="0" i="0" dirty="0">
                <a:solidFill>
                  <a:srgbClr val="000000"/>
                </a:solidFill>
                <a:effectLst/>
                <a:latin typeface="Helvetica-FF"/>
              </a:rPr>
              <a:t> yang </a:t>
            </a:r>
            <a:r>
              <a:rPr lang="en-US" b="0" i="0" dirty="0" err="1">
                <a:solidFill>
                  <a:srgbClr val="000000"/>
                </a:solidFill>
                <a:effectLst/>
                <a:latin typeface="Helvetica-FF"/>
              </a:rPr>
              <a:t>ketiga</a:t>
            </a:r>
            <a:r>
              <a:rPr lang="en-US" b="0" i="0" dirty="0">
                <a:solidFill>
                  <a:srgbClr val="000000"/>
                </a:solidFill>
                <a:effectLst/>
                <a:latin typeface="Helvetica-FF"/>
              </a:rPr>
              <a:t> </a:t>
            </a:r>
            <a:r>
              <a:rPr lang="en-US" b="0" i="0" dirty="0" err="1">
                <a:solidFill>
                  <a:srgbClr val="000000"/>
                </a:solidFill>
                <a:effectLst/>
                <a:latin typeface="Helvetica-FF"/>
              </a:rPr>
              <a:t>terbesar</a:t>
            </a:r>
            <a:r>
              <a:rPr lang="en-US" b="0" i="0" dirty="0">
                <a:solidFill>
                  <a:srgbClr val="000000"/>
                </a:solidFill>
                <a:effectLst/>
                <a:latin typeface="Helvetica-FF"/>
              </a:rPr>
              <a:t> di </a:t>
            </a:r>
            <a:r>
              <a:rPr lang="en-US" b="0" i="0" dirty="0" err="1">
                <a:solidFill>
                  <a:srgbClr val="000000"/>
                </a:solidFill>
                <a:effectLst/>
                <a:latin typeface="Helvetica-FF"/>
              </a:rPr>
              <a:t>seluruh</a:t>
            </a:r>
            <a:r>
              <a:rPr lang="en-US" b="0" i="0" dirty="0">
                <a:solidFill>
                  <a:srgbClr val="000000"/>
                </a:solidFill>
                <a:effectLst/>
                <a:latin typeface="Helvetica-FF"/>
              </a:rPr>
              <a:t> dunia. </a:t>
            </a:r>
            <a:r>
              <a:rPr lang="en-US" b="0" i="0" dirty="0" err="1">
                <a:solidFill>
                  <a:srgbClr val="000000"/>
                </a:solidFill>
                <a:effectLst/>
                <a:latin typeface="Helvetica-FF"/>
              </a:rPr>
              <a:t>Pemeluknya</a:t>
            </a:r>
            <a:r>
              <a:rPr lang="en-US" b="0" i="0" dirty="0">
                <a:solidFill>
                  <a:srgbClr val="000000"/>
                </a:solidFill>
                <a:effectLst/>
                <a:latin typeface="Helvetica-FF"/>
              </a:rPr>
              <a:t> </a:t>
            </a:r>
            <a:r>
              <a:rPr lang="en-US" b="0" i="0" dirty="0" err="1">
                <a:solidFill>
                  <a:srgbClr val="000000"/>
                </a:solidFill>
                <a:effectLst/>
                <a:latin typeface="Helvetica-FF"/>
              </a:rPr>
              <a:t>mencapai</a:t>
            </a:r>
            <a:r>
              <a:rPr lang="en-US" b="0" i="0" dirty="0">
                <a:solidFill>
                  <a:srgbClr val="000000"/>
                </a:solidFill>
                <a:effectLst/>
                <a:latin typeface="Helvetica-FF"/>
              </a:rPr>
              <a:t> 1,16 </a:t>
            </a:r>
            <a:r>
              <a:rPr lang="en-US" b="0" i="0" dirty="0" err="1">
                <a:solidFill>
                  <a:srgbClr val="000000"/>
                </a:solidFill>
                <a:effectLst/>
                <a:latin typeface="Helvetica-FF"/>
              </a:rPr>
              <a:t>miliar</a:t>
            </a:r>
            <a:r>
              <a:rPr lang="en-US" b="0" i="0" dirty="0">
                <a:solidFill>
                  <a:srgbClr val="000000"/>
                </a:solidFill>
                <a:effectLst/>
                <a:latin typeface="Helvetica-FF"/>
              </a:rPr>
              <a:t> </a:t>
            </a:r>
            <a:r>
              <a:rPr lang="en-US" b="0" i="0" dirty="0" err="1">
                <a:solidFill>
                  <a:srgbClr val="000000"/>
                </a:solidFill>
                <a:effectLst/>
                <a:latin typeface="Helvetica-FF"/>
              </a:rPr>
              <a:t>dari</a:t>
            </a:r>
            <a:r>
              <a:rPr lang="en-US" b="0" i="0" dirty="0">
                <a:solidFill>
                  <a:srgbClr val="000000"/>
                </a:solidFill>
                <a:effectLst/>
                <a:latin typeface="Helvetica-FF"/>
              </a:rPr>
              <a:t> </a:t>
            </a:r>
            <a:r>
              <a:rPr lang="en-US" b="0" i="0" dirty="0" err="1">
                <a:solidFill>
                  <a:srgbClr val="000000"/>
                </a:solidFill>
                <a:effectLst/>
                <a:latin typeface="Helvetica-FF"/>
              </a:rPr>
              <a:t>seluruh</a:t>
            </a:r>
            <a:r>
              <a:rPr lang="en-US" b="0" i="0" dirty="0">
                <a:solidFill>
                  <a:srgbClr val="000000"/>
                </a:solidFill>
                <a:effectLst/>
                <a:latin typeface="Helvetica-FF"/>
              </a:rPr>
              <a:t> dunia. </a:t>
            </a:r>
            <a:r>
              <a:rPr lang="en-US" b="0" i="0" dirty="0" err="1">
                <a:solidFill>
                  <a:srgbClr val="000000"/>
                </a:solidFill>
                <a:effectLst/>
                <a:latin typeface="Helvetica-FF"/>
              </a:rPr>
              <a:t>Pemeluk</a:t>
            </a:r>
            <a:r>
              <a:rPr lang="en-US" b="0" i="0" dirty="0">
                <a:solidFill>
                  <a:srgbClr val="000000"/>
                </a:solidFill>
                <a:effectLst/>
                <a:latin typeface="Helvetica-FF"/>
              </a:rPr>
              <a:t> agama Hindu </a:t>
            </a:r>
            <a:r>
              <a:rPr lang="en-US" b="0" i="0" dirty="0" err="1">
                <a:solidFill>
                  <a:srgbClr val="000000"/>
                </a:solidFill>
                <a:effectLst/>
                <a:latin typeface="Helvetica-FF"/>
              </a:rPr>
              <a:t>terbesar</a:t>
            </a:r>
            <a:r>
              <a:rPr lang="en-US" b="0" i="0" dirty="0">
                <a:solidFill>
                  <a:srgbClr val="000000"/>
                </a:solidFill>
                <a:effectLst/>
                <a:latin typeface="Helvetica-FF"/>
              </a:rPr>
              <a:t> </a:t>
            </a:r>
            <a:r>
              <a:rPr lang="en-US" b="0" i="0" dirty="0" err="1">
                <a:solidFill>
                  <a:srgbClr val="000000"/>
                </a:solidFill>
                <a:effectLst/>
                <a:latin typeface="Helvetica-FF"/>
              </a:rPr>
              <a:t>berada</a:t>
            </a:r>
            <a:r>
              <a:rPr lang="en-US" b="0" i="0" dirty="0">
                <a:solidFill>
                  <a:srgbClr val="000000"/>
                </a:solidFill>
                <a:effectLst/>
                <a:latin typeface="Helvetica-FF"/>
              </a:rPr>
              <a:t> di India </a:t>
            </a:r>
            <a:r>
              <a:rPr lang="en-US" b="0" i="0" dirty="0" err="1">
                <a:solidFill>
                  <a:srgbClr val="000000"/>
                </a:solidFill>
                <a:effectLst/>
                <a:latin typeface="Helvetica-FF"/>
              </a:rPr>
              <a:t>dengan</a:t>
            </a:r>
            <a:r>
              <a:rPr lang="en-US" b="0" i="0" dirty="0">
                <a:solidFill>
                  <a:srgbClr val="000000"/>
                </a:solidFill>
                <a:effectLst/>
                <a:latin typeface="Helvetica-FF"/>
              </a:rPr>
              <a:t> </a:t>
            </a:r>
            <a:r>
              <a:rPr lang="en-US" b="0" i="0" dirty="0" err="1">
                <a:solidFill>
                  <a:srgbClr val="000000"/>
                </a:solidFill>
                <a:effectLst/>
                <a:latin typeface="Helvetica-FF"/>
              </a:rPr>
              <a:t>jumlah</a:t>
            </a:r>
            <a:r>
              <a:rPr lang="en-US" b="0" i="0" dirty="0">
                <a:solidFill>
                  <a:srgbClr val="000000"/>
                </a:solidFill>
                <a:effectLst/>
                <a:latin typeface="Helvetica-FF"/>
              </a:rPr>
              <a:t> </a:t>
            </a:r>
            <a:r>
              <a:rPr lang="en-US" b="0" i="0" dirty="0" err="1">
                <a:solidFill>
                  <a:srgbClr val="000000"/>
                </a:solidFill>
                <a:effectLst/>
                <a:latin typeface="Helvetica-FF"/>
              </a:rPr>
              <a:t>mencapai</a:t>
            </a:r>
            <a:r>
              <a:rPr lang="en-US" b="0" i="0" dirty="0">
                <a:solidFill>
                  <a:srgbClr val="000000"/>
                </a:solidFill>
                <a:effectLst/>
                <a:latin typeface="Helvetica-FF"/>
              </a:rPr>
              <a:t> 1,05 </a:t>
            </a:r>
            <a:r>
              <a:rPr lang="en-US" b="0" i="0" dirty="0" err="1">
                <a:solidFill>
                  <a:srgbClr val="000000"/>
                </a:solidFill>
                <a:effectLst/>
                <a:latin typeface="Helvetica-FF"/>
              </a:rPr>
              <a:t>miliar</a:t>
            </a:r>
            <a:r>
              <a:rPr lang="en-US" b="0" i="0" dirty="0">
                <a:solidFill>
                  <a:srgbClr val="000000"/>
                </a:solidFill>
                <a:effectLst/>
                <a:latin typeface="Helvetica-FF"/>
              </a:rPr>
              <a:t>.</a:t>
            </a:r>
          </a:p>
          <a:p>
            <a:pPr algn="just"/>
            <a:r>
              <a:rPr lang="en-US" b="0" i="0" dirty="0">
                <a:solidFill>
                  <a:srgbClr val="000000"/>
                </a:solidFill>
                <a:effectLst/>
                <a:latin typeface="Helvetica-FF"/>
              </a:rPr>
              <a:t>4.Buddha</a:t>
            </a:r>
            <a:br>
              <a:rPr lang="en-US" dirty="0"/>
            </a:br>
            <a:r>
              <a:rPr lang="en-US" b="0" i="0" dirty="0">
                <a:solidFill>
                  <a:srgbClr val="000000"/>
                </a:solidFill>
                <a:effectLst/>
                <a:latin typeface="Helvetica-FF"/>
              </a:rPr>
              <a:t>Agama Buddha </a:t>
            </a:r>
            <a:r>
              <a:rPr lang="en-US" b="0" i="0" dirty="0" err="1">
                <a:solidFill>
                  <a:srgbClr val="000000"/>
                </a:solidFill>
                <a:effectLst/>
                <a:latin typeface="Helvetica-FF"/>
              </a:rPr>
              <a:t>dianut</a:t>
            </a:r>
            <a:r>
              <a:rPr lang="en-US" b="0" i="0" dirty="0">
                <a:solidFill>
                  <a:srgbClr val="000000"/>
                </a:solidFill>
                <a:effectLst/>
                <a:latin typeface="Helvetica-FF"/>
              </a:rPr>
              <a:t> </a:t>
            </a:r>
            <a:r>
              <a:rPr lang="en-US" b="0" i="0" dirty="0" err="1">
                <a:solidFill>
                  <a:srgbClr val="000000"/>
                </a:solidFill>
                <a:effectLst/>
                <a:latin typeface="Helvetica-FF"/>
              </a:rPr>
              <a:t>dengan</a:t>
            </a:r>
            <a:r>
              <a:rPr lang="en-US" b="0" i="0" dirty="0">
                <a:solidFill>
                  <a:srgbClr val="000000"/>
                </a:solidFill>
                <a:effectLst/>
                <a:latin typeface="Helvetica-FF"/>
              </a:rPr>
              <a:t> </a:t>
            </a:r>
            <a:r>
              <a:rPr lang="en-US" b="0" i="0" dirty="0" err="1">
                <a:solidFill>
                  <a:srgbClr val="000000"/>
                </a:solidFill>
                <a:effectLst/>
                <a:latin typeface="Helvetica-FF"/>
              </a:rPr>
              <a:t>sekitar</a:t>
            </a:r>
            <a:r>
              <a:rPr lang="en-US" b="0" i="0" dirty="0">
                <a:solidFill>
                  <a:srgbClr val="000000"/>
                </a:solidFill>
                <a:effectLst/>
                <a:latin typeface="Helvetica-FF"/>
              </a:rPr>
              <a:t> 507 </a:t>
            </a:r>
            <a:r>
              <a:rPr lang="en-US" b="0" i="0" dirty="0" err="1">
                <a:solidFill>
                  <a:srgbClr val="000000"/>
                </a:solidFill>
                <a:effectLst/>
                <a:latin typeface="Helvetica-FF"/>
              </a:rPr>
              <a:t>juta</a:t>
            </a:r>
            <a:r>
              <a:rPr lang="en-US" b="0" i="0" dirty="0">
                <a:solidFill>
                  <a:srgbClr val="000000"/>
                </a:solidFill>
                <a:effectLst/>
                <a:latin typeface="Helvetica-FF"/>
              </a:rPr>
              <a:t> orang di </a:t>
            </a:r>
            <a:r>
              <a:rPr lang="en-US" b="0" i="0" dirty="0" err="1">
                <a:solidFill>
                  <a:srgbClr val="000000"/>
                </a:solidFill>
                <a:effectLst/>
                <a:latin typeface="Helvetica-FF"/>
              </a:rPr>
              <a:t>seluruh</a:t>
            </a:r>
            <a:r>
              <a:rPr lang="en-US" b="0" i="0" dirty="0">
                <a:solidFill>
                  <a:srgbClr val="000000"/>
                </a:solidFill>
                <a:effectLst/>
                <a:latin typeface="Helvetica-FF"/>
              </a:rPr>
              <a:t> dunia. China </a:t>
            </a:r>
            <a:r>
              <a:rPr lang="en-US" b="0" i="0" dirty="0" err="1">
                <a:solidFill>
                  <a:srgbClr val="000000"/>
                </a:solidFill>
                <a:effectLst/>
                <a:latin typeface="Helvetica-FF"/>
              </a:rPr>
              <a:t>memiliki</a:t>
            </a:r>
            <a:r>
              <a:rPr lang="en-US" b="0" i="0" dirty="0">
                <a:solidFill>
                  <a:srgbClr val="000000"/>
                </a:solidFill>
                <a:effectLst/>
                <a:latin typeface="Helvetica-FF"/>
              </a:rPr>
              <a:t> </a:t>
            </a:r>
            <a:r>
              <a:rPr lang="en-US" b="0" i="0" dirty="0" err="1">
                <a:solidFill>
                  <a:srgbClr val="000000"/>
                </a:solidFill>
                <a:effectLst/>
                <a:latin typeface="Helvetica-FF"/>
              </a:rPr>
              <a:t>jumlah</a:t>
            </a:r>
            <a:r>
              <a:rPr lang="en-US" b="0" i="0" dirty="0">
                <a:solidFill>
                  <a:srgbClr val="000000"/>
                </a:solidFill>
                <a:effectLst/>
                <a:latin typeface="Helvetica-FF"/>
              </a:rPr>
              <a:t> </a:t>
            </a:r>
            <a:r>
              <a:rPr lang="en-US" b="0" i="0" dirty="0" err="1">
                <a:solidFill>
                  <a:srgbClr val="000000"/>
                </a:solidFill>
                <a:effectLst/>
                <a:latin typeface="Helvetica-FF"/>
              </a:rPr>
              <a:t>umat</a:t>
            </a:r>
            <a:r>
              <a:rPr lang="en-US" b="0" i="0" dirty="0">
                <a:solidFill>
                  <a:srgbClr val="000000"/>
                </a:solidFill>
                <a:effectLst/>
                <a:latin typeface="Helvetica-FF"/>
              </a:rPr>
              <a:t> Buddha paling </a:t>
            </a:r>
            <a:r>
              <a:rPr lang="en-US" b="0" i="0" dirty="0" err="1">
                <a:solidFill>
                  <a:srgbClr val="000000"/>
                </a:solidFill>
                <a:effectLst/>
                <a:latin typeface="Helvetica-FF"/>
              </a:rPr>
              <a:t>banyak</a:t>
            </a:r>
            <a:r>
              <a:rPr lang="en-US" b="0" i="0" dirty="0">
                <a:solidFill>
                  <a:srgbClr val="000000"/>
                </a:solidFill>
                <a:effectLst/>
                <a:latin typeface="Helvetica-FF"/>
              </a:rPr>
              <a:t> di dunia </a:t>
            </a:r>
            <a:r>
              <a:rPr lang="en-US" b="0" i="0" dirty="0" err="1">
                <a:solidFill>
                  <a:srgbClr val="000000"/>
                </a:solidFill>
                <a:effectLst/>
                <a:latin typeface="Helvetica-FF"/>
              </a:rPr>
              <a:t>mencapai</a:t>
            </a:r>
            <a:r>
              <a:rPr lang="en-US" b="0" i="0" dirty="0">
                <a:solidFill>
                  <a:srgbClr val="000000"/>
                </a:solidFill>
                <a:effectLst/>
                <a:latin typeface="Helvetica-FF"/>
              </a:rPr>
              <a:t> 244 </a:t>
            </a:r>
            <a:r>
              <a:rPr lang="en-US" b="0" i="0" dirty="0" err="1">
                <a:solidFill>
                  <a:srgbClr val="000000"/>
                </a:solidFill>
                <a:effectLst/>
                <a:latin typeface="Helvetica-FF"/>
              </a:rPr>
              <a:t>juta</a:t>
            </a:r>
            <a:r>
              <a:rPr lang="en-US" b="0" i="0" dirty="0">
                <a:solidFill>
                  <a:srgbClr val="000000"/>
                </a:solidFill>
                <a:effectLst/>
                <a:latin typeface="Helvetica-FF"/>
              </a:rPr>
              <a:t>. </a:t>
            </a:r>
            <a:r>
              <a:rPr lang="en-US" b="0" i="0" dirty="0" err="1">
                <a:solidFill>
                  <a:srgbClr val="000000"/>
                </a:solidFill>
                <a:effectLst/>
                <a:latin typeface="Helvetica-FF"/>
              </a:rPr>
              <a:t>Selanjutnya</a:t>
            </a:r>
            <a:r>
              <a:rPr lang="en-US" b="0" i="0" dirty="0">
                <a:solidFill>
                  <a:srgbClr val="000000"/>
                </a:solidFill>
                <a:effectLst/>
                <a:latin typeface="Helvetica-FF"/>
              </a:rPr>
              <a:t> </a:t>
            </a:r>
            <a:r>
              <a:rPr lang="en-US" b="0" i="0" dirty="0" err="1">
                <a:solidFill>
                  <a:srgbClr val="000000"/>
                </a:solidFill>
                <a:effectLst/>
                <a:latin typeface="Helvetica-FF"/>
              </a:rPr>
              <a:t>adalah</a:t>
            </a:r>
            <a:r>
              <a:rPr lang="en-US" b="0" i="0" dirty="0">
                <a:solidFill>
                  <a:srgbClr val="000000"/>
                </a:solidFill>
                <a:effectLst/>
                <a:latin typeface="Helvetica-FF"/>
              </a:rPr>
              <a:t> Thailand </a:t>
            </a:r>
            <a:r>
              <a:rPr lang="en-US" b="0" i="0" dirty="0" err="1">
                <a:solidFill>
                  <a:srgbClr val="000000"/>
                </a:solidFill>
                <a:effectLst/>
                <a:latin typeface="Helvetica-FF"/>
              </a:rPr>
              <a:t>dengan</a:t>
            </a:r>
            <a:r>
              <a:rPr lang="en-US" b="0" i="0" dirty="0">
                <a:solidFill>
                  <a:srgbClr val="000000"/>
                </a:solidFill>
                <a:effectLst/>
                <a:latin typeface="Helvetica-FF"/>
              </a:rPr>
              <a:t> 64,4 </a:t>
            </a:r>
            <a:r>
              <a:rPr lang="en-US" b="0" i="0" dirty="0" err="1">
                <a:solidFill>
                  <a:srgbClr val="000000"/>
                </a:solidFill>
                <a:effectLst/>
                <a:latin typeface="Helvetica-FF"/>
              </a:rPr>
              <a:t>juta</a:t>
            </a:r>
            <a:r>
              <a:rPr lang="en-US" b="0" i="0" dirty="0">
                <a:solidFill>
                  <a:srgbClr val="000000"/>
                </a:solidFill>
                <a:effectLst/>
                <a:latin typeface="Helvetica-FF"/>
              </a:rPr>
              <a:t> dan </a:t>
            </a:r>
            <a:r>
              <a:rPr lang="en-US" b="0" i="0" dirty="0" err="1">
                <a:solidFill>
                  <a:srgbClr val="000000"/>
                </a:solidFill>
                <a:effectLst/>
                <a:latin typeface="Helvetica-FF"/>
              </a:rPr>
              <a:t>Jepang</a:t>
            </a:r>
            <a:r>
              <a:rPr lang="en-US" dirty="0">
                <a:solidFill>
                  <a:srgbClr val="000000"/>
                </a:solidFill>
                <a:latin typeface="Helvetica-FF"/>
              </a:rPr>
              <a:t> </a:t>
            </a:r>
            <a:r>
              <a:rPr lang="en-US" b="0" i="0" dirty="0" err="1">
                <a:solidFill>
                  <a:srgbClr val="000000"/>
                </a:solidFill>
                <a:effectLst/>
                <a:latin typeface="Helvetica-FF"/>
              </a:rPr>
              <a:t>sebanyak</a:t>
            </a:r>
            <a:r>
              <a:rPr lang="en-US" b="0" i="0" dirty="0">
                <a:solidFill>
                  <a:srgbClr val="000000"/>
                </a:solidFill>
                <a:effectLst/>
                <a:latin typeface="Helvetica-FF"/>
              </a:rPr>
              <a:t> 45,8 </a:t>
            </a:r>
            <a:r>
              <a:rPr lang="en-US" b="0" i="0" dirty="0" err="1">
                <a:solidFill>
                  <a:srgbClr val="000000"/>
                </a:solidFill>
                <a:effectLst/>
                <a:latin typeface="Helvetica-FF"/>
              </a:rPr>
              <a:t>jutaUntuk</a:t>
            </a:r>
            <a:r>
              <a:rPr lang="en-US" b="0" i="0" dirty="0">
                <a:solidFill>
                  <a:srgbClr val="000000"/>
                </a:solidFill>
                <a:effectLst/>
                <a:latin typeface="Helvetica-FF"/>
              </a:rPr>
              <a:t> daftar </a:t>
            </a:r>
            <a:r>
              <a:rPr lang="en-US" b="0" i="0" dirty="0" err="1">
                <a:solidFill>
                  <a:srgbClr val="000000"/>
                </a:solidFill>
                <a:effectLst/>
                <a:latin typeface="Helvetica-FF"/>
              </a:rPr>
              <a:t>selanjutnya</a:t>
            </a:r>
            <a:r>
              <a:rPr lang="en-US" b="0" i="0" dirty="0">
                <a:solidFill>
                  <a:srgbClr val="000000"/>
                </a:solidFill>
                <a:effectLst/>
                <a:latin typeface="Helvetica-FF"/>
              </a:rPr>
              <a:t> </a:t>
            </a:r>
            <a:r>
              <a:rPr lang="en-US" b="0" i="0" dirty="0" err="1">
                <a:solidFill>
                  <a:srgbClr val="000000"/>
                </a:solidFill>
                <a:effectLst/>
                <a:latin typeface="Helvetica-FF"/>
              </a:rPr>
              <a:t>adalah</a:t>
            </a:r>
            <a:r>
              <a:rPr lang="en-US" b="0" i="0" dirty="0">
                <a:solidFill>
                  <a:srgbClr val="000000"/>
                </a:solidFill>
                <a:effectLst/>
                <a:latin typeface="Helvetica-FF"/>
              </a:rPr>
              <a:t> daftar agama </a:t>
            </a:r>
            <a:r>
              <a:rPr lang="en-US" b="0" i="0" dirty="0" err="1">
                <a:solidFill>
                  <a:srgbClr val="000000"/>
                </a:solidFill>
                <a:effectLst/>
                <a:latin typeface="Helvetica-FF"/>
              </a:rPr>
              <a:t>tradisional</a:t>
            </a:r>
            <a:r>
              <a:rPr lang="en-US" b="0" i="0" dirty="0">
                <a:solidFill>
                  <a:srgbClr val="000000"/>
                </a:solidFill>
                <a:effectLst/>
                <a:latin typeface="Helvetica-FF"/>
              </a:rPr>
              <a:t> </a:t>
            </a:r>
            <a:r>
              <a:rPr lang="en-US" b="0" i="0" dirty="0" err="1">
                <a:solidFill>
                  <a:srgbClr val="000000"/>
                </a:solidFill>
                <a:effectLst/>
                <a:latin typeface="Helvetica-FF"/>
              </a:rPr>
              <a:t>atau</a:t>
            </a:r>
            <a:r>
              <a:rPr lang="en-US" b="0" i="0" dirty="0">
                <a:solidFill>
                  <a:srgbClr val="000000"/>
                </a:solidFill>
                <a:effectLst/>
                <a:latin typeface="Helvetica-FF"/>
              </a:rPr>
              <a:t> agama </a:t>
            </a:r>
            <a:r>
              <a:rPr lang="en-US" b="0" i="0" dirty="0" err="1">
                <a:solidFill>
                  <a:srgbClr val="000000"/>
                </a:solidFill>
                <a:effectLst/>
                <a:latin typeface="Helvetica-FF"/>
              </a:rPr>
              <a:t>rakyat</a:t>
            </a:r>
            <a:r>
              <a:rPr lang="en-US" b="0" i="0" dirty="0">
                <a:solidFill>
                  <a:srgbClr val="000000"/>
                </a:solidFill>
                <a:effectLst/>
                <a:latin typeface="Helvetica-FF"/>
              </a:rPr>
              <a:t> yang </a:t>
            </a:r>
            <a:r>
              <a:rPr lang="en-US" b="0" i="0" dirty="0" err="1">
                <a:solidFill>
                  <a:srgbClr val="000000"/>
                </a:solidFill>
                <a:effectLst/>
                <a:latin typeface="Helvetica-FF"/>
              </a:rPr>
              <a:t>banyak</a:t>
            </a:r>
            <a:r>
              <a:rPr lang="en-US" b="0" i="0" dirty="0">
                <a:solidFill>
                  <a:srgbClr val="000000"/>
                </a:solidFill>
                <a:effectLst/>
                <a:latin typeface="Helvetica-FF"/>
              </a:rPr>
              <a:t> </a:t>
            </a:r>
            <a:r>
              <a:rPr lang="en-US" b="0" i="0" dirty="0" err="1">
                <a:solidFill>
                  <a:srgbClr val="000000"/>
                </a:solidFill>
                <a:effectLst/>
                <a:latin typeface="Helvetica-FF"/>
              </a:rPr>
              <a:t>dipraktikkan</a:t>
            </a:r>
            <a:r>
              <a:rPr lang="en-US" b="0" i="0" dirty="0">
                <a:solidFill>
                  <a:srgbClr val="000000"/>
                </a:solidFill>
                <a:effectLst/>
                <a:latin typeface="Helvetica-FF"/>
              </a:rPr>
              <a:t> oleh </a:t>
            </a:r>
            <a:r>
              <a:rPr lang="en-US" b="0" i="0" dirty="0" err="1">
                <a:solidFill>
                  <a:srgbClr val="000000"/>
                </a:solidFill>
                <a:effectLst/>
                <a:latin typeface="Helvetica-FF"/>
              </a:rPr>
              <a:t>penduduk</a:t>
            </a:r>
            <a:r>
              <a:rPr lang="en-US" b="0" i="0" dirty="0">
                <a:solidFill>
                  <a:srgbClr val="000000"/>
                </a:solidFill>
                <a:effectLst/>
                <a:latin typeface="Helvetica-FF"/>
              </a:rPr>
              <a:t> dunia </a:t>
            </a:r>
            <a:r>
              <a:rPr lang="en-US" b="0" i="0" dirty="0" err="1">
                <a:solidFill>
                  <a:srgbClr val="000000"/>
                </a:solidFill>
                <a:effectLst/>
                <a:latin typeface="Helvetica-FF"/>
              </a:rPr>
              <a:t>dalam</a:t>
            </a:r>
            <a:r>
              <a:rPr lang="en-US" b="0" i="0" dirty="0">
                <a:solidFill>
                  <a:srgbClr val="000000"/>
                </a:solidFill>
                <a:effectLst/>
                <a:latin typeface="Helvetica-FF"/>
              </a:rPr>
              <a:t> </a:t>
            </a:r>
            <a:r>
              <a:rPr lang="en-US" b="0" i="0" dirty="0" err="1">
                <a:solidFill>
                  <a:srgbClr val="000000"/>
                </a:solidFill>
                <a:effectLst/>
                <a:latin typeface="Helvetica-FF"/>
              </a:rPr>
              <a:t>kehidupan</a:t>
            </a:r>
            <a:r>
              <a:rPr lang="en-US" b="0" i="0" dirty="0">
                <a:solidFill>
                  <a:srgbClr val="000000"/>
                </a:solidFill>
                <a:effectLst/>
                <a:latin typeface="Helvetica-FF"/>
              </a:rPr>
              <a:t> </a:t>
            </a:r>
            <a:r>
              <a:rPr lang="en-US" b="0" i="0" dirty="0" err="1">
                <a:solidFill>
                  <a:srgbClr val="000000"/>
                </a:solidFill>
                <a:effectLst/>
                <a:latin typeface="Helvetica-FF"/>
              </a:rPr>
              <a:t>sehari-hari</a:t>
            </a:r>
            <a:r>
              <a:rPr lang="en-US" b="0" i="0" dirty="0">
                <a:solidFill>
                  <a:srgbClr val="000000"/>
                </a:solidFill>
                <a:effectLst/>
                <a:latin typeface="Helvetica-FF"/>
              </a:rPr>
              <a:t>.</a:t>
            </a:r>
            <a:endParaRPr lang="en-US" dirty="0"/>
          </a:p>
        </p:txBody>
      </p:sp>
      <p:cxnSp>
        <p:nvCxnSpPr>
          <p:cNvPr id="6" name="Connector: Elbow 5">
            <a:extLst>
              <a:ext uri="{FF2B5EF4-FFF2-40B4-BE49-F238E27FC236}">
                <a16:creationId xmlns:a16="http://schemas.microsoft.com/office/drawing/2014/main" id="{A87072FB-987C-46A2-A4A7-055C0740604A}"/>
              </a:ext>
            </a:extLst>
          </p:cNvPr>
          <p:cNvCxnSpPr>
            <a:cxnSpLocks/>
          </p:cNvCxnSpPr>
          <p:nvPr/>
        </p:nvCxnSpPr>
        <p:spPr>
          <a:xfrm rot="16200000" flipV="1">
            <a:off x="-1303867" y="2633135"/>
            <a:ext cx="6917267" cy="1955800"/>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8E61EB69-B93C-4759-8A21-D29C4E30AA55}"/>
              </a:ext>
            </a:extLst>
          </p:cNvPr>
          <p:cNvCxnSpPr>
            <a:cxnSpLocks/>
          </p:cNvCxnSpPr>
          <p:nvPr/>
        </p:nvCxnSpPr>
        <p:spPr>
          <a:xfrm rot="16200000" flipH="1">
            <a:off x="7260166" y="2027765"/>
            <a:ext cx="6858001" cy="2802467"/>
          </a:xfrm>
          <a:prstGeom prst="bentConnector3">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Flowchart: Magnetic Disk 12">
            <a:extLst>
              <a:ext uri="{FF2B5EF4-FFF2-40B4-BE49-F238E27FC236}">
                <a16:creationId xmlns:a16="http://schemas.microsoft.com/office/drawing/2014/main" id="{E8FF3DCB-15B3-428E-A25A-D2D528C41A12}"/>
              </a:ext>
            </a:extLst>
          </p:cNvPr>
          <p:cNvSpPr/>
          <p:nvPr/>
        </p:nvSpPr>
        <p:spPr>
          <a:xfrm>
            <a:off x="0" y="62453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Magnetic Disk 13">
            <a:extLst>
              <a:ext uri="{FF2B5EF4-FFF2-40B4-BE49-F238E27FC236}">
                <a16:creationId xmlns:a16="http://schemas.microsoft.com/office/drawing/2014/main" id="{29030074-75C5-4B10-891F-C4BAA29D116D}"/>
              </a:ext>
            </a:extLst>
          </p:cNvPr>
          <p:cNvSpPr/>
          <p:nvPr/>
        </p:nvSpPr>
        <p:spPr>
          <a:xfrm>
            <a:off x="1032933" y="62453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Magnetic Disk 14">
            <a:extLst>
              <a:ext uri="{FF2B5EF4-FFF2-40B4-BE49-F238E27FC236}">
                <a16:creationId xmlns:a16="http://schemas.microsoft.com/office/drawing/2014/main" id="{CEAC9CA8-6EEA-401F-A95B-7C6C29931437}"/>
              </a:ext>
            </a:extLst>
          </p:cNvPr>
          <p:cNvSpPr/>
          <p:nvPr/>
        </p:nvSpPr>
        <p:spPr>
          <a:xfrm>
            <a:off x="2065868" y="6245351"/>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a:extLst>
              <a:ext uri="{FF2B5EF4-FFF2-40B4-BE49-F238E27FC236}">
                <a16:creationId xmlns:a16="http://schemas.microsoft.com/office/drawing/2014/main" id="{B60FCCCB-E51F-448D-8006-8AF5F266AF54}"/>
              </a:ext>
            </a:extLst>
          </p:cNvPr>
          <p:cNvSpPr/>
          <p:nvPr/>
        </p:nvSpPr>
        <p:spPr>
          <a:xfrm>
            <a:off x="1566333" y="57881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Magnetic Disk 16">
            <a:extLst>
              <a:ext uri="{FF2B5EF4-FFF2-40B4-BE49-F238E27FC236}">
                <a16:creationId xmlns:a16="http://schemas.microsoft.com/office/drawing/2014/main" id="{561B7E36-A500-4297-95BC-5E3F8B7420A9}"/>
              </a:ext>
            </a:extLst>
          </p:cNvPr>
          <p:cNvSpPr/>
          <p:nvPr/>
        </p:nvSpPr>
        <p:spPr>
          <a:xfrm>
            <a:off x="457200" y="57881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a:extLst>
              <a:ext uri="{FF2B5EF4-FFF2-40B4-BE49-F238E27FC236}">
                <a16:creationId xmlns:a16="http://schemas.microsoft.com/office/drawing/2014/main" id="{E27D7CE0-C7F0-4CD5-8CAB-AE38EAF85551}"/>
              </a:ext>
            </a:extLst>
          </p:cNvPr>
          <p:cNvSpPr/>
          <p:nvPr/>
        </p:nvSpPr>
        <p:spPr>
          <a:xfrm>
            <a:off x="977900" y="52716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gnetic Disk 18">
            <a:extLst>
              <a:ext uri="{FF2B5EF4-FFF2-40B4-BE49-F238E27FC236}">
                <a16:creationId xmlns:a16="http://schemas.microsoft.com/office/drawing/2014/main" id="{36AA5304-D8F7-4590-BE70-E0E711C4FD57}"/>
              </a:ext>
            </a:extLst>
          </p:cNvPr>
          <p:cNvSpPr/>
          <p:nvPr/>
        </p:nvSpPr>
        <p:spPr>
          <a:xfrm>
            <a:off x="459318" y="48144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a:extLst>
              <a:ext uri="{FF2B5EF4-FFF2-40B4-BE49-F238E27FC236}">
                <a16:creationId xmlns:a16="http://schemas.microsoft.com/office/drawing/2014/main" id="{7AEE79AC-3C09-45AD-BEF3-A6285D973CB6}"/>
              </a:ext>
            </a:extLst>
          </p:cNvPr>
          <p:cNvSpPr/>
          <p:nvPr/>
        </p:nvSpPr>
        <p:spPr>
          <a:xfrm>
            <a:off x="1483783" y="48144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a:extLst>
              <a:ext uri="{FF2B5EF4-FFF2-40B4-BE49-F238E27FC236}">
                <a16:creationId xmlns:a16="http://schemas.microsoft.com/office/drawing/2014/main" id="{56771FA2-D4A3-4DA5-88A5-9FA60CD30FA2}"/>
              </a:ext>
            </a:extLst>
          </p:cNvPr>
          <p:cNvSpPr/>
          <p:nvPr/>
        </p:nvSpPr>
        <p:spPr>
          <a:xfrm>
            <a:off x="9287933" y="6245351"/>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Magnetic Disk 21">
            <a:extLst>
              <a:ext uri="{FF2B5EF4-FFF2-40B4-BE49-F238E27FC236}">
                <a16:creationId xmlns:a16="http://schemas.microsoft.com/office/drawing/2014/main" id="{DBFB92F6-7877-4DE1-9EC6-69A95E6CB5B0}"/>
              </a:ext>
            </a:extLst>
          </p:cNvPr>
          <p:cNvSpPr/>
          <p:nvPr/>
        </p:nvSpPr>
        <p:spPr>
          <a:xfrm>
            <a:off x="10367433" y="5998296"/>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Magnetic Disk 22">
            <a:extLst>
              <a:ext uri="{FF2B5EF4-FFF2-40B4-BE49-F238E27FC236}">
                <a16:creationId xmlns:a16="http://schemas.microsoft.com/office/drawing/2014/main" id="{2626F019-D87B-41A3-A6F5-FF2C8DE31949}"/>
              </a:ext>
            </a:extLst>
          </p:cNvPr>
          <p:cNvSpPr/>
          <p:nvPr/>
        </p:nvSpPr>
        <p:spPr>
          <a:xfrm>
            <a:off x="11258550" y="6304620"/>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79621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763A7F8-ADE3-4067-985C-85E4E5A56968}"/>
              </a:ext>
            </a:extLst>
          </p:cNvPr>
          <p:cNvSpPr>
            <a:spLocks noGrp="1"/>
          </p:cNvSpPr>
          <p:nvPr>
            <p:ph type="body" sz="half" idx="2"/>
          </p:nvPr>
        </p:nvSpPr>
        <p:spPr>
          <a:xfrm>
            <a:off x="3132667" y="558800"/>
            <a:ext cx="6155266" cy="5310188"/>
          </a:xfrm>
        </p:spPr>
        <p:txBody>
          <a:bodyPr>
            <a:normAutofit/>
          </a:bodyPr>
          <a:lstStyle/>
          <a:p>
            <a:pPr algn="just"/>
            <a:r>
              <a:rPr lang="en-US" b="0" i="0" dirty="0">
                <a:solidFill>
                  <a:srgbClr val="000000"/>
                </a:solidFill>
                <a:effectLst/>
                <a:latin typeface="Helvetica-FF"/>
              </a:rPr>
              <a:t>5.Shinto</a:t>
            </a:r>
            <a:br>
              <a:rPr lang="en-US" dirty="0"/>
            </a:br>
            <a:r>
              <a:rPr lang="en-US" b="0" i="0" dirty="0">
                <a:solidFill>
                  <a:srgbClr val="000000"/>
                </a:solidFill>
                <a:effectLst/>
                <a:latin typeface="Helvetica-FF"/>
              </a:rPr>
              <a:t>Agama </a:t>
            </a:r>
            <a:r>
              <a:rPr lang="en-US" b="0" i="0" dirty="0" err="1">
                <a:solidFill>
                  <a:srgbClr val="000000"/>
                </a:solidFill>
                <a:effectLst/>
                <a:latin typeface="Helvetica-FF"/>
              </a:rPr>
              <a:t>ini</a:t>
            </a:r>
            <a:r>
              <a:rPr lang="en-US" b="0" i="0" dirty="0">
                <a:solidFill>
                  <a:srgbClr val="000000"/>
                </a:solidFill>
                <a:effectLst/>
                <a:latin typeface="Helvetica-FF"/>
              </a:rPr>
              <a:t>, </a:t>
            </a:r>
            <a:r>
              <a:rPr lang="en-US" b="0" i="0" dirty="0" err="1">
                <a:solidFill>
                  <a:srgbClr val="000000"/>
                </a:solidFill>
                <a:effectLst/>
                <a:latin typeface="Helvetica-FF"/>
              </a:rPr>
              <a:t>berkembang</a:t>
            </a:r>
            <a:r>
              <a:rPr lang="en-US" b="0" i="0" dirty="0">
                <a:solidFill>
                  <a:srgbClr val="000000"/>
                </a:solidFill>
                <a:effectLst/>
                <a:latin typeface="Helvetica-FF"/>
              </a:rPr>
              <a:t> di </a:t>
            </a:r>
            <a:r>
              <a:rPr lang="en-US" b="0" i="0" dirty="0" err="1">
                <a:solidFill>
                  <a:srgbClr val="000000"/>
                </a:solidFill>
                <a:effectLst/>
                <a:latin typeface="Helvetica-FF"/>
              </a:rPr>
              <a:t>Jepang</a:t>
            </a:r>
            <a:r>
              <a:rPr lang="en-US" b="0" i="0" dirty="0">
                <a:solidFill>
                  <a:srgbClr val="000000"/>
                </a:solidFill>
                <a:effectLst/>
                <a:latin typeface="Helvetica-FF"/>
              </a:rPr>
              <a:t> pada </a:t>
            </a:r>
            <a:r>
              <a:rPr lang="en-US" b="0" i="0" dirty="0" err="1">
                <a:solidFill>
                  <a:srgbClr val="000000"/>
                </a:solidFill>
                <a:effectLst/>
                <a:latin typeface="Helvetica-FF"/>
              </a:rPr>
              <a:t>abad</a:t>
            </a:r>
            <a:r>
              <a:rPr lang="en-US" b="0" i="0" dirty="0">
                <a:solidFill>
                  <a:srgbClr val="000000"/>
                </a:solidFill>
                <a:effectLst/>
                <a:latin typeface="Helvetica-FF"/>
              </a:rPr>
              <a:t> ke-8 M </a:t>
            </a:r>
            <a:r>
              <a:rPr lang="en-US" b="0" i="0" dirty="0" err="1">
                <a:solidFill>
                  <a:srgbClr val="000000"/>
                </a:solidFill>
                <a:effectLst/>
                <a:latin typeface="Helvetica-FF"/>
              </a:rPr>
              <a:t>dengan</a:t>
            </a:r>
            <a:r>
              <a:rPr lang="en-US" b="0" i="0" dirty="0">
                <a:solidFill>
                  <a:srgbClr val="000000"/>
                </a:solidFill>
                <a:effectLst/>
                <a:latin typeface="Helvetica-FF"/>
              </a:rPr>
              <a:t> total </a:t>
            </a:r>
            <a:r>
              <a:rPr lang="en-US" b="0" i="0" dirty="0" err="1">
                <a:solidFill>
                  <a:srgbClr val="000000"/>
                </a:solidFill>
                <a:effectLst/>
                <a:latin typeface="Helvetica-FF"/>
              </a:rPr>
              <a:t>jumlah</a:t>
            </a:r>
            <a:r>
              <a:rPr lang="en-US" b="0" i="0" dirty="0">
                <a:solidFill>
                  <a:srgbClr val="000000"/>
                </a:solidFill>
                <a:effectLst/>
                <a:latin typeface="Helvetica-FF"/>
              </a:rPr>
              <a:t> </a:t>
            </a:r>
            <a:r>
              <a:rPr lang="en-US" b="0" i="0" dirty="0" err="1">
                <a:solidFill>
                  <a:srgbClr val="000000"/>
                </a:solidFill>
                <a:effectLst/>
                <a:latin typeface="Helvetica-FF"/>
              </a:rPr>
              <a:t>pemeluk</a:t>
            </a:r>
            <a:r>
              <a:rPr lang="en-US" b="0" i="0" dirty="0">
                <a:solidFill>
                  <a:srgbClr val="000000"/>
                </a:solidFill>
                <a:effectLst/>
                <a:latin typeface="Helvetica-FF"/>
              </a:rPr>
              <a:t> 104 </a:t>
            </a:r>
            <a:r>
              <a:rPr lang="en-US" b="0" i="0" dirty="0" err="1">
                <a:solidFill>
                  <a:srgbClr val="000000"/>
                </a:solidFill>
                <a:effectLst/>
                <a:latin typeface="Helvetica-FF"/>
              </a:rPr>
              <a:t>juta</a:t>
            </a:r>
            <a:r>
              <a:rPr lang="en-US" b="0" i="0" dirty="0">
                <a:solidFill>
                  <a:srgbClr val="000000"/>
                </a:solidFill>
                <a:effectLst/>
                <a:latin typeface="Helvetica-FF"/>
              </a:rPr>
              <a:t> orang. Shinto </a:t>
            </a:r>
            <a:r>
              <a:rPr lang="en-US" b="0" i="0" dirty="0" err="1">
                <a:solidFill>
                  <a:srgbClr val="000000"/>
                </a:solidFill>
                <a:effectLst/>
                <a:latin typeface="Helvetica-FF"/>
              </a:rPr>
              <a:t>lebih</a:t>
            </a:r>
            <a:r>
              <a:rPr lang="en-US" b="0" i="0" dirty="0">
                <a:solidFill>
                  <a:srgbClr val="000000"/>
                </a:solidFill>
                <a:effectLst/>
                <a:latin typeface="Helvetica-FF"/>
              </a:rPr>
              <a:t> </a:t>
            </a:r>
            <a:r>
              <a:rPr lang="en-US" b="0" i="0" dirty="0" err="1">
                <a:solidFill>
                  <a:srgbClr val="000000"/>
                </a:solidFill>
                <a:effectLst/>
                <a:latin typeface="Helvetica-FF"/>
              </a:rPr>
              <a:t>cenderung</a:t>
            </a:r>
            <a:r>
              <a:rPr lang="en-US" b="0" i="0" dirty="0">
                <a:solidFill>
                  <a:srgbClr val="000000"/>
                </a:solidFill>
                <a:effectLst/>
                <a:latin typeface="Helvetica-FF"/>
              </a:rPr>
              <a:t> </a:t>
            </a:r>
            <a:r>
              <a:rPr lang="en-US" b="0" i="0" dirty="0" err="1">
                <a:solidFill>
                  <a:srgbClr val="000000"/>
                </a:solidFill>
                <a:effectLst/>
                <a:latin typeface="Helvetica-FF"/>
              </a:rPr>
              <a:t>berfungsi</a:t>
            </a:r>
            <a:r>
              <a:rPr lang="en-US" b="0" i="0" dirty="0">
                <a:solidFill>
                  <a:srgbClr val="000000"/>
                </a:solidFill>
                <a:effectLst/>
                <a:latin typeface="Helvetica-FF"/>
              </a:rPr>
              <a:t> </a:t>
            </a:r>
            <a:r>
              <a:rPr lang="en-US" b="0" i="0" dirty="0" err="1">
                <a:solidFill>
                  <a:srgbClr val="000000"/>
                </a:solidFill>
                <a:effectLst/>
                <a:latin typeface="Helvetica-FF"/>
              </a:rPr>
              <a:t>sebagai</a:t>
            </a:r>
            <a:r>
              <a:rPr lang="en-US" b="0" i="0" dirty="0">
                <a:solidFill>
                  <a:srgbClr val="000000"/>
                </a:solidFill>
                <a:effectLst/>
                <a:latin typeface="Helvetica-FF"/>
              </a:rPr>
              <a:t> </a:t>
            </a:r>
            <a:r>
              <a:rPr lang="en-US" b="0" i="0" dirty="0" err="1">
                <a:solidFill>
                  <a:srgbClr val="000000"/>
                </a:solidFill>
                <a:effectLst/>
                <a:latin typeface="Helvetica-FF"/>
              </a:rPr>
              <a:t>dasar</a:t>
            </a:r>
            <a:r>
              <a:rPr lang="en-US" b="0" i="0" dirty="0">
                <a:solidFill>
                  <a:srgbClr val="000000"/>
                </a:solidFill>
                <a:effectLst/>
                <a:latin typeface="Helvetica-FF"/>
              </a:rPr>
              <a:t> </a:t>
            </a:r>
            <a:r>
              <a:rPr lang="en-US" b="0" i="0" dirty="0" err="1">
                <a:solidFill>
                  <a:srgbClr val="000000"/>
                </a:solidFill>
                <a:effectLst/>
                <a:latin typeface="Helvetica-FF"/>
              </a:rPr>
              <a:t>dari</a:t>
            </a:r>
            <a:r>
              <a:rPr lang="en-US" b="0" i="0" dirty="0">
                <a:solidFill>
                  <a:srgbClr val="000000"/>
                </a:solidFill>
                <a:effectLst/>
                <a:latin typeface="Helvetica-FF"/>
              </a:rPr>
              <a:t> </a:t>
            </a:r>
            <a:r>
              <a:rPr lang="en-US" b="0" i="0" dirty="0" err="1">
                <a:solidFill>
                  <a:srgbClr val="000000"/>
                </a:solidFill>
                <a:effectLst/>
                <a:latin typeface="Helvetica-FF"/>
              </a:rPr>
              <a:t>banyak</a:t>
            </a:r>
            <a:r>
              <a:rPr lang="en-US" b="0" i="0" dirty="0">
                <a:solidFill>
                  <a:srgbClr val="000000"/>
                </a:solidFill>
                <a:effectLst/>
                <a:latin typeface="Helvetica-FF"/>
              </a:rPr>
              <a:t> </a:t>
            </a:r>
            <a:r>
              <a:rPr lang="en-US" b="0" i="0" dirty="0" err="1">
                <a:solidFill>
                  <a:srgbClr val="000000"/>
                </a:solidFill>
                <a:effectLst/>
                <a:latin typeface="Helvetica-FF"/>
              </a:rPr>
              <a:t>praktik</a:t>
            </a:r>
            <a:r>
              <a:rPr lang="en-US" b="0" i="0" dirty="0">
                <a:solidFill>
                  <a:srgbClr val="000000"/>
                </a:solidFill>
                <a:effectLst/>
                <a:latin typeface="Helvetica-FF"/>
              </a:rPr>
              <a:t> </a:t>
            </a:r>
            <a:r>
              <a:rPr lang="en-US" b="0" i="0" dirty="0" err="1">
                <a:solidFill>
                  <a:srgbClr val="000000"/>
                </a:solidFill>
                <a:effectLst/>
                <a:latin typeface="Helvetica-FF"/>
              </a:rPr>
              <a:t>budaya</a:t>
            </a:r>
            <a:r>
              <a:rPr lang="en-US" b="0" i="0" dirty="0">
                <a:solidFill>
                  <a:srgbClr val="000000"/>
                </a:solidFill>
                <a:effectLst/>
                <a:latin typeface="Helvetica-FF"/>
              </a:rPr>
              <a:t> di </a:t>
            </a:r>
            <a:r>
              <a:rPr lang="en-US" b="0" i="0" dirty="0" err="1">
                <a:solidFill>
                  <a:srgbClr val="000000"/>
                </a:solidFill>
                <a:effectLst/>
                <a:latin typeface="Helvetica-FF"/>
              </a:rPr>
              <a:t>Jepang</a:t>
            </a:r>
            <a:br>
              <a:rPr lang="en-US" dirty="0"/>
            </a:br>
            <a:endParaRPr lang="en-US" dirty="0"/>
          </a:p>
          <a:p>
            <a:pPr algn="just"/>
            <a:r>
              <a:rPr lang="en-US" b="0" i="0" dirty="0">
                <a:solidFill>
                  <a:srgbClr val="000000"/>
                </a:solidFill>
                <a:effectLst/>
                <a:latin typeface="Helvetica-FF"/>
              </a:rPr>
              <a:t>6.Sikhisme</a:t>
            </a:r>
            <a:br>
              <a:rPr lang="en-US" dirty="0"/>
            </a:br>
            <a:r>
              <a:rPr lang="en-US" b="0" i="0" dirty="0" err="1">
                <a:solidFill>
                  <a:srgbClr val="000000"/>
                </a:solidFill>
                <a:effectLst/>
                <a:latin typeface="Helvetica-FF"/>
              </a:rPr>
              <a:t>Kepercayaan</a:t>
            </a:r>
            <a:r>
              <a:rPr lang="en-US" b="0" i="0" dirty="0">
                <a:solidFill>
                  <a:srgbClr val="000000"/>
                </a:solidFill>
                <a:effectLst/>
                <a:latin typeface="Helvetica-FF"/>
              </a:rPr>
              <a:t> </a:t>
            </a:r>
            <a:r>
              <a:rPr lang="en-US" b="0" i="0" dirty="0" err="1">
                <a:solidFill>
                  <a:srgbClr val="000000"/>
                </a:solidFill>
                <a:effectLst/>
                <a:latin typeface="Helvetica-FF"/>
              </a:rPr>
              <a:t>ini</a:t>
            </a:r>
            <a:r>
              <a:rPr lang="en-US" b="0" i="0" dirty="0">
                <a:solidFill>
                  <a:srgbClr val="000000"/>
                </a:solidFill>
                <a:effectLst/>
                <a:latin typeface="Helvetica-FF"/>
              </a:rPr>
              <a:t> </a:t>
            </a:r>
            <a:r>
              <a:rPr lang="en-US" b="0" i="0" dirty="0" err="1">
                <a:solidFill>
                  <a:srgbClr val="000000"/>
                </a:solidFill>
                <a:effectLst/>
                <a:latin typeface="Helvetica-FF"/>
              </a:rPr>
              <a:t>relatif</a:t>
            </a:r>
            <a:r>
              <a:rPr lang="en-US" b="0" i="0" dirty="0">
                <a:solidFill>
                  <a:srgbClr val="000000"/>
                </a:solidFill>
                <a:effectLst/>
                <a:latin typeface="Helvetica-FF"/>
              </a:rPr>
              <a:t> </a:t>
            </a:r>
            <a:r>
              <a:rPr lang="en-US" b="0" i="0" dirty="0" err="1">
                <a:solidFill>
                  <a:srgbClr val="000000"/>
                </a:solidFill>
                <a:effectLst/>
                <a:latin typeface="Helvetica-FF"/>
              </a:rPr>
              <a:t>baru</a:t>
            </a:r>
            <a:r>
              <a:rPr lang="en-US" b="0" i="0" dirty="0">
                <a:solidFill>
                  <a:srgbClr val="000000"/>
                </a:solidFill>
                <a:effectLst/>
                <a:latin typeface="Helvetica-FF"/>
              </a:rPr>
              <a:t> </a:t>
            </a:r>
            <a:r>
              <a:rPr lang="en-US" b="0" i="0" dirty="0" err="1">
                <a:solidFill>
                  <a:srgbClr val="000000"/>
                </a:solidFill>
                <a:effectLst/>
                <a:latin typeface="Helvetica-FF"/>
              </a:rPr>
              <a:t>dibandingkan</a:t>
            </a:r>
            <a:r>
              <a:rPr lang="en-US" b="0" i="0" dirty="0">
                <a:solidFill>
                  <a:srgbClr val="000000"/>
                </a:solidFill>
                <a:effectLst/>
                <a:latin typeface="Helvetica-FF"/>
              </a:rPr>
              <a:t> </a:t>
            </a:r>
            <a:r>
              <a:rPr lang="en-US" b="0" i="0" dirty="0" err="1">
                <a:solidFill>
                  <a:srgbClr val="000000"/>
                </a:solidFill>
                <a:effectLst/>
                <a:latin typeface="Helvetica-FF"/>
              </a:rPr>
              <a:t>dengan</a:t>
            </a:r>
            <a:r>
              <a:rPr lang="en-US" b="0" i="0" dirty="0">
                <a:solidFill>
                  <a:srgbClr val="000000"/>
                </a:solidFill>
                <a:effectLst/>
                <a:latin typeface="Helvetica-FF"/>
              </a:rPr>
              <a:t> </a:t>
            </a:r>
            <a:r>
              <a:rPr lang="en-US" b="0" i="0" dirty="0" err="1">
                <a:solidFill>
                  <a:srgbClr val="000000"/>
                </a:solidFill>
                <a:effectLst/>
                <a:latin typeface="Helvetica-FF"/>
              </a:rPr>
              <a:t>banyak</a:t>
            </a:r>
            <a:r>
              <a:rPr lang="en-US" b="0" i="0" dirty="0">
                <a:solidFill>
                  <a:srgbClr val="000000"/>
                </a:solidFill>
                <a:effectLst/>
                <a:latin typeface="Helvetica-FF"/>
              </a:rPr>
              <a:t> agama lain, </a:t>
            </a:r>
            <a:r>
              <a:rPr lang="en-US" b="0" i="0" dirty="0" err="1">
                <a:solidFill>
                  <a:srgbClr val="000000"/>
                </a:solidFill>
                <a:effectLst/>
                <a:latin typeface="Helvetica-FF"/>
              </a:rPr>
              <a:t>namun</a:t>
            </a:r>
            <a:r>
              <a:rPr lang="en-US" b="0" i="0" dirty="0">
                <a:solidFill>
                  <a:srgbClr val="000000"/>
                </a:solidFill>
                <a:effectLst/>
                <a:latin typeface="Helvetica-FF"/>
              </a:rPr>
              <a:t> </a:t>
            </a:r>
            <a:r>
              <a:rPr lang="en-US" b="0" i="0" dirty="0" err="1">
                <a:solidFill>
                  <a:srgbClr val="000000"/>
                </a:solidFill>
                <a:effectLst/>
                <a:latin typeface="Helvetica-FF"/>
              </a:rPr>
              <a:t>memiliki</a:t>
            </a:r>
            <a:r>
              <a:rPr lang="en-US" b="0" i="0" dirty="0">
                <a:solidFill>
                  <a:srgbClr val="000000"/>
                </a:solidFill>
                <a:effectLst/>
                <a:latin typeface="Helvetica-FF"/>
              </a:rPr>
              <a:t> </a:t>
            </a:r>
            <a:r>
              <a:rPr lang="en-US" b="0" i="0" dirty="0" err="1">
                <a:solidFill>
                  <a:srgbClr val="000000"/>
                </a:solidFill>
                <a:effectLst/>
                <a:latin typeface="Helvetica-FF"/>
              </a:rPr>
              <a:t>penganut</a:t>
            </a:r>
            <a:r>
              <a:rPr lang="en-US" b="0" i="0" dirty="0">
                <a:solidFill>
                  <a:srgbClr val="000000"/>
                </a:solidFill>
                <a:effectLst/>
                <a:latin typeface="Helvetica-FF"/>
              </a:rPr>
              <a:t> </a:t>
            </a:r>
            <a:r>
              <a:rPr lang="en-US" b="0" i="0" dirty="0" err="1">
                <a:solidFill>
                  <a:srgbClr val="000000"/>
                </a:solidFill>
                <a:effectLst/>
                <a:latin typeface="Helvetica-FF"/>
              </a:rPr>
              <a:t>sebanyak</a:t>
            </a:r>
            <a:r>
              <a:rPr lang="en-US" b="0" i="0" dirty="0">
                <a:solidFill>
                  <a:srgbClr val="000000"/>
                </a:solidFill>
                <a:effectLst/>
                <a:latin typeface="Helvetica-FF"/>
              </a:rPr>
              <a:t> 25 </a:t>
            </a:r>
            <a:r>
              <a:rPr lang="en-US" b="0" i="0" dirty="0" err="1">
                <a:solidFill>
                  <a:srgbClr val="000000"/>
                </a:solidFill>
                <a:effectLst/>
                <a:latin typeface="Helvetica-FF"/>
              </a:rPr>
              <a:t>juta</a:t>
            </a:r>
            <a:r>
              <a:rPr lang="en-US" b="0" i="0" dirty="0">
                <a:solidFill>
                  <a:srgbClr val="000000"/>
                </a:solidFill>
                <a:effectLst/>
                <a:latin typeface="Helvetica-FF"/>
              </a:rPr>
              <a:t> orang. </a:t>
            </a:r>
            <a:r>
              <a:rPr lang="en-US" b="0" i="0" dirty="0" err="1">
                <a:solidFill>
                  <a:srgbClr val="000000"/>
                </a:solidFill>
                <a:effectLst/>
                <a:latin typeface="Helvetica-FF"/>
              </a:rPr>
              <a:t>Sikhisme</a:t>
            </a:r>
            <a:r>
              <a:rPr lang="en-US" b="0" i="0" dirty="0">
                <a:solidFill>
                  <a:srgbClr val="000000"/>
                </a:solidFill>
                <a:effectLst/>
                <a:latin typeface="Helvetica-FF"/>
              </a:rPr>
              <a:t> </a:t>
            </a:r>
            <a:r>
              <a:rPr lang="en-US" b="0" i="0" dirty="0" err="1">
                <a:solidFill>
                  <a:srgbClr val="000000"/>
                </a:solidFill>
                <a:effectLst/>
                <a:latin typeface="Helvetica-FF"/>
              </a:rPr>
              <a:t>lahir</a:t>
            </a:r>
            <a:r>
              <a:rPr lang="en-US" b="0" i="0" dirty="0">
                <a:solidFill>
                  <a:srgbClr val="000000"/>
                </a:solidFill>
                <a:effectLst/>
                <a:latin typeface="Helvetica-FF"/>
              </a:rPr>
              <a:t> di India pada 1500-an M </a:t>
            </a:r>
            <a:r>
              <a:rPr lang="en-US" b="0" i="0" dirty="0" err="1">
                <a:solidFill>
                  <a:srgbClr val="000000"/>
                </a:solidFill>
                <a:effectLst/>
                <a:latin typeface="Helvetica-FF"/>
              </a:rPr>
              <a:t>dari</a:t>
            </a:r>
            <a:r>
              <a:rPr lang="en-US" b="0" i="0" dirty="0">
                <a:solidFill>
                  <a:srgbClr val="000000"/>
                </a:solidFill>
                <a:effectLst/>
                <a:latin typeface="Helvetica-FF"/>
              </a:rPr>
              <a:t> </a:t>
            </a:r>
            <a:r>
              <a:rPr lang="en-US" b="0" i="0" dirty="0" err="1">
                <a:solidFill>
                  <a:srgbClr val="000000"/>
                </a:solidFill>
                <a:effectLst/>
                <a:latin typeface="Helvetica-FF"/>
              </a:rPr>
              <a:t>ajaran</a:t>
            </a:r>
            <a:r>
              <a:rPr lang="en-US" b="0" i="0" dirty="0">
                <a:solidFill>
                  <a:srgbClr val="000000"/>
                </a:solidFill>
                <a:effectLst/>
                <a:latin typeface="Helvetica-FF"/>
              </a:rPr>
              <a:t> Guru Nanak dan </a:t>
            </a:r>
            <a:r>
              <a:rPr lang="en-US" b="0" i="0" dirty="0" err="1">
                <a:solidFill>
                  <a:srgbClr val="000000"/>
                </a:solidFill>
                <a:effectLst/>
                <a:latin typeface="Helvetica-FF"/>
              </a:rPr>
              <a:t>sembilan</a:t>
            </a:r>
            <a:r>
              <a:rPr lang="en-US" b="0" i="0" dirty="0">
                <a:solidFill>
                  <a:srgbClr val="000000"/>
                </a:solidFill>
                <a:effectLst/>
                <a:latin typeface="Helvetica-FF"/>
              </a:rPr>
              <a:t> </a:t>
            </a:r>
            <a:r>
              <a:rPr lang="en-US" b="0" i="0" dirty="0" err="1">
                <a:solidFill>
                  <a:srgbClr val="000000"/>
                </a:solidFill>
                <a:effectLst/>
                <a:latin typeface="Helvetica-FF"/>
              </a:rPr>
              <a:t>penerusnya</a:t>
            </a:r>
            <a:r>
              <a:rPr lang="en-US" b="0" i="0" dirty="0">
                <a:solidFill>
                  <a:srgbClr val="000000"/>
                </a:solidFill>
                <a:effectLst/>
                <a:latin typeface="Helvetica-FF"/>
              </a:rPr>
              <a:t>.</a:t>
            </a:r>
          </a:p>
          <a:p>
            <a:pPr algn="just"/>
            <a:r>
              <a:rPr lang="en-US" b="0" i="0" dirty="0">
                <a:solidFill>
                  <a:srgbClr val="000000"/>
                </a:solidFill>
                <a:effectLst/>
                <a:latin typeface="Helvetica-FF"/>
              </a:rPr>
              <a:t>7.Yudaisme</a:t>
            </a:r>
            <a:br>
              <a:rPr lang="en-US" dirty="0"/>
            </a:br>
            <a:r>
              <a:rPr lang="en-US" b="0" i="0" dirty="0">
                <a:solidFill>
                  <a:srgbClr val="000000"/>
                </a:solidFill>
                <a:effectLst/>
                <a:latin typeface="Helvetica-FF"/>
              </a:rPr>
              <a:t>Agama </a:t>
            </a:r>
            <a:r>
              <a:rPr lang="en-US" b="0" i="0" dirty="0" err="1">
                <a:solidFill>
                  <a:srgbClr val="000000"/>
                </a:solidFill>
                <a:effectLst/>
                <a:latin typeface="Helvetica-FF"/>
              </a:rPr>
              <a:t>monoteistik</a:t>
            </a:r>
            <a:r>
              <a:rPr lang="en-US" b="0" i="0" dirty="0">
                <a:solidFill>
                  <a:srgbClr val="000000"/>
                </a:solidFill>
                <a:effectLst/>
                <a:latin typeface="Helvetica-FF"/>
              </a:rPr>
              <a:t> </a:t>
            </a:r>
            <a:r>
              <a:rPr lang="en-US" b="0" i="0" dirty="0" err="1">
                <a:solidFill>
                  <a:srgbClr val="000000"/>
                </a:solidFill>
                <a:effectLst/>
                <a:latin typeface="Helvetica-FF"/>
              </a:rPr>
              <a:t>ini</a:t>
            </a:r>
            <a:r>
              <a:rPr lang="en-US" b="0" i="0" dirty="0">
                <a:solidFill>
                  <a:srgbClr val="000000"/>
                </a:solidFill>
                <a:effectLst/>
                <a:latin typeface="Helvetica-FF"/>
              </a:rPr>
              <a:t> </a:t>
            </a:r>
            <a:r>
              <a:rPr lang="en-US" b="0" i="0" dirty="0" err="1">
                <a:solidFill>
                  <a:srgbClr val="000000"/>
                </a:solidFill>
                <a:effectLst/>
                <a:latin typeface="Helvetica-FF"/>
              </a:rPr>
              <a:t>muncul</a:t>
            </a:r>
            <a:r>
              <a:rPr lang="en-US" b="0" i="0" dirty="0">
                <a:solidFill>
                  <a:srgbClr val="000000"/>
                </a:solidFill>
                <a:effectLst/>
                <a:latin typeface="Helvetica-FF"/>
              </a:rPr>
              <a:t> di Timur Tengah </a:t>
            </a:r>
            <a:r>
              <a:rPr lang="en-US" b="0" i="0" dirty="0" err="1">
                <a:solidFill>
                  <a:srgbClr val="000000"/>
                </a:solidFill>
                <a:effectLst/>
                <a:latin typeface="Helvetica-FF"/>
              </a:rPr>
              <a:t>sekitar</a:t>
            </a:r>
            <a:r>
              <a:rPr lang="en-US" b="0" i="0" dirty="0">
                <a:solidFill>
                  <a:srgbClr val="000000"/>
                </a:solidFill>
                <a:effectLst/>
                <a:latin typeface="Helvetica-FF"/>
              </a:rPr>
              <a:t> </a:t>
            </a:r>
            <a:r>
              <a:rPr lang="en-US" b="0" i="0" dirty="0" err="1">
                <a:solidFill>
                  <a:srgbClr val="000000"/>
                </a:solidFill>
                <a:effectLst/>
                <a:latin typeface="Helvetica-FF"/>
              </a:rPr>
              <a:t>abad</a:t>
            </a:r>
            <a:r>
              <a:rPr lang="en-US" b="0" i="0" dirty="0">
                <a:solidFill>
                  <a:srgbClr val="000000"/>
                </a:solidFill>
                <a:effectLst/>
                <a:latin typeface="Helvetica-FF"/>
              </a:rPr>
              <a:t> ke-8 SM </a:t>
            </a:r>
            <a:r>
              <a:rPr lang="en-US" b="0" i="0" dirty="0" err="1">
                <a:solidFill>
                  <a:srgbClr val="000000"/>
                </a:solidFill>
                <a:effectLst/>
                <a:latin typeface="Helvetica-FF"/>
              </a:rPr>
              <a:t>hingga</a:t>
            </a:r>
            <a:r>
              <a:rPr lang="en-US" b="0" i="0" dirty="0">
                <a:solidFill>
                  <a:srgbClr val="000000"/>
                </a:solidFill>
                <a:effectLst/>
                <a:latin typeface="Helvetica-FF"/>
              </a:rPr>
              <a:t> </a:t>
            </a:r>
            <a:r>
              <a:rPr lang="en-US" b="0" i="0" dirty="0" err="1">
                <a:solidFill>
                  <a:srgbClr val="000000"/>
                </a:solidFill>
                <a:effectLst/>
                <a:latin typeface="Helvetica-FF"/>
              </a:rPr>
              <a:t>memiliki</a:t>
            </a:r>
            <a:r>
              <a:rPr lang="en-US" b="0" i="0" dirty="0">
                <a:solidFill>
                  <a:srgbClr val="000000"/>
                </a:solidFill>
                <a:effectLst/>
                <a:latin typeface="Helvetica-FF"/>
              </a:rPr>
              <a:t> 14 </a:t>
            </a:r>
            <a:r>
              <a:rPr lang="en-US" b="0" i="0" dirty="0" err="1">
                <a:solidFill>
                  <a:srgbClr val="000000"/>
                </a:solidFill>
                <a:effectLst/>
                <a:latin typeface="Helvetica-FF"/>
              </a:rPr>
              <a:t>juta</a:t>
            </a:r>
            <a:r>
              <a:rPr lang="en-US" b="0" i="0" dirty="0">
                <a:solidFill>
                  <a:srgbClr val="000000"/>
                </a:solidFill>
                <a:effectLst/>
                <a:latin typeface="Helvetica-FF"/>
              </a:rPr>
              <a:t> </a:t>
            </a:r>
            <a:r>
              <a:rPr lang="en-US" b="0" i="0" dirty="0" err="1">
                <a:solidFill>
                  <a:srgbClr val="000000"/>
                </a:solidFill>
                <a:effectLst/>
                <a:latin typeface="Helvetica-FF"/>
              </a:rPr>
              <a:t>pemeluk</a:t>
            </a:r>
            <a:r>
              <a:rPr lang="en-US" b="0" i="0" dirty="0">
                <a:solidFill>
                  <a:srgbClr val="000000"/>
                </a:solidFill>
                <a:effectLst/>
                <a:latin typeface="Helvetica-FF"/>
              </a:rPr>
              <a:t>. </a:t>
            </a:r>
            <a:r>
              <a:rPr lang="en-US" b="0" i="0" dirty="0" err="1">
                <a:solidFill>
                  <a:srgbClr val="000000"/>
                </a:solidFill>
                <a:effectLst/>
                <a:latin typeface="Helvetica-FF"/>
              </a:rPr>
              <a:t>Saat</a:t>
            </a:r>
            <a:r>
              <a:rPr lang="en-US" b="0" i="0" dirty="0">
                <a:solidFill>
                  <a:srgbClr val="000000"/>
                </a:solidFill>
                <a:effectLst/>
                <a:latin typeface="Helvetica-FF"/>
              </a:rPr>
              <a:t> </a:t>
            </a:r>
            <a:r>
              <a:rPr lang="en-US" b="0" i="0" dirty="0" err="1">
                <a:solidFill>
                  <a:srgbClr val="000000"/>
                </a:solidFill>
                <a:effectLst/>
                <a:latin typeface="Helvetica-FF"/>
              </a:rPr>
              <a:t>ini</a:t>
            </a:r>
            <a:r>
              <a:rPr lang="en-US" b="0" i="0" dirty="0">
                <a:solidFill>
                  <a:srgbClr val="000000"/>
                </a:solidFill>
                <a:effectLst/>
                <a:latin typeface="Helvetica-FF"/>
              </a:rPr>
              <a:t> </a:t>
            </a:r>
            <a:r>
              <a:rPr lang="en-US" b="0" i="0" dirty="0" err="1">
                <a:solidFill>
                  <a:srgbClr val="000000"/>
                </a:solidFill>
                <a:effectLst/>
                <a:latin typeface="Helvetica-FF"/>
              </a:rPr>
              <a:t>terdiri</a:t>
            </a:r>
            <a:r>
              <a:rPr lang="en-US" b="0" i="0" dirty="0">
                <a:solidFill>
                  <a:srgbClr val="000000"/>
                </a:solidFill>
                <a:effectLst/>
                <a:latin typeface="Helvetica-FF"/>
              </a:rPr>
              <a:t> </a:t>
            </a:r>
            <a:r>
              <a:rPr lang="en-US" b="0" i="0" dirty="0" err="1">
                <a:solidFill>
                  <a:srgbClr val="000000"/>
                </a:solidFill>
                <a:effectLst/>
                <a:latin typeface="Helvetica-FF"/>
              </a:rPr>
              <a:t>dari</a:t>
            </a:r>
            <a:r>
              <a:rPr lang="en-US" b="0" i="0" dirty="0">
                <a:solidFill>
                  <a:srgbClr val="000000"/>
                </a:solidFill>
                <a:effectLst/>
                <a:latin typeface="Helvetica-FF"/>
              </a:rPr>
              <a:t> </a:t>
            </a:r>
            <a:r>
              <a:rPr lang="en-US" b="0" i="0" dirty="0" err="1">
                <a:solidFill>
                  <a:srgbClr val="000000"/>
                </a:solidFill>
                <a:effectLst/>
                <a:latin typeface="Helvetica-FF"/>
              </a:rPr>
              <a:t>tiga</a:t>
            </a:r>
            <a:r>
              <a:rPr lang="en-US" b="0" i="0" dirty="0">
                <a:solidFill>
                  <a:srgbClr val="000000"/>
                </a:solidFill>
                <a:effectLst/>
                <a:latin typeface="Helvetica-FF"/>
              </a:rPr>
              <a:t> </a:t>
            </a:r>
            <a:r>
              <a:rPr lang="en-US" b="0" i="0" dirty="0" err="1">
                <a:solidFill>
                  <a:srgbClr val="000000"/>
                </a:solidFill>
                <a:effectLst/>
                <a:latin typeface="Helvetica-FF"/>
              </a:rPr>
              <a:t>cabang</a:t>
            </a:r>
            <a:r>
              <a:rPr lang="en-US" b="0" i="0" dirty="0">
                <a:solidFill>
                  <a:srgbClr val="000000"/>
                </a:solidFill>
                <a:effectLst/>
                <a:latin typeface="Helvetica-FF"/>
              </a:rPr>
              <a:t> </a:t>
            </a:r>
            <a:r>
              <a:rPr lang="en-US" b="0" i="0" dirty="0" err="1">
                <a:solidFill>
                  <a:srgbClr val="000000"/>
                </a:solidFill>
                <a:effectLst/>
                <a:latin typeface="Helvetica-FF"/>
              </a:rPr>
              <a:t>utama</a:t>
            </a:r>
            <a:r>
              <a:rPr lang="en-US" b="0" i="0" dirty="0">
                <a:solidFill>
                  <a:srgbClr val="000000"/>
                </a:solidFill>
                <a:effectLst/>
                <a:latin typeface="Helvetica-FF"/>
              </a:rPr>
              <a:t> </a:t>
            </a:r>
            <a:r>
              <a:rPr lang="en-US" b="0" i="0" dirty="0" err="1">
                <a:solidFill>
                  <a:srgbClr val="000000"/>
                </a:solidFill>
                <a:effectLst/>
                <a:latin typeface="Helvetica-FF"/>
              </a:rPr>
              <a:t>yakni</a:t>
            </a:r>
            <a:r>
              <a:rPr lang="en-US" b="0" i="0" dirty="0">
                <a:solidFill>
                  <a:srgbClr val="000000"/>
                </a:solidFill>
                <a:effectLst/>
                <a:latin typeface="Helvetica-FF"/>
              </a:rPr>
              <a:t>, </a:t>
            </a:r>
            <a:r>
              <a:rPr lang="en-US" b="0" i="0" dirty="0" err="1">
                <a:solidFill>
                  <a:srgbClr val="000000"/>
                </a:solidFill>
                <a:effectLst/>
                <a:latin typeface="Helvetica-FF"/>
              </a:rPr>
              <a:t>Yudaisme</a:t>
            </a:r>
            <a:r>
              <a:rPr lang="en-US" b="0" i="0" dirty="0">
                <a:solidFill>
                  <a:srgbClr val="000000"/>
                </a:solidFill>
                <a:effectLst/>
                <a:latin typeface="Helvetica-FF"/>
              </a:rPr>
              <a:t> </a:t>
            </a:r>
            <a:r>
              <a:rPr lang="en-US" b="0" i="0" dirty="0" err="1">
                <a:solidFill>
                  <a:srgbClr val="000000"/>
                </a:solidFill>
                <a:effectLst/>
                <a:latin typeface="Helvetica-FF"/>
              </a:rPr>
              <a:t>Ortodoks</a:t>
            </a:r>
            <a:r>
              <a:rPr lang="en-US" b="0" i="0" dirty="0">
                <a:solidFill>
                  <a:srgbClr val="000000"/>
                </a:solidFill>
                <a:effectLst/>
                <a:latin typeface="Helvetica-FF"/>
              </a:rPr>
              <a:t>, </a:t>
            </a:r>
            <a:r>
              <a:rPr lang="en-US" b="0" i="0" dirty="0" err="1">
                <a:solidFill>
                  <a:srgbClr val="000000"/>
                </a:solidFill>
                <a:effectLst/>
                <a:latin typeface="Helvetica-FF"/>
              </a:rPr>
              <a:t>Yudaisme</a:t>
            </a:r>
            <a:r>
              <a:rPr lang="en-US" b="0" i="0" dirty="0">
                <a:solidFill>
                  <a:srgbClr val="000000"/>
                </a:solidFill>
                <a:effectLst/>
                <a:latin typeface="Helvetica-FF"/>
              </a:rPr>
              <a:t> </a:t>
            </a:r>
            <a:r>
              <a:rPr lang="en-US" b="0" i="0" dirty="0" err="1">
                <a:solidFill>
                  <a:srgbClr val="000000"/>
                </a:solidFill>
                <a:effectLst/>
                <a:latin typeface="Helvetica-FF"/>
              </a:rPr>
              <a:t>Konservatif</a:t>
            </a:r>
            <a:r>
              <a:rPr lang="en-US" b="0" i="0" dirty="0">
                <a:solidFill>
                  <a:srgbClr val="000000"/>
                </a:solidFill>
                <a:effectLst/>
                <a:latin typeface="Helvetica-FF"/>
              </a:rPr>
              <a:t>, dan </a:t>
            </a:r>
            <a:r>
              <a:rPr lang="en-US" b="0" i="0" dirty="0" err="1">
                <a:solidFill>
                  <a:srgbClr val="000000"/>
                </a:solidFill>
                <a:effectLst/>
                <a:latin typeface="Helvetica-FF"/>
              </a:rPr>
              <a:t>Yudaisme</a:t>
            </a:r>
            <a:r>
              <a:rPr lang="en-US" b="0" i="0" dirty="0">
                <a:solidFill>
                  <a:srgbClr val="000000"/>
                </a:solidFill>
                <a:effectLst/>
                <a:latin typeface="Helvetica-FF"/>
              </a:rPr>
              <a:t> </a:t>
            </a:r>
            <a:r>
              <a:rPr lang="en-US" b="0" i="0" dirty="0" err="1">
                <a:solidFill>
                  <a:srgbClr val="000000"/>
                </a:solidFill>
                <a:effectLst/>
                <a:latin typeface="Helvetica-FF"/>
              </a:rPr>
              <a:t>Reformasi</a:t>
            </a:r>
            <a:r>
              <a:rPr lang="en-US" b="0" i="0" dirty="0">
                <a:solidFill>
                  <a:srgbClr val="000000"/>
                </a:solidFill>
                <a:effectLst/>
                <a:latin typeface="Helvetica-FF"/>
              </a:rPr>
              <a:t>.</a:t>
            </a:r>
          </a:p>
          <a:p>
            <a:pPr algn="just"/>
            <a:r>
              <a:rPr lang="en-US" b="0" i="0" dirty="0">
                <a:solidFill>
                  <a:srgbClr val="000000"/>
                </a:solidFill>
                <a:effectLst/>
                <a:latin typeface="Helvetica-FF"/>
              </a:rPr>
              <a:t>8.Taoisme</a:t>
            </a:r>
            <a:br>
              <a:rPr lang="en-US" dirty="0"/>
            </a:br>
            <a:r>
              <a:rPr lang="en-US" b="0" i="0" dirty="0" err="1">
                <a:solidFill>
                  <a:srgbClr val="000000"/>
                </a:solidFill>
                <a:effectLst/>
                <a:latin typeface="Helvetica-FF"/>
              </a:rPr>
              <a:t>Taoisme</a:t>
            </a:r>
            <a:r>
              <a:rPr lang="en-US" b="0" i="0" dirty="0">
                <a:solidFill>
                  <a:srgbClr val="000000"/>
                </a:solidFill>
                <a:effectLst/>
                <a:latin typeface="Helvetica-FF"/>
              </a:rPr>
              <a:t> </a:t>
            </a:r>
            <a:r>
              <a:rPr lang="en-US" b="0" i="0" dirty="0" err="1">
                <a:solidFill>
                  <a:srgbClr val="000000"/>
                </a:solidFill>
                <a:effectLst/>
                <a:latin typeface="Helvetica-FF"/>
              </a:rPr>
              <a:t>adalah</a:t>
            </a:r>
            <a:r>
              <a:rPr lang="en-US" b="0" i="0" dirty="0">
                <a:solidFill>
                  <a:srgbClr val="000000"/>
                </a:solidFill>
                <a:effectLst/>
                <a:latin typeface="Helvetica-FF"/>
              </a:rPr>
              <a:t> agama </a:t>
            </a:r>
            <a:r>
              <a:rPr lang="en-US" b="0" i="0" dirty="0" err="1">
                <a:solidFill>
                  <a:srgbClr val="000000"/>
                </a:solidFill>
                <a:effectLst/>
                <a:latin typeface="Helvetica-FF"/>
              </a:rPr>
              <a:t>rakyat</a:t>
            </a:r>
            <a:r>
              <a:rPr lang="en-US" b="0" i="0" dirty="0">
                <a:solidFill>
                  <a:srgbClr val="000000"/>
                </a:solidFill>
                <a:effectLst/>
                <a:latin typeface="Helvetica-FF"/>
              </a:rPr>
              <a:t> </a:t>
            </a:r>
            <a:r>
              <a:rPr lang="en-US" b="0" i="0" dirty="0" err="1">
                <a:solidFill>
                  <a:srgbClr val="000000"/>
                </a:solidFill>
                <a:effectLst/>
                <a:latin typeface="Helvetica-FF"/>
              </a:rPr>
              <a:t>terbesar</a:t>
            </a:r>
            <a:r>
              <a:rPr lang="en-US" b="0" i="0" dirty="0">
                <a:solidFill>
                  <a:srgbClr val="000000"/>
                </a:solidFill>
                <a:effectLst/>
                <a:latin typeface="Helvetica-FF"/>
              </a:rPr>
              <a:t> </a:t>
            </a:r>
            <a:r>
              <a:rPr lang="en-US" b="0" i="0" dirty="0" err="1">
                <a:solidFill>
                  <a:srgbClr val="000000"/>
                </a:solidFill>
                <a:effectLst/>
                <a:latin typeface="Helvetica-FF"/>
              </a:rPr>
              <a:t>selanjutnya</a:t>
            </a:r>
            <a:r>
              <a:rPr lang="en-US" b="0" i="0" dirty="0">
                <a:solidFill>
                  <a:srgbClr val="000000"/>
                </a:solidFill>
                <a:effectLst/>
                <a:latin typeface="Helvetica-FF"/>
              </a:rPr>
              <a:t> yang </a:t>
            </a:r>
            <a:r>
              <a:rPr lang="en-US" b="0" i="0" dirty="0" err="1">
                <a:solidFill>
                  <a:srgbClr val="000000"/>
                </a:solidFill>
                <a:effectLst/>
                <a:latin typeface="Helvetica-FF"/>
              </a:rPr>
              <a:t>berkembang</a:t>
            </a:r>
            <a:r>
              <a:rPr lang="en-US" b="0" i="0" dirty="0">
                <a:solidFill>
                  <a:srgbClr val="000000"/>
                </a:solidFill>
                <a:effectLst/>
                <a:latin typeface="Helvetica-FF"/>
              </a:rPr>
              <a:t> di </a:t>
            </a:r>
            <a:r>
              <a:rPr lang="en-US" b="0" i="0" dirty="0" err="1">
                <a:solidFill>
                  <a:srgbClr val="000000"/>
                </a:solidFill>
                <a:effectLst/>
                <a:latin typeface="Helvetica-FF"/>
              </a:rPr>
              <a:t>Cina</a:t>
            </a:r>
            <a:r>
              <a:rPr lang="en-US" b="0" i="0" dirty="0">
                <a:solidFill>
                  <a:srgbClr val="000000"/>
                </a:solidFill>
                <a:effectLst/>
                <a:latin typeface="Helvetica-FF"/>
              </a:rPr>
              <a:t> </a:t>
            </a:r>
            <a:r>
              <a:rPr lang="en-US" b="0" i="0" dirty="0" err="1">
                <a:solidFill>
                  <a:srgbClr val="000000"/>
                </a:solidFill>
                <a:effectLst/>
                <a:latin typeface="Helvetica-FF"/>
              </a:rPr>
              <a:t>sejak</a:t>
            </a:r>
            <a:r>
              <a:rPr lang="en-US" b="0" i="0" dirty="0">
                <a:solidFill>
                  <a:srgbClr val="000000"/>
                </a:solidFill>
                <a:effectLst/>
                <a:latin typeface="Helvetica-FF"/>
              </a:rPr>
              <a:t> </a:t>
            </a:r>
            <a:r>
              <a:rPr lang="en-US" b="0" i="0" dirty="0" err="1">
                <a:solidFill>
                  <a:srgbClr val="000000"/>
                </a:solidFill>
                <a:effectLst/>
                <a:latin typeface="Helvetica-FF"/>
              </a:rPr>
              <a:t>lebih</a:t>
            </a:r>
            <a:r>
              <a:rPr lang="en-US" b="0" i="0" dirty="0">
                <a:solidFill>
                  <a:srgbClr val="000000"/>
                </a:solidFill>
                <a:effectLst/>
                <a:latin typeface="Helvetica-FF"/>
              </a:rPr>
              <a:t> </a:t>
            </a:r>
            <a:r>
              <a:rPr lang="en-US" b="0" i="0" dirty="0" err="1">
                <a:solidFill>
                  <a:srgbClr val="000000"/>
                </a:solidFill>
                <a:effectLst/>
                <a:latin typeface="Helvetica-FF"/>
              </a:rPr>
              <a:t>dari</a:t>
            </a:r>
            <a:r>
              <a:rPr lang="en-US" b="0" i="0" dirty="0">
                <a:solidFill>
                  <a:srgbClr val="000000"/>
                </a:solidFill>
                <a:effectLst/>
                <a:latin typeface="Helvetica-FF"/>
              </a:rPr>
              <a:t> 2.000 </a:t>
            </a:r>
            <a:r>
              <a:rPr lang="en-US" b="0" i="0" dirty="0" err="1">
                <a:solidFill>
                  <a:srgbClr val="000000"/>
                </a:solidFill>
                <a:effectLst/>
                <a:latin typeface="Helvetica-FF"/>
              </a:rPr>
              <a:t>tahun</a:t>
            </a:r>
            <a:r>
              <a:rPr lang="en-US" b="0" i="0" dirty="0">
                <a:solidFill>
                  <a:srgbClr val="000000"/>
                </a:solidFill>
                <a:effectLst/>
                <a:latin typeface="Helvetica-FF"/>
              </a:rPr>
              <a:t> yang </a:t>
            </a:r>
            <a:r>
              <a:rPr lang="en-US" b="0" i="0" dirty="0" err="1">
                <a:solidFill>
                  <a:srgbClr val="000000"/>
                </a:solidFill>
                <a:effectLst/>
                <a:latin typeface="Helvetica-FF"/>
              </a:rPr>
              <a:t>lalu</a:t>
            </a:r>
            <a:r>
              <a:rPr lang="en-US" b="0" i="0" dirty="0">
                <a:solidFill>
                  <a:srgbClr val="000000"/>
                </a:solidFill>
                <a:effectLst/>
                <a:latin typeface="Helvetica-FF"/>
              </a:rPr>
              <a:t>. </a:t>
            </a:r>
            <a:r>
              <a:rPr lang="en-US" b="0" i="0" dirty="0" err="1">
                <a:solidFill>
                  <a:srgbClr val="000000"/>
                </a:solidFill>
                <a:effectLst/>
                <a:latin typeface="Helvetica-FF"/>
              </a:rPr>
              <a:t>Jumlah</a:t>
            </a:r>
            <a:r>
              <a:rPr lang="en-US" b="0" i="0" dirty="0">
                <a:solidFill>
                  <a:srgbClr val="000000"/>
                </a:solidFill>
                <a:effectLst/>
                <a:latin typeface="Helvetica-FF"/>
              </a:rPr>
              <a:t> </a:t>
            </a:r>
            <a:r>
              <a:rPr lang="en-US" b="0" i="0" dirty="0" err="1">
                <a:solidFill>
                  <a:srgbClr val="000000"/>
                </a:solidFill>
                <a:effectLst/>
                <a:latin typeface="Helvetica-FF"/>
              </a:rPr>
              <a:t>pemeluknya</a:t>
            </a:r>
            <a:r>
              <a:rPr lang="en-US" b="0" i="0" dirty="0">
                <a:solidFill>
                  <a:srgbClr val="000000"/>
                </a:solidFill>
                <a:effectLst/>
                <a:latin typeface="Helvetica-FF"/>
              </a:rPr>
              <a:t> </a:t>
            </a:r>
            <a:r>
              <a:rPr lang="en-US" b="0" i="0" dirty="0" err="1">
                <a:solidFill>
                  <a:srgbClr val="000000"/>
                </a:solidFill>
                <a:effectLst/>
                <a:latin typeface="Helvetica-FF"/>
              </a:rPr>
              <a:t>sudah</a:t>
            </a:r>
            <a:r>
              <a:rPr lang="en-US" b="0" i="0" dirty="0">
                <a:solidFill>
                  <a:srgbClr val="000000"/>
                </a:solidFill>
                <a:effectLst/>
                <a:latin typeface="Helvetica-FF"/>
              </a:rPr>
              <a:t> </a:t>
            </a:r>
            <a:r>
              <a:rPr lang="en-US" b="0" i="0" dirty="0" err="1">
                <a:solidFill>
                  <a:srgbClr val="000000"/>
                </a:solidFill>
                <a:effectLst/>
                <a:latin typeface="Helvetica-FF"/>
              </a:rPr>
              <a:t>mencapai</a:t>
            </a:r>
            <a:r>
              <a:rPr lang="en-US" b="0" i="0" dirty="0">
                <a:solidFill>
                  <a:srgbClr val="000000"/>
                </a:solidFill>
                <a:effectLst/>
                <a:latin typeface="Helvetica-FF"/>
              </a:rPr>
              <a:t> 12 </a:t>
            </a:r>
            <a:r>
              <a:rPr lang="en-US" b="0" i="0" dirty="0" err="1">
                <a:solidFill>
                  <a:srgbClr val="000000"/>
                </a:solidFill>
                <a:effectLst/>
                <a:latin typeface="Helvetica-FF"/>
              </a:rPr>
              <a:t>juta</a:t>
            </a:r>
            <a:r>
              <a:rPr lang="en-US" b="0" i="0" dirty="0">
                <a:solidFill>
                  <a:srgbClr val="000000"/>
                </a:solidFill>
                <a:effectLst/>
                <a:latin typeface="Helvetica-FF"/>
              </a:rPr>
              <a:t> </a:t>
            </a:r>
            <a:r>
              <a:rPr lang="en-US" b="0" i="0" dirty="0" err="1">
                <a:solidFill>
                  <a:srgbClr val="000000"/>
                </a:solidFill>
                <a:effectLst/>
                <a:latin typeface="Helvetica-FF"/>
              </a:rPr>
              <a:t>pengikut</a:t>
            </a:r>
            <a:r>
              <a:rPr lang="en-US" b="0" i="0" dirty="0">
                <a:solidFill>
                  <a:srgbClr val="000000"/>
                </a:solidFill>
                <a:effectLst/>
                <a:latin typeface="Helvetica-FF"/>
              </a:rPr>
              <a:t>.</a:t>
            </a:r>
            <a:br>
              <a:rPr lang="en-US" dirty="0"/>
            </a:br>
            <a:endParaRPr lang="en-US" dirty="0"/>
          </a:p>
        </p:txBody>
      </p:sp>
      <p:cxnSp>
        <p:nvCxnSpPr>
          <p:cNvPr id="6" name="Connector: Elbow 5">
            <a:extLst>
              <a:ext uri="{FF2B5EF4-FFF2-40B4-BE49-F238E27FC236}">
                <a16:creationId xmlns:a16="http://schemas.microsoft.com/office/drawing/2014/main" id="{A87072FB-987C-46A2-A4A7-055C0740604A}"/>
              </a:ext>
            </a:extLst>
          </p:cNvPr>
          <p:cNvCxnSpPr>
            <a:cxnSpLocks/>
          </p:cNvCxnSpPr>
          <p:nvPr/>
        </p:nvCxnSpPr>
        <p:spPr>
          <a:xfrm rot="16200000" flipV="1">
            <a:off x="-1303867" y="2633135"/>
            <a:ext cx="6917267" cy="1955800"/>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8E61EB69-B93C-4759-8A21-D29C4E30AA55}"/>
              </a:ext>
            </a:extLst>
          </p:cNvPr>
          <p:cNvCxnSpPr>
            <a:cxnSpLocks/>
          </p:cNvCxnSpPr>
          <p:nvPr/>
        </p:nvCxnSpPr>
        <p:spPr>
          <a:xfrm rot="16200000" flipH="1">
            <a:off x="7260166" y="2027765"/>
            <a:ext cx="6858001" cy="2802467"/>
          </a:xfrm>
          <a:prstGeom prst="bentConnector3">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Flowchart: Magnetic Disk 12">
            <a:extLst>
              <a:ext uri="{FF2B5EF4-FFF2-40B4-BE49-F238E27FC236}">
                <a16:creationId xmlns:a16="http://schemas.microsoft.com/office/drawing/2014/main" id="{E8FF3DCB-15B3-428E-A25A-D2D528C41A12}"/>
              </a:ext>
            </a:extLst>
          </p:cNvPr>
          <p:cNvSpPr/>
          <p:nvPr/>
        </p:nvSpPr>
        <p:spPr>
          <a:xfrm>
            <a:off x="0" y="62453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Magnetic Disk 13">
            <a:extLst>
              <a:ext uri="{FF2B5EF4-FFF2-40B4-BE49-F238E27FC236}">
                <a16:creationId xmlns:a16="http://schemas.microsoft.com/office/drawing/2014/main" id="{29030074-75C5-4B10-891F-C4BAA29D116D}"/>
              </a:ext>
            </a:extLst>
          </p:cNvPr>
          <p:cNvSpPr/>
          <p:nvPr/>
        </p:nvSpPr>
        <p:spPr>
          <a:xfrm>
            <a:off x="1032933" y="62453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Magnetic Disk 14">
            <a:extLst>
              <a:ext uri="{FF2B5EF4-FFF2-40B4-BE49-F238E27FC236}">
                <a16:creationId xmlns:a16="http://schemas.microsoft.com/office/drawing/2014/main" id="{CEAC9CA8-6EEA-401F-A95B-7C6C29931437}"/>
              </a:ext>
            </a:extLst>
          </p:cNvPr>
          <p:cNvSpPr/>
          <p:nvPr/>
        </p:nvSpPr>
        <p:spPr>
          <a:xfrm>
            <a:off x="2065868" y="6245351"/>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a:extLst>
              <a:ext uri="{FF2B5EF4-FFF2-40B4-BE49-F238E27FC236}">
                <a16:creationId xmlns:a16="http://schemas.microsoft.com/office/drawing/2014/main" id="{B60FCCCB-E51F-448D-8006-8AF5F266AF54}"/>
              </a:ext>
            </a:extLst>
          </p:cNvPr>
          <p:cNvSpPr/>
          <p:nvPr/>
        </p:nvSpPr>
        <p:spPr>
          <a:xfrm>
            <a:off x="1566333" y="57881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Magnetic Disk 16">
            <a:extLst>
              <a:ext uri="{FF2B5EF4-FFF2-40B4-BE49-F238E27FC236}">
                <a16:creationId xmlns:a16="http://schemas.microsoft.com/office/drawing/2014/main" id="{561B7E36-A500-4297-95BC-5E3F8B7420A9}"/>
              </a:ext>
            </a:extLst>
          </p:cNvPr>
          <p:cNvSpPr/>
          <p:nvPr/>
        </p:nvSpPr>
        <p:spPr>
          <a:xfrm>
            <a:off x="457200" y="57881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a:extLst>
              <a:ext uri="{FF2B5EF4-FFF2-40B4-BE49-F238E27FC236}">
                <a16:creationId xmlns:a16="http://schemas.microsoft.com/office/drawing/2014/main" id="{E27D7CE0-C7F0-4CD5-8CAB-AE38EAF85551}"/>
              </a:ext>
            </a:extLst>
          </p:cNvPr>
          <p:cNvSpPr/>
          <p:nvPr/>
        </p:nvSpPr>
        <p:spPr>
          <a:xfrm>
            <a:off x="977900" y="52716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gnetic Disk 18">
            <a:extLst>
              <a:ext uri="{FF2B5EF4-FFF2-40B4-BE49-F238E27FC236}">
                <a16:creationId xmlns:a16="http://schemas.microsoft.com/office/drawing/2014/main" id="{36AA5304-D8F7-4590-BE70-E0E711C4FD57}"/>
              </a:ext>
            </a:extLst>
          </p:cNvPr>
          <p:cNvSpPr/>
          <p:nvPr/>
        </p:nvSpPr>
        <p:spPr>
          <a:xfrm>
            <a:off x="459318" y="48144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a:extLst>
              <a:ext uri="{FF2B5EF4-FFF2-40B4-BE49-F238E27FC236}">
                <a16:creationId xmlns:a16="http://schemas.microsoft.com/office/drawing/2014/main" id="{7AEE79AC-3C09-45AD-BEF3-A6285D973CB6}"/>
              </a:ext>
            </a:extLst>
          </p:cNvPr>
          <p:cNvSpPr/>
          <p:nvPr/>
        </p:nvSpPr>
        <p:spPr>
          <a:xfrm>
            <a:off x="1483783" y="48144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a:extLst>
              <a:ext uri="{FF2B5EF4-FFF2-40B4-BE49-F238E27FC236}">
                <a16:creationId xmlns:a16="http://schemas.microsoft.com/office/drawing/2014/main" id="{56771FA2-D4A3-4DA5-88A5-9FA60CD30FA2}"/>
              </a:ext>
            </a:extLst>
          </p:cNvPr>
          <p:cNvSpPr/>
          <p:nvPr/>
        </p:nvSpPr>
        <p:spPr>
          <a:xfrm>
            <a:off x="9287933" y="6245351"/>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Magnetic Disk 21">
            <a:extLst>
              <a:ext uri="{FF2B5EF4-FFF2-40B4-BE49-F238E27FC236}">
                <a16:creationId xmlns:a16="http://schemas.microsoft.com/office/drawing/2014/main" id="{DBFB92F6-7877-4DE1-9EC6-69A95E6CB5B0}"/>
              </a:ext>
            </a:extLst>
          </p:cNvPr>
          <p:cNvSpPr/>
          <p:nvPr/>
        </p:nvSpPr>
        <p:spPr>
          <a:xfrm>
            <a:off x="10367433" y="5998296"/>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Magnetic Disk 22">
            <a:extLst>
              <a:ext uri="{FF2B5EF4-FFF2-40B4-BE49-F238E27FC236}">
                <a16:creationId xmlns:a16="http://schemas.microsoft.com/office/drawing/2014/main" id="{2626F019-D87B-41A3-A6F5-FF2C8DE31949}"/>
              </a:ext>
            </a:extLst>
          </p:cNvPr>
          <p:cNvSpPr/>
          <p:nvPr/>
        </p:nvSpPr>
        <p:spPr>
          <a:xfrm>
            <a:off x="11258550" y="6304620"/>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8283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763A7F8-ADE3-4067-985C-85E4E5A56968}"/>
              </a:ext>
            </a:extLst>
          </p:cNvPr>
          <p:cNvSpPr>
            <a:spLocks noGrp="1"/>
          </p:cNvSpPr>
          <p:nvPr>
            <p:ph type="body" sz="half" idx="2"/>
          </p:nvPr>
        </p:nvSpPr>
        <p:spPr>
          <a:xfrm>
            <a:off x="3132667" y="1241487"/>
            <a:ext cx="6155266" cy="5310188"/>
          </a:xfrm>
        </p:spPr>
        <p:txBody>
          <a:bodyPr>
            <a:normAutofit/>
          </a:bodyPr>
          <a:lstStyle/>
          <a:p>
            <a:pPr algn="just"/>
            <a:r>
              <a:rPr lang="en-US" b="0" i="0" dirty="0">
                <a:solidFill>
                  <a:srgbClr val="000000"/>
                </a:solidFill>
                <a:effectLst/>
                <a:latin typeface="Helvetica-FF"/>
              </a:rPr>
              <a:t>9.Muisme</a:t>
            </a:r>
            <a:br>
              <a:rPr lang="en-US" dirty="0"/>
            </a:br>
            <a:r>
              <a:rPr lang="en-US" b="0" i="0" dirty="0" err="1">
                <a:solidFill>
                  <a:srgbClr val="000000"/>
                </a:solidFill>
                <a:effectLst/>
                <a:latin typeface="Helvetica-FF"/>
              </a:rPr>
              <a:t>Selanjutnya</a:t>
            </a:r>
            <a:r>
              <a:rPr lang="en-US" b="0" i="0" dirty="0">
                <a:solidFill>
                  <a:srgbClr val="000000"/>
                </a:solidFill>
                <a:effectLst/>
                <a:latin typeface="Helvetica-FF"/>
              </a:rPr>
              <a:t>, </a:t>
            </a:r>
            <a:r>
              <a:rPr lang="en-US" b="0" i="0" dirty="0" err="1">
                <a:solidFill>
                  <a:srgbClr val="000000"/>
                </a:solidFill>
                <a:effectLst/>
                <a:latin typeface="Helvetica-FF"/>
              </a:rPr>
              <a:t>ada</a:t>
            </a:r>
            <a:r>
              <a:rPr lang="en-US" b="0" i="0" dirty="0">
                <a:solidFill>
                  <a:srgbClr val="000000"/>
                </a:solidFill>
                <a:effectLst/>
                <a:latin typeface="Helvetica-FF"/>
              </a:rPr>
              <a:t> </a:t>
            </a:r>
            <a:r>
              <a:rPr lang="en-US" b="0" i="0" dirty="0" err="1">
                <a:solidFill>
                  <a:srgbClr val="000000"/>
                </a:solidFill>
                <a:effectLst/>
                <a:latin typeface="Helvetica-FF"/>
              </a:rPr>
              <a:t>Muisme</a:t>
            </a:r>
            <a:r>
              <a:rPr lang="en-US" b="0" i="0" dirty="0">
                <a:solidFill>
                  <a:srgbClr val="000000"/>
                </a:solidFill>
                <a:effectLst/>
                <a:latin typeface="Helvetica-FF"/>
              </a:rPr>
              <a:t> </a:t>
            </a:r>
            <a:r>
              <a:rPr lang="en-US" b="0" i="0" dirty="0" err="1">
                <a:solidFill>
                  <a:srgbClr val="000000"/>
                </a:solidFill>
                <a:effectLst/>
                <a:latin typeface="Helvetica-FF"/>
              </a:rPr>
              <a:t>sebagai</a:t>
            </a:r>
            <a:r>
              <a:rPr lang="en-US" b="0" i="0" dirty="0">
                <a:solidFill>
                  <a:srgbClr val="000000"/>
                </a:solidFill>
                <a:effectLst/>
                <a:latin typeface="Helvetica-FF"/>
              </a:rPr>
              <a:t> salah </a:t>
            </a:r>
            <a:r>
              <a:rPr lang="en-US" b="0" i="0" dirty="0" err="1">
                <a:solidFill>
                  <a:srgbClr val="000000"/>
                </a:solidFill>
                <a:effectLst/>
                <a:latin typeface="Helvetica-FF"/>
              </a:rPr>
              <a:t>satu</a:t>
            </a:r>
            <a:r>
              <a:rPr lang="en-US" b="0" i="0" dirty="0">
                <a:solidFill>
                  <a:srgbClr val="000000"/>
                </a:solidFill>
                <a:effectLst/>
                <a:latin typeface="Helvetica-FF"/>
              </a:rPr>
              <a:t> agama </a:t>
            </a:r>
            <a:r>
              <a:rPr lang="en-US" b="0" i="0" dirty="0" err="1">
                <a:solidFill>
                  <a:srgbClr val="000000"/>
                </a:solidFill>
                <a:effectLst/>
                <a:latin typeface="Helvetica-FF"/>
              </a:rPr>
              <a:t>tertua</a:t>
            </a:r>
            <a:r>
              <a:rPr lang="en-US" b="0" i="0" dirty="0">
                <a:solidFill>
                  <a:srgbClr val="000000"/>
                </a:solidFill>
                <a:effectLst/>
                <a:latin typeface="Helvetica-FF"/>
              </a:rPr>
              <a:t> di dunia </a:t>
            </a:r>
            <a:r>
              <a:rPr lang="en-US" b="0" i="0" dirty="0" err="1">
                <a:solidFill>
                  <a:srgbClr val="000000"/>
                </a:solidFill>
                <a:effectLst/>
                <a:latin typeface="Helvetica-FF"/>
              </a:rPr>
              <a:t>dengan</a:t>
            </a:r>
            <a:r>
              <a:rPr lang="en-US" b="0" i="0" dirty="0">
                <a:solidFill>
                  <a:srgbClr val="000000"/>
                </a:solidFill>
                <a:effectLst/>
                <a:latin typeface="Helvetica-FF"/>
              </a:rPr>
              <a:t> 10 </a:t>
            </a:r>
            <a:r>
              <a:rPr lang="en-US" b="0" i="0" dirty="0" err="1">
                <a:solidFill>
                  <a:srgbClr val="000000"/>
                </a:solidFill>
                <a:effectLst/>
                <a:latin typeface="Helvetica-FF"/>
              </a:rPr>
              <a:t>juta</a:t>
            </a:r>
            <a:r>
              <a:rPr lang="en-US" b="0" i="0" dirty="0">
                <a:solidFill>
                  <a:srgbClr val="000000"/>
                </a:solidFill>
                <a:effectLst/>
                <a:latin typeface="Helvetica-FF"/>
              </a:rPr>
              <a:t> </a:t>
            </a:r>
            <a:r>
              <a:rPr lang="en-US" b="0" i="0" dirty="0" err="1">
                <a:solidFill>
                  <a:srgbClr val="000000"/>
                </a:solidFill>
                <a:effectLst/>
                <a:latin typeface="Helvetica-FF"/>
              </a:rPr>
              <a:t>pengikut</a:t>
            </a:r>
            <a:r>
              <a:rPr lang="en-US" b="0" i="0" dirty="0">
                <a:solidFill>
                  <a:srgbClr val="000000"/>
                </a:solidFill>
                <a:effectLst/>
                <a:latin typeface="Helvetica-FF"/>
              </a:rPr>
              <a:t>. </a:t>
            </a:r>
            <a:r>
              <a:rPr lang="en-US" b="0" i="0" dirty="0" err="1">
                <a:solidFill>
                  <a:srgbClr val="000000"/>
                </a:solidFill>
                <a:effectLst/>
                <a:latin typeface="Helvetica-FF"/>
              </a:rPr>
              <a:t>Kepercayaan</a:t>
            </a:r>
            <a:r>
              <a:rPr lang="en-US" b="0" i="0" dirty="0">
                <a:solidFill>
                  <a:srgbClr val="000000"/>
                </a:solidFill>
                <a:effectLst/>
                <a:latin typeface="Helvetica-FF"/>
              </a:rPr>
              <a:t> </a:t>
            </a:r>
            <a:r>
              <a:rPr lang="en-US" b="0" i="0" dirty="0" err="1">
                <a:solidFill>
                  <a:srgbClr val="000000"/>
                </a:solidFill>
                <a:effectLst/>
                <a:latin typeface="Helvetica-FF"/>
              </a:rPr>
              <a:t>ini</a:t>
            </a:r>
            <a:r>
              <a:rPr lang="en-US" b="0" i="0" dirty="0">
                <a:solidFill>
                  <a:srgbClr val="000000"/>
                </a:solidFill>
                <a:effectLst/>
                <a:latin typeface="Helvetica-FF"/>
              </a:rPr>
              <a:t> </a:t>
            </a:r>
            <a:r>
              <a:rPr lang="en-US" b="0" i="0" dirty="0" err="1">
                <a:solidFill>
                  <a:srgbClr val="000000"/>
                </a:solidFill>
                <a:effectLst/>
                <a:latin typeface="Helvetica-FF"/>
              </a:rPr>
              <a:t>terkait</a:t>
            </a:r>
            <a:r>
              <a:rPr lang="en-US" b="0" i="0" dirty="0">
                <a:solidFill>
                  <a:srgbClr val="000000"/>
                </a:solidFill>
                <a:effectLst/>
                <a:latin typeface="Helvetica-FF"/>
              </a:rPr>
              <a:t> </a:t>
            </a:r>
            <a:r>
              <a:rPr lang="en-US" b="0" i="0" dirty="0" err="1">
                <a:solidFill>
                  <a:srgbClr val="000000"/>
                </a:solidFill>
                <a:effectLst/>
                <a:latin typeface="Helvetica-FF"/>
              </a:rPr>
              <a:t>erat</a:t>
            </a:r>
            <a:r>
              <a:rPr lang="en-US" b="0" i="0" dirty="0">
                <a:solidFill>
                  <a:srgbClr val="000000"/>
                </a:solidFill>
                <a:effectLst/>
                <a:latin typeface="Helvetica-FF"/>
              </a:rPr>
              <a:t> </a:t>
            </a:r>
            <a:r>
              <a:rPr lang="en-US" b="0" i="0" dirty="0" err="1">
                <a:solidFill>
                  <a:srgbClr val="000000"/>
                </a:solidFill>
                <a:effectLst/>
                <a:latin typeface="Helvetica-FF"/>
              </a:rPr>
              <a:t>dengan</a:t>
            </a:r>
            <a:r>
              <a:rPr lang="en-US" b="0" i="0" dirty="0">
                <a:solidFill>
                  <a:srgbClr val="000000"/>
                </a:solidFill>
                <a:effectLst/>
                <a:latin typeface="Helvetica-FF"/>
              </a:rPr>
              <a:t> </a:t>
            </a:r>
            <a:r>
              <a:rPr lang="en-US" b="0" i="0" dirty="0" err="1">
                <a:solidFill>
                  <a:srgbClr val="000000"/>
                </a:solidFill>
                <a:effectLst/>
                <a:latin typeface="Helvetica-FF"/>
              </a:rPr>
              <a:t>budaya</a:t>
            </a:r>
            <a:r>
              <a:rPr lang="en-US" b="0" i="0" dirty="0">
                <a:solidFill>
                  <a:srgbClr val="000000"/>
                </a:solidFill>
                <a:effectLst/>
                <a:latin typeface="Helvetica-FF"/>
              </a:rPr>
              <a:t> dan </a:t>
            </a:r>
            <a:r>
              <a:rPr lang="en-US" b="0" i="0" dirty="0" err="1">
                <a:solidFill>
                  <a:srgbClr val="000000"/>
                </a:solidFill>
                <a:effectLst/>
                <a:latin typeface="Helvetica-FF"/>
              </a:rPr>
              <a:t>sejarah</a:t>
            </a:r>
            <a:r>
              <a:rPr lang="en-US" b="0" i="0" dirty="0">
                <a:solidFill>
                  <a:srgbClr val="000000"/>
                </a:solidFill>
                <a:effectLst/>
                <a:latin typeface="Helvetica-FF"/>
              </a:rPr>
              <a:t> </a:t>
            </a:r>
            <a:r>
              <a:rPr lang="en-US" b="0" i="0" dirty="0" err="1">
                <a:solidFill>
                  <a:srgbClr val="000000"/>
                </a:solidFill>
                <a:effectLst/>
                <a:latin typeface="Helvetica-FF"/>
              </a:rPr>
              <a:t>tradisional</a:t>
            </a:r>
            <a:r>
              <a:rPr lang="en-US" b="0" i="0" dirty="0">
                <a:solidFill>
                  <a:srgbClr val="000000"/>
                </a:solidFill>
                <a:effectLst/>
                <a:latin typeface="Helvetica-FF"/>
              </a:rPr>
              <a:t> Korea dan juga </a:t>
            </a:r>
            <a:r>
              <a:rPr lang="en-US" b="0" i="0" dirty="0" err="1">
                <a:solidFill>
                  <a:srgbClr val="000000"/>
                </a:solidFill>
                <a:effectLst/>
                <a:latin typeface="Helvetica-FF"/>
              </a:rPr>
              <a:t>dikenal</a:t>
            </a:r>
            <a:r>
              <a:rPr lang="en-US" b="0" i="0" dirty="0">
                <a:solidFill>
                  <a:srgbClr val="000000"/>
                </a:solidFill>
                <a:effectLst/>
                <a:latin typeface="Helvetica-FF"/>
              </a:rPr>
              <a:t> </a:t>
            </a:r>
            <a:r>
              <a:rPr lang="en-US" b="0" i="0" dirty="0" err="1">
                <a:solidFill>
                  <a:srgbClr val="000000"/>
                </a:solidFill>
                <a:effectLst/>
                <a:latin typeface="Helvetica-FF"/>
              </a:rPr>
              <a:t>sebagai</a:t>
            </a:r>
            <a:r>
              <a:rPr lang="en-US" b="0" i="0" dirty="0">
                <a:solidFill>
                  <a:srgbClr val="000000"/>
                </a:solidFill>
                <a:effectLst/>
                <a:latin typeface="Helvetica-FF"/>
              </a:rPr>
              <a:t> </a:t>
            </a:r>
            <a:r>
              <a:rPr lang="en-US" b="0" i="0" dirty="0" err="1">
                <a:solidFill>
                  <a:srgbClr val="000000"/>
                </a:solidFill>
                <a:effectLst/>
                <a:latin typeface="Helvetica-FF"/>
              </a:rPr>
              <a:t>Shamanisme</a:t>
            </a:r>
            <a:r>
              <a:rPr lang="en-US" b="0" i="0" dirty="0">
                <a:solidFill>
                  <a:srgbClr val="000000"/>
                </a:solidFill>
                <a:effectLst/>
                <a:latin typeface="Helvetica-FF"/>
              </a:rPr>
              <a:t> Korea.</a:t>
            </a:r>
          </a:p>
          <a:p>
            <a:pPr algn="just"/>
            <a:r>
              <a:rPr lang="en-US" b="0" i="0" dirty="0">
                <a:solidFill>
                  <a:srgbClr val="000000"/>
                </a:solidFill>
                <a:effectLst/>
                <a:latin typeface="Helvetica-FF"/>
              </a:rPr>
              <a:t>10.CaoDai</a:t>
            </a:r>
            <a:br>
              <a:rPr lang="en-US" dirty="0"/>
            </a:br>
            <a:r>
              <a:rPr lang="en-US" b="0" i="0" dirty="0" err="1">
                <a:solidFill>
                  <a:srgbClr val="000000"/>
                </a:solidFill>
                <a:effectLst/>
                <a:latin typeface="Helvetica-FF"/>
              </a:rPr>
              <a:t>Terakhir</a:t>
            </a:r>
            <a:r>
              <a:rPr lang="en-US" b="0" i="0" dirty="0">
                <a:solidFill>
                  <a:srgbClr val="000000"/>
                </a:solidFill>
                <a:effectLst/>
                <a:latin typeface="Helvetica-FF"/>
              </a:rPr>
              <a:t>, agama Cao Dai yang </a:t>
            </a:r>
            <a:r>
              <a:rPr lang="en-US" b="0" i="0" dirty="0" err="1">
                <a:solidFill>
                  <a:srgbClr val="000000"/>
                </a:solidFill>
                <a:effectLst/>
                <a:latin typeface="Helvetica-FF"/>
              </a:rPr>
              <a:t>lahir</a:t>
            </a:r>
            <a:r>
              <a:rPr lang="en-US" b="0" i="0" dirty="0">
                <a:solidFill>
                  <a:srgbClr val="000000"/>
                </a:solidFill>
                <a:effectLst/>
                <a:latin typeface="Helvetica-FF"/>
              </a:rPr>
              <a:t> di Vietnam pada </a:t>
            </a:r>
            <a:r>
              <a:rPr lang="en-US" b="0" i="0" dirty="0" err="1">
                <a:solidFill>
                  <a:srgbClr val="000000"/>
                </a:solidFill>
                <a:effectLst/>
                <a:latin typeface="Helvetica-FF"/>
              </a:rPr>
              <a:t>tahun</a:t>
            </a:r>
            <a:r>
              <a:rPr lang="en-US" b="0" i="0" dirty="0">
                <a:solidFill>
                  <a:srgbClr val="000000"/>
                </a:solidFill>
                <a:effectLst/>
                <a:latin typeface="Helvetica-FF"/>
              </a:rPr>
              <a:t> 1926. Cao Dai </a:t>
            </a:r>
            <a:r>
              <a:rPr lang="en-US" b="0" i="0" dirty="0" err="1">
                <a:solidFill>
                  <a:srgbClr val="000000"/>
                </a:solidFill>
                <a:effectLst/>
                <a:latin typeface="Helvetica-FF"/>
              </a:rPr>
              <a:t>dibentuk</a:t>
            </a:r>
            <a:r>
              <a:rPr lang="en-US" b="0" i="0" dirty="0">
                <a:solidFill>
                  <a:srgbClr val="000000"/>
                </a:solidFill>
                <a:effectLst/>
                <a:latin typeface="Helvetica-FF"/>
              </a:rPr>
              <a:t> oleh Ngo Van </a:t>
            </a:r>
            <a:r>
              <a:rPr lang="en-US" b="0" i="0" dirty="0" err="1">
                <a:solidFill>
                  <a:srgbClr val="000000"/>
                </a:solidFill>
                <a:effectLst/>
                <a:latin typeface="Helvetica-FF"/>
              </a:rPr>
              <a:t>Chieu</a:t>
            </a:r>
            <a:r>
              <a:rPr lang="en-US" b="0" i="0" dirty="0">
                <a:solidFill>
                  <a:srgbClr val="000000"/>
                </a:solidFill>
                <a:effectLst/>
                <a:latin typeface="Helvetica-FF"/>
              </a:rPr>
              <a:t>, yang </a:t>
            </a:r>
            <a:r>
              <a:rPr lang="en-US" b="0" i="0" dirty="0" err="1">
                <a:solidFill>
                  <a:srgbClr val="000000"/>
                </a:solidFill>
                <a:effectLst/>
                <a:latin typeface="Helvetica-FF"/>
              </a:rPr>
              <a:t>mengaku</a:t>
            </a:r>
            <a:r>
              <a:rPr lang="en-US" b="0" i="0" dirty="0">
                <a:solidFill>
                  <a:srgbClr val="000000"/>
                </a:solidFill>
                <a:effectLst/>
                <a:latin typeface="Helvetica-FF"/>
              </a:rPr>
              <a:t> </a:t>
            </a:r>
            <a:r>
              <a:rPr lang="en-US" b="0" i="0" dirty="0" err="1">
                <a:solidFill>
                  <a:srgbClr val="000000"/>
                </a:solidFill>
                <a:effectLst/>
                <a:latin typeface="Helvetica-FF"/>
              </a:rPr>
              <a:t>telah</a:t>
            </a:r>
            <a:r>
              <a:rPr lang="en-US" b="0" i="0" dirty="0">
                <a:solidFill>
                  <a:srgbClr val="000000"/>
                </a:solidFill>
                <a:effectLst/>
                <a:latin typeface="Helvetica-FF"/>
              </a:rPr>
              <a:t> </a:t>
            </a:r>
            <a:r>
              <a:rPr lang="en-US" b="0" i="0" dirty="0" err="1">
                <a:solidFill>
                  <a:srgbClr val="000000"/>
                </a:solidFill>
                <a:effectLst/>
                <a:latin typeface="Helvetica-FF"/>
              </a:rPr>
              <a:t>menerima</a:t>
            </a:r>
            <a:r>
              <a:rPr lang="en-US" b="0" i="0" dirty="0">
                <a:solidFill>
                  <a:srgbClr val="000000"/>
                </a:solidFill>
                <a:effectLst/>
                <a:latin typeface="Helvetica-FF"/>
              </a:rPr>
              <a:t> </a:t>
            </a:r>
            <a:r>
              <a:rPr lang="en-US" b="0" i="0" dirty="0" err="1">
                <a:solidFill>
                  <a:srgbClr val="000000"/>
                </a:solidFill>
                <a:effectLst/>
                <a:latin typeface="Helvetica-FF"/>
              </a:rPr>
              <a:t>pesan</a:t>
            </a:r>
            <a:r>
              <a:rPr lang="en-US" b="0" i="0" dirty="0">
                <a:solidFill>
                  <a:srgbClr val="000000"/>
                </a:solidFill>
                <a:effectLst/>
                <a:latin typeface="Helvetica-FF"/>
              </a:rPr>
              <a:t> </a:t>
            </a:r>
            <a:r>
              <a:rPr lang="en-US" b="0" i="0" dirty="0" err="1">
                <a:solidFill>
                  <a:srgbClr val="000000"/>
                </a:solidFill>
                <a:effectLst/>
                <a:latin typeface="Helvetica-FF"/>
              </a:rPr>
              <a:t>dari</a:t>
            </a:r>
            <a:r>
              <a:rPr lang="en-US" b="0" i="0" dirty="0">
                <a:solidFill>
                  <a:srgbClr val="000000"/>
                </a:solidFill>
                <a:effectLst/>
                <a:latin typeface="Helvetica-FF"/>
              </a:rPr>
              <a:t> </a:t>
            </a:r>
            <a:r>
              <a:rPr lang="en-US" b="0" i="0" dirty="0" err="1">
                <a:solidFill>
                  <a:srgbClr val="000000"/>
                </a:solidFill>
                <a:effectLst/>
                <a:latin typeface="Helvetica-FF"/>
              </a:rPr>
              <a:t>sosok</a:t>
            </a:r>
            <a:r>
              <a:rPr lang="en-US" b="0" i="0" dirty="0">
                <a:solidFill>
                  <a:srgbClr val="000000"/>
                </a:solidFill>
                <a:effectLst/>
                <a:latin typeface="Helvetica-FF"/>
              </a:rPr>
              <a:t> </a:t>
            </a:r>
            <a:r>
              <a:rPr lang="en-US" b="0" i="0" dirty="0" err="1">
                <a:solidFill>
                  <a:srgbClr val="000000"/>
                </a:solidFill>
                <a:effectLst/>
                <a:latin typeface="Helvetica-FF"/>
              </a:rPr>
              <a:t>dewa</a:t>
            </a:r>
            <a:r>
              <a:rPr lang="en-US" b="0" i="0" dirty="0">
                <a:solidFill>
                  <a:srgbClr val="000000"/>
                </a:solidFill>
                <a:effectLst/>
                <a:latin typeface="Helvetica-FF"/>
              </a:rPr>
              <a:t> yang </a:t>
            </a:r>
            <a:r>
              <a:rPr lang="en-US" b="0" i="0" dirty="0" err="1">
                <a:solidFill>
                  <a:srgbClr val="000000"/>
                </a:solidFill>
                <a:effectLst/>
                <a:latin typeface="Helvetica-FF"/>
              </a:rPr>
              <a:t>dikenal</a:t>
            </a:r>
            <a:r>
              <a:rPr lang="en-US" b="0" i="0" dirty="0">
                <a:solidFill>
                  <a:srgbClr val="000000"/>
                </a:solidFill>
                <a:effectLst/>
                <a:latin typeface="Helvetica-FF"/>
              </a:rPr>
              <a:t> </a:t>
            </a:r>
            <a:r>
              <a:rPr lang="en-US" b="0" i="0" dirty="0" err="1">
                <a:solidFill>
                  <a:srgbClr val="000000"/>
                </a:solidFill>
                <a:effectLst/>
                <a:latin typeface="Helvetica-FF"/>
              </a:rPr>
              <a:t>sebagai</a:t>
            </a:r>
            <a:r>
              <a:rPr lang="en-US" b="0" i="0" dirty="0">
                <a:solidFill>
                  <a:srgbClr val="000000"/>
                </a:solidFill>
                <a:effectLst/>
                <a:latin typeface="Helvetica-FF"/>
              </a:rPr>
              <a:t> Supreme Being </a:t>
            </a:r>
            <a:r>
              <a:rPr lang="en-US" b="0" i="0" dirty="0" err="1">
                <a:solidFill>
                  <a:srgbClr val="000000"/>
                </a:solidFill>
                <a:effectLst/>
                <a:latin typeface="Helvetica-FF"/>
              </a:rPr>
              <a:t>selama</a:t>
            </a:r>
            <a:r>
              <a:rPr lang="en-US" b="0" i="0" dirty="0">
                <a:solidFill>
                  <a:srgbClr val="000000"/>
                </a:solidFill>
                <a:effectLst/>
                <a:latin typeface="Helvetica-FF"/>
              </a:rPr>
              <a:t> </a:t>
            </a:r>
            <a:r>
              <a:rPr lang="en-US" b="0" i="0" dirty="0" err="1">
                <a:solidFill>
                  <a:srgbClr val="000000"/>
                </a:solidFill>
                <a:effectLst/>
                <a:latin typeface="Helvetica-FF"/>
              </a:rPr>
              <a:t>pemanggilan</a:t>
            </a:r>
            <a:r>
              <a:rPr lang="en-US" b="0" i="0" dirty="0">
                <a:solidFill>
                  <a:srgbClr val="000000"/>
                </a:solidFill>
                <a:effectLst/>
                <a:latin typeface="Helvetica-FF"/>
              </a:rPr>
              <a:t> </a:t>
            </a:r>
            <a:r>
              <a:rPr lang="en-US" b="0" i="0" dirty="0" err="1">
                <a:solidFill>
                  <a:srgbClr val="000000"/>
                </a:solidFill>
                <a:effectLst/>
                <a:latin typeface="Helvetica-FF"/>
              </a:rPr>
              <a:t>arwah</a:t>
            </a:r>
            <a:r>
              <a:rPr lang="en-US" b="0" i="0" dirty="0">
                <a:solidFill>
                  <a:srgbClr val="000000"/>
                </a:solidFill>
                <a:effectLst/>
                <a:latin typeface="Helvetica-FF"/>
              </a:rPr>
              <a:t>. Data </a:t>
            </a:r>
            <a:r>
              <a:rPr lang="en-US" b="0" i="0" dirty="0" err="1">
                <a:solidFill>
                  <a:srgbClr val="000000"/>
                </a:solidFill>
                <a:effectLst/>
                <a:latin typeface="Helvetica-FF"/>
              </a:rPr>
              <a:t>terakhir</a:t>
            </a:r>
            <a:r>
              <a:rPr lang="en-US" b="0" i="0" dirty="0">
                <a:solidFill>
                  <a:srgbClr val="000000"/>
                </a:solidFill>
                <a:effectLst/>
                <a:latin typeface="Helvetica-FF"/>
              </a:rPr>
              <a:t> </a:t>
            </a:r>
            <a:r>
              <a:rPr lang="en-US" b="0" i="0" dirty="0" err="1">
                <a:solidFill>
                  <a:srgbClr val="000000"/>
                </a:solidFill>
                <a:effectLst/>
                <a:latin typeface="Helvetica-FF"/>
              </a:rPr>
              <a:t>mencatat</a:t>
            </a:r>
            <a:r>
              <a:rPr lang="en-US" b="0" i="0" dirty="0">
                <a:solidFill>
                  <a:srgbClr val="000000"/>
                </a:solidFill>
                <a:effectLst/>
                <a:latin typeface="Helvetica-FF"/>
              </a:rPr>
              <a:t>, </a:t>
            </a:r>
            <a:r>
              <a:rPr lang="en-US" b="0" i="0" dirty="0" err="1">
                <a:solidFill>
                  <a:srgbClr val="000000"/>
                </a:solidFill>
                <a:effectLst/>
                <a:latin typeface="Helvetica-FF"/>
              </a:rPr>
              <a:t>pemeluknya</a:t>
            </a:r>
            <a:r>
              <a:rPr lang="en-US" b="0" i="0" dirty="0">
                <a:solidFill>
                  <a:srgbClr val="000000"/>
                </a:solidFill>
                <a:effectLst/>
                <a:latin typeface="Helvetica-FF"/>
              </a:rPr>
              <a:t> </a:t>
            </a:r>
            <a:r>
              <a:rPr lang="en-US" b="0" i="0" dirty="0" err="1">
                <a:solidFill>
                  <a:srgbClr val="000000"/>
                </a:solidFill>
                <a:effectLst/>
                <a:latin typeface="Helvetica-FF"/>
              </a:rPr>
              <a:t>mencapai</a:t>
            </a:r>
            <a:r>
              <a:rPr lang="en-US" b="0" i="0" dirty="0">
                <a:solidFill>
                  <a:srgbClr val="000000"/>
                </a:solidFill>
                <a:effectLst/>
                <a:latin typeface="Helvetica-FF"/>
              </a:rPr>
              <a:t> 4.4 </a:t>
            </a:r>
            <a:r>
              <a:rPr lang="en-US" b="0" i="0" dirty="0" err="1">
                <a:solidFill>
                  <a:srgbClr val="000000"/>
                </a:solidFill>
                <a:effectLst/>
                <a:latin typeface="Helvetica-FF"/>
              </a:rPr>
              <a:t>juta</a:t>
            </a:r>
            <a:r>
              <a:rPr lang="en-US" b="0" i="0" dirty="0">
                <a:solidFill>
                  <a:srgbClr val="000000"/>
                </a:solidFill>
                <a:effectLst/>
                <a:latin typeface="Helvetica-FF"/>
              </a:rPr>
              <a:t> orang.</a:t>
            </a:r>
          </a:p>
          <a:p>
            <a:pPr algn="just"/>
            <a:r>
              <a:rPr lang="en-US" b="0" i="0" dirty="0">
                <a:solidFill>
                  <a:srgbClr val="000000"/>
                </a:solidFill>
                <a:effectLst/>
                <a:latin typeface="Helvetica-FF"/>
              </a:rPr>
              <a:t>Baca </a:t>
            </a:r>
            <a:r>
              <a:rPr lang="en-US" b="0" i="0" dirty="0" err="1">
                <a:solidFill>
                  <a:srgbClr val="000000"/>
                </a:solidFill>
                <a:effectLst/>
                <a:latin typeface="Helvetica-FF"/>
              </a:rPr>
              <a:t>artikel</a:t>
            </a:r>
            <a:r>
              <a:rPr lang="en-US" b="0" i="0" dirty="0">
                <a:solidFill>
                  <a:srgbClr val="000000"/>
                </a:solidFill>
                <a:effectLst/>
                <a:latin typeface="Helvetica-FF"/>
              </a:rPr>
              <a:t> </a:t>
            </a:r>
            <a:r>
              <a:rPr lang="en-US" b="0" i="0" dirty="0" err="1">
                <a:solidFill>
                  <a:srgbClr val="000000"/>
                </a:solidFill>
                <a:effectLst/>
                <a:latin typeface="Helvetica-FF"/>
              </a:rPr>
              <a:t>detikedu</a:t>
            </a:r>
            <a:r>
              <a:rPr lang="en-US" b="0" i="0" dirty="0">
                <a:solidFill>
                  <a:srgbClr val="000000"/>
                </a:solidFill>
                <a:effectLst/>
                <a:latin typeface="Helvetica-FF"/>
              </a:rPr>
              <a:t>, "10 Agama </a:t>
            </a:r>
            <a:r>
              <a:rPr lang="en-US" b="0" i="0" dirty="0" err="1">
                <a:solidFill>
                  <a:srgbClr val="000000"/>
                </a:solidFill>
                <a:effectLst/>
                <a:latin typeface="Helvetica-FF"/>
              </a:rPr>
              <a:t>Terbesar</a:t>
            </a:r>
            <a:r>
              <a:rPr lang="en-US" b="0" i="0" dirty="0">
                <a:solidFill>
                  <a:srgbClr val="000000"/>
                </a:solidFill>
                <a:effectLst/>
                <a:latin typeface="Helvetica-FF"/>
              </a:rPr>
              <a:t> Dunia, Mana yang </a:t>
            </a:r>
            <a:r>
              <a:rPr lang="en-US" b="0" i="0" dirty="0" err="1">
                <a:solidFill>
                  <a:srgbClr val="000000"/>
                </a:solidFill>
                <a:effectLst/>
                <a:latin typeface="Helvetica-FF"/>
              </a:rPr>
              <a:t>Bakal</a:t>
            </a:r>
            <a:r>
              <a:rPr lang="en-US" b="0" i="0" dirty="0">
                <a:solidFill>
                  <a:srgbClr val="000000"/>
                </a:solidFill>
                <a:effectLst/>
                <a:latin typeface="Helvetica-FF"/>
              </a:rPr>
              <a:t> </a:t>
            </a:r>
            <a:r>
              <a:rPr lang="en-US" b="0" i="0" dirty="0" err="1">
                <a:solidFill>
                  <a:srgbClr val="000000"/>
                </a:solidFill>
                <a:effectLst/>
                <a:latin typeface="Helvetica-FF"/>
              </a:rPr>
              <a:t>Mendominasi</a:t>
            </a:r>
            <a:r>
              <a:rPr lang="en-US" b="0" i="0" dirty="0">
                <a:solidFill>
                  <a:srgbClr val="000000"/>
                </a:solidFill>
                <a:effectLst/>
                <a:latin typeface="Helvetica-FF"/>
              </a:rPr>
              <a:t> </a:t>
            </a:r>
            <a:r>
              <a:rPr lang="en-US" b="0" i="0" dirty="0" err="1">
                <a:solidFill>
                  <a:srgbClr val="000000"/>
                </a:solidFill>
                <a:effectLst/>
                <a:latin typeface="Helvetica-FF"/>
              </a:rPr>
              <a:t>Tahun</a:t>
            </a:r>
            <a:r>
              <a:rPr lang="en-US" b="0" i="0" dirty="0">
                <a:solidFill>
                  <a:srgbClr val="000000"/>
                </a:solidFill>
                <a:effectLst/>
                <a:latin typeface="Helvetica-FF"/>
              </a:rPr>
              <a:t> 2050?" </a:t>
            </a:r>
            <a:r>
              <a:rPr lang="en-US" b="0" i="0" dirty="0" err="1">
                <a:solidFill>
                  <a:srgbClr val="000000"/>
                </a:solidFill>
                <a:effectLst/>
                <a:latin typeface="Helvetica-FF"/>
              </a:rPr>
              <a:t>selengkapnya</a:t>
            </a:r>
            <a:r>
              <a:rPr lang="en-US" dirty="0">
                <a:solidFill>
                  <a:srgbClr val="000000"/>
                </a:solidFill>
                <a:latin typeface="Helvetica-FF"/>
              </a:rPr>
              <a:t> </a:t>
            </a:r>
            <a:r>
              <a:rPr lang="en-US" b="0" i="0" u="none" strike="noStrike" dirty="0">
                <a:solidFill>
                  <a:srgbClr val="000000"/>
                </a:solidFill>
                <a:effectLst/>
                <a:latin typeface="Helvetica-FF"/>
                <a:hlinkClick r:id="rId2"/>
              </a:rPr>
              <a:t>https://www.detik.com/edu/detikpedia/d-5907217/10-agama-terbesar-dunia-mana-yang-bakal-mendominasi-tahun-2050</a:t>
            </a:r>
            <a:r>
              <a:rPr lang="en-US" b="0" i="0" dirty="0">
                <a:solidFill>
                  <a:srgbClr val="000000"/>
                </a:solidFill>
                <a:effectLst/>
                <a:latin typeface="Helvetica-FF"/>
              </a:rPr>
              <a:t>.</a:t>
            </a:r>
            <a:br>
              <a:rPr lang="en-US" dirty="0"/>
            </a:br>
            <a:br>
              <a:rPr lang="en-US" dirty="0"/>
            </a:br>
            <a:r>
              <a:rPr lang="en-US" b="0" i="0" dirty="0">
                <a:solidFill>
                  <a:srgbClr val="000000"/>
                </a:solidFill>
                <a:effectLst/>
                <a:latin typeface="Helvetica-FF"/>
              </a:rPr>
              <a:t>Download Apps </a:t>
            </a:r>
            <a:r>
              <a:rPr lang="en-US" b="0" i="0" dirty="0" err="1">
                <a:solidFill>
                  <a:srgbClr val="000000"/>
                </a:solidFill>
                <a:effectLst/>
                <a:latin typeface="Helvetica-FF"/>
              </a:rPr>
              <a:t>Detikcom</a:t>
            </a:r>
            <a:r>
              <a:rPr lang="en-US" b="0" i="0" dirty="0">
                <a:solidFill>
                  <a:srgbClr val="000000"/>
                </a:solidFill>
                <a:effectLst/>
                <a:latin typeface="Helvetica-FF"/>
              </a:rPr>
              <a:t> </a:t>
            </a:r>
            <a:r>
              <a:rPr lang="en-US" b="0" i="0" dirty="0" err="1">
                <a:solidFill>
                  <a:srgbClr val="000000"/>
                </a:solidFill>
                <a:effectLst/>
                <a:latin typeface="Helvetica-FF"/>
              </a:rPr>
              <a:t>Sekarang</a:t>
            </a:r>
            <a:r>
              <a:rPr lang="en-US" b="0" i="0" dirty="0">
                <a:solidFill>
                  <a:srgbClr val="000000"/>
                </a:solidFill>
                <a:effectLst/>
                <a:latin typeface="Helvetica-FF"/>
              </a:rPr>
              <a:t> https://apps.detik.com/detik/</a:t>
            </a:r>
            <a:endParaRPr lang="en-US" dirty="0"/>
          </a:p>
        </p:txBody>
      </p:sp>
      <p:cxnSp>
        <p:nvCxnSpPr>
          <p:cNvPr id="6" name="Connector: Elbow 5">
            <a:extLst>
              <a:ext uri="{FF2B5EF4-FFF2-40B4-BE49-F238E27FC236}">
                <a16:creationId xmlns:a16="http://schemas.microsoft.com/office/drawing/2014/main" id="{A87072FB-987C-46A2-A4A7-055C0740604A}"/>
              </a:ext>
            </a:extLst>
          </p:cNvPr>
          <p:cNvCxnSpPr>
            <a:cxnSpLocks/>
          </p:cNvCxnSpPr>
          <p:nvPr/>
        </p:nvCxnSpPr>
        <p:spPr>
          <a:xfrm rot="16200000" flipV="1">
            <a:off x="-1303867" y="2633135"/>
            <a:ext cx="6917267" cy="1955800"/>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8E61EB69-B93C-4759-8A21-D29C4E30AA55}"/>
              </a:ext>
            </a:extLst>
          </p:cNvPr>
          <p:cNvCxnSpPr>
            <a:cxnSpLocks/>
          </p:cNvCxnSpPr>
          <p:nvPr/>
        </p:nvCxnSpPr>
        <p:spPr>
          <a:xfrm rot="16200000" flipH="1">
            <a:off x="7260166" y="2027765"/>
            <a:ext cx="6858001" cy="2802467"/>
          </a:xfrm>
          <a:prstGeom prst="bentConnector3">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Flowchart: Magnetic Disk 12">
            <a:extLst>
              <a:ext uri="{FF2B5EF4-FFF2-40B4-BE49-F238E27FC236}">
                <a16:creationId xmlns:a16="http://schemas.microsoft.com/office/drawing/2014/main" id="{E8FF3DCB-15B3-428E-A25A-D2D528C41A12}"/>
              </a:ext>
            </a:extLst>
          </p:cNvPr>
          <p:cNvSpPr/>
          <p:nvPr/>
        </p:nvSpPr>
        <p:spPr>
          <a:xfrm>
            <a:off x="0" y="62453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Magnetic Disk 13">
            <a:extLst>
              <a:ext uri="{FF2B5EF4-FFF2-40B4-BE49-F238E27FC236}">
                <a16:creationId xmlns:a16="http://schemas.microsoft.com/office/drawing/2014/main" id="{29030074-75C5-4B10-891F-C4BAA29D116D}"/>
              </a:ext>
            </a:extLst>
          </p:cNvPr>
          <p:cNvSpPr/>
          <p:nvPr/>
        </p:nvSpPr>
        <p:spPr>
          <a:xfrm>
            <a:off x="1032933" y="62453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Magnetic Disk 14">
            <a:extLst>
              <a:ext uri="{FF2B5EF4-FFF2-40B4-BE49-F238E27FC236}">
                <a16:creationId xmlns:a16="http://schemas.microsoft.com/office/drawing/2014/main" id="{CEAC9CA8-6EEA-401F-A95B-7C6C29931437}"/>
              </a:ext>
            </a:extLst>
          </p:cNvPr>
          <p:cNvSpPr/>
          <p:nvPr/>
        </p:nvSpPr>
        <p:spPr>
          <a:xfrm>
            <a:off x="2065868" y="6245351"/>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a:extLst>
              <a:ext uri="{FF2B5EF4-FFF2-40B4-BE49-F238E27FC236}">
                <a16:creationId xmlns:a16="http://schemas.microsoft.com/office/drawing/2014/main" id="{B60FCCCB-E51F-448D-8006-8AF5F266AF54}"/>
              </a:ext>
            </a:extLst>
          </p:cNvPr>
          <p:cNvSpPr/>
          <p:nvPr/>
        </p:nvSpPr>
        <p:spPr>
          <a:xfrm>
            <a:off x="1566333" y="57881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Magnetic Disk 16">
            <a:extLst>
              <a:ext uri="{FF2B5EF4-FFF2-40B4-BE49-F238E27FC236}">
                <a16:creationId xmlns:a16="http://schemas.microsoft.com/office/drawing/2014/main" id="{561B7E36-A500-4297-95BC-5E3F8B7420A9}"/>
              </a:ext>
            </a:extLst>
          </p:cNvPr>
          <p:cNvSpPr/>
          <p:nvPr/>
        </p:nvSpPr>
        <p:spPr>
          <a:xfrm>
            <a:off x="457200" y="57881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a:extLst>
              <a:ext uri="{FF2B5EF4-FFF2-40B4-BE49-F238E27FC236}">
                <a16:creationId xmlns:a16="http://schemas.microsoft.com/office/drawing/2014/main" id="{E27D7CE0-C7F0-4CD5-8CAB-AE38EAF85551}"/>
              </a:ext>
            </a:extLst>
          </p:cNvPr>
          <p:cNvSpPr/>
          <p:nvPr/>
        </p:nvSpPr>
        <p:spPr>
          <a:xfrm>
            <a:off x="977900" y="52716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gnetic Disk 18">
            <a:extLst>
              <a:ext uri="{FF2B5EF4-FFF2-40B4-BE49-F238E27FC236}">
                <a16:creationId xmlns:a16="http://schemas.microsoft.com/office/drawing/2014/main" id="{36AA5304-D8F7-4590-BE70-E0E711C4FD57}"/>
              </a:ext>
            </a:extLst>
          </p:cNvPr>
          <p:cNvSpPr/>
          <p:nvPr/>
        </p:nvSpPr>
        <p:spPr>
          <a:xfrm>
            <a:off x="459318" y="48144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a:extLst>
              <a:ext uri="{FF2B5EF4-FFF2-40B4-BE49-F238E27FC236}">
                <a16:creationId xmlns:a16="http://schemas.microsoft.com/office/drawing/2014/main" id="{7AEE79AC-3C09-45AD-BEF3-A6285D973CB6}"/>
              </a:ext>
            </a:extLst>
          </p:cNvPr>
          <p:cNvSpPr/>
          <p:nvPr/>
        </p:nvSpPr>
        <p:spPr>
          <a:xfrm>
            <a:off x="1483783" y="48144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a:extLst>
              <a:ext uri="{FF2B5EF4-FFF2-40B4-BE49-F238E27FC236}">
                <a16:creationId xmlns:a16="http://schemas.microsoft.com/office/drawing/2014/main" id="{56771FA2-D4A3-4DA5-88A5-9FA60CD30FA2}"/>
              </a:ext>
            </a:extLst>
          </p:cNvPr>
          <p:cNvSpPr/>
          <p:nvPr/>
        </p:nvSpPr>
        <p:spPr>
          <a:xfrm>
            <a:off x="9287933" y="6245351"/>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Magnetic Disk 21">
            <a:extLst>
              <a:ext uri="{FF2B5EF4-FFF2-40B4-BE49-F238E27FC236}">
                <a16:creationId xmlns:a16="http://schemas.microsoft.com/office/drawing/2014/main" id="{DBFB92F6-7877-4DE1-9EC6-69A95E6CB5B0}"/>
              </a:ext>
            </a:extLst>
          </p:cNvPr>
          <p:cNvSpPr/>
          <p:nvPr/>
        </p:nvSpPr>
        <p:spPr>
          <a:xfrm>
            <a:off x="10367433" y="5998296"/>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Magnetic Disk 22">
            <a:extLst>
              <a:ext uri="{FF2B5EF4-FFF2-40B4-BE49-F238E27FC236}">
                <a16:creationId xmlns:a16="http://schemas.microsoft.com/office/drawing/2014/main" id="{2626F019-D87B-41A3-A6F5-FF2C8DE31949}"/>
              </a:ext>
            </a:extLst>
          </p:cNvPr>
          <p:cNvSpPr/>
          <p:nvPr/>
        </p:nvSpPr>
        <p:spPr>
          <a:xfrm>
            <a:off x="11258550" y="6304620"/>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11610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FA725-766D-4186-8454-E96539AB59CA}"/>
              </a:ext>
            </a:extLst>
          </p:cNvPr>
          <p:cNvSpPr>
            <a:spLocks noGrp="1"/>
          </p:cNvSpPr>
          <p:nvPr>
            <p:ph type="title"/>
          </p:nvPr>
        </p:nvSpPr>
        <p:spPr>
          <a:xfrm>
            <a:off x="3132667" y="93133"/>
            <a:ext cx="6155266" cy="381000"/>
          </a:xfrm>
        </p:spPr>
        <p:txBody>
          <a:bodyPr>
            <a:normAutofit/>
          </a:bodyPr>
          <a:lstStyle/>
          <a:p>
            <a:pPr algn="ctr"/>
            <a:r>
              <a:rPr lang="en-US" sz="2000" b="1" dirty="0" err="1">
                <a:latin typeface="Arial" panose="020B0604020202020204" pitchFamily="34" charset="0"/>
                <a:cs typeface="Arial" panose="020B0604020202020204" pitchFamily="34" charset="0"/>
              </a:rPr>
              <a:t>Mengenal</a:t>
            </a:r>
            <a:r>
              <a:rPr lang="en-US" sz="2000" b="1" dirty="0">
                <a:latin typeface="Arial" panose="020B0604020202020204" pitchFamily="34" charset="0"/>
                <a:cs typeface="Arial" panose="020B0604020202020204" pitchFamily="34" charset="0"/>
              </a:rPr>
              <a:t> agama yang </a:t>
            </a:r>
            <a:r>
              <a:rPr lang="en-US" sz="2000" b="1" dirty="0" err="1">
                <a:latin typeface="Arial" panose="020B0604020202020204" pitchFamily="34" charset="0"/>
                <a:cs typeface="Arial" panose="020B0604020202020204" pitchFamily="34" charset="0"/>
              </a:rPr>
              <a:t>yang</a:t>
            </a:r>
            <a:r>
              <a:rPr lang="en-US" sz="2000" b="1" dirty="0">
                <a:latin typeface="Arial" panose="020B0604020202020204" pitchFamily="34" charset="0"/>
                <a:cs typeface="Arial" panose="020B0604020202020204" pitchFamily="34" charset="0"/>
              </a:rPr>
              <a:t> </a:t>
            </a:r>
            <a:r>
              <a:rPr lang="en-US" sz="2000" b="1" dirty="0" err="1">
                <a:latin typeface="Arial" panose="020B0604020202020204" pitchFamily="34" charset="0"/>
                <a:cs typeface="Arial" panose="020B0604020202020204" pitchFamily="34" charset="0"/>
              </a:rPr>
              <a:t>diakui</a:t>
            </a:r>
            <a:r>
              <a:rPr lang="en-US" sz="2000" b="1" dirty="0">
                <a:latin typeface="Arial" panose="020B0604020202020204" pitchFamily="34" charset="0"/>
                <a:cs typeface="Arial" panose="020B0604020202020204" pitchFamily="34" charset="0"/>
              </a:rPr>
              <a:t> di </a:t>
            </a:r>
            <a:r>
              <a:rPr lang="en-US" sz="2000" b="1" dirty="0" err="1">
                <a:latin typeface="Arial" panose="020B0604020202020204" pitchFamily="34" charset="0"/>
                <a:cs typeface="Arial" panose="020B0604020202020204" pitchFamily="34" charset="0"/>
              </a:rPr>
              <a:t>indonesia</a:t>
            </a:r>
            <a:endParaRPr lang="en-US" sz="2000" b="1" dirty="0">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F763A7F8-ADE3-4067-985C-85E4E5A56968}"/>
              </a:ext>
            </a:extLst>
          </p:cNvPr>
          <p:cNvSpPr>
            <a:spLocks noGrp="1"/>
          </p:cNvSpPr>
          <p:nvPr>
            <p:ph type="body" sz="half" idx="2"/>
          </p:nvPr>
        </p:nvSpPr>
        <p:spPr>
          <a:xfrm>
            <a:off x="3132667" y="558799"/>
            <a:ext cx="6155266" cy="6206067"/>
          </a:xfrm>
        </p:spPr>
        <p:txBody>
          <a:bodyPr/>
          <a:lstStyle/>
          <a:p>
            <a:pPr algn="l" fontAlgn="base"/>
            <a:r>
              <a:rPr lang="en-US" b="1" i="0" dirty="0">
                <a:solidFill>
                  <a:srgbClr val="232323"/>
                </a:solidFill>
                <a:effectLst/>
                <a:latin typeface="Vesper Libre"/>
              </a:rPr>
              <a:t>1. Islam</a:t>
            </a:r>
            <a:endParaRPr lang="en-US" b="0" i="0" dirty="0">
              <a:solidFill>
                <a:srgbClr val="232323"/>
              </a:solidFill>
              <a:effectLst/>
              <a:latin typeface="Vesper Libre"/>
            </a:endParaRPr>
          </a:p>
          <a:p>
            <a:pPr algn="l" fontAlgn="base"/>
            <a:r>
              <a:rPr lang="en-US" b="0" i="0" dirty="0" err="1">
                <a:solidFill>
                  <a:srgbClr val="444444"/>
                </a:solidFill>
                <a:effectLst/>
                <a:latin typeface="Karla"/>
              </a:rPr>
              <a:t>Mayoritas</a:t>
            </a:r>
            <a:r>
              <a:rPr lang="en-US" b="0" i="0" dirty="0">
                <a:solidFill>
                  <a:srgbClr val="444444"/>
                </a:solidFill>
                <a:effectLst/>
                <a:latin typeface="Karla"/>
              </a:rPr>
              <a:t> </a:t>
            </a:r>
            <a:r>
              <a:rPr lang="en-US" b="0" i="0" dirty="0" err="1">
                <a:solidFill>
                  <a:srgbClr val="444444"/>
                </a:solidFill>
                <a:effectLst/>
                <a:latin typeface="Karla"/>
              </a:rPr>
              <a:t>penduduk</a:t>
            </a:r>
            <a:r>
              <a:rPr lang="en-US" b="0" i="0" dirty="0">
                <a:solidFill>
                  <a:srgbClr val="444444"/>
                </a:solidFill>
                <a:effectLst/>
                <a:latin typeface="Karla"/>
              </a:rPr>
              <a:t> Indonesia </a:t>
            </a:r>
            <a:r>
              <a:rPr lang="en-US" b="0" i="0" dirty="0" err="1">
                <a:solidFill>
                  <a:srgbClr val="444444"/>
                </a:solidFill>
                <a:effectLst/>
                <a:latin typeface="Karla"/>
              </a:rPr>
              <a:t>memeluk</a:t>
            </a:r>
            <a:r>
              <a:rPr lang="en-US" b="0" i="0" dirty="0">
                <a:solidFill>
                  <a:srgbClr val="444444"/>
                </a:solidFill>
                <a:effectLst/>
                <a:latin typeface="Karla"/>
              </a:rPr>
              <a:t> agama Islam </a:t>
            </a:r>
            <a:r>
              <a:rPr lang="en-US" b="0" i="0" dirty="0" err="1">
                <a:solidFill>
                  <a:srgbClr val="444444"/>
                </a:solidFill>
                <a:effectLst/>
                <a:latin typeface="Karla"/>
              </a:rPr>
              <a:t>dengan</a:t>
            </a:r>
            <a:r>
              <a:rPr lang="en-US" b="0" i="0" dirty="0">
                <a:solidFill>
                  <a:srgbClr val="444444"/>
                </a:solidFill>
                <a:effectLst/>
                <a:latin typeface="Karla"/>
              </a:rPr>
              <a:t> </a:t>
            </a:r>
            <a:r>
              <a:rPr lang="en-US" b="0" i="0" dirty="0" err="1">
                <a:solidFill>
                  <a:srgbClr val="444444"/>
                </a:solidFill>
                <a:effectLst/>
                <a:latin typeface="Karla"/>
              </a:rPr>
              <a:t>persentase</a:t>
            </a:r>
            <a:r>
              <a:rPr lang="en-US" b="0" i="0" dirty="0">
                <a:solidFill>
                  <a:srgbClr val="444444"/>
                </a:solidFill>
                <a:effectLst/>
                <a:latin typeface="Karla"/>
              </a:rPr>
              <a:t> 87,2% </a:t>
            </a:r>
            <a:r>
              <a:rPr lang="en-US" b="0" i="0" dirty="0" err="1">
                <a:solidFill>
                  <a:srgbClr val="444444"/>
                </a:solidFill>
                <a:effectLst/>
                <a:latin typeface="Karla"/>
              </a:rPr>
              <a:t>atau</a:t>
            </a:r>
            <a:r>
              <a:rPr lang="en-US" b="0" i="0" dirty="0">
                <a:solidFill>
                  <a:srgbClr val="444444"/>
                </a:solidFill>
                <a:effectLst/>
                <a:latin typeface="Karla"/>
              </a:rPr>
              <a:t> </a:t>
            </a:r>
            <a:r>
              <a:rPr lang="en-US" b="0" i="0" dirty="0" err="1">
                <a:solidFill>
                  <a:srgbClr val="444444"/>
                </a:solidFill>
                <a:effectLst/>
                <a:latin typeface="Karla"/>
              </a:rPr>
              <a:t>sekitar</a:t>
            </a:r>
            <a:r>
              <a:rPr lang="en-US" b="0" i="0" dirty="0">
                <a:solidFill>
                  <a:srgbClr val="444444"/>
                </a:solidFill>
                <a:effectLst/>
                <a:latin typeface="Karla"/>
              </a:rPr>
              <a:t> 207 </a:t>
            </a:r>
            <a:r>
              <a:rPr lang="en-US" b="0" i="0" dirty="0" err="1">
                <a:solidFill>
                  <a:srgbClr val="444444"/>
                </a:solidFill>
                <a:effectLst/>
                <a:latin typeface="Karla"/>
              </a:rPr>
              <a:t>juta</a:t>
            </a:r>
            <a:r>
              <a:rPr lang="en-US" b="0" i="0" dirty="0">
                <a:solidFill>
                  <a:srgbClr val="444444"/>
                </a:solidFill>
                <a:effectLst/>
                <a:latin typeface="Karla"/>
              </a:rPr>
              <a:t> orang. </a:t>
            </a:r>
            <a:r>
              <a:rPr lang="en-US" b="0" i="0" dirty="0" err="1">
                <a:solidFill>
                  <a:srgbClr val="444444"/>
                </a:solidFill>
                <a:effectLst/>
                <a:latin typeface="Karla"/>
              </a:rPr>
              <a:t>Bahkan</a:t>
            </a:r>
            <a:r>
              <a:rPr lang="en-US" b="0" i="0" dirty="0">
                <a:solidFill>
                  <a:srgbClr val="444444"/>
                </a:solidFill>
                <a:effectLst/>
                <a:latin typeface="Karla"/>
              </a:rPr>
              <a:t> Indonesia </a:t>
            </a:r>
            <a:r>
              <a:rPr lang="en-US" b="0" i="0" dirty="0" err="1">
                <a:solidFill>
                  <a:srgbClr val="444444"/>
                </a:solidFill>
                <a:effectLst/>
                <a:latin typeface="Karla"/>
              </a:rPr>
              <a:t>menjadi</a:t>
            </a:r>
            <a:r>
              <a:rPr lang="en-US" b="0" i="0" dirty="0">
                <a:solidFill>
                  <a:srgbClr val="444444"/>
                </a:solidFill>
                <a:effectLst/>
                <a:latin typeface="Karla"/>
              </a:rPr>
              <a:t> negara </a:t>
            </a:r>
            <a:r>
              <a:rPr lang="en-US" b="0" i="0" dirty="0" err="1">
                <a:solidFill>
                  <a:srgbClr val="444444"/>
                </a:solidFill>
                <a:effectLst/>
                <a:latin typeface="Karla"/>
              </a:rPr>
              <a:t>penduduk</a:t>
            </a:r>
            <a:r>
              <a:rPr lang="en-US" b="0" i="0" dirty="0">
                <a:solidFill>
                  <a:srgbClr val="444444"/>
                </a:solidFill>
                <a:effectLst/>
                <a:latin typeface="Karla"/>
              </a:rPr>
              <a:t> </a:t>
            </a:r>
            <a:r>
              <a:rPr lang="en-US" b="0" i="0" dirty="0" err="1">
                <a:solidFill>
                  <a:srgbClr val="444444"/>
                </a:solidFill>
                <a:effectLst/>
                <a:latin typeface="Karla"/>
              </a:rPr>
              <a:t>muslim</a:t>
            </a:r>
            <a:r>
              <a:rPr lang="en-US" b="0" i="0" dirty="0">
                <a:solidFill>
                  <a:srgbClr val="444444"/>
                </a:solidFill>
                <a:effectLst/>
                <a:latin typeface="Karla"/>
              </a:rPr>
              <a:t> </a:t>
            </a:r>
            <a:r>
              <a:rPr lang="en-US" b="0" i="0" dirty="0" err="1">
                <a:solidFill>
                  <a:srgbClr val="444444"/>
                </a:solidFill>
                <a:effectLst/>
                <a:latin typeface="Karla"/>
              </a:rPr>
              <a:t>terbanyak</a:t>
            </a:r>
            <a:r>
              <a:rPr lang="en-US" b="0" i="0" dirty="0">
                <a:solidFill>
                  <a:srgbClr val="444444"/>
                </a:solidFill>
                <a:effectLst/>
                <a:latin typeface="Karla"/>
              </a:rPr>
              <a:t> di dunia, </a:t>
            </a:r>
            <a:r>
              <a:rPr lang="en-US" b="0" i="0" dirty="0" err="1">
                <a:solidFill>
                  <a:srgbClr val="444444"/>
                </a:solidFill>
                <a:effectLst/>
                <a:latin typeface="Karla"/>
              </a:rPr>
              <a:t>lho</a:t>
            </a:r>
            <a:r>
              <a:rPr lang="en-US" b="0" i="0" dirty="0">
                <a:solidFill>
                  <a:srgbClr val="444444"/>
                </a:solidFill>
                <a:effectLst/>
                <a:latin typeface="Karla"/>
              </a:rPr>
              <a:t> </a:t>
            </a:r>
            <a:r>
              <a:rPr lang="en-US" b="0" i="0" dirty="0" err="1">
                <a:solidFill>
                  <a:srgbClr val="444444"/>
                </a:solidFill>
                <a:effectLst/>
                <a:latin typeface="Karla"/>
              </a:rPr>
              <a:t>Grameds</a:t>
            </a:r>
            <a:r>
              <a:rPr lang="en-US" b="0" i="0" dirty="0">
                <a:solidFill>
                  <a:srgbClr val="444444"/>
                </a:solidFill>
                <a:effectLst/>
                <a:latin typeface="Karla"/>
              </a:rPr>
              <a:t>.</a:t>
            </a:r>
          </a:p>
          <a:p>
            <a:pPr algn="l" fontAlgn="base"/>
            <a:r>
              <a:rPr lang="en-US" b="0" i="0" dirty="0" err="1">
                <a:solidFill>
                  <a:srgbClr val="444444"/>
                </a:solidFill>
                <a:effectLst/>
                <a:latin typeface="Karla"/>
              </a:rPr>
              <a:t>Kamu</a:t>
            </a:r>
            <a:r>
              <a:rPr lang="en-US" b="0" i="0" dirty="0">
                <a:solidFill>
                  <a:srgbClr val="444444"/>
                </a:solidFill>
                <a:effectLst/>
                <a:latin typeface="Karla"/>
              </a:rPr>
              <a:t> </a:t>
            </a:r>
            <a:r>
              <a:rPr lang="en-US" b="0" i="0" dirty="0" err="1">
                <a:solidFill>
                  <a:srgbClr val="444444"/>
                </a:solidFill>
                <a:effectLst/>
                <a:latin typeface="Karla"/>
              </a:rPr>
              <a:t>akan</a:t>
            </a:r>
            <a:r>
              <a:rPr lang="en-US" b="0" i="0" dirty="0">
                <a:solidFill>
                  <a:srgbClr val="444444"/>
                </a:solidFill>
                <a:effectLst/>
                <a:latin typeface="Karla"/>
              </a:rPr>
              <a:t> </a:t>
            </a:r>
            <a:r>
              <a:rPr lang="en-US" b="0" i="0" dirty="0" err="1">
                <a:solidFill>
                  <a:srgbClr val="444444"/>
                </a:solidFill>
                <a:effectLst/>
                <a:latin typeface="Karla"/>
              </a:rPr>
              <a:t>menjumpai</a:t>
            </a:r>
            <a:r>
              <a:rPr lang="en-US" b="0" i="0" dirty="0">
                <a:solidFill>
                  <a:srgbClr val="444444"/>
                </a:solidFill>
                <a:effectLst/>
                <a:latin typeface="Karla"/>
              </a:rPr>
              <a:t> </a:t>
            </a:r>
            <a:r>
              <a:rPr lang="en-US" b="0" i="0" dirty="0" err="1">
                <a:solidFill>
                  <a:srgbClr val="444444"/>
                </a:solidFill>
                <a:effectLst/>
                <a:latin typeface="Karla"/>
              </a:rPr>
              <a:t>banyak</a:t>
            </a:r>
            <a:r>
              <a:rPr lang="en-US" b="0" i="0" dirty="0">
                <a:solidFill>
                  <a:srgbClr val="444444"/>
                </a:solidFill>
                <a:effectLst/>
                <a:latin typeface="Karla"/>
              </a:rPr>
              <a:t> </a:t>
            </a:r>
            <a:r>
              <a:rPr lang="en-US" b="0" i="0" dirty="0" err="1">
                <a:solidFill>
                  <a:srgbClr val="444444"/>
                </a:solidFill>
                <a:effectLst/>
                <a:latin typeface="Karla"/>
              </a:rPr>
              <a:t>pemeluk</a:t>
            </a:r>
            <a:r>
              <a:rPr lang="en-US" b="0" i="0" dirty="0">
                <a:solidFill>
                  <a:srgbClr val="444444"/>
                </a:solidFill>
                <a:effectLst/>
                <a:latin typeface="Karla"/>
              </a:rPr>
              <a:t> agama Islam di wilayah </a:t>
            </a:r>
            <a:r>
              <a:rPr lang="en-US" b="0" i="0" dirty="0" err="1">
                <a:solidFill>
                  <a:srgbClr val="444444"/>
                </a:solidFill>
                <a:effectLst/>
                <a:latin typeface="Karla"/>
              </a:rPr>
              <a:t>barat</a:t>
            </a:r>
            <a:r>
              <a:rPr lang="en-US" b="0" i="0" dirty="0">
                <a:solidFill>
                  <a:srgbClr val="444444"/>
                </a:solidFill>
                <a:effectLst/>
                <a:latin typeface="Karla"/>
              </a:rPr>
              <a:t> Indonesia, </a:t>
            </a:r>
            <a:r>
              <a:rPr lang="en-US" b="0" i="0" dirty="0" err="1">
                <a:solidFill>
                  <a:srgbClr val="444444"/>
                </a:solidFill>
                <a:effectLst/>
                <a:latin typeface="Karla"/>
              </a:rPr>
              <a:t>seperti</a:t>
            </a:r>
            <a:r>
              <a:rPr lang="en-US" b="0" i="0" dirty="0">
                <a:solidFill>
                  <a:srgbClr val="444444"/>
                </a:solidFill>
                <a:effectLst/>
                <a:latin typeface="Karla"/>
              </a:rPr>
              <a:t> </a:t>
            </a:r>
            <a:r>
              <a:rPr lang="en-US" b="0" i="0" dirty="0" err="1">
                <a:solidFill>
                  <a:srgbClr val="444444"/>
                </a:solidFill>
                <a:effectLst/>
                <a:latin typeface="Karla"/>
              </a:rPr>
              <a:t>Jawa</a:t>
            </a:r>
            <a:r>
              <a:rPr lang="en-US" b="0" i="0" dirty="0">
                <a:solidFill>
                  <a:srgbClr val="444444"/>
                </a:solidFill>
                <a:effectLst/>
                <a:latin typeface="Karla"/>
              </a:rPr>
              <a:t>, Sumatera, </a:t>
            </a:r>
            <a:r>
              <a:rPr lang="en-US" b="0" i="0" dirty="0" err="1">
                <a:solidFill>
                  <a:srgbClr val="444444"/>
                </a:solidFill>
                <a:effectLst/>
                <a:latin typeface="Karla"/>
              </a:rPr>
              <a:t>hingga</a:t>
            </a:r>
            <a:r>
              <a:rPr lang="en-US" b="0" i="0" dirty="0">
                <a:solidFill>
                  <a:srgbClr val="444444"/>
                </a:solidFill>
                <a:effectLst/>
                <a:latin typeface="Karla"/>
              </a:rPr>
              <a:t> </a:t>
            </a:r>
            <a:r>
              <a:rPr lang="en-US" b="0" i="0" dirty="0" err="1">
                <a:solidFill>
                  <a:srgbClr val="444444"/>
                </a:solidFill>
                <a:effectLst/>
                <a:latin typeface="Karla"/>
              </a:rPr>
              <a:t>pesisir</a:t>
            </a:r>
            <a:r>
              <a:rPr lang="en-US" b="0" i="0" dirty="0">
                <a:solidFill>
                  <a:srgbClr val="444444"/>
                </a:solidFill>
                <a:effectLst/>
                <a:latin typeface="Karla"/>
              </a:rPr>
              <a:t> Kalimantan. Agama Islam </a:t>
            </a:r>
            <a:r>
              <a:rPr lang="en-US" b="0" i="0" dirty="0" err="1">
                <a:solidFill>
                  <a:srgbClr val="444444"/>
                </a:solidFill>
                <a:effectLst/>
                <a:latin typeface="Karla"/>
              </a:rPr>
              <a:t>sendiri</a:t>
            </a:r>
            <a:r>
              <a:rPr lang="en-US" b="0" i="0" dirty="0">
                <a:solidFill>
                  <a:srgbClr val="444444"/>
                </a:solidFill>
                <a:effectLst/>
                <a:latin typeface="Karla"/>
              </a:rPr>
              <a:t> </a:t>
            </a:r>
            <a:r>
              <a:rPr lang="en-US" b="0" i="0" dirty="0" err="1">
                <a:solidFill>
                  <a:srgbClr val="444444"/>
                </a:solidFill>
                <a:effectLst/>
                <a:latin typeface="Karla"/>
              </a:rPr>
              <a:t>diperkirakan</a:t>
            </a:r>
            <a:r>
              <a:rPr lang="en-US" b="0" i="0" dirty="0">
                <a:solidFill>
                  <a:srgbClr val="444444"/>
                </a:solidFill>
                <a:effectLst/>
                <a:latin typeface="Karla"/>
              </a:rPr>
              <a:t> </a:t>
            </a:r>
            <a:r>
              <a:rPr lang="en-US" b="0" i="0" dirty="0" err="1">
                <a:solidFill>
                  <a:srgbClr val="444444"/>
                </a:solidFill>
                <a:effectLst/>
                <a:latin typeface="Karla"/>
              </a:rPr>
              <a:t>muncul</a:t>
            </a:r>
            <a:r>
              <a:rPr lang="en-US" b="0" i="0" dirty="0">
                <a:solidFill>
                  <a:srgbClr val="444444"/>
                </a:solidFill>
                <a:effectLst/>
                <a:latin typeface="Karla"/>
              </a:rPr>
              <a:t> </a:t>
            </a:r>
            <a:r>
              <a:rPr lang="en-US" b="0" i="0" dirty="0" err="1">
                <a:solidFill>
                  <a:srgbClr val="444444"/>
                </a:solidFill>
                <a:effectLst/>
                <a:latin typeface="Karla"/>
              </a:rPr>
              <a:t>sekitar</a:t>
            </a:r>
            <a:r>
              <a:rPr lang="en-US" b="0" i="0" dirty="0">
                <a:solidFill>
                  <a:srgbClr val="444444"/>
                </a:solidFill>
                <a:effectLst/>
                <a:latin typeface="Karla"/>
              </a:rPr>
              <a:t> 1.400 </a:t>
            </a:r>
            <a:r>
              <a:rPr lang="en-US" b="0" i="0" dirty="0" err="1">
                <a:solidFill>
                  <a:srgbClr val="444444"/>
                </a:solidFill>
                <a:effectLst/>
                <a:latin typeface="Karla"/>
              </a:rPr>
              <a:t>tahun</a:t>
            </a:r>
            <a:r>
              <a:rPr lang="en-US" b="0" i="0" dirty="0">
                <a:solidFill>
                  <a:srgbClr val="444444"/>
                </a:solidFill>
                <a:effectLst/>
                <a:latin typeface="Karla"/>
              </a:rPr>
              <a:t> yang </a:t>
            </a:r>
            <a:r>
              <a:rPr lang="en-US" b="0" i="0" dirty="0" err="1">
                <a:solidFill>
                  <a:srgbClr val="444444"/>
                </a:solidFill>
                <a:effectLst/>
                <a:latin typeface="Karla"/>
              </a:rPr>
              <a:t>lalu</a:t>
            </a:r>
            <a:r>
              <a:rPr lang="en-US" b="0" i="0" dirty="0">
                <a:solidFill>
                  <a:srgbClr val="444444"/>
                </a:solidFill>
                <a:effectLst/>
                <a:latin typeface="Karla"/>
              </a:rPr>
              <a:t>, </a:t>
            </a:r>
            <a:r>
              <a:rPr lang="en-US" b="0" i="0" dirty="0" err="1">
                <a:solidFill>
                  <a:srgbClr val="444444"/>
                </a:solidFill>
                <a:effectLst/>
                <a:latin typeface="Karla"/>
              </a:rPr>
              <a:t>yakni</a:t>
            </a:r>
            <a:r>
              <a:rPr lang="en-US" b="0" i="0" dirty="0">
                <a:solidFill>
                  <a:srgbClr val="444444"/>
                </a:solidFill>
                <a:effectLst/>
                <a:latin typeface="Karla"/>
              </a:rPr>
              <a:t> </a:t>
            </a:r>
            <a:r>
              <a:rPr lang="en-US" b="0" i="0" dirty="0" err="1">
                <a:solidFill>
                  <a:srgbClr val="444444"/>
                </a:solidFill>
                <a:effectLst/>
                <a:latin typeface="Karla"/>
              </a:rPr>
              <a:t>tahun</a:t>
            </a:r>
            <a:r>
              <a:rPr lang="en-US" b="0" i="0" dirty="0">
                <a:solidFill>
                  <a:srgbClr val="444444"/>
                </a:solidFill>
                <a:effectLst/>
                <a:latin typeface="Karla"/>
              </a:rPr>
              <a:t> 610 </a:t>
            </a:r>
            <a:r>
              <a:rPr lang="en-US" b="0" i="0" dirty="0" err="1">
                <a:solidFill>
                  <a:srgbClr val="444444"/>
                </a:solidFill>
                <a:effectLst/>
                <a:latin typeface="Karla"/>
              </a:rPr>
              <a:t>Masehi</a:t>
            </a:r>
            <a:r>
              <a:rPr lang="en-US" b="0" i="0" dirty="0">
                <a:solidFill>
                  <a:srgbClr val="444444"/>
                </a:solidFill>
                <a:effectLst/>
                <a:latin typeface="Karla"/>
              </a:rPr>
              <a:t>.</a:t>
            </a:r>
          </a:p>
          <a:p>
            <a:pPr algn="l" fontAlgn="base"/>
            <a:r>
              <a:rPr lang="en-US" b="0" i="0" dirty="0">
                <a:solidFill>
                  <a:srgbClr val="444444"/>
                </a:solidFill>
                <a:effectLst/>
                <a:latin typeface="Karla"/>
              </a:rPr>
              <a:t>Hal </a:t>
            </a:r>
            <a:r>
              <a:rPr lang="en-US" b="0" i="0" dirty="0" err="1">
                <a:solidFill>
                  <a:srgbClr val="444444"/>
                </a:solidFill>
                <a:effectLst/>
                <a:latin typeface="Karla"/>
              </a:rPr>
              <a:t>tersebut</a:t>
            </a:r>
            <a:r>
              <a:rPr lang="en-US" b="0" i="0" dirty="0">
                <a:solidFill>
                  <a:srgbClr val="444444"/>
                </a:solidFill>
                <a:effectLst/>
                <a:latin typeface="Karla"/>
              </a:rPr>
              <a:t> </a:t>
            </a:r>
            <a:r>
              <a:rPr lang="en-US" b="0" i="0" dirty="0" err="1">
                <a:solidFill>
                  <a:srgbClr val="444444"/>
                </a:solidFill>
                <a:effectLst/>
                <a:latin typeface="Karla"/>
              </a:rPr>
              <a:t>ditandai</a:t>
            </a:r>
            <a:r>
              <a:rPr lang="en-US" b="0" i="0" dirty="0">
                <a:solidFill>
                  <a:srgbClr val="444444"/>
                </a:solidFill>
                <a:effectLst/>
                <a:latin typeface="Karla"/>
              </a:rPr>
              <a:t> </a:t>
            </a:r>
            <a:r>
              <a:rPr lang="en-US" b="0" i="0" dirty="0" err="1">
                <a:solidFill>
                  <a:srgbClr val="444444"/>
                </a:solidFill>
                <a:effectLst/>
                <a:latin typeface="Karla"/>
              </a:rPr>
              <a:t>dengan</a:t>
            </a:r>
            <a:r>
              <a:rPr lang="en-US" b="0" i="0" dirty="0">
                <a:solidFill>
                  <a:srgbClr val="444444"/>
                </a:solidFill>
                <a:effectLst/>
                <a:latin typeface="Karla"/>
              </a:rPr>
              <a:t> </a:t>
            </a:r>
            <a:r>
              <a:rPr lang="en-US" b="0" i="0" dirty="0" err="1">
                <a:solidFill>
                  <a:srgbClr val="444444"/>
                </a:solidFill>
                <a:effectLst/>
                <a:latin typeface="Karla"/>
              </a:rPr>
              <a:t>penerimaan</a:t>
            </a:r>
            <a:r>
              <a:rPr lang="en-US" b="0" i="0" dirty="0">
                <a:solidFill>
                  <a:srgbClr val="444444"/>
                </a:solidFill>
                <a:effectLst/>
                <a:latin typeface="Karla"/>
              </a:rPr>
              <a:t> </a:t>
            </a:r>
            <a:r>
              <a:rPr lang="en-US" b="0" i="0" dirty="0" err="1">
                <a:solidFill>
                  <a:srgbClr val="444444"/>
                </a:solidFill>
                <a:effectLst/>
                <a:latin typeface="Karla"/>
              </a:rPr>
              <a:t>wahyu</a:t>
            </a:r>
            <a:r>
              <a:rPr lang="en-US" b="0" i="0" dirty="0">
                <a:solidFill>
                  <a:srgbClr val="444444"/>
                </a:solidFill>
                <a:effectLst/>
                <a:latin typeface="Karla"/>
              </a:rPr>
              <a:t> </a:t>
            </a:r>
            <a:r>
              <a:rPr lang="en-US" b="0" i="0" dirty="0" err="1">
                <a:solidFill>
                  <a:srgbClr val="444444"/>
                </a:solidFill>
                <a:effectLst/>
                <a:latin typeface="Karla"/>
              </a:rPr>
              <a:t>Alquran</a:t>
            </a:r>
            <a:r>
              <a:rPr lang="en-US" b="0" i="0" dirty="0">
                <a:solidFill>
                  <a:srgbClr val="444444"/>
                </a:solidFill>
                <a:effectLst/>
                <a:latin typeface="Karla"/>
              </a:rPr>
              <a:t> di </a:t>
            </a:r>
            <a:r>
              <a:rPr lang="en-US" b="0" i="0" dirty="0" err="1">
                <a:solidFill>
                  <a:srgbClr val="444444"/>
                </a:solidFill>
                <a:effectLst/>
                <a:latin typeface="Karla"/>
              </a:rPr>
              <a:t>Mekah</a:t>
            </a:r>
            <a:r>
              <a:rPr lang="en-US" b="0" i="0" dirty="0">
                <a:solidFill>
                  <a:srgbClr val="444444"/>
                </a:solidFill>
                <a:effectLst/>
                <a:latin typeface="Karla"/>
              </a:rPr>
              <a:t> oleh Nabi Muhammad SAW. </a:t>
            </a:r>
            <a:r>
              <a:rPr lang="en-US" b="0" i="0" dirty="0" err="1">
                <a:solidFill>
                  <a:srgbClr val="444444"/>
                </a:solidFill>
                <a:effectLst/>
                <a:latin typeface="Karla"/>
              </a:rPr>
              <a:t>Sementara</a:t>
            </a:r>
            <a:r>
              <a:rPr lang="en-US" b="0" i="0" dirty="0">
                <a:solidFill>
                  <a:srgbClr val="444444"/>
                </a:solidFill>
                <a:effectLst/>
                <a:latin typeface="Karla"/>
              </a:rPr>
              <a:t> di Indonesia, Agama Islam </a:t>
            </a:r>
            <a:r>
              <a:rPr lang="en-US" b="0" i="0" dirty="0" err="1">
                <a:solidFill>
                  <a:srgbClr val="444444"/>
                </a:solidFill>
                <a:effectLst/>
                <a:latin typeface="Karla"/>
              </a:rPr>
              <a:t>diyakini</a:t>
            </a:r>
            <a:r>
              <a:rPr lang="en-US" b="0" i="0" dirty="0">
                <a:solidFill>
                  <a:srgbClr val="444444"/>
                </a:solidFill>
                <a:effectLst/>
                <a:latin typeface="Karla"/>
              </a:rPr>
              <a:t> </a:t>
            </a:r>
            <a:r>
              <a:rPr lang="en-US" b="0" i="0" dirty="0" err="1">
                <a:solidFill>
                  <a:srgbClr val="444444"/>
                </a:solidFill>
                <a:effectLst/>
                <a:latin typeface="Karla"/>
              </a:rPr>
              <a:t>masuk</a:t>
            </a:r>
            <a:r>
              <a:rPr lang="en-US" b="0" i="0" dirty="0">
                <a:solidFill>
                  <a:srgbClr val="444444"/>
                </a:solidFill>
                <a:effectLst/>
                <a:latin typeface="Karla"/>
              </a:rPr>
              <a:t> </a:t>
            </a:r>
            <a:r>
              <a:rPr lang="en-US" b="0" i="0" dirty="0" err="1">
                <a:solidFill>
                  <a:srgbClr val="444444"/>
                </a:solidFill>
                <a:effectLst/>
                <a:latin typeface="Karla"/>
              </a:rPr>
              <a:t>melalui</a:t>
            </a:r>
            <a:r>
              <a:rPr lang="en-US" b="0" i="0" dirty="0">
                <a:solidFill>
                  <a:srgbClr val="444444"/>
                </a:solidFill>
                <a:effectLst/>
                <a:latin typeface="Karla"/>
              </a:rPr>
              <a:t> para </a:t>
            </a:r>
            <a:r>
              <a:rPr lang="en-US" b="0" i="0" dirty="0" err="1">
                <a:solidFill>
                  <a:srgbClr val="444444"/>
                </a:solidFill>
                <a:effectLst/>
                <a:latin typeface="Karla"/>
              </a:rPr>
              <a:t>pedagang</a:t>
            </a:r>
            <a:r>
              <a:rPr lang="en-US" b="0" i="0" dirty="0">
                <a:solidFill>
                  <a:srgbClr val="444444"/>
                </a:solidFill>
                <a:effectLst/>
                <a:latin typeface="Karla"/>
              </a:rPr>
              <a:t> Arab dan Persia </a:t>
            </a:r>
            <a:r>
              <a:rPr lang="en-US" b="0" i="0" dirty="0" err="1">
                <a:solidFill>
                  <a:srgbClr val="444444"/>
                </a:solidFill>
                <a:effectLst/>
                <a:latin typeface="Karla"/>
              </a:rPr>
              <a:t>sekitar</a:t>
            </a:r>
            <a:r>
              <a:rPr lang="en-US" b="0" i="0" dirty="0">
                <a:solidFill>
                  <a:srgbClr val="444444"/>
                </a:solidFill>
                <a:effectLst/>
                <a:latin typeface="Karla"/>
              </a:rPr>
              <a:t> </a:t>
            </a:r>
            <a:r>
              <a:rPr lang="en-US" b="0" i="0" dirty="0" err="1">
                <a:solidFill>
                  <a:srgbClr val="444444"/>
                </a:solidFill>
                <a:effectLst/>
                <a:latin typeface="Karla"/>
              </a:rPr>
              <a:t>abad</a:t>
            </a:r>
            <a:r>
              <a:rPr lang="en-US" b="0" i="0" dirty="0">
                <a:solidFill>
                  <a:srgbClr val="444444"/>
                </a:solidFill>
                <a:effectLst/>
                <a:latin typeface="Karla"/>
              </a:rPr>
              <a:t> ke-7 </a:t>
            </a:r>
            <a:r>
              <a:rPr lang="en-US" b="0" i="0" dirty="0" err="1">
                <a:solidFill>
                  <a:srgbClr val="444444"/>
                </a:solidFill>
                <a:effectLst/>
                <a:latin typeface="Karla"/>
              </a:rPr>
              <a:t>atau</a:t>
            </a:r>
            <a:r>
              <a:rPr lang="en-US" b="0" i="0" dirty="0">
                <a:solidFill>
                  <a:srgbClr val="444444"/>
                </a:solidFill>
                <a:effectLst/>
                <a:latin typeface="Karla"/>
              </a:rPr>
              <a:t> 8.</a:t>
            </a:r>
          </a:p>
          <a:p>
            <a:pPr algn="l" fontAlgn="base"/>
            <a:r>
              <a:rPr lang="en-US" b="0" i="0" dirty="0" err="1">
                <a:solidFill>
                  <a:srgbClr val="444444"/>
                </a:solidFill>
                <a:effectLst/>
                <a:latin typeface="Karla"/>
              </a:rPr>
              <a:t>Mengucapkan</a:t>
            </a:r>
            <a:r>
              <a:rPr lang="en-US" b="0" i="0" dirty="0">
                <a:solidFill>
                  <a:srgbClr val="444444"/>
                </a:solidFill>
                <a:effectLst/>
                <a:latin typeface="Karla"/>
              </a:rPr>
              <a:t> </a:t>
            </a:r>
            <a:r>
              <a:rPr lang="en-US" b="0" i="0" dirty="0" err="1">
                <a:solidFill>
                  <a:srgbClr val="444444"/>
                </a:solidFill>
                <a:effectLst/>
                <a:latin typeface="Karla"/>
              </a:rPr>
              <a:t>dua</a:t>
            </a:r>
            <a:r>
              <a:rPr lang="en-US" b="0" i="0" dirty="0">
                <a:solidFill>
                  <a:srgbClr val="444444"/>
                </a:solidFill>
                <a:effectLst/>
                <a:latin typeface="Karla"/>
              </a:rPr>
              <a:t> </a:t>
            </a:r>
            <a:r>
              <a:rPr lang="en-US" b="0" i="0" dirty="0" err="1">
                <a:solidFill>
                  <a:srgbClr val="444444"/>
                </a:solidFill>
                <a:effectLst/>
                <a:latin typeface="Karla"/>
              </a:rPr>
              <a:t>kalimat</a:t>
            </a:r>
            <a:r>
              <a:rPr lang="en-US" b="0" i="0" dirty="0">
                <a:solidFill>
                  <a:srgbClr val="444444"/>
                </a:solidFill>
                <a:effectLst/>
                <a:latin typeface="Karla"/>
              </a:rPr>
              <a:t> </a:t>
            </a:r>
            <a:r>
              <a:rPr lang="en-US" b="0" i="0" dirty="0" err="1">
                <a:solidFill>
                  <a:srgbClr val="444444"/>
                </a:solidFill>
                <a:effectLst/>
                <a:latin typeface="Karla"/>
              </a:rPr>
              <a:t>syahadat</a:t>
            </a:r>
            <a:r>
              <a:rPr lang="en-US" b="0" i="0" dirty="0">
                <a:solidFill>
                  <a:srgbClr val="444444"/>
                </a:solidFill>
                <a:effectLst/>
                <a:latin typeface="Karla"/>
              </a:rPr>
              <a:t> </a:t>
            </a:r>
            <a:r>
              <a:rPr lang="en-US" b="0" i="0" dirty="0" err="1">
                <a:solidFill>
                  <a:srgbClr val="444444"/>
                </a:solidFill>
                <a:effectLst/>
                <a:latin typeface="Karla"/>
              </a:rPr>
              <a:t>menjadi</a:t>
            </a:r>
            <a:r>
              <a:rPr lang="en-US" b="0" i="0" dirty="0">
                <a:solidFill>
                  <a:srgbClr val="444444"/>
                </a:solidFill>
                <a:effectLst/>
                <a:latin typeface="Karla"/>
              </a:rPr>
              <a:t> </a:t>
            </a:r>
            <a:r>
              <a:rPr lang="en-US" b="0" i="0" dirty="0" err="1">
                <a:solidFill>
                  <a:srgbClr val="444444"/>
                </a:solidFill>
                <a:effectLst/>
                <a:latin typeface="Karla"/>
              </a:rPr>
              <a:t>tanda</a:t>
            </a:r>
            <a:r>
              <a:rPr lang="en-US" b="0" i="0" dirty="0">
                <a:solidFill>
                  <a:srgbClr val="444444"/>
                </a:solidFill>
                <a:effectLst/>
                <a:latin typeface="Karla"/>
              </a:rPr>
              <a:t> </a:t>
            </a:r>
            <a:r>
              <a:rPr lang="en-US" b="0" i="0" dirty="0" err="1">
                <a:solidFill>
                  <a:srgbClr val="444444"/>
                </a:solidFill>
                <a:effectLst/>
                <a:latin typeface="Karla"/>
              </a:rPr>
              <a:t>bahwa</a:t>
            </a:r>
            <a:r>
              <a:rPr lang="en-US" b="0" i="0" dirty="0">
                <a:solidFill>
                  <a:srgbClr val="444444"/>
                </a:solidFill>
                <a:effectLst/>
                <a:latin typeface="Karla"/>
              </a:rPr>
              <a:t> </a:t>
            </a:r>
            <a:r>
              <a:rPr lang="en-US" b="0" i="0" dirty="0" err="1">
                <a:solidFill>
                  <a:srgbClr val="444444"/>
                </a:solidFill>
                <a:effectLst/>
                <a:latin typeface="Karla"/>
              </a:rPr>
              <a:t>kita</a:t>
            </a:r>
            <a:r>
              <a:rPr lang="en-US" b="0" i="0" dirty="0">
                <a:solidFill>
                  <a:srgbClr val="444444"/>
                </a:solidFill>
                <a:effectLst/>
                <a:latin typeface="Karla"/>
              </a:rPr>
              <a:t> </a:t>
            </a:r>
            <a:r>
              <a:rPr lang="en-US" b="0" i="0" dirty="0" err="1">
                <a:solidFill>
                  <a:srgbClr val="444444"/>
                </a:solidFill>
                <a:effectLst/>
                <a:latin typeface="Karla"/>
              </a:rPr>
              <a:t>telah</a:t>
            </a:r>
            <a:r>
              <a:rPr lang="en-US" b="0" i="0" dirty="0">
                <a:solidFill>
                  <a:srgbClr val="444444"/>
                </a:solidFill>
                <a:effectLst/>
                <a:latin typeface="Karla"/>
              </a:rPr>
              <a:t> </a:t>
            </a:r>
            <a:r>
              <a:rPr lang="en-US" b="0" i="0" dirty="0" err="1">
                <a:solidFill>
                  <a:srgbClr val="444444"/>
                </a:solidFill>
                <a:effectLst/>
                <a:latin typeface="Karla"/>
              </a:rPr>
              <a:t>menjadi</a:t>
            </a:r>
            <a:r>
              <a:rPr lang="en-US" b="0" i="0" dirty="0">
                <a:solidFill>
                  <a:srgbClr val="444444"/>
                </a:solidFill>
                <a:effectLst/>
                <a:latin typeface="Karla"/>
              </a:rPr>
              <a:t> </a:t>
            </a:r>
            <a:r>
              <a:rPr lang="en-US" b="0" i="0" dirty="0" err="1">
                <a:solidFill>
                  <a:srgbClr val="444444"/>
                </a:solidFill>
                <a:effectLst/>
                <a:latin typeface="Karla"/>
              </a:rPr>
              <a:t>pemeluk</a:t>
            </a:r>
            <a:r>
              <a:rPr lang="en-US" b="0" i="0" dirty="0">
                <a:solidFill>
                  <a:srgbClr val="444444"/>
                </a:solidFill>
                <a:effectLst/>
                <a:latin typeface="Karla"/>
              </a:rPr>
              <a:t> agama </a:t>
            </a:r>
            <a:r>
              <a:rPr lang="en-US" b="0" i="0" dirty="0" err="1">
                <a:solidFill>
                  <a:srgbClr val="444444"/>
                </a:solidFill>
                <a:effectLst/>
                <a:latin typeface="Karla"/>
              </a:rPr>
              <a:t>ini</a:t>
            </a:r>
            <a:r>
              <a:rPr lang="en-US" b="0" i="0" dirty="0">
                <a:solidFill>
                  <a:srgbClr val="444444"/>
                </a:solidFill>
                <a:effectLst/>
                <a:latin typeface="Karla"/>
              </a:rPr>
              <a:t> dan </a:t>
            </a:r>
            <a:r>
              <a:rPr lang="en-US" b="0" i="0" dirty="0" err="1">
                <a:solidFill>
                  <a:srgbClr val="444444"/>
                </a:solidFill>
                <a:effectLst/>
                <a:latin typeface="Karla"/>
              </a:rPr>
              <a:t>beriman</a:t>
            </a:r>
            <a:r>
              <a:rPr lang="en-US" b="0" i="0" dirty="0">
                <a:solidFill>
                  <a:srgbClr val="444444"/>
                </a:solidFill>
                <a:effectLst/>
                <a:latin typeface="Karla"/>
              </a:rPr>
              <a:t> </a:t>
            </a:r>
            <a:r>
              <a:rPr lang="en-US" b="0" i="0" dirty="0" err="1">
                <a:solidFill>
                  <a:srgbClr val="444444"/>
                </a:solidFill>
                <a:effectLst/>
                <a:latin typeface="Karla"/>
              </a:rPr>
              <a:t>kepada</a:t>
            </a:r>
            <a:r>
              <a:rPr lang="en-US" b="0" i="0" dirty="0">
                <a:solidFill>
                  <a:srgbClr val="444444"/>
                </a:solidFill>
                <a:effectLst/>
                <a:latin typeface="Karla"/>
              </a:rPr>
              <a:t> Allah SWT. Adapun </a:t>
            </a:r>
            <a:r>
              <a:rPr lang="en-US" b="0" i="0" dirty="0" err="1">
                <a:solidFill>
                  <a:srgbClr val="444444"/>
                </a:solidFill>
                <a:effectLst/>
                <a:latin typeface="Karla"/>
              </a:rPr>
              <a:t>beberapa</a:t>
            </a:r>
            <a:r>
              <a:rPr lang="en-US" b="0" i="0" dirty="0">
                <a:solidFill>
                  <a:srgbClr val="444444"/>
                </a:solidFill>
                <a:effectLst/>
                <a:latin typeface="Karla"/>
              </a:rPr>
              <a:t> </a:t>
            </a:r>
            <a:r>
              <a:rPr lang="en-US" b="0" i="0" dirty="0" err="1">
                <a:solidFill>
                  <a:srgbClr val="444444"/>
                </a:solidFill>
                <a:effectLst/>
                <a:latin typeface="Karla"/>
              </a:rPr>
              <a:t>ibadah</a:t>
            </a:r>
            <a:r>
              <a:rPr lang="en-US" b="0" i="0" dirty="0">
                <a:solidFill>
                  <a:srgbClr val="444444"/>
                </a:solidFill>
                <a:effectLst/>
                <a:latin typeface="Karla"/>
              </a:rPr>
              <a:t> yang </a:t>
            </a:r>
            <a:r>
              <a:rPr lang="en-US" b="0" i="0" dirty="0" err="1">
                <a:solidFill>
                  <a:srgbClr val="444444"/>
                </a:solidFill>
                <a:effectLst/>
                <a:latin typeface="Karla"/>
              </a:rPr>
              <a:t>wajib</a:t>
            </a:r>
            <a:r>
              <a:rPr lang="en-US" b="0" i="0" dirty="0">
                <a:solidFill>
                  <a:srgbClr val="444444"/>
                </a:solidFill>
                <a:effectLst/>
                <a:latin typeface="Karla"/>
              </a:rPr>
              <a:t> </a:t>
            </a:r>
            <a:r>
              <a:rPr lang="en-US" b="0" i="0" dirty="0" err="1">
                <a:solidFill>
                  <a:srgbClr val="444444"/>
                </a:solidFill>
                <a:effectLst/>
                <a:latin typeface="Karla"/>
              </a:rPr>
              <a:t>dilakukan</a:t>
            </a:r>
            <a:r>
              <a:rPr lang="en-US" b="0" i="0" dirty="0">
                <a:solidFill>
                  <a:srgbClr val="444444"/>
                </a:solidFill>
                <a:effectLst/>
                <a:latin typeface="Karla"/>
              </a:rPr>
              <a:t> </a:t>
            </a:r>
            <a:r>
              <a:rPr lang="en-US" b="0" i="0" dirty="0" err="1">
                <a:solidFill>
                  <a:srgbClr val="444444"/>
                </a:solidFill>
                <a:effectLst/>
                <a:latin typeface="Karla"/>
              </a:rPr>
              <a:t>umat</a:t>
            </a:r>
            <a:r>
              <a:rPr lang="en-US" b="0" i="0" dirty="0">
                <a:solidFill>
                  <a:srgbClr val="444444"/>
                </a:solidFill>
                <a:effectLst/>
                <a:latin typeface="Karla"/>
              </a:rPr>
              <a:t> Islam, di </a:t>
            </a:r>
            <a:r>
              <a:rPr lang="en-US" b="0" i="0" dirty="0" err="1">
                <a:solidFill>
                  <a:srgbClr val="444444"/>
                </a:solidFill>
                <a:effectLst/>
                <a:latin typeface="Karla"/>
              </a:rPr>
              <a:t>antaranya</a:t>
            </a:r>
            <a:r>
              <a:rPr lang="en-US" b="0" i="0" dirty="0">
                <a:solidFill>
                  <a:srgbClr val="444444"/>
                </a:solidFill>
                <a:effectLst/>
                <a:latin typeface="Karla"/>
              </a:rPr>
              <a:t> </a:t>
            </a:r>
            <a:r>
              <a:rPr lang="en-US" b="0" i="0" dirty="0" err="1">
                <a:solidFill>
                  <a:srgbClr val="444444"/>
                </a:solidFill>
                <a:effectLst/>
                <a:latin typeface="Karla"/>
              </a:rPr>
              <a:t>ialah</a:t>
            </a:r>
            <a:r>
              <a:rPr lang="en-US" b="0" i="0" dirty="0">
                <a:solidFill>
                  <a:srgbClr val="444444"/>
                </a:solidFill>
                <a:effectLst/>
                <a:latin typeface="Karla"/>
              </a:rPr>
              <a:t> </a:t>
            </a:r>
            <a:r>
              <a:rPr lang="en-US" b="0" i="0" dirty="0" err="1">
                <a:solidFill>
                  <a:srgbClr val="444444"/>
                </a:solidFill>
                <a:effectLst/>
                <a:latin typeface="Karla"/>
              </a:rPr>
              <a:t>mendirikan</a:t>
            </a:r>
            <a:r>
              <a:rPr lang="en-US" b="0" i="0" dirty="0">
                <a:solidFill>
                  <a:srgbClr val="444444"/>
                </a:solidFill>
                <a:effectLst/>
                <a:latin typeface="Karla"/>
              </a:rPr>
              <a:t> salat, </a:t>
            </a:r>
            <a:r>
              <a:rPr lang="en-US" b="0" i="0" dirty="0" err="1">
                <a:solidFill>
                  <a:srgbClr val="444444"/>
                </a:solidFill>
                <a:effectLst/>
                <a:latin typeface="Karla"/>
              </a:rPr>
              <a:t>berpuasa</a:t>
            </a:r>
            <a:r>
              <a:rPr lang="en-US" b="0" i="0" dirty="0">
                <a:solidFill>
                  <a:srgbClr val="444444"/>
                </a:solidFill>
                <a:effectLst/>
                <a:latin typeface="Karla"/>
              </a:rPr>
              <a:t> di </a:t>
            </a:r>
            <a:r>
              <a:rPr lang="en-US" b="0" i="0" dirty="0" err="1">
                <a:solidFill>
                  <a:srgbClr val="444444"/>
                </a:solidFill>
                <a:effectLst/>
                <a:latin typeface="Karla"/>
              </a:rPr>
              <a:t>bulan</a:t>
            </a:r>
            <a:r>
              <a:rPr lang="en-US" b="0" i="0" dirty="0">
                <a:solidFill>
                  <a:srgbClr val="444444"/>
                </a:solidFill>
                <a:effectLst/>
                <a:latin typeface="Karla"/>
              </a:rPr>
              <a:t> </a:t>
            </a:r>
            <a:r>
              <a:rPr lang="en-US" b="0" i="0" dirty="0" err="1">
                <a:solidFill>
                  <a:srgbClr val="444444"/>
                </a:solidFill>
                <a:effectLst/>
                <a:latin typeface="Karla"/>
              </a:rPr>
              <a:t>ramadan</a:t>
            </a:r>
            <a:r>
              <a:rPr lang="en-US" b="0" i="0" dirty="0">
                <a:solidFill>
                  <a:srgbClr val="444444"/>
                </a:solidFill>
                <a:effectLst/>
                <a:latin typeface="Karla"/>
              </a:rPr>
              <a:t>, zakat, dan </a:t>
            </a:r>
            <a:r>
              <a:rPr lang="en-US" b="0" i="0" dirty="0" err="1">
                <a:solidFill>
                  <a:srgbClr val="444444"/>
                </a:solidFill>
                <a:effectLst/>
                <a:latin typeface="Karla"/>
              </a:rPr>
              <a:t>pergi</a:t>
            </a:r>
            <a:r>
              <a:rPr lang="en-US" b="0" i="0" dirty="0">
                <a:solidFill>
                  <a:srgbClr val="444444"/>
                </a:solidFill>
                <a:effectLst/>
                <a:latin typeface="Karla"/>
              </a:rPr>
              <a:t> haji </a:t>
            </a:r>
            <a:r>
              <a:rPr lang="en-US" b="0" i="0" dirty="0" err="1">
                <a:solidFill>
                  <a:srgbClr val="444444"/>
                </a:solidFill>
                <a:effectLst/>
                <a:latin typeface="Karla"/>
              </a:rPr>
              <a:t>bila</a:t>
            </a:r>
            <a:r>
              <a:rPr lang="en-US" b="0" i="0" dirty="0">
                <a:solidFill>
                  <a:srgbClr val="444444"/>
                </a:solidFill>
                <a:effectLst/>
                <a:latin typeface="Karla"/>
              </a:rPr>
              <a:t> </a:t>
            </a:r>
            <a:r>
              <a:rPr lang="en-US" b="0" i="0" dirty="0" err="1">
                <a:solidFill>
                  <a:srgbClr val="444444"/>
                </a:solidFill>
                <a:effectLst/>
                <a:latin typeface="Karla"/>
              </a:rPr>
              <a:t>mampu</a:t>
            </a:r>
            <a:r>
              <a:rPr lang="en-US" b="0" i="0" dirty="0">
                <a:solidFill>
                  <a:srgbClr val="444444"/>
                </a:solidFill>
                <a:effectLst/>
                <a:latin typeface="Karla"/>
              </a:rPr>
              <a:t>.</a:t>
            </a:r>
          </a:p>
          <a:p>
            <a:pPr algn="l" fontAlgn="base"/>
            <a:r>
              <a:rPr lang="en-US" b="0" i="0" dirty="0" err="1">
                <a:solidFill>
                  <a:srgbClr val="444444"/>
                </a:solidFill>
                <a:effectLst/>
                <a:latin typeface="Karla"/>
              </a:rPr>
              <a:t>Dalam</a:t>
            </a:r>
            <a:r>
              <a:rPr lang="en-US" b="0" i="0" dirty="0">
                <a:solidFill>
                  <a:srgbClr val="444444"/>
                </a:solidFill>
                <a:effectLst/>
                <a:latin typeface="Karla"/>
              </a:rPr>
              <a:t> agama Islam, kitab </a:t>
            </a:r>
            <a:r>
              <a:rPr lang="en-US" b="0" i="0" dirty="0" err="1">
                <a:solidFill>
                  <a:srgbClr val="444444"/>
                </a:solidFill>
                <a:effectLst/>
                <a:latin typeface="Karla"/>
              </a:rPr>
              <a:t>suci</a:t>
            </a:r>
            <a:r>
              <a:rPr lang="en-US" b="0" i="0" dirty="0">
                <a:solidFill>
                  <a:srgbClr val="444444"/>
                </a:solidFill>
                <a:effectLst/>
                <a:latin typeface="Karla"/>
              </a:rPr>
              <a:t> yang </a:t>
            </a:r>
            <a:r>
              <a:rPr lang="en-US" b="0" i="0" dirty="0" err="1">
                <a:solidFill>
                  <a:srgbClr val="444444"/>
                </a:solidFill>
                <a:effectLst/>
                <a:latin typeface="Karla"/>
              </a:rPr>
              <a:t>digunakan</a:t>
            </a:r>
            <a:r>
              <a:rPr lang="en-US" b="0" i="0" dirty="0">
                <a:solidFill>
                  <a:srgbClr val="444444"/>
                </a:solidFill>
                <a:effectLst/>
                <a:latin typeface="Karla"/>
              </a:rPr>
              <a:t> </a:t>
            </a:r>
            <a:r>
              <a:rPr lang="en-US" b="0" i="0" dirty="0" err="1">
                <a:solidFill>
                  <a:srgbClr val="444444"/>
                </a:solidFill>
                <a:effectLst/>
                <a:latin typeface="Karla"/>
              </a:rPr>
              <a:t>ialah</a:t>
            </a:r>
            <a:r>
              <a:rPr lang="en-US" b="0" i="0" dirty="0">
                <a:solidFill>
                  <a:srgbClr val="444444"/>
                </a:solidFill>
                <a:effectLst/>
                <a:latin typeface="Karla"/>
              </a:rPr>
              <a:t> </a:t>
            </a:r>
            <a:r>
              <a:rPr lang="en-US" b="0" i="0" dirty="0" err="1">
                <a:solidFill>
                  <a:srgbClr val="444444"/>
                </a:solidFill>
                <a:effectLst/>
                <a:latin typeface="Karla"/>
              </a:rPr>
              <a:t>Alquran</a:t>
            </a:r>
            <a:r>
              <a:rPr lang="en-US" b="0" i="0" dirty="0">
                <a:solidFill>
                  <a:srgbClr val="444444"/>
                </a:solidFill>
                <a:effectLst/>
                <a:latin typeface="Karla"/>
              </a:rPr>
              <a:t>. Kitab </a:t>
            </a:r>
            <a:r>
              <a:rPr lang="en-US" b="0" i="0" dirty="0" err="1">
                <a:solidFill>
                  <a:srgbClr val="444444"/>
                </a:solidFill>
                <a:effectLst/>
                <a:latin typeface="Karla"/>
              </a:rPr>
              <a:t>Alquran</a:t>
            </a:r>
            <a:r>
              <a:rPr lang="en-US" b="0" i="0" dirty="0">
                <a:solidFill>
                  <a:srgbClr val="444444"/>
                </a:solidFill>
                <a:effectLst/>
                <a:latin typeface="Karla"/>
              </a:rPr>
              <a:t> </a:t>
            </a:r>
            <a:r>
              <a:rPr lang="en-US" b="0" i="0" dirty="0" err="1">
                <a:solidFill>
                  <a:srgbClr val="444444"/>
                </a:solidFill>
                <a:effectLst/>
                <a:latin typeface="Karla"/>
              </a:rPr>
              <a:t>terdiri</a:t>
            </a:r>
            <a:r>
              <a:rPr lang="en-US" b="0" i="0" dirty="0">
                <a:solidFill>
                  <a:srgbClr val="444444"/>
                </a:solidFill>
                <a:effectLst/>
                <a:latin typeface="Karla"/>
              </a:rPr>
              <a:t> </a:t>
            </a:r>
            <a:r>
              <a:rPr lang="en-US" b="0" i="0" dirty="0" err="1">
                <a:solidFill>
                  <a:srgbClr val="444444"/>
                </a:solidFill>
                <a:effectLst/>
                <a:latin typeface="Karla"/>
              </a:rPr>
              <a:t>atas</a:t>
            </a:r>
            <a:r>
              <a:rPr lang="en-US" b="0" i="0" dirty="0">
                <a:solidFill>
                  <a:srgbClr val="444444"/>
                </a:solidFill>
                <a:effectLst/>
                <a:latin typeface="Karla"/>
              </a:rPr>
              <a:t> 114 </a:t>
            </a:r>
            <a:r>
              <a:rPr lang="en-US" b="0" i="0" dirty="0" err="1">
                <a:solidFill>
                  <a:srgbClr val="444444"/>
                </a:solidFill>
                <a:effectLst/>
                <a:latin typeface="Karla"/>
              </a:rPr>
              <a:t>surat</a:t>
            </a:r>
            <a:r>
              <a:rPr lang="en-US" b="0" i="0" dirty="0">
                <a:solidFill>
                  <a:srgbClr val="444444"/>
                </a:solidFill>
                <a:effectLst/>
                <a:latin typeface="Karla"/>
              </a:rPr>
              <a:t>, 30 </a:t>
            </a:r>
            <a:r>
              <a:rPr lang="en-US" b="0" i="0" dirty="0" err="1">
                <a:solidFill>
                  <a:srgbClr val="444444"/>
                </a:solidFill>
                <a:effectLst/>
                <a:latin typeface="Karla"/>
              </a:rPr>
              <a:t>juz</a:t>
            </a:r>
            <a:r>
              <a:rPr lang="en-US" b="0" i="0" dirty="0">
                <a:solidFill>
                  <a:srgbClr val="444444"/>
                </a:solidFill>
                <a:effectLst/>
                <a:latin typeface="Karla"/>
              </a:rPr>
              <a:t>, dan 6.666 </a:t>
            </a:r>
            <a:r>
              <a:rPr lang="en-US" b="0" i="0" dirty="0" err="1">
                <a:solidFill>
                  <a:srgbClr val="444444"/>
                </a:solidFill>
                <a:effectLst/>
                <a:latin typeface="Karla"/>
              </a:rPr>
              <a:t>ayat</a:t>
            </a:r>
            <a:r>
              <a:rPr lang="en-US" b="0" i="0" dirty="0">
                <a:solidFill>
                  <a:srgbClr val="444444"/>
                </a:solidFill>
                <a:effectLst/>
                <a:latin typeface="Karla"/>
              </a:rPr>
              <a:t>. </a:t>
            </a:r>
            <a:r>
              <a:rPr lang="en-US" b="0" i="0" dirty="0" err="1">
                <a:solidFill>
                  <a:srgbClr val="444444"/>
                </a:solidFill>
                <a:effectLst/>
                <a:latin typeface="Karla"/>
              </a:rPr>
              <a:t>Kemudian</a:t>
            </a:r>
            <a:r>
              <a:rPr lang="en-US" b="0" i="0" dirty="0">
                <a:solidFill>
                  <a:srgbClr val="444444"/>
                </a:solidFill>
                <a:effectLst/>
                <a:latin typeface="Karla"/>
              </a:rPr>
              <a:t> </a:t>
            </a:r>
            <a:r>
              <a:rPr lang="en-US" b="0" i="0" dirty="0" err="1">
                <a:solidFill>
                  <a:srgbClr val="444444"/>
                </a:solidFill>
                <a:effectLst/>
                <a:latin typeface="Karla"/>
              </a:rPr>
              <a:t>tempat</a:t>
            </a:r>
            <a:r>
              <a:rPr lang="en-US" b="0" i="0" dirty="0">
                <a:solidFill>
                  <a:srgbClr val="444444"/>
                </a:solidFill>
                <a:effectLst/>
                <a:latin typeface="Karla"/>
              </a:rPr>
              <a:t> </a:t>
            </a:r>
            <a:r>
              <a:rPr lang="en-US" b="0" i="0" dirty="0" err="1">
                <a:solidFill>
                  <a:srgbClr val="444444"/>
                </a:solidFill>
                <a:effectLst/>
                <a:latin typeface="Karla"/>
              </a:rPr>
              <a:t>ibadah</a:t>
            </a:r>
            <a:r>
              <a:rPr lang="en-US" b="0" i="0" dirty="0">
                <a:solidFill>
                  <a:srgbClr val="444444"/>
                </a:solidFill>
                <a:effectLst/>
                <a:latin typeface="Karla"/>
              </a:rPr>
              <a:t> </a:t>
            </a:r>
            <a:r>
              <a:rPr lang="en-US" b="0" i="0" dirty="0" err="1">
                <a:solidFill>
                  <a:srgbClr val="444444"/>
                </a:solidFill>
                <a:effectLst/>
                <a:latin typeface="Karla"/>
              </a:rPr>
              <a:t>umat</a:t>
            </a:r>
            <a:r>
              <a:rPr lang="en-US" b="0" i="0" dirty="0">
                <a:solidFill>
                  <a:srgbClr val="444444"/>
                </a:solidFill>
                <a:effectLst/>
                <a:latin typeface="Karla"/>
              </a:rPr>
              <a:t> Islam </a:t>
            </a:r>
            <a:r>
              <a:rPr lang="en-US" b="0" i="0" dirty="0" err="1">
                <a:solidFill>
                  <a:srgbClr val="444444"/>
                </a:solidFill>
                <a:effectLst/>
                <a:latin typeface="Karla"/>
              </a:rPr>
              <a:t>ialah</a:t>
            </a:r>
            <a:r>
              <a:rPr lang="en-US" b="0" i="0" dirty="0">
                <a:solidFill>
                  <a:srgbClr val="444444"/>
                </a:solidFill>
                <a:effectLst/>
                <a:latin typeface="Karla"/>
              </a:rPr>
              <a:t> Masjid. Islam </a:t>
            </a:r>
            <a:r>
              <a:rPr lang="en-US" b="0" i="0" dirty="0" err="1">
                <a:solidFill>
                  <a:srgbClr val="444444"/>
                </a:solidFill>
                <a:effectLst/>
                <a:latin typeface="Karla"/>
              </a:rPr>
              <a:t>memiliki</a:t>
            </a:r>
            <a:r>
              <a:rPr lang="en-US" b="0" i="0" dirty="0">
                <a:solidFill>
                  <a:srgbClr val="444444"/>
                </a:solidFill>
                <a:effectLst/>
                <a:latin typeface="Karla"/>
              </a:rPr>
              <a:t> </a:t>
            </a:r>
            <a:r>
              <a:rPr lang="en-US" b="0" i="0" dirty="0" err="1">
                <a:solidFill>
                  <a:srgbClr val="444444"/>
                </a:solidFill>
                <a:effectLst/>
                <a:latin typeface="Karla"/>
              </a:rPr>
              <a:t>beberapa</a:t>
            </a:r>
            <a:r>
              <a:rPr lang="en-US" b="0" i="0" dirty="0">
                <a:solidFill>
                  <a:srgbClr val="444444"/>
                </a:solidFill>
                <a:effectLst/>
                <a:latin typeface="Karla"/>
              </a:rPr>
              <a:t> </a:t>
            </a:r>
            <a:r>
              <a:rPr lang="en-US" b="0" i="0" dirty="0" err="1">
                <a:solidFill>
                  <a:srgbClr val="444444"/>
                </a:solidFill>
                <a:effectLst/>
                <a:latin typeface="Karla"/>
              </a:rPr>
              <a:t>hari</a:t>
            </a:r>
            <a:r>
              <a:rPr lang="en-US" b="0" i="0" dirty="0">
                <a:solidFill>
                  <a:srgbClr val="444444"/>
                </a:solidFill>
                <a:effectLst/>
                <a:latin typeface="Karla"/>
              </a:rPr>
              <a:t> </a:t>
            </a:r>
            <a:r>
              <a:rPr lang="en-US" b="0" i="0" dirty="0" err="1">
                <a:solidFill>
                  <a:srgbClr val="444444"/>
                </a:solidFill>
                <a:effectLst/>
                <a:latin typeface="Karla"/>
              </a:rPr>
              <a:t>besar</a:t>
            </a:r>
            <a:r>
              <a:rPr lang="en-US" b="0" i="0" dirty="0">
                <a:solidFill>
                  <a:srgbClr val="444444"/>
                </a:solidFill>
                <a:effectLst/>
                <a:latin typeface="Karla"/>
              </a:rPr>
              <a:t>, </a:t>
            </a:r>
            <a:r>
              <a:rPr lang="en-US" b="0" i="0" dirty="0" err="1">
                <a:solidFill>
                  <a:srgbClr val="444444"/>
                </a:solidFill>
                <a:effectLst/>
                <a:latin typeface="Karla"/>
              </a:rPr>
              <a:t>yakni</a:t>
            </a:r>
            <a:r>
              <a:rPr lang="en-US" b="0" i="0" dirty="0">
                <a:solidFill>
                  <a:srgbClr val="444444"/>
                </a:solidFill>
                <a:effectLst/>
                <a:latin typeface="Karla"/>
              </a:rPr>
              <a:t> </a:t>
            </a:r>
            <a:r>
              <a:rPr lang="en-US" b="0" i="0" dirty="0" err="1">
                <a:solidFill>
                  <a:srgbClr val="444444"/>
                </a:solidFill>
                <a:effectLst/>
                <a:latin typeface="Karla"/>
              </a:rPr>
              <a:t>idul</a:t>
            </a:r>
            <a:r>
              <a:rPr lang="en-US" b="0" i="0" dirty="0">
                <a:solidFill>
                  <a:srgbClr val="444444"/>
                </a:solidFill>
                <a:effectLst/>
                <a:latin typeface="Karla"/>
              </a:rPr>
              <a:t> </a:t>
            </a:r>
            <a:r>
              <a:rPr lang="en-US" b="0" i="0" dirty="0" err="1">
                <a:solidFill>
                  <a:srgbClr val="444444"/>
                </a:solidFill>
                <a:effectLst/>
                <a:latin typeface="Karla"/>
              </a:rPr>
              <a:t>fitri</a:t>
            </a:r>
            <a:r>
              <a:rPr lang="en-US" b="0" i="0" dirty="0">
                <a:solidFill>
                  <a:srgbClr val="444444"/>
                </a:solidFill>
                <a:effectLst/>
                <a:latin typeface="Karla"/>
              </a:rPr>
              <a:t>, </a:t>
            </a:r>
            <a:r>
              <a:rPr lang="en-US" b="0" i="0" dirty="0" err="1">
                <a:solidFill>
                  <a:srgbClr val="444444"/>
                </a:solidFill>
                <a:effectLst/>
                <a:latin typeface="Karla"/>
              </a:rPr>
              <a:t>idul</a:t>
            </a:r>
            <a:r>
              <a:rPr lang="en-US" b="0" i="0" dirty="0">
                <a:solidFill>
                  <a:srgbClr val="444444"/>
                </a:solidFill>
                <a:effectLst/>
                <a:latin typeface="Karla"/>
              </a:rPr>
              <a:t> </a:t>
            </a:r>
            <a:r>
              <a:rPr lang="en-US" b="0" i="0" dirty="0" err="1">
                <a:solidFill>
                  <a:srgbClr val="444444"/>
                </a:solidFill>
                <a:effectLst/>
                <a:latin typeface="Karla"/>
              </a:rPr>
              <a:t>adha</a:t>
            </a:r>
            <a:r>
              <a:rPr lang="en-US" b="0" i="0" dirty="0">
                <a:solidFill>
                  <a:srgbClr val="444444"/>
                </a:solidFill>
                <a:effectLst/>
                <a:latin typeface="Karla"/>
              </a:rPr>
              <a:t>, </a:t>
            </a:r>
            <a:r>
              <a:rPr lang="en-US" b="0" i="0" dirty="0" err="1">
                <a:solidFill>
                  <a:srgbClr val="444444"/>
                </a:solidFill>
                <a:effectLst/>
                <a:latin typeface="Karla"/>
              </a:rPr>
              <a:t>tahun</a:t>
            </a:r>
            <a:r>
              <a:rPr lang="en-US" b="0" i="0" dirty="0">
                <a:solidFill>
                  <a:srgbClr val="444444"/>
                </a:solidFill>
                <a:effectLst/>
                <a:latin typeface="Karla"/>
              </a:rPr>
              <a:t> </a:t>
            </a:r>
            <a:r>
              <a:rPr lang="en-US" b="0" i="0" dirty="0" err="1">
                <a:solidFill>
                  <a:srgbClr val="444444"/>
                </a:solidFill>
                <a:effectLst/>
                <a:latin typeface="Karla"/>
              </a:rPr>
              <a:t>baru</a:t>
            </a:r>
            <a:r>
              <a:rPr lang="en-US" b="0" i="0" dirty="0">
                <a:solidFill>
                  <a:srgbClr val="444444"/>
                </a:solidFill>
                <a:effectLst/>
                <a:latin typeface="Karla"/>
              </a:rPr>
              <a:t> </a:t>
            </a:r>
            <a:r>
              <a:rPr lang="en-US" b="0" i="0" dirty="0" err="1">
                <a:solidFill>
                  <a:srgbClr val="444444"/>
                </a:solidFill>
                <a:effectLst/>
                <a:latin typeface="Karla"/>
              </a:rPr>
              <a:t>hijriyah</a:t>
            </a:r>
            <a:r>
              <a:rPr lang="en-US" b="0" i="0" dirty="0">
                <a:solidFill>
                  <a:srgbClr val="444444"/>
                </a:solidFill>
                <a:effectLst/>
                <a:latin typeface="Karla"/>
              </a:rPr>
              <a:t>, dan </a:t>
            </a:r>
            <a:r>
              <a:rPr lang="en-US" b="0" i="0" dirty="0" err="1">
                <a:solidFill>
                  <a:srgbClr val="444444"/>
                </a:solidFill>
                <a:effectLst/>
                <a:latin typeface="Karla"/>
              </a:rPr>
              <a:t>isra</a:t>
            </a:r>
            <a:r>
              <a:rPr lang="en-US" b="0" i="0" dirty="0">
                <a:solidFill>
                  <a:srgbClr val="444444"/>
                </a:solidFill>
                <a:effectLst/>
                <a:latin typeface="Karla"/>
              </a:rPr>
              <a:t> </a:t>
            </a:r>
            <a:r>
              <a:rPr lang="en-US" b="0" i="0" dirty="0" err="1">
                <a:solidFill>
                  <a:srgbClr val="444444"/>
                </a:solidFill>
                <a:effectLst/>
                <a:latin typeface="Karla"/>
              </a:rPr>
              <a:t>mi’raj</a:t>
            </a:r>
            <a:r>
              <a:rPr lang="en-US" b="0" i="0" dirty="0">
                <a:solidFill>
                  <a:srgbClr val="444444"/>
                </a:solidFill>
                <a:effectLst/>
                <a:latin typeface="Karla"/>
              </a:rPr>
              <a:t>.</a:t>
            </a:r>
          </a:p>
          <a:p>
            <a:pPr algn="l" fontAlgn="base"/>
            <a:endParaRPr lang="en-US" b="0" i="0" dirty="0">
              <a:solidFill>
                <a:srgbClr val="444444"/>
              </a:solidFill>
              <a:effectLst/>
              <a:latin typeface="Karla"/>
            </a:endParaRPr>
          </a:p>
        </p:txBody>
      </p:sp>
      <p:cxnSp>
        <p:nvCxnSpPr>
          <p:cNvPr id="6" name="Connector: Elbow 5">
            <a:extLst>
              <a:ext uri="{FF2B5EF4-FFF2-40B4-BE49-F238E27FC236}">
                <a16:creationId xmlns:a16="http://schemas.microsoft.com/office/drawing/2014/main" id="{A87072FB-987C-46A2-A4A7-055C0740604A}"/>
              </a:ext>
            </a:extLst>
          </p:cNvPr>
          <p:cNvCxnSpPr>
            <a:cxnSpLocks/>
          </p:cNvCxnSpPr>
          <p:nvPr/>
        </p:nvCxnSpPr>
        <p:spPr>
          <a:xfrm rot="16200000" flipV="1">
            <a:off x="-1303866" y="2480734"/>
            <a:ext cx="6917267" cy="1955800"/>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8E61EB69-B93C-4759-8A21-D29C4E30AA55}"/>
              </a:ext>
            </a:extLst>
          </p:cNvPr>
          <p:cNvCxnSpPr>
            <a:cxnSpLocks/>
          </p:cNvCxnSpPr>
          <p:nvPr/>
        </p:nvCxnSpPr>
        <p:spPr>
          <a:xfrm rot="16200000" flipH="1">
            <a:off x="7260166" y="2027765"/>
            <a:ext cx="6858001" cy="2802467"/>
          </a:xfrm>
          <a:prstGeom prst="bentConnector3">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Flowchart: Magnetic Disk 12">
            <a:extLst>
              <a:ext uri="{FF2B5EF4-FFF2-40B4-BE49-F238E27FC236}">
                <a16:creationId xmlns:a16="http://schemas.microsoft.com/office/drawing/2014/main" id="{E8FF3DCB-15B3-428E-A25A-D2D528C41A12}"/>
              </a:ext>
            </a:extLst>
          </p:cNvPr>
          <p:cNvSpPr/>
          <p:nvPr/>
        </p:nvSpPr>
        <p:spPr>
          <a:xfrm>
            <a:off x="0" y="62453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Magnetic Disk 13">
            <a:extLst>
              <a:ext uri="{FF2B5EF4-FFF2-40B4-BE49-F238E27FC236}">
                <a16:creationId xmlns:a16="http://schemas.microsoft.com/office/drawing/2014/main" id="{29030074-75C5-4B10-891F-C4BAA29D116D}"/>
              </a:ext>
            </a:extLst>
          </p:cNvPr>
          <p:cNvSpPr/>
          <p:nvPr/>
        </p:nvSpPr>
        <p:spPr>
          <a:xfrm>
            <a:off x="1032933" y="62453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Magnetic Disk 14">
            <a:extLst>
              <a:ext uri="{FF2B5EF4-FFF2-40B4-BE49-F238E27FC236}">
                <a16:creationId xmlns:a16="http://schemas.microsoft.com/office/drawing/2014/main" id="{CEAC9CA8-6EEA-401F-A95B-7C6C29931437}"/>
              </a:ext>
            </a:extLst>
          </p:cNvPr>
          <p:cNvSpPr/>
          <p:nvPr/>
        </p:nvSpPr>
        <p:spPr>
          <a:xfrm>
            <a:off x="2065868" y="6245351"/>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a:extLst>
              <a:ext uri="{FF2B5EF4-FFF2-40B4-BE49-F238E27FC236}">
                <a16:creationId xmlns:a16="http://schemas.microsoft.com/office/drawing/2014/main" id="{B60FCCCB-E51F-448D-8006-8AF5F266AF54}"/>
              </a:ext>
            </a:extLst>
          </p:cNvPr>
          <p:cNvSpPr/>
          <p:nvPr/>
        </p:nvSpPr>
        <p:spPr>
          <a:xfrm>
            <a:off x="1566333" y="57881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Magnetic Disk 16">
            <a:extLst>
              <a:ext uri="{FF2B5EF4-FFF2-40B4-BE49-F238E27FC236}">
                <a16:creationId xmlns:a16="http://schemas.microsoft.com/office/drawing/2014/main" id="{561B7E36-A500-4297-95BC-5E3F8B7420A9}"/>
              </a:ext>
            </a:extLst>
          </p:cNvPr>
          <p:cNvSpPr/>
          <p:nvPr/>
        </p:nvSpPr>
        <p:spPr>
          <a:xfrm>
            <a:off x="457200" y="57881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a:extLst>
              <a:ext uri="{FF2B5EF4-FFF2-40B4-BE49-F238E27FC236}">
                <a16:creationId xmlns:a16="http://schemas.microsoft.com/office/drawing/2014/main" id="{E27D7CE0-C7F0-4CD5-8CAB-AE38EAF85551}"/>
              </a:ext>
            </a:extLst>
          </p:cNvPr>
          <p:cNvSpPr/>
          <p:nvPr/>
        </p:nvSpPr>
        <p:spPr>
          <a:xfrm>
            <a:off x="977900" y="52716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gnetic Disk 18">
            <a:extLst>
              <a:ext uri="{FF2B5EF4-FFF2-40B4-BE49-F238E27FC236}">
                <a16:creationId xmlns:a16="http://schemas.microsoft.com/office/drawing/2014/main" id="{36AA5304-D8F7-4590-BE70-E0E711C4FD57}"/>
              </a:ext>
            </a:extLst>
          </p:cNvPr>
          <p:cNvSpPr/>
          <p:nvPr/>
        </p:nvSpPr>
        <p:spPr>
          <a:xfrm>
            <a:off x="459318" y="48144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a:extLst>
              <a:ext uri="{FF2B5EF4-FFF2-40B4-BE49-F238E27FC236}">
                <a16:creationId xmlns:a16="http://schemas.microsoft.com/office/drawing/2014/main" id="{7AEE79AC-3C09-45AD-BEF3-A6285D973CB6}"/>
              </a:ext>
            </a:extLst>
          </p:cNvPr>
          <p:cNvSpPr/>
          <p:nvPr/>
        </p:nvSpPr>
        <p:spPr>
          <a:xfrm>
            <a:off x="1483783" y="48144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a:extLst>
              <a:ext uri="{FF2B5EF4-FFF2-40B4-BE49-F238E27FC236}">
                <a16:creationId xmlns:a16="http://schemas.microsoft.com/office/drawing/2014/main" id="{56771FA2-D4A3-4DA5-88A5-9FA60CD30FA2}"/>
              </a:ext>
            </a:extLst>
          </p:cNvPr>
          <p:cNvSpPr/>
          <p:nvPr/>
        </p:nvSpPr>
        <p:spPr>
          <a:xfrm>
            <a:off x="9287933" y="6245351"/>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Magnetic Disk 21">
            <a:extLst>
              <a:ext uri="{FF2B5EF4-FFF2-40B4-BE49-F238E27FC236}">
                <a16:creationId xmlns:a16="http://schemas.microsoft.com/office/drawing/2014/main" id="{DBFB92F6-7877-4DE1-9EC6-69A95E6CB5B0}"/>
              </a:ext>
            </a:extLst>
          </p:cNvPr>
          <p:cNvSpPr/>
          <p:nvPr/>
        </p:nvSpPr>
        <p:spPr>
          <a:xfrm>
            <a:off x="10367433" y="5998296"/>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Magnetic Disk 22">
            <a:extLst>
              <a:ext uri="{FF2B5EF4-FFF2-40B4-BE49-F238E27FC236}">
                <a16:creationId xmlns:a16="http://schemas.microsoft.com/office/drawing/2014/main" id="{2626F019-D87B-41A3-A6F5-FF2C8DE31949}"/>
              </a:ext>
            </a:extLst>
          </p:cNvPr>
          <p:cNvSpPr/>
          <p:nvPr/>
        </p:nvSpPr>
        <p:spPr>
          <a:xfrm>
            <a:off x="11258550" y="6304620"/>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33165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763A7F8-ADE3-4067-985C-85E4E5A56968}"/>
              </a:ext>
            </a:extLst>
          </p:cNvPr>
          <p:cNvSpPr>
            <a:spLocks noGrp="1"/>
          </p:cNvSpPr>
          <p:nvPr>
            <p:ph type="body" sz="half" idx="2"/>
          </p:nvPr>
        </p:nvSpPr>
        <p:spPr>
          <a:xfrm>
            <a:off x="3132667" y="262467"/>
            <a:ext cx="6155266" cy="6443132"/>
          </a:xfrm>
        </p:spPr>
        <p:txBody>
          <a:bodyPr>
            <a:normAutofit/>
          </a:bodyPr>
          <a:lstStyle/>
          <a:p>
            <a:pPr algn="l" fontAlgn="base"/>
            <a:r>
              <a:rPr lang="en-US" b="0" i="0" dirty="0">
                <a:solidFill>
                  <a:srgbClr val="444444"/>
                </a:solidFill>
                <a:effectLst/>
                <a:latin typeface="Karla"/>
              </a:rPr>
              <a:t>Hari </a:t>
            </a:r>
            <a:r>
              <a:rPr lang="en-US" b="0" i="0" dirty="0" err="1">
                <a:solidFill>
                  <a:srgbClr val="444444"/>
                </a:solidFill>
                <a:effectLst/>
                <a:latin typeface="Karla"/>
              </a:rPr>
              <a:t>raya</a:t>
            </a:r>
            <a:r>
              <a:rPr lang="en-US" b="0" i="0" dirty="0">
                <a:solidFill>
                  <a:srgbClr val="444444"/>
                </a:solidFill>
                <a:effectLst/>
                <a:latin typeface="Karla"/>
              </a:rPr>
              <a:t> </a:t>
            </a:r>
            <a:r>
              <a:rPr lang="en-US" b="0" i="0" dirty="0" err="1">
                <a:solidFill>
                  <a:srgbClr val="444444"/>
                </a:solidFill>
                <a:effectLst/>
                <a:latin typeface="Karla"/>
              </a:rPr>
              <a:t>idul</a:t>
            </a:r>
            <a:r>
              <a:rPr lang="en-US" b="0" i="0" dirty="0">
                <a:solidFill>
                  <a:srgbClr val="444444"/>
                </a:solidFill>
                <a:effectLst/>
                <a:latin typeface="Karla"/>
              </a:rPr>
              <a:t> </a:t>
            </a:r>
            <a:r>
              <a:rPr lang="en-US" b="0" i="0" dirty="0" err="1">
                <a:solidFill>
                  <a:srgbClr val="444444"/>
                </a:solidFill>
                <a:effectLst/>
                <a:latin typeface="Karla"/>
              </a:rPr>
              <a:t>fitri</a:t>
            </a:r>
            <a:r>
              <a:rPr lang="en-US" b="0" i="0" dirty="0">
                <a:solidFill>
                  <a:srgbClr val="444444"/>
                </a:solidFill>
                <a:effectLst/>
                <a:latin typeface="Karla"/>
              </a:rPr>
              <a:t> </a:t>
            </a:r>
            <a:r>
              <a:rPr lang="en-US" b="0" i="0" dirty="0" err="1">
                <a:solidFill>
                  <a:srgbClr val="444444"/>
                </a:solidFill>
                <a:effectLst/>
                <a:latin typeface="Karla"/>
              </a:rPr>
              <a:t>atau</a:t>
            </a:r>
            <a:r>
              <a:rPr lang="en-US" b="0" i="0" dirty="0">
                <a:solidFill>
                  <a:srgbClr val="444444"/>
                </a:solidFill>
                <a:effectLst/>
                <a:latin typeface="Karla"/>
              </a:rPr>
              <a:t> </a:t>
            </a:r>
            <a:r>
              <a:rPr lang="en-US" b="0" i="0" dirty="0" err="1">
                <a:solidFill>
                  <a:srgbClr val="444444"/>
                </a:solidFill>
                <a:effectLst/>
                <a:latin typeface="Karla"/>
              </a:rPr>
              <a:t>lebaran</a:t>
            </a:r>
            <a:r>
              <a:rPr lang="en-US" b="0" i="0" dirty="0">
                <a:solidFill>
                  <a:srgbClr val="444444"/>
                </a:solidFill>
                <a:effectLst/>
                <a:latin typeface="Karla"/>
              </a:rPr>
              <a:t> </a:t>
            </a:r>
            <a:r>
              <a:rPr lang="en-US" b="0" i="0" dirty="0" err="1">
                <a:solidFill>
                  <a:srgbClr val="444444"/>
                </a:solidFill>
                <a:effectLst/>
                <a:latin typeface="Karla"/>
              </a:rPr>
              <a:t>sebagai</a:t>
            </a:r>
            <a:r>
              <a:rPr lang="en-US" b="0" i="0" dirty="0">
                <a:solidFill>
                  <a:srgbClr val="444444"/>
                </a:solidFill>
                <a:effectLst/>
                <a:latin typeface="Karla"/>
              </a:rPr>
              <a:t> </a:t>
            </a:r>
            <a:r>
              <a:rPr lang="en-US" b="0" i="0" dirty="0" err="1">
                <a:solidFill>
                  <a:srgbClr val="444444"/>
                </a:solidFill>
                <a:effectLst/>
                <a:latin typeface="Karla"/>
              </a:rPr>
              <a:t>hari</a:t>
            </a:r>
            <a:r>
              <a:rPr lang="en-US" b="0" i="0" dirty="0">
                <a:solidFill>
                  <a:srgbClr val="444444"/>
                </a:solidFill>
                <a:effectLst/>
                <a:latin typeface="Karla"/>
              </a:rPr>
              <a:t> </a:t>
            </a:r>
            <a:r>
              <a:rPr lang="en-US" b="0" i="0" dirty="0" err="1">
                <a:solidFill>
                  <a:srgbClr val="444444"/>
                </a:solidFill>
                <a:effectLst/>
                <a:latin typeface="Karla"/>
              </a:rPr>
              <a:t>besar</a:t>
            </a:r>
            <a:r>
              <a:rPr lang="en-US" b="0" i="0" dirty="0">
                <a:solidFill>
                  <a:srgbClr val="444444"/>
                </a:solidFill>
                <a:effectLst/>
                <a:latin typeface="Karla"/>
              </a:rPr>
              <a:t> </a:t>
            </a:r>
            <a:r>
              <a:rPr lang="en-US" b="0" i="0" dirty="0" err="1">
                <a:solidFill>
                  <a:srgbClr val="444444"/>
                </a:solidFill>
                <a:effectLst/>
                <a:latin typeface="Karla"/>
              </a:rPr>
              <a:t>bagi</a:t>
            </a:r>
            <a:r>
              <a:rPr lang="en-US" b="0" i="0" dirty="0">
                <a:solidFill>
                  <a:srgbClr val="444444"/>
                </a:solidFill>
                <a:effectLst/>
                <a:latin typeface="Karla"/>
              </a:rPr>
              <a:t> </a:t>
            </a:r>
            <a:r>
              <a:rPr lang="en-US" b="0" i="0" dirty="0" err="1">
                <a:solidFill>
                  <a:srgbClr val="444444"/>
                </a:solidFill>
                <a:effectLst/>
                <a:latin typeface="Karla"/>
              </a:rPr>
              <a:t>umat</a:t>
            </a:r>
            <a:r>
              <a:rPr lang="en-US" b="0" i="0" dirty="0">
                <a:solidFill>
                  <a:srgbClr val="444444"/>
                </a:solidFill>
                <a:effectLst/>
                <a:latin typeface="Karla"/>
              </a:rPr>
              <a:t> Islam </a:t>
            </a:r>
            <a:r>
              <a:rPr lang="en-US" b="0" i="0" dirty="0" err="1">
                <a:solidFill>
                  <a:srgbClr val="444444"/>
                </a:solidFill>
                <a:effectLst/>
                <a:latin typeface="Karla"/>
              </a:rPr>
              <a:t>memiliki</a:t>
            </a:r>
            <a:r>
              <a:rPr lang="en-US" b="0" i="0" dirty="0">
                <a:solidFill>
                  <a:srgbClr val="444444"/>
                </a:solidFill>
                <a:effectLst/>
                <a:latin typeface="Karla"/>
              </a:rPr>
              <a:t> </a:t>
            </a:r>
            <a:r>
              <a:rPr lang="en-US" b="0" i="0" dirty="0" err="1">
                <a:solidFill>
                  <a:srgbClr val="444444"/>
                </a:solidFill>
                <a:effectLst/>
                <a:latin typeface="Karla"/>
              </a:rPr>
              <a:t>makna</a:t>
            </a:r>
            <a:r>
              <a:rPr lang="en-US" b="0" i="0" dirty="0">
                <a:solidFill>
                  <a:srgbClr val="444444"/>
                </a:solidFill>
                <a:effectLst/>
                <a:latin typeface="Karla"/>
              </a:rPr>
              <a:t> yang </a:t>
            </a:r>
            <a:r>
              <a:rPr lang="en-US" b="0" i="0" dirty="0" err="1">
                <a:solidFill>
                  <a:srgbClr val="444444"/>
                </a:solidFill>
                <a:effectLst/>
                <a:latin typeface="Karla"/>
              </a:rPr>
              <a:t>berkaitan</a:t>
            </a:r>
            <a:r>
              <a:rPr lang="en-US" b="0" i="0" dirty="0">
                <a:solidFill>
                  <a:srgbClr val="444444"/>
                </a:solidFill>
                <a:effectLst/>
                <a:latin typeface="Karla"/>
              </a:rPr>
              <a:t> </a:t>
            </a:r>
            <a:r>
              <a:rPr lang="en-US" b="0" i="0" dirty="0" err="1">
                <a:solidFill>
                  <a:srgbClr val="444444"/>
                </a:solidFill>
                <a:effectLst/>
                <a:latin typeface="Karla"/>
              </a:rPr>
              <a:t>erat</a:t>
            </a:r>
            <a:r>
              <a:rPr lang="en-US" b="0" i="0" dirty="0">
                <a:solidFill>
                  <a:srgbClr val="444444"/>
                </a:solidFill>
                <a:effectLst/>
                <a:latin typeface="Karla"/>
              </a:rPr>
              <a:t> </a:t>
            </a:r>
            <a:r>
              <a:rPr lang="en-US" b="0" i="0" dirty="0" err="1">
                <a:solidFill>
                  <a:srgbClr val="444444"/>
                </a:solidFill>
                <a:effectLst/>
                <a:latin typeface="Karla"/>
              </a:rPr>
              <a:t>dengan</a:t>
            </a:r>
            <a:r>
              <a:rPr lang="en-US" b="0" i="0" dirty="0">
                <a:solidFill>
                  <a:srgbClr val="444444"/>
                </a:solidFill>
                <a:effectLst/>
                <a:latin typeface="Karla"/>
              </a:rPr>
              <a:t> </a:t>
            </a:r>
            <a:r>
              <a:rPr lang="en-US" b="0" i="0" dirty="0" err="1">
                <a:solidFill>
                  <a:srgbClr val="444444"/>
                </a:solidFill>
                <a:effectLst/>
                <a:latin typeface="Karla"/>
              </a:rPr>
              <a:t>tujuan</a:t>
            </a:r>
            <a:r>
              <a:rPr lang="en-US" b="0" i="0" dirty="0">
                <a:solidFill>
                  <a:srgbClr val="444444"/>
                </a:solidFill>
                <a:effectLst/>
                <a:latin typeface="Karla"/>
              </a:rPr>
              <a:t> </a:t>
            </a:r>
            <a:r>
              <a:rPr lang="en-US" b="0" i="0" dirty="0" err="1">
                <a:solidFill>
                  <a:srgbClr val="444444"/>
                </a:solidFill>
                <a:effectLst/>
                <a:latin typeface="Karla"/>
              </a:rPr>
              <a:t>berpuasa</a:t>
            </a:r>
            <a:r>
              <a:rPr lang="en-US" b="0" i="0" dirty="0">
                <a:solidFill>
                  <a:srgbClr val="444444"/>
                </a:solidFill>
                <a:effectLst/>
                <a:latin typeface="Karla"/>
              </a:rPr>
              <a:t>, </a:t>
            </a:r>
            <a:r>
              <a:rPr lang="en-US" b="0" i="0" dirty="0" err="1">
                <a:solidFill>
                  <a:srgbClr val="444444"/>
                </a:solidFill>
                <a:effectLst/>
                <a:latin typeface="Karla"/>
              </a:rPr>
              <a:t>yakni</a:t>
            </a:r>
            <a:r>
              <a:rPr lang="en-US" b="0" i="0" dirty="0">
                <a:solidFill>
                  <a:srgbClr val="444444"/>
                </a:solidFill>
                <a:effectLst/>
                <a:latin typeface="Karla"/>
              </a:rPr>
              <a:t> </a:t>
            </a:r>
            <a:r>
              <a:rPr lang="en-US" b="0" i="0" dirty="0" err="1">
                <a:solidFill>
                  <a:srgbClr val="444444"/>
                </a:solidFill>
                <a:effectLst/>
                <a:latin typeface="Karla"/>
              </a:rPr>
              <a:t>menjadi</a:t>
            </a:r>
            <a:r>
              <a:rPr lang="en-US" b="0" i="0" dirty="0">
                <a:solidFill>
                  <a:srgbClr val="444444"/>
                </a:solidFill>
                <a:effectLst/>
                <a:latin typeface="Karla"/>
              </a:rPr>
              <a:t> </a:t>
            </a:r>
            <a:r>
              <a:rPr lang="en-US" b="0" i="0" dirty="0" err="1">
                <a:solidFill>
                  <a:srgbClr val="444444"/>
                </a:solidFill>
                <a:effectLst/>
                <a:latin typeface="Karla"/>
              </a:rPr>
              <a:t>manusia</a:t>
            </a:r>
            <a:r>
              <a:rPr lang="en-US" b="0" i="0" dirty="0">
                <a:solidFill>
                  <a:srgbClr val="444444"/>
                </a:solidFill>
                <a:effectLst/>
                <a:latin typeface="Karla"/>
              </a:rPr>
              <a:t> yang </a:t>
            </a:r>
            <a:r>
              <a:rPr lang="en-US" b="0" i="0" dirty="0" err="1">
                <a:solidFill>
                  <a:srgbClr val="444444"/>
                </a:solidFill>
                <a:effectLst/>
                <a:latin typeface="Karla"/>
              </a:rPr>
              <a:t>bertakwa</a:t>
            </a:r>
            <a:r>
              <a:rPr lang="en-US" b="0" i="0" dirty="0">
                <a:solidFill>
                  <a:srgbClr val="444444"/>
                </a:solidFill>
                <a:effectLst/>
                <a:latin typeface="Karla"/>
              </a:rPr>
              <a:t>. </a:t>
            </a:r>
            <a:r>
              <a:rPr lang="en-US" b="0" i="0" dirty="0" err="1">
                <a:solidFill>
                  <a:srgbClr val="444444"/>
                </a:solidFill>
                <a:effectLst/>
                <a:latin typeface="Karla"/>
              </a:rPr>
              <a:t>Kemudian</a:t>
            </a:r>
            <a:r>
              <a:rPr lang="en-US" b="0" i="0" dirty="0">
                <a:solidFill>
                  <a:srgbClr val="444444"/>
                </a:solidFill>
                <a:effectLst/>
                <a:latin typeface="Karla"/>
              </a:rPr>
              <a:t> </a:t>
            </a:r>
            <a:r>
              <a:rPr lang="en-US" b="0" i="0" dirty="0" err="1">
                <a:solidFill>
                  <a:srgbClr val="444444"/>
                </a:solidFill>
                <a:effectLst/>
                <a:latin typeface="Karla"/>
              </a:rPr>
              <a:t>hari</a:t>
            </a:r>
            <a:r>
              <a:rPr lang="en-US" b="0" i="0" dirty="0">
                <a:solidFill>
                  <a:srgbClr val="444444"/>
                </a:solidFill>
                <a:effectLst/>
                <a:latin typeface="Karla"/>
              </a:rPr>
              <a:t> </a:t>
            </a:r>
            <a:r>
              <a:rPr lang="en-US" b="0" i="0" dirty="0" err="1">
                <a:solidFill>
                  <a:srgbClr val="444444"/>
                </a:solidFill>
                <a:effectLst/>
                <a:latin typeface="Karla"/>
              </a:rPr>
              <a:t>besar</a:t>
            </a:r>
            <a:r>
              <a:rPr lang="en-US" b="0" i="0" dirty="0">
                <a:solidFill>
                  <a:srgbClr val="444444"/>
                </a:solidFill>
                <a:effectLst/>
                <a:latin typeface="Karla"/>
              </a:rPr>
              <a:t> </a:t>
            </a:r>
            <a:r>
              <a:rPr lang="en-US" b="0" i="0" dirty="0" err="1">
                <a:solidFill>
                  <a:srgbClr val="444444"/>
                </a:solidFill>
                <a:effectLst/>
                <a:latin typeface="Karla"/>
              </a:rPr>
              <a:t>Idul</a:t>
            </a:r>
            <a:r>
              <a:rPr lang="en-US" b="0" i="0" dirty="0">
                <a:solidFill>
                  <a:srgbClr val="444444"/>
                </a:solidFill>
                <a:effectLst/>
                <a:latin typeface="Karla"/>
              </a:rPr>
              <a:t> </a:t>
            </a:r>
            <a:r>
              <a:rPr lang="en-US" b="0" i="0" dirty="0" err="1">
                <a:solidFill>
                  <a:srgbClr val="444444"/>
                </a:solidFill>
                <a:effectLst/>
                <a:latin typeface="Karla"/>
              </a:rPr>
              <a:t>Adha</a:t>
            </a:r>
            <a:r>
              <a:rPr lang="en-US" b="0" i="0" dirty="0">
                <a:solidFill>
                  <a:srgbClr val="444444"/>
                </a:solidFill>
                <a:effectLst/>
                <a:latin typeface="Karla"/>
              </a:rPr>
              <a:t> </a:t>
            </a:r>
            <a:r>
              <a:rPr lang="en-US" b="0" i="0" dirty="0" err="1">
                <a:solidFill>
                  <a:srgbClr val="444444"/>
                </a:solidFill>
                <a:effectLst/>
                <a:latin typeface="Karla"/>
              </a:rPr>
              <a:t>dilakukan</a:t>
            </a:r>
            <a:r>
              <a:rPr lang="en-US" b="0" i="0" dirty="0">
                <a:solidFill>
                  <a:srgbClr val="444444"/>
                </a:solidFill>
                <a:effectLst/>
                <a:latin typeface="Karla"/>
              </a:rPr>
              <a:t> </a:t>
            </a:r>
            <a:r>
              <a:rPr lang="en-US" b="0" i="0" dirty="0" err="1">
                <a:solidFill>
                  <a:srgbClr val="444444"/>
                </a:solidFill>
                <a:effectLst/>
                <a:latin typeface="Karla"/>
              </a:rPr>
              <a:t>untuk</a:t>
            </a:r>
            <a:r>
              <a:rPr lang="en-US" b="0" i="0" dirty="0">
                <a:solidFill>
                  <a:srgbClr val="444444"/>
                </a:solidFill>
                <a:effectLst/>
                <a:latin typeface="Karla"/>
              </a:rPr>
              <a:t> </a:t>
            </a:r>
            <a:r>
              <a:rPr lang="en-US" b="0" i="0" dirty="0" err="1">
                <a:solidFill>
                  <a:srgbClr val="444444"/>
                </a:solidFill>
                <a:effectLst/>
                <a:latin typeface="Karla"/>
              </a:rPr>
              <a:t>memperingati</a:t>
            </a:r>
            <a:r>
              <a:rPr lang="en-US" b="0" i="0" dirty="0">
                <a:solidFill>
                  <a:srgbClr val="444444"/>
                </a:solidFill>
                <a:effectLst/>
                <a:latin typeface="Karla"/>
              </a:rPr>
              <a:t> </a:t>
            </a:r>
            <a:r>
              <a:rPr lang="en-US" b="0" i="0" dirty="0" err="1">
                <a:solidFill>
                  <a:srgbClr val="444444"/>
                </a:solidFill>
                <a:effectLst/>
                <a:latin typeface="Karla"/>
              </a:rPr>
              <a:t>peristiwa</a:t>
            </a:r>
            <a:r>
              <a:rPr lang="en-US" b="0" i="0" dirty="0">
                <a:solidFill>
                  <a:srgbClr val="444444"/>
                </a:solidFill>
                <a:effectLst/>
                <a:latin typeface="Karla"/>
              </a:rPr>
              <a:t> </a:t>
            </a:r>
            <a:r>
              <a:rPr lang="en-US" b="0" i="0" dirty="0" err="1">
                <a:solidFill>
                  <a:srgbClr val="444444"/>
                </a:solidFill>
                <a:effectLst/>
                <a:latin typeface="Karla"/>
              </a:rPr>
              <a:t>kurban</a:t>
            </a:r>
            <a:r>
              <a:rPr lang="en-US" b="0" i="0" dirty="0">
                <a:solidFill>
                  <a:srgbClr val="444444"/>
                </a:solidFill>
                <a:effectLst/>
                <a:latin typeface="Karla"/>
              </a:rPr>
              <a:t> Nabi </a:t>
            </a:r>
            <a:r>
              <a:rPr lang="en-US" b="0" i="0" dirty="0" err="1">
                <a:solidFill>
                  <a:srgbClr val="444444"/>
                </a:solidFill>
                <a:effectLst/>
                <a:latin typeface="Karla"/>
              </a:rPr>
              <a:t>Ibrahin</a:t>
            </a:r>
            <a:r>
              <a:rPr lang="en-US" b="0" i="0" dirty="0">
                <a:solidFill>
                  <a:srgbClr val="444444"/>
                </a:solidFill>
                <a:effectLst/>
                <a:latin typeface="Karla"/>
              </a:rPr>
              <a:t> AS.</a:t>
            </a:r>
          </a:p>
          <a:p>
            <a:pPr algn="l" fontAlgn="base"/>
            <a:r>
              <a:rPr lang="en-US" b="0" i="0" dirty="0" err="1">
                <a:solidFill>
                  <a:srgbClr val="444444"/>
                </a:solidFill>
                <a:effectLst/>
                <a:latin typeface="Karla"/>
              </a:rPr>
              <a:t>Selanjutnya</a:t>
            </a:r>
            <a:r>
              <a:rPr lang="en-US" b="0" i="0" dirty="0">
                <a:solidFill>
                  <a:srgbClr val="444444"/>
                </a:solidFill>
                <a:effectLst/>
                <a:latin typeface="Karla"/>
              </a:rPr>
              <a:t>, </a:t>
            </a:r>
            <a:r>
              <a:rPr lang="en-US" b="0" i="0" dirty="0" err="1">
                <a:solidFill>
                  <a:srgbClr val="444444"/>
                </a:solidFill>
                <a:effectLst/>
                <a:latin typeface="Karla"/>
              </a:rPr>
              <a:t>tahun</a:t>
            </a:r>
            <a:r>
              <a:rPr lang="en-US" b="0" i="0" dirty="0">
                <a:solidFill>
                  <a:srgbClr val="444444"/>
                </a:solidFill>
                <a:effectLst/>
                <a:latin typeface="Karla"/>
              </a:rPr>
              <a:t> </a:t>
            </a:r>
            <a:r>
              <a:rPr lang="en-US" b="0" i="0" dirty="0" err="1">
                <a:solidFill>
                  <a:srgbClr val="444444"/>
                </a:solidFill>
                <a:effectLst/>
                <a:latin typeface="Karla"/>
              </a:rPr>
              <a:t>baru</a:t>
            </a:r>
            <a:r>
              <a:rPr lang="en-US" b="0" i="0" dirty="0">
                <a:solidFill>
                  <a:srgbClr val="444444"/>
                </a:solidFill>
                <a:effectLst/>
                <a:latin typeface="Karla"/>
              </a:rPr>
              <a:t> </a:t>
            </a:r>
            <a:r>
              <a:rPr lang="en-US" b="0" i="0" dirty="0" err="1">
                <a:solidFill>
                  <a:srgbClr val="444444"/>
                </a:solidFill>
                <a:effectLst/>
                <a:latin typeface="Karla"/>
              </a:rPr>
              <a:t>hijriyah</a:t>
            </a:r>
            <a:r>
              <a:rPr lang="en-US" b="0" i="0" dirty="0">
                <a:solidFill>
                  <a:srgbClr val="444444"/>
                </a:solidFill>
                <a:effectLst/>
                <a:latin typeface="Karla"/>
              </a:rPr>
              <a:t> </a:t>
            </a:r>
            <a:r>
              <a:rPr lang="en-US" b="0" i="0" dirty="0" err="1">
                <a:solidFill>
                  <a:srgbClr val="444444"/>
                </a:solidFill>
                <a:effectLst/>
                <a:latin typeface="Karla"/>
              </a:rPr>
              <a:t>sebagai</a:t>
            </a:r>
            <a:r>
              <a:rPr lang="en-US" b="0" i="0" dirty="0">
                <a:solidFill>
                  <a:srgbClr val="444444"/>
                </a:solidFill>
                <a:effectLst/>
                <a:latin typeface="Karla"/>
              </a:rPr>
              <a:t> </a:t>
            </a:r>
            <a:r>
              <a:rPr lang="en-US" b="0" i="0" dirty="0" err="1">
                <a:solidFill>
                  <a:srgbClr val="444444"/>
                </a:solidFill>
                <a:effectLst/>
                <a:latin typeface="Karla"/>
              </a:rPr>
              <a:t>hari</a:t>
            </a:r>
            <a:r>
              <a:rPr lang="en-US" b="0" i="0" dirty="0">
                <a:solidFill>
                  <a:srgbClr val="444444"/>
                </a:solidFill>
                <a:effectLst/>
                <a:latin typeface="Karla"/>
              </a:rPr>
              <a:t> </a:t>
            </a:r>
            <a:r>
              <a:rPr lang="en-US" b="0" i="0" dirty="0" err="1">
                <a:solidFill>
                  <a:srgbClr val="444444"/>
                </a:solidFill>
                <a:effectLst/>
                <a:latin typeface="Karla"/>
              </a:rPr>
              <a:t>besar</a:t>
            </a:r>
            <a:r>
              <a:rPr lang="en-US" b="0" i="0" dirty="0">
                <a:solidFill>
                  <a:srgbClr val="444444"/>
                </a:solidFill>
                <a:effectLst/>
                <a:latin typeface="Karla"/>
              </a:rPr>
              <a:t> </a:t>
            </a:r>
            <a:r>
              <a:rPr lang="en-US" b="0" i="0" dirty="0" err="1">
                <a:solidFill>
                  <a:srgbClr val="444444"/>
                </a:solidFill>
                <a:effectLst/>
                <a:latin typeface="Karla"/>
              </a:rPr>
              <a:t>umat</a:t>
            </a:r>
            <a:r>
              <a:rPr lang="en-US" b="0" i="0" dirty="0">
                <a:solidFill>
                  <a:srgbClr val="444444"/>
                </a:solidFill>
                <a:effectLst/>
                <a:latin typeface="Karla"/>
              </a:rPr>
              <a:t> Islam </a:t>
            </a:r>
            <a:r>
              <a:rPr lang="en-US" b="0" i="0" dirty="0" err="1">
                <a:solidFill>
                  <a:srgbClr val="444444"/>
                </a:solidFill>
                <a:effectLst/>
                <a:latin typeface="Karla"/>
              </a:rPr>
              <a:t>merupakan</a:t>
            </a:r>
            <a:r>
              <a:rPr lang="en-US" b="0" i="0" dirty="0">
                <a:solidFill>
                  <a:srgbClr val="444444"/>
                </a:solidFill>
                <a:effectLst/>
                <a:latin typeface="Karla"/>
              </a:rPr>
              <a:t> </a:t>
            </a:r>
            <a:r>
              <a:rPr lang="en-US" b="0" i="0" dirty="0" err="1">
                <a:solidFill>
                  <a:srgbClr val="444444"/>
                </a:solidFill>
                <a:effectLst/>
                <a:latin typeface="Karla"/>
              </a:rPr>
              <a:t>perayaan</a:t>
            </a:r>
            <a:r>
              <a:rPr lang="en-US" b="0" i="0" dirty="0">
                <a:solidFill>
                  <a:srgbClr val="444444"/>
                </a:solidFill>
                <a:effectLst/>
                <a:latin typeface="Karla"/>
              </a:rPr>
              <a:t> yang </a:t>
            </a:r>
            <a:r>
              <a:rPr lang="en-US" b="0" i="0" dirty="0" err="1">
                <a:solidFill>
                  <a:srgbClr val="444444"/>
                </a:solidFill>
                <a:effectLst/>
                <a:latin typeface="Karla"/>
              </a:rPr>
              <a:t>dilakukan</a:t>
            </a:r>
            <a:r>
              <a:rPr lang="en-US" b="0" i="0" dirty="0">
                <a:solidFill>
                  <a:srgbClr val="444444"/>
                </a:solidFill>
                <a:effectLst/>
                <a:latin typeface="Karla"/>
              </a:rPr>
              <a:t> </a:t>
            </a:r>
            <a:r>
              <a:rPr lang="en-US" b="0" i="0" dirty="0" err="1">
                <a:solidFill>
                  <a:srgbClr val="444444"/>
                </a:solidFill>
                <a:effectLst/>
                <a:latin typeface="Karla"/>
              </a:rPr>
              <a:t>untuk</a:t>
            </a:r>
            <a:r>
              <a:rPr lang="en-US" b="0" i="0" dirty="0">
                <a:solidFill>
                  <a:srgbClr val="444444"/>
                </a:solidFill>
                <a:effectLst/>
                <a:latin typeface="Karla"/>
              </a:rPr>
              <a:t> </a:t>
            </a:r>
            <a:r>
              <a:rPr lang="en-US" b="0" i="0" dirty="0" err="1">
                <a:solidFill>
                  <a:srgbClr val="444444"/>
                </a:solidFill>
                <a:effectLst/>
                <a:latin typeface="Karla"/>
              </a:rPr>
              <a:t>terus</a:t>
            </a:r>
            <a:r>
              <a:rPr lang="en-US" b="0" i="0" dirty="0">
                <a:solidFill>
                  <a:srgbClr val="444444"/>
                </a:solidFill>
                <a:effectLst/>
                <a:latin typeface="Karla"/>
              </a:rPr>
              <a:t> </a:t>
            </a:r>
            <a:r>
              <a:rPr lang="en-US" b="0" i="0" dirty="0" err="1">
                <a:solidFill>
                  <a:srgbClr val="444444"/>
                </a:solidFill>
                <a:effectLst/>
                <a:latin typeface="Karla"/>
              </a:rPr>
              <a:t>mengingatkan</a:t>
            </a:r>
            <a:r>
              <a:rPr lang="en-US" b="0" i="0" dirty="0">
                <a:solidFill>
                  <a:srgbClr val="444444"/>
                </a:solidFill>
                <a:effectLst/>
                <a:latin typeface="Karla"/>
              </a:rPr>
              <a:t> </a:t>
            </a:r>
            <a:r>
              <a:rPr lang="en-US" b="0" i="0" dirty="0" err="1">
                <a:solidFill>
                  <a:srgbClr val="444444"/>
                </a:solidFill>
                <a:effectLst/>
                <a:latin typeface="Karla"/>
              </a:rPr>
              <a:t>umat</a:t>
            </a:r>
            <a:r>
              <a:rPr lang="en-US" b="0" i="0" dirty="0">
                <a:solidFill>
                  <a:srgbClr val="444444"/>
                </a:solidFill>
                <a:effectLst/>
                <a:latin typeface="Karla"/>
              </a:rPr>
              <a:t> Islam </a:t>
            </a:r>
            <a:r>
              <a:rPr lang="en-US" b="0" i="0" dirty="0" err="1">
                <a:solidFill>
                  <a:srgbClr val="444444"/>
                </a:solidFill>
                <a:effectLst/>
                <a:latin typeface="Karla"/>
              </a:rPr>
              <a:t>akan</a:t>
            </a:r>
            <a:r>
              <a:rPr lang="en-US" b="0" i="0" dirty="0">
                <a:solidFill>
                  <a:srgbClr val="444444"/>
                </a:solidFill>
                <a:effectLst/>
                <a:latin typeface="Karla"/>
              </a:rPr>
              <a:t> </a:t>
            </a:r>
            <a:r>
              <a:rPr lang="en-US" b="0" i="0" dirty="0" err="1">
                <a:solidFill>
                  <a:srgbClr val="444444"/>
                </a:solidFill>
                <a:effectLst/>
                <a:latin typeface="Karla"/>
              </a:rPr>
              <a:t>sejarah</a:t>
            </a:r>
            <a:r>
              <a:rPr lang="en-US" b="0" i="0" dirty="0">
                <a:solidFill>
                  <a:srgbClr val="444444"/>
                </a:solidFill>
                <a:effectLst/>
                <a:latin typeface="Karla"/>
              </a:rPr>
              <a:t> </a:t>
            </a:r>
            <a:r>
              <a:rPr lang="en-US" b="0" i="0" dirty="0" err="1">
                <a:solidFill>
                  <a:srgbClr val="444444"/>
                </a:solidFill>
                <a:effectLst/>
                <a:latin typeface="Karla"/>
              </a:rPr>
              <a:t>peristiwa</a:t>
            </a:r>
            <a:r>
              <a:rPr lang="en-US" b="0" i="0" dirty="0">
                <a:solidFill>
                  <a:srgbClr val="444444"/>
                </a:solidFill>
                <a:effectLst/>
                <a:latin typeface="Karla"/>
              </a:rPr>
              <a:t> </a:t>
            </a:r>
            <a:r>
              <a:rPr lang="en-US" b="0" i="0" dirty="0" err="1">
                <a:solidFill>
                  <a:srgbClr val="444444"/>
                </a:solidFill>
                <a:effectLst/>
                <a:latin typeface="Karla"/>
              </a:rPr>
              <a:t>hijrahnya</a:t>
            </a:r>
            <a:r>
              <a:rPr lang="en-US" b="0" i="0" dirty="0">
                <a:solidFill>
                  <a:srgbClr val="444444"/>
                </a:solidFill>
                <a:effectLst/>
                <a:latin typeface="Karla"/>
              </a:rPr>
              <a:t> Nabi Muhammad SAW. </a:t>
            </a:r>
            <a:r>
              <a:rPr lang="en-US" b="0" i="0" dirty="0" err="1">
                <a:solidFill>
                  <a:srgbClr val="444444"/>
                </a:solidFill>
                <a:effectLst/>
                <a:latin typeface="Karla"/>
              </a:rPr>
              <a:t>Terakhir</a:t>
            </a:r>
            <a:r>
              <a:rPr lang="en-US" b="0" i="0" dirty="0">
                <a:solidFill>
                  <a:srgbClr val="444444"/>
                </a:solidFill>
                <a:effectLst/>
                <a:latin typeface="Karla"/>
              </a:rPr>
              <a:t>, </a:t>
            </a:r>
            <a:r>
              <a:rPr lang="en-US" b="0" i="0" dirty="0" err="1">
                <a:solidFill>
                  <a:srgbClr val="444444"/>
                </a:solidFill>
                <a:effectLst/>
                <a:latin typeface="Karla"/>
              </a:rPr>
              <a:t>hari</a:t>
            </a:r>
            <a:r>
              <a:rPr lang="en-US" b="0" i="0" dirty="0">
                <a:solidFill>
                  <a:srgbClr val="444444"/>
                </a:solidFill>
                <a:effectLst/>
                <a:latin typeface="Karla"/>
              </a:rPr>
              <a:t> </a:t>
            </a:r>
            <a:r>
              <a:rPr lang="en-US" b="0" i="0" dirty="0" err="1">
                <a:solidFill>
                  <a:srgbClr val="444444"/>
                </a:solidFill>
                <a:effectLst/>
                <a:latin typeface="Karla"/>
              </a:rPr>
              <a:t>besar</a:t>
            </a:r>
            <a:r>
              <a:rPr lang="en-US" b="0" i="0" dirty="0">
                <a:solidFill>
                  <a:srgbClr val="444444"/>
                </a:solidFill>
                <a:effectLst/>
                <a:latin typeface="Karla"/>
              </a:rPr>
              <a:t> </a:t>
            </a:r>
            <a:r>
              <a:rPr lang="en-US" b="0" i="0" dirty="0" err="1">
                <a:solidFill>
                  <a:srgbClr val="444444"/>
                </a:solidFill>
                <a:effectLst/>
                <a:latin typeface="Karla"/>
              </a:rPr>
              <a:t>isra</a:t>
            </a:r>
            <a:r>
              <a:rPr lang="en-US" b="0" i="0" dirty="0">
                <a:solidFill>
                  <a:srgbClr val="444444"/>
                </a:solidFill>
                <a:effectLst/>
                <a:latin typeface="Karla"/>
              </a:rPr>
              <a:t> </a:t>
            </a:r>
            <a:r>
              <a:rPr lang="en-US" b="0" i="0" dirty="0" err="1">
                <a:solidFill>
                  <a:srgbClr val="444444"/>
                </a:solidFill>
                <a:effectLst/>
                <a:latin typeface="Karla"/>
              </a:rPr>
              <a:t>mi’raj</a:t>
            </a:r>
            <a:r>
              <a:rPr lang="en-US" b="0" i="0" dirty="0">
                <a:solidFill>
                  <a:srgbClr val="444444"/>
                </a:solidFill>
                <a:effectLst/>
                <a:latin typeface="Karla"/>
              </a:rPr>
              <a:t> </a:t>
            </a:r>
            <a:r>
              <a:rPr lang="en-US" b="0" i="0" dirty="0" err="1">
                <a:solidFill>
                  <a:srgbClr val="444444"/>
                </a:solidFill>
                <a:effectLst/>
                <a:latin typeface="Karla"/>
              </a:rPr>
              <a:t>adalah</a:t>
            </a:r>
            <a:r>
              <a:rPr lang="en-US" b="0" i="0" dirty="0">
                <a:solidFill>
                  <a:srgbClr val="444444"/>
                </a:solidFill>
                <a:effectLst/>
                <a:latin typeface="Karla"/>
              </a:rPr>
              <a:t> </a:t>
            </a:r>
            <a:r>
              <a:rPr lang="en-US" b="0" i="0" dirty="0" err="1">
                <a:solidFill>
                  <a:srgbClr val="444444"/>
                </a:solidFill>
                <a:effectLst/>
                <a:latin typeface="Karla"/>
              </a:rPr>
              <a:t>perayaan</a:t>
            </a:r>
            <a:r>
              <a:rPr lang="en-US" b="0" i="0" dirty="0">
                <a:solidFill>
                  <a:srgbClr val="444444"/>
                </a:solidFill>
                <a:effectLst/>
                <a:latin typeface="Karla"/>
              </a:rPr>
              <a:t> yang </a:t>
            </a:r>
            <a:r>
              <a:rPr lang="en-US" b="0" i="0" dirty="0" err="1">
                <a:solidFill>
                  <a:srgbClr val="444444"/>
                </a:solidFill>
                <a:effectLst/>
                <a:latin typeface="Karla"/>
              </a:rPr>
              <a:t>dilakukan</a:t>
            </a:r>
            <a:r>
              <a:rPr lang="en-US" b="0" i="0" dirty="0">
                <a:solidFill>
                  <a:srgbClr val="444444"/>
                </a:solidFill>
                <a:effectLst/>
                <a:latin typeface="Karla"/>
              </a:rPr>
              <a:t> </a:t>
            </a:r>
            <a:r>
              <a:rPr lang="en-US" b="0" i="0" dirty="0" err="1">
                <a:solidFill>
                  <a:srgbClr val="444444"/>
                </a:solidFill>
                <a:effectLst/>
                <a:latin typeface="Karla"/>
              </a:rPr>
              <a:t>untuk</a:t>
            </a:r>
            <a:r>
              <a:rPr lang="en-US" b="0" i="0" dirty="0">
                <a:solidFill>
                  <a:srgbClr val="444444"/>
                </a:solidFill>
                <a:effectLst/>
                <a:latin typeface="Karla"/>
              </a:rPr>
              <a:t> </a:t>
            </a:r>
            <a:r>
              <a:rPr lang="en-US" b="0" i="0" dirty="0" err="1">
                <a:solidFill>
                  <a:srgbClr val="444444"/>
                </a:solidFill>
                <a:effectLst/>
                <a:latin typeface="Karla"/>
              </a:rPr>
              <a:t>memperingati</a:t>
            </a:r>
            <a:r>
              <a:rPr lang="en-US" b="0" i="0" dirty="0">
                <a:solidFill>
                  <a:srgbClr val="444444"/>
                </a:solidFill>
                <a:effectLst/>
                <a:latin typeface="Karla"/>
              </a:rPr>
              <a:t> </a:t>
            </a:r>
            <a:r>
              <a:rPr lang="en-US" b="0" i="0" dirty="0" err="1">
                <a:solidFill>
                  <a:srgbClr val="444444"/>
                </a:solidFill>
                <a:effectLst/>
                <a:latin typeface="Karla"/>
              </a:rPr>
              <a:t>perjalanan</a:t>
            </a:r>
            <a:r>
              <a:rPr lang="en-US" b="0" i="0" dirty="0">
                <a:solidFill>
                  <a:srgbClr val="444444"/>
                </a:solidFill>
                <a:effectLst/>
                <a:latin typeface="Karla"/>
              </a:rPr>
              <a:t> </a:t>
            </a:r>
            <a:r>
              <a:rPr lang="en-US" b="0" i="0" dirty="0" err="1">
                <a:solidFill>
                  <a:srgbClr val="444444"/>
                </a:solidFill>
                <a:effectLst/>
                <a:latin typeface="Karla"/>
              </a:rPr>
              <a:t>malam</a:t>
            </a:r>
            <a:r>
              <a:rPr lang="en-US" b="0" i="0" dirty="0">
                <a:solidFill>
                  <a:srgbClr val="444444"/>
                </a:solidFill>
                <a:effectLst/>
                <a:latin typeface="Karla"/>
              </a:rPr>
              <a:t> </a:t>
            </a:r>
            <a:r>
              <a:rPr lang="en-US" b="0" i="0" dirty="0" err="1">
                <a:solidFill>
                  <a:srgbClr val="444444"/>
                </a:solidFill>
                <a:effectLst/>
                <a:latin typeface="Karla"/>
              </a:rPr>
              <a:t>Rasulullah</a:t>
            </a:r>
            <a:r>
              <a:rPr lang="en-US" b="0" i="0" dirty="0">
                <a:solidFill>
                  <a:srgbClr val="444444"/>
                </a:solidFill>
                <a:effectLst/>
                <a:latin typeface="Karla"/>
              </a:rPr>
              <a:t> SAW.</a:t>
            </a:r>
          </a:p>
          <a:p>
            <a:pPr algn="l" fontAlgn="base"/>
            <a:r>
              <a:rPr lang="en-US" b="1" i="0" dirty="0">
                <a:solidFill>
                  <a:srgbClr val="232323"/>
                </a:solidFill>
                <a:effectLst/>
                <a:latin typeface="Vesper Libre"/>
              </a:rPr>
              <a:t>2. Kristen </a:t>
            </a:r>
            <a:r>
              <a:rPr lang="en-US" b="1" i="0" dirty="0" err="1">
                <a:solidFill>
                  <a:srgbClr val="232323"/>
                </a:solidFill>
                <a:effectLst/>
                <a:latin typeface="Vesper Libre"/>
              </a:rPr>
              <a:t>Protestan</a:t>
            </a:r>
            <a:endParaRPr lang="en-US" b="0" i="0" dirty="0">
              <a:solidFill>
                <a:srgbClr val="232323"/>
              </a:solidFill>
              <a:effectLst/>
              <a:latin typeface="Vesper Libre"/>
            </a:endParaRPr>
          </a:p>
          <a:p>
            <a:pPr algn="l" fontAlgn="base"/>
            <a:r>
              <a:rPr lang="en-US" b="0" i="0" dirty="0">
                <a:solidFill>
                  <a:srgbClr val="444444"/>
                </a:solidFill>
                <a:effectLst/>
                <a:latin typeface="Karla"/>
              </a:rPr>
              <a:t>Agama Kristen </a:t>
            </a:r>
            <a:r>
              <a:rPr lang="en-US" b="0" i="0" dirty="0" err="1">
                <a:solidFill>
                  <a:srgbClr val="444444"/>
                </a:solidFill>
                <a:effectLst/>
                <a:latin typeface="Karla"/>
              </a:rPr>
              <a:t>diperkirakan</a:t>
            </a:r>
            <a:r>
              <a:rPr lang="en-US" b="0" i="0" dirty="0">
                <a:solidFill>
                  <a:srgbClr val="444444"/>
                </a:solidFill>
                <a:effectLst/>
                <a:latin typeface="Karla"/>
              </a:rPr>
              <a:t> </a:t>
            </a:r>
            <a:r>
              <a:rPr lang="en-US" b="0" i="0" dirty="0" err="1">
                <a:solidFill>
                  <a:srgbClr val="444444"/>
                </a:solidFill>
                <a:effectLst/>
                <a:latin typeface="Karla"/>
              </a:rPr>
              <a:t>muncul</a:t>
            </a:r>
            <a:r>
              <a:rPr lang="en-US" b="0" i="0" dirty="0">
                <a:solidFill>
                  <a:srgbClr val="444444"/>
                </a:solidFill>
                <a:effectLst/>
                <a:latin typeface="Karla"/>
              </a:rPr>
              <a:t> </a:t>
            </a:r>
            <a:r>
              <a:rPr lang="en-US" b="0" i="0" dirty="0" err="1">
                <a:solidFill>
                  <a:srgbClr val="444444"/>
                </a:solidFill>
                <a:effectLst/>
                <a:latin typeface="Karla"/>
              </a:rPr>
              <a:t>sekitar</a:t>
            </a:r>
            <a:r>
              <a:rPr lang="en-US" b="0" i="0" dirty="0">
                <a:solidFill>
                  <a:srgbClr val="444444"/>
                </a:solidFill>
                <a:effectLst/>
                <a:latin typeface="Karla"/>
              </a:rPr>
              <a:t> 2.000 </a:t>
            </a:r>
            <a:r>
              <a:rPr lang="en-US" b="0" i="0" dirty="0" err="1">
                <a:solidFill>
                  <a:srgbClr val="444444"/>
                </a:solidFill>
                <a:effectLst/>
                <a:latin typeface="Karla"/>
              </a:rPr>
              <a:t>tahun</a:t>
            </a:r>
            <a:r>
              <a:rPr lang="en-US" b="0" i="0" dirty="0">
                <a:solidFill>
                  <a:srgbClr val="444444"/>
                </a:solidFill>
                <a:effectLst/>
                <a:latin typeface="Karla"/>
              </a:rPr>
              <a:t> yang </a:t>
            </a:r>
            <a:r>
              <a:rPr lang="en-US" b="0" i="0" dirty="0" err="1">
                <a:solidFill>
                  <a:srgbClr val="444444"/>
                </a:solidFill>
                <a:effectLst/>
                <a:latin typeface="Karla"/>
              </a:rPr>
              <a:t>lalu</a:t>
            </a:r>
            <a:r>
              <a:rPr lang="en-US" b="0" i="0" dirty="0">
                <a:solidFill>
                  <a:srgbClr val="444444"/>
                </a:solidFill>
                <a:effectLst/>
                <a:latin typeface="Karla"/>
              </a:rPr>
              <a:t>, </a:t>
            </a:r>
            <a:r>
              <a:rPr lang="en-US" b="0" i="0" dirty="0" err="1">
                <a:solidFill>
                  <a:srgbClr val="444444"/>
                </a:solidFill>
                <a:effectLst/>
                <a:latin typeface="Karla"/>
              </a:rPr>
              <a:t>lho</a:t>
            </a:r>
            <a:r>
              <a:rPr lang="en-US" b="0" i="0" dirty="0">
                <a:solidFill>
                  <a:srgbClr val="444444"/>
                </a:solidFill>
                <a:effectLst/>
                <a:latin typeface="Karla"/>
              </a:rPr>
              <a:t> </a:t>
            </a:r>
            <a:r>
              <a:rPr lang="en-US" b="0" i="0" dirty="0" err="1">
                <a:solidFill>
                  <a:srgbClr val="444444"/>
                </a:solidFill>
                <a:effectLst/>
                <a:latin typeface="Karla"/>
              </a:rPr>
              <a:t>Grameds</a:t>
            </a:r>
            <a:r>
              <a:rPr lang="en-US" b="0" i="0" dirty="0">
                <a:solidFill>
                  <a:srgbClr val="444444"/>
                </a:solidFill>
                <a:effectLst/>
                <a:latin typeface="Karla"/>
              </a:rPr>
              <a:t>. </a:t>
            </a:r>
            <a:r>
              <a:rPr lang="en-US" b="0" i="0" dirty="0" err="1">
                <a:solidFill>
                  <a:srgbClr val="444444"/>
                </a:solidFill>
                <a:effectLst/>
                <a:latin typeface="Karla"/>
              </a:rPr>
              <a:t>Kemunculan</a:t>
            </a:r>
            <a:r>
              <a:rPr lang="en-US" b="0" i="0" dirty="0">
                <a:solidFill>
                  <a:srgbClr val="444444"/>
                </a:solidFill>
                <a:effectLst/>
                <a:latin typeface="Karla"/>
              </a:rPr>
              <a:t> agama Kristen </a:t>
            </a:r>
            <a:r>
              <a:rPr lang="en-US" b="0" i="0" dirty="0" err="1">
                <a:solidFill>
                  <a:srgbClr val="444444"/>
                </a:solidFill>
                <a:effectLst/>
                <a:latin typeface="Karla"/>
              </a:rPr>
              <a:t>dipengaruhi</a:t>
            </a:r>
            <a:r>
              <a:rPr lang="en-US" b="0" i="0" dirty="0">
                <a:solidFill>
                  <a:srgbClr val="444444"/>
                </a:solidFill>
                <a:effectLst/>
                <a:latin typeface="Karla"/>
              </a:rPr>
              <a:t> oleh </a:t>
            </a:r>
            <a:r>
              <a:rPr lang="en-US" b="0" i="0" dirty="0" err="1">
                <a:solidFill>
                  <a:srgbClr val="444444"/>
                </a:solidFill>
                <a:effectLst/>
                <a:latin typeface="Karla"/>
              </a:rPr>
              <a:t>ajaran</a:t>
            </a:r>
            <a:r>
              <a:rPr lang="en-US" b="0" i="0" dirty="0">
                <a:solidFill>
                  <a:srgbClr val="444444"/>
                </a:solidFill>
                <a:effectLst/>
                <a:latin typeface="Karla"/>
              </a:rPr>
              <a:t> </a:t>
            </a:r>
            <a:r>
              <a:rPr lang="en-US" b="0" i="0" dirty="0" err="1">
                <a:solidFill>
                  <a:srgbClr val="444444"/>
                </a:solidFill>
                <a:effectLst/>
                <a:latin typeface="Karla"/>
              </a:rPr>
              <a:t>Calvinisme</a:t>
            </a:r>
            <a:r>
              <a:rPr lang="en-US" b="0" i="0" dirty="0">
                <a:solidFill>
                  <a:srgbClr val="444444"/>
                </a:solidFill>
                <a:effectLst/>
                <a:latin typeface="Karla"/>
              </a:rPr>
              <a:t> dan Lutheran di </a:t>
            </a:r>
            <a:r>
              <a:rPr lang="en-US" b="0" i="0" dirty="0" err="1">
                <a:solidFill>
                  <a:srgbClr val="444444"/>
                </a:solidFill>
                <a:effectLst/>
                <a:latin typeface="Karla"/>
              </a:rPr>
              <a:t>Belanda</a:t>
            </a:r>
            <a:r>
              <a:rPr lang="en-US" b="0" i="0" dirty="0">
                <a:solidFill>
                  <a:srgbClr val="444444"/>
                </a:solidFill>
                <a:effectLst/>
                <a:latin typeface="Karla"/>
              </a:rPr>
              <a:t> pada </a:t>
            </a:r>
            <a:r>
              <a:rPr lang="en-US" b="0" i="0" dirty="0" err="1">
                <a:solidFill>
                  <a:srgbClr val="444444"/>
                </a:solidFill>
                <a:effectLst/>
                <a:latin typeface="Karla"/>
              </a:rPr>
              <a:t>abad</a:t>
            </a:r>
            <a:r>
              <a:rPr lang="en-US" b="0" i="0" dirty="0">
                <a:solidFill>
                  <a:srgbClr val="444444"/>
                </a:solidFill>
                <a:effectLst/>
                <a:latin typeface="Karla"/>
              </a:rPr>
              <a:t> ke-16. Di Indonesia </a:t>
            </a:r>
            <a:r>
              <a:rPr lang="en-US" b="0" i="0" dirty="0" err="1">
                <a:solidFill>
                  <a:srgbClr val="444444"/>
                </a:solidFill>
                <a:effectLst/>
                <a:latin typeface="Karla"/>
              </a:rPr>
              <a:t>sendiri</a:t>
            </a:r>
            <a:r>
              <a:rPr lang="en-US" b="0" i="0" dirty="0">
                <a:solidFill>
                  <a:srgbClr val="444444"/>
                </a:solidFill>
                <a:effectLst/>
                <a:latin typeface="Karla"/>
              </a:rPr>
              <a:t>, agama Kristen </a:t>
            </a:r>
            <a:r>
              <a:rPr lang="en-US" b="0" i="0" dirty="0" err="1">
                <a:solidFill>
                  <a:srgbClr val="444444"/>
                </a:solidFill>
                <a:effectLst/>
                <a:latin typeface="Karla"/>
              </a:rPr>
              <a:t>Protestan</a:t>
            </a:r>
            <a:r>
              <a:rPr lang="en-US" b="0" i="0" dirty="0">
                <a:solidFill>
                  <a:srgbClr val="444444"/>
                </a:solidFill>
                <a:effectLst/>
                <a:latin typeface="Karla"/>
              </a:rPr>
              <a:t> </a:t>
            </a:r>
            <a:r>
              <a:rPr lang="en-US" b="0" i="0" dirty="0" err="1">
                <a:solidFill>
                  <a:srgbClr val="444444"/>
                </a:solidFill>
                <a:effectLst/>
                <a:latin typeface="Karla"/>
              </a:rPr>
              <a:t>menjadi</a:t>
            </a:r>
            <a:r>
              <a:rPr lang="en-US" b="0" i="0" dirty="0">
                <a:solidFill>
                  <a:srgbClr val="444444"/>
                </a:solidFill>
                <a:effectLst/>
                <a:latin typeface="Karla"/>
              </a:rPr>
              <a:t> agama </a:t>
            </a:r>
            <a:r>
              <a:rPr lang="en-US" b="0" i="0" dirty="0" err="1">
                <a:solidFill>
                  <a:srgbClr val="444444"/>
                </a:solidFill>
                <a:effectLst/>
                <a:latin typeface="Karla"/>
              </a:rPr>
              <a:t>kedua</a:t>
            </a:r>
            <a:r>
              <a:rPr lang="en-US" b="0" i="0" dirty="0">
                <a:solidFill>
                  <a:srgbClr val="444444"/>
                </a:solidFill>
                <a:effectLst/>
                <a:latin typeface="Karla"/>
              </a:rPr>
              <a:t> </a:t>
            </a:r>
            <a:r>
              <a:rPr lang="en-US" b="0" i="0" dirty="0" err="1">
                <a:solidFill>
                  <a:srgbClr val="444444"/>
                </a:solidFill>
                <a:effectLst/>
                <a:latin typeface="Karla"/>
              </a:rPr>
              <a:t>terbesar</a:t>
            </a:r>
            <a:r>
              <a:rPr lang="en-US" b="0" i="0" dirty="0">
                <a:solidFill>
                  <a:srgbClr val="444444"/>
                </a:solidFill>
                <a:effectLst/>
                <a:latin typeface="Karla"/>
              </a:rPr>
              <a:t> </a:t>
            </a:r>
            <a:r>
              <a:rPr lang="en-US" b="0" i="0" dirty="0" err="1">
                <a:solidFill>
                  <a:srgbClr val="444444"/>
                </a:solidFill>
                <a:effectLst/>
                <a:latin typeface="Karla"/>
              </a:rPr>
              <a:t>dengan</a:t>
            </a:r>
            <a:r>
              <a:rPr lang="en-US" b="0" i="0" dirty="0">
                <a:solidFill>
                  <a:srgbClr val="444444"/>
                </a:solidFill>
                <a:effectLst/>
                <a:latin typeface="Karla"/>
              </a:rPr>
              <a:t> </a:t>
            </a:r>
            <a:r>
              <a:rPr lang="en-US" b="0" i="0" dirty="0" err="1">
                <a:solidFill>
                  <a:srgbClr val="444444"/>
                </a:solidFill>
                <a:effectLst/>
                <a:latin typeface="Karla"/>
              </a:rPr>
              <a:t>persentase</a:t>
            </a:r>
            <a:r>
              <a:rPr lang="en-US" b="0" i="0" dirty="0">
                <a:solidFill>
                  <a:srgbClr val="444444"/>
                </a:solidFill>
                <a:effectLst/>
                <a:latin typeface="Karla"/>
              </a:rPr>
              <a:t> 6,9% </a:t>
            </a:r>
            <a:r>
              <a:rPr lang="en-US" b="0" i="0" dirty="0" err="1">
                <a:solidFill>
                  <a:srgbClr val="444444"/>
                </a:solidFill>
                <a:effectLst/>
                <a:latin typeface="Karla"/>
              </a:rPr>
              <a:t>atau</a:t>
            </a:r>
            <a:r>
              <a:rPr lang="en-US" b="0" i="0" dirty="0">
                <a:solidFill>
                  <a:srgbClr val="444444"/>
                </a:solidFill>
                <a:effectLst/>
                <a:latin typeface="Karla"/>
              </a:rPr>
              <a:t> </a:t>
            </a:r>
            <a:r>
              <a:rPr lang="en-US" b="0" i="0" dirty="0" err="1">
                <a:solidFill>
                  <a:srgbClr val="444444"/>
                </a:solidFill>
                <a:effectLst/>
                <a:latin typeface="Karla"/>
              </a:rPr>
              <a:t>sekitar</a:t>
            </a:r>
            <a:r>
              <a:rPr lang="en-US" b="0" i="0" dirty="0">
                <a:solidFill>
                  <a:srgbClr val="444444"/>
                </a:solidFill>
                <a:effectLst/>
                <a:latin typeface="Karla"/>
              </a:rPr>
              <a:t> 16,5 </a:t>
            </a:r>
            <a:r>
              <a:rPr lang="en-US" b="0" i="0" dirty="0" err="1">
                <a:solidFill>
                  <a:srgbClr val="444444"/>
                </a:solidFill>
                <a:effectLst/>
                <a:latin typeface="Karla"/>
              </a:rPr>
              <a:t>juta</a:t>
            </a:r>
            <a:r>
              <a:rPr lang="en-US" b="0" i="0" dirty="0">
                <a:solidFill>
                  <a:srgbClr val="444444"/>
                </a:solidFill>
                <a:effectLst/>
                <a:latin typeface="Karla"/>
              </a:rPr>
              <a:t> orang.</a:t>
            </a:r>
          </a:p>
          <a:p>
            <a:pPr algn="just"/>
            <a:r>
              <a:rPr lang="en-US" b="0" i="0" dirty="0" err="1">
                <a:solidFill>
                  <a:srgbClr val="444444"/>
                </a:solidFill>
                <a:effectLst/>
                <a:latin typeface="Karla"/>
              </a:rPr>
              <a:t>Kedatangan</a:t>
            </a:r>
            <a:r>
              <a:rPr lang="en-US" b="0" i="0" dirty="0">
                <a:solidFill>
                  <a:srgbClr val="444444"/>
                </a:solidFill>
                <a:effectLst/>
                <a:latin typeface="Karla"/>
              </a:rPr>
              <a:t> pada </a:t>
            </a:r>
            <a:r>
              <a:rPr lang="en-US" b="0" i="0" dirty="0" err="1">
                <a:solidFill>
                  <a:srgbClr val="444444"/>
                </a:solidFill>
                <a:effectLst/>
                <a:latin typeface="Karla"/>
              </a:rPr>
              <a:t>misionaris</a:t>
            </a:r>
            <a:r>
              <a:rPr lang="en-US" b="0" i="0" dirty="0">
                <a:solidFill>
                  <a:srgbClr val="444444"/>
                </a:solidFill>
                <a:effectLst/>
                <a:latin typeface="Karla"/>
              </a:rPr>
              <a:t> </a:t>
            </a:r>
            <a:r>
              <a:rPr lang="en-US" b="0" i="0" dirty="0" err="1">
                <a:solidFill>
                  <a:srgbClr val="444444"/>
                </a:solidFill>
                <a:effectLst/>
                <a:latin typeface="Karla"/>
              </a:rPr>
              <a:t>Eropa</a:t>
            </a:r>
            <a:r>
              <a:rPr lang="en-US" b="0" i="0" dirty="0">
                <a:solidFill>
                  <a:srgbClr val="444444"/>
                </a:solidFill>
                <a:effectLst/>
                <a:latin typeface="Karla"/>
              </a:rPr>
              <a:t> </a:t>
            </a:r>
            <a:r>
              <a:rPr lang="en-US" b="0" i="0" dirty="0" err="1">
                <a:solidFill>
                  <a:srgbClr val="444444"/>
                </a:solidFill>
                <a:effectLst/>
                <a:latin typeface="Karla"/>
              </a:rPr>
              <a:t>ke</a:t>
            </a:r>
            <a:r>
              <a:rPr lang="en-US" b="0" i="0" dirty="0">
                <a:solidFill>
                  <a:srgbClr val="444444"/>
                </a:solidFill>
                <a:effectLst/>
                <a:latin typeface="Karla"/>
              </a:rPr>
              <a:t> </a:t>
            </a:r>
            <a:r>
              <a:rPr lang="en-US" b="0" i="0" dirty="0" err="1">
                <a:solidFill>
                  <a:srgbClr val="444444"/>
                </a:solidFill>
                <a:effectLst/>
                <a:latin typeface="Karla"/>
              </a:rPr>
              <a:t>beberapa</a:t>
            </a:r>
            <a:r>
              <a:rPr lang="en-US" b="0" i="0" dirty="0">
                <a:solidFill>
                  <a:srgbClr val="444444"/>
                </a:solidFill>
                <a:effectLst/>
                <a:latin typeface="Karla"/>
              </a:rPr>
              <a:t> wilayah di Indonesia </a:t>
            </a:r>
            <a:r>
              <a:rPr lang="en-US" b="0" i="0" dirty="0" err="1">
                <a:solidFill>
                  <a:srgbClr val="444444"/>
                </a:solidFill>
                <a:effectLst/>
                <a:latin typeface="Karla"/>
              </a:rPr>
              <a:t>menandai</a:t>
            </a:r>
            <a:r>
              <a:rPr lang="en-US" b="0" i="0" dirty="0">
                <a:solidFill>
                  <a:srgbClr val="444444"/>
                </a:solidFill>
                <a:effectLst/>
                <a:latin typeface="Karla"/>
              </a:rPr>
              <a:t> </a:t>
            </a:r>
            <a:r>
              <a:rPr lang="en-US" b="0" i="0" dirty="0" err="1">
                <a:solidFill>
                  <a:srgbClr val="444444"/>
                </a:solidFill>
                <a:effectLst/>
                <a:latin typeface="Karla"/>
              </a:rPr>
              <a:t>perkembangan</a:t>
            </a:r>
            <a:r>
              <a:rPr lang="en-US" b="0" i="0" dirty="0">
                <a:solidFill>
                  <a:srgbClr val="444444"/>
                </a:solidFill>
                <a:effectLst/>
                <a:latin typeface="Karla"/>
              </a:rPr>
              <a:t> agama Kristen di </a:t>
            </a:r>
            <a:r>
              <a:rPr lang="en-US" b="0" i="0" dirty="0" err="1">
                <a:solidFill>
                  <a:srgbClr val="444444"/>
                </a:solidFill>
                <a:effectLst/>
                <a:latin typeface="Karla"/>
              </a:rPr>
              <a:t>tanah</a:t>
            </a:r>
            <a:r>
              <a:rPr lang="en-US" b="0" i="0" dirty="0">
                <a:solidFill>
                  <a:srgbClr val="444444"/>
                </a:solidFill>
                <a:effectLst/>
                <a:latin typeface="Karla"/>
              </a:rPr>
              <a:t> air. </a:t>
            </a:r>
            <a:r>
              <a:rPr lang="en-US" b="0" i="0" dirty="0" err="1">
                <a:solidFill>
                  <a:srgbClr val="444444"/>
                </a:solidFill>
                <a:effectLst/>
                <a:latin typeface="Karla"/>
              </a:rPr>
              <a:t>Beberapa</a:t>
            </a:r>
            <a:r>
              <a:rPr lang="en-US" b="0" i="0" dirty="0">
                <a:solidFill>
                  <a:srgbClr val="444444"/>
                </a:solidFill>
                <a:effectLst/>
                <a:latin typeface="Karla"/>
              </a:rPr>
              <a:t> wilayah </a:t>
            </a:r>
            <a:r>
              <a:rPr lang="en-US" b="0" i="0" dirty="0" err="1">
                <a:solidFill>
                  <a:srgbClr val="444444"/>
                </a:solidFill>
                <a:effectLst/>
                <a:latin typeface="Karla"/>
              </a:rPr>
              <a:t>persebaran</a:t>
            </a:r>
            <a:r>
              <a:rPr lang="en-US" b="0" i="0" dirty="0">
                <a:solidFill>
                  <a:srgbClr val="444444"/>
                </a:solidFill>
                <a:effectLst/>
                <a:latin typeface="Karla"/>
              </a:rPr>
              <a:t> agama Kristen di </a:t>
            </a:r>
            <a:r>
              <a:rPr lang="en-US" b="0" i="0" dirty="0" err="1">
                <a:solidFill>
                  <a:srgbClr val="444444"/>
                </a:solidFill>
                <a:effectLst/>
                <a:latin typeface="Karla"/>
              </a:rPr>
              <a:t>antaranya</a:t>
            </a:r>
            <a:r>
              <a:rPr lang="en-US" b="0" i="0" dirty="0">
                <a:solidFill>
                  <a:srgbClr val="444444"/>
                </a:solidFill>
                <a:effectLst/>
                <a:latin typeface="Karla"/>
              </a:rPr>
              <a:t> </a:t>
            </a:r>
            <a:r>
              <a:rPr lang="en-US" b="0" i="0" dirty="0" err="1">
                <a:solidFill>
                  <a:srgbClr val="444444"/>
                </a:solidFill>
                <a:effectLst/>
                <a:latin typeface="Karla"/>
              </a:rPr>
              <a:t>ialah</a:t>
            </a:r>
            <a:r>
              <a:rPr lang="en-US" b="0" i="0" dirty="0">
                <a:solidFill>
                  <a:srgbClr val="444444"/>
                </a:solidFill>
                <a:effectLst/>
                <a:latin typeface="Karla"/>
              </a:rPr>
              <a:t> wilayah </a:t>
            </a:r>
            <a:r>
              <a:rPr lang="en-US" b="0" i="0" dirty="0" err="1">
                <a:solidFill>
                  <a:srgbClr val="444444"/>
                </a:solidFill>
                <a:effectLst/>
                <a:latin typeface="Karla"/>
              </a:rPr>
              <a:t>barat</a:t>
            </a:r>
            <a:r>
              <a:rPr lang="en-US" b="0" i="0" dirty="0">
                <a:solidFill>
                  <a:srgbClr val="444444"/>
                </a:solidFill>
                <a:effectLst/>
                <a:latin typeface="Karla"/>
              </a:rPr>
              <a:t> Papua, </a:t>
            </a:r>
            <a:r>
              <a:rPr lang="en-US" b="0" i="0" dirty="0" err="1">
                <a:solidFill>
                  <a:srgbClr val="444444"/>
                </a:solidFill>
                <a:effectLst/>
                <a:latin typeface="Karla"/>
              </a:rPr>
              <a:t>sedikit</a:t>
            </a:r>
            <a:r>
              <a:rPr lang="en-US" b="0" i="0" dirty="0">
                <a:solidFill>
                  <a:srgbClr val="444444"/>
                </a:solidFill>
                <a:effectLst/>
                <a:latin typeface="Karla"/>
              </a:rPr>
              <a:t> </a:t>
            </a:r>
            <a:r>
              <a:rPr lang="en-US" b="0" i="0" dirty="0" err="1">
                <a:solidFill>
                  <a:srgbClr val="444444"/>
                </a:solidFill>
                <a:effectLst/>
                <a:latin typeface="Karla"/>
              </a:rPr>
              <a:t>Kepulauan</a:t>
            </a:r>
            <a:r>
              <a:rPr lang="en-US" b="0" i="0" dirty="0">
                <a:solidFill>
                  <a:srgbClr val="444444"/>
                </a:solidFill>
                <a:effectLst/>
                <a:latin typeface="Karla"/>
              </a:rPr>
              <a:t> </a:t>
            </a:r>
            <a:r>
              <a:rPr lang="en-US" b="0" i="0" dirty="0" err="1">
                <a:solidFill>
                  <a:srgbClr val="444444"/>
                </a:solidFill>
                <a:effectLst/>
                <a:latin typeface="Karla"/>
              </a:rPr>
              <a:t>Sunda</a:t>
            </a:r>
            <a:r>
              <a:rPr lang="en-US" b="0" i="0" dirty="0">
                <a:solidFill>
                  <a:srgbClr val="444444"/>
                </a:solidFill>
                <a:effectLst/>
                <a:latin typeface="Karla"/>
              </a:rPr>
              <a:t>, </a:t>
            </a:r>
            <a:r>
              <a:rPr lang="en-US" b="0" i="0" dirty="0" err="1">
                <a:solidFill>
                  <a:srgbClr val="444444"/>
                </a:solidFill>
                <a:effectLst/>
                <a:latin typeface="Karla"/>
              </a:rPr>
              <a:t>Kepulauan</a:t>
            </a:r>
            <a:r>
              <a:rPr lang="en-US" b="0" i="0" dirty="0">
                <a:solidFill>
                  <a:srgbClr val="444444"/>
                </a:solidFill>
                <a:effectLst/>
                <a:latin typeface="Karla"/>
              </a:rPr>
              <a:t> Maluku, Tanah Batak, Tanah Karo, Nusa Tenggara Timur, dan lain </a:t>
            </a:r>
            <a:r>
              <a:rPr lang="en-US" b="0" i="0" dirty="0" err="1">
                <a:solidFill>
                  <a:srgbClr val="444444"/>
                </a:solidFill>
                <a:effectLst/>
                <a:latin typeface="Karla"/>
              </a:rPr>
              <a:t>sebagainya</a:t>
            </a:r>
            <a:r>
              <a:rPr lang="en-US" b="0" i="0" dirty="0">
                <a:solidFill>
                  <a:srgbClr val="444444"/>
                </a:solidFill>
                <a:effectLst/>
                <a:latin typeface="Karla"/>
              </a:rPr>
              <a:t>.</a:t>
            </a:r>
          </a:p>
          <a:p>
            <a:pPr algn="just"/>
            <a:r>
              <a:rPr lang="en-US" b="0" i="0" dirty="0" err="1">
                <a:solidFill>
                  <a:srgbClr val="444444"/>
                </a:solidFill>
                <a:effectLst/>
                <a:latin typeface="Karla"/>
              </a:rPr>
              <a:t>Alkitab</a:t>
            </a:r>
            <a:r>
              <a:rPr lang="en-US" b="0" i="0" dirty="0">
                <a:solidFill>
                  <a:srgbClr val="444444"/>
                </a:solidFill>
                <a:effectLst/>
                <a:latin typeface="Karla"/>
              </a:rPr>
              <a:t> </a:t>
            </a:r>
            <a:r>
              <a:rPr lang="en-US" b="0" i="0" dirty="0" err="1">
                <a:solidFill>
                  <a:srgbClr val="444444"/>
                </a:solidFill>
                <a:effectLst/>
                <a:latin typeface="Karla"/>
              </a:rPr>
              <a:t>menjadi</a:t>
            </a:r>
            <a:r>
              <a:rPr lang="en-US" b="0" i="0" dirty="0">
                <a:solidFill>
                  <a:srgbClr val="444444"/>
                </a:solidFill>
                <a:effectLst/>
                <a:latin typeface="Karla"/>
              </a:rPr>
              <a:t> kitab </a:t>
            </a:r>
            <a:r>
              <a:rPr lang="en-US" b="0" i="0" dirty="0" err="1">
                <a:solidFill>
                  <a:srgbClr val="444444"/>
                </a:solidFill>
                <a:effectLst/>
                <a:latin typeface="Karla"/>
              </a:rPr>
              <a:t>suci</a:t>
            </a:r>
            <a:r>
              <a:rPr lang="en-US" b="0" i="0" dirty="0">
                <a:solidFill>
                  <a:srgbClr val="444444"/>
                </a:solidFill>
                <a:effectLst/>
                <a:latin typeface="Karla"/>
              </a:rPr>
              <a:t> </a:t>
            </a:r>
            <a:r>
              <a:rPr lang="en-US" b="0" i="0" dirty="0" err="1">
                <a:solidFill>
                  <a:srgbClr val="444444"/>
                </a:solidFill>
                <a:effectLst/>
                <a:latin typeface="Karla"/>
              </a:rPr>
              <a:t>bagi</a:t>
            </a:r>
            <a:r>
              <a:rPr lang="en-US" b="0" i="0" dirty="0">
                <a:solidFill>
                  <a:srgbClr val="444444"/>
                </a:solidFill>
                <a:effectLst/>
                <a:latin typeface="Karla"/>
              </a:rPr>
              <a:t> para </a:t>
            </a:r>
            <a:r>
              <a:rPr lang="en-US" b="0" i="0" dirty="0" err="1">
                <a:solidFill>
                  <a:srgbClr val="444444"/>
                </a:solidFill>
                <a:effectLst/>
                <a:latin typeface="Karla"/>
              </a:rPr>
              <a:t>pemeluk</a:t>
            </a:r>
            <a:r>
              <a:rPr lang="en-US" b="0" i="0" dirty="0">
                <a:solidFill>
                  <a:srgbClr val="444444"/>
                </a:solidFill>
                <a:effectLst/>
                <a:latin typeface="Karla"/>
              </a:rPr>
              <a:t> agama Kristen </a:t>
            </a:r>
            <a:r>
              <a:rPr lang="en-US" b="0" i="0" dirty="0" err="1">
                <a:solidFill>
                  <a:srgbClr val="444444"/>
                </a:solidFill>
                <a:effectLst/>
                <a:latin typeface="Karla"/>
              </a:rPr>
              <a:t>Protestan</a:t>
            </a:r>
            <a:r>
              <a:rPr lang="en-US" b="0" i="0" dirty="0">
                <a:solidFill>
                  <a:srgbClr val="444444"/>
                </a:solidFill>
                <a:effectLst/>
                <a:latin typeface="Karla"/>
              </a:rPr>
              <a:t>. </a:t>
            </a:r>
            <a:r>
              <a:rPr lang="en-US" b="0" i="0" dirty="0" err="1">
                <a:solidFill>
                  <a:srgbClr val="444444"/>
                </a:solidFill>
                <a:effectLst/>
                <a:latin typeface="Karla"/>
              </a:rPr>
              <a:t>Alkitab</a:t>
            </a:r>
            <a:r>
              <a:rPr lang="en-US" b="0" i="0" dirty="0">
                <a:solidFill>
                  <a:srgbClr val="444444"/>
                </a:solidFill>
                <a:effectLst/>
                <a:latin typeface="Karla"/>
              </a:rPr>
              <a:t> </a:t>
            </a:r>
            <a:r>
              <a:rPr lang="en-US" b="0" i="0" dirty="0" err="1">
                <a:solidFill>
                  <a:srgbClr val="444444"/>
                </a:solidFill>
                <a:effectLst/>
                <a:latin typeface="Karla"/>
              </a:rPr>
              <a:t>sendiri</a:t>
            </a:r>
            <a:r>
              <a:rPr lang="en-US" b="0" i="0" dirty="0">
                <a:solidFill>
                  <a:srgbClr val="444444"/>
                </a:solidFill>
                <a:effectLst/>
                <a:latin typeface="Karla"/>
              </a:rPr>
              <a:t> </a:t>
            </a:r>
            <a:r>
              <a:rPr lang="en-US" b="0" i="0" dirty="0" err="1">
                <a:solidFill>
                  <a:srgbClr val="444444"/>
                </a:solidFill>
                <a:effectLst/>
                <a:latin typeface="Karla"/>
              </a:rPr>
              <a:t>terdiri</a:t>
            </a:r>
            <a:r>
              <a:rPr lang="en-US" b="0" i="0" dirty="0">
                <a:solidFill>
                  <a:srgbClr val="444444"/>
                </a:solidFill>
                <a:effectLst/>
                <a:latin typeface="Karla"/>
              </a:rPr>
              <a:t> </a:t>
            </a:r>
            <a:r>
              <a:rPr lang="en-US" b="0" i="0" dirty="0" err="1">
                <a:solidFill>
                  <a:srgbClr val="444444"/>
                </a:solidFill>
                <a:effectLst/>
                <a:latin typeface="Karla"/>
              </a:rPr>
              <a:t>atas</a:t>
            </a:r>
            <a:r>
              <a:rPr lang="en-US" b="0" i="0" dirty="0">
                <a:solidFill>
                  <a:srgbClr val="444444"/>
                </a:solidFill>
                <a:effectLst/>
                <a:latin typeface="Karla"/>
              </a:rPr>
              <a:t> 66 </a:t>
            </a:r>
            <a:r>
              <a:rPr lang="en-US" b="0" i="0" dirty="0" err="1">
                <a:solidFill>
                  <a:srgbClr val="444444"/>
                </a:solidFill>
                <a:effectLst/>
                <a:latin typeface="Karla"/>
              </a:rPr>
              <a:t>bagian</a:t>
            </a:r>
            <a:r>
              <a:rPr lang="en-US" b="0" i="0" dirty="0">
                <a:solidFill>
                  <a:srgbClr val="444444"/>
                </a:solidFill>
                <a:effectLst/>
                <a:latin typeface="Karla"/>
              </a:rPr>
              <a:t> yang </a:t>
            </a:r>
            <a:r>
              <a:rPr lang="en-US" b="0" i="0" dirty="0" err="1">
                <a:solidFill>
                  <a:srgbClr val="444444"/>
                </a:solidFill>
                <a:effectLst/>
                <a:latin typeface="Karla"/>
              </a:rPr>
              <a:t>terbagi</a:t>
            </a:r>
            <a:r>
              <a:rPr lang="en-US" b="0" i="0" dirty="0">
                <a:solidFill>
                  <a:srgbClr val="444444"/>
                </a:solidFill>
                <a:effectLst/>
                <a:latin typeface="Karla"/>
              </a:rPr>
              <a:t> </a:t>
            </a:r>
            <a:r>
              <a:rPr lang="en-US" b="0" i="0" dirty="0" err="1">
                <a:solidFill>
                  <a:srgbClr val="444444"/>
                </a:solidFill>
                <a:effectLst/>
                <a:latin typeface="Karla"/>
              </a:rPr>
              <a:t>menjadi</a:t>
            </a:r>
            <a:r>
              <a:rPr lang="en-US" b="0" i="0" dirty="0">
                <a:solidFill>
                  <a:srgbClr val="444444"/>
                </a:solidFill>
                <a:effectLst/>
                <a:latin typeface="Karla"/>
              </a:rPr>
              <a:t> </a:t>
            </a:r>
            <a:r>
              <a:rPr lang="en-US" b="0" i="0" dirty="0" err="1">
                <a:solidFill>
                  <a:srgbClr val="444444"/>
                </a:solidFill>
                <a:effectLst/>
                <a:latin typeface="Karla"/>
              </a:rPr>
              <a:t>dua</a:t>
            </a:r>
            <a:r>
              <a:rPr lang="en-US" b="0" i="0" dirty="0">
                <a:solidFill>
                  <a:srgbClr val="444444"/>
                </a:solidFill>
                <a:effectLst/>
                <a:latin typeface="Karla"/>
              </a:rPr>
              <a:t>, </a:t>
            </a:r>
            <a:r>
              <a:rPr lang="en-US" b="0" i="0" dirty="0" err="1">
                <a:solidFill>
                  <a:srgbClr val="444444"/>
                </a:solidFill>
                <a:effectLst/>
                <a:latin typeface="Karla"/>
              </a:rPr>
              <a:t>yakni</a:t>
            </a:r>
            <a:r>
              <a:rPr lang="en-US" b="0" i="0" dirty="0">
                <a:solidFill>
                  <a:srgbClr val="444444"/>
                </a:solidFill>
                <a:effectLst/>
                <a:latin typeface="Karla"/>
              </a:rPr>
              <a:t> 39 </a:t>
            </a:r>
            <a:r>
              <a:rPr lang="en-US" b="0" i="0" dirty="0" err="1">
                <a:solidFill>
                  <a:srgbClr val="444444"/>
                </a:solidFill>
                <a:effectLst/>
                <a:latin typeface="Karla"/>
              </a:rPr>
              <a:t>Perjanjian</a:t>
            </a:r>
            <a:r>
              <a:rPr lang="en-US" b="0" i="0" dirty="0">
                <a:solidFill>
                  <a:srgbClr val="444444"/>
                </a:solidFill>
                <a:effectLst/>
                <a:latin typeface="Karla"/>
              </a:rPr>
              <a:t> Lama dan 27 </a:t>
            </a:r>
            <a:r>
              <a:rPr lang="en-US" b="0" i="0" dirty="0" err="1">
                <a:solidFill>
                  <a:srgbClr val="444444"/>
                </a:solidFill>
                <a:effectLst/>
                <a:latin typeface="Karla"/>
              </a:rPr>
              <a:t>Perjanjian</a:t>
            </a:r>
            <a:r>
              <a:rPr lang="en-US" b="0" i="0" dirty="0">
                <a:solidFill>
                  <a:srgbClr val="444444"/>
                </a:solidFill>
                <a:effectLst/>
                <a:latin typeface="Karla"/>
              </a:rPr>
              <a:t> </a:t>
            </a:r>
            <a:r>
              <a:rPr lang="en-US" b="0" i="0" dirty="0" err="1">
                <a:solidFill>
                  <a:srgbClr val="444444"/>
                </a:solidFill>
                <a:effectLst/>
                <a:latin typeface="Karla"/>
              </a:rPr>
              <a:t>Baru</a:t>
            </a:r>
            <a:r>
              <a:rPr lang="en-US" b="0" i="0" dirty="0">
                <a:solidFill>
                  <a:srgbClr val="444444"/>
                </a:solidFill>
                <a:effectLst/>
                <a:latin typeface="Karla"/>
              </a:rPr>
              <a:t>. </a:t>
            </a:r>
            <a:r>
              <a:rPr lang="en-US" b="0" i="0" dirty="0" err="1">
                <a:solidFill>
                  <a:srgbClr val="444444"/>
                </a:solidFill>
                <a:effectLst/>
                <a:latin typeface="Karla"/>
              </a:rPr>
              <a:t>Bagi</a:t>
            </a:r>
            <a:r>
              <a:rPr lang="en-US" b="0" i="0" dirty="0">
                <a:solidFill>
                  <a:srgbClr val="444444"/>
                </a:solidFill>
                <a:effectLst/>
                <a:latin typeface="Karla"/>
              </a:rPr>
              <a:t> </a:t>
            </a:r>
            <a:r>
              <a:rPr lang="en-US" b="0" i="0" dirty="0" err="1">
                <a:solidFill>
                  <a:srgbClr val="444444"/>
                </a:solidFill>
                <a:effectLst/>
                <a:latin typeface="Karla"/>
              </a:rPr>
              <a:t>penganut</a:t>
            </a:r>
            <a:r>
              <a:rPr lang="en-US" b="0" i="0" dirty="0">
                <a:solidFill>
                  <a:srgbClr val="444444"/>
                </a:solidFill>
                <a:effectLst/>
                <a:latin typeface="Karla"/>
              </a:rPr>
              <a:t> agama Kristen </a:t>
            </a:r>
            <a:r>
              <a:rPr lang="en-US" b="0" i="0" dirty="0" err="1">
                <a:solidFill>
                  <a:srgbClr val="444444"/>
                </a:solidFill>
                <a:effectLst/>
                <a:latin typeface="Karla"/>
              </a:rPr>
              <a:t>Protestan</a:t>
            </a:r>
            <a:r>
              <a:rPr lang="en-US" b="0" i="0" dirty="0">
                <a:solidFill>
                  <a:srgbClr val="444444"/>
                </a:solidFill>
                <a:effectLst/>
                <a:latin typeface="Karla"/>
              </a:rPr>
              <a:t>, </a:t>
            </a:r>
            <a:r>
              <a:rPr lang="en-US" b="0" i="0" dirty="0" err="1">
                <a:solidFill>
                  <a:srgbClr val="444444"/>
                </a:solidFill>
                <a:effectLst/>
                <a:latin typeface="Karla"/>
              </a:rPr>
              <a:t>ibadah</a:t>
            </a:r>
            <a:r>
              <a:rPr lang="en-US" b="0" i="0" dirty="0">
                <a:solidFill>
                  <a:srgbClr val="444444"/>
                </a:solidFill>
                <a:effectLst/>
                <a:latin typeface="Karla"/>
              </a:rPr>
              <a:t> </a:t>
            </a:r>
            <a:r>
              <a:rPr lang="en-US" b="0" i="0" dirty="0" err="1">
                <a:solidFill>
                  <a:srgbClr val="444444"/>
                </a:solidFill>
                <a:effectLst/>
                <a:latin typeface="Karla"/>
              </a:rPr>
              <a:t>minggu</a:t>
            </a:r>
            <a:r>
              <a:rPr lang="en-US" b="0" i="0" dirty="0">
                <a:solidFill>
                  <a:srgbClr val="444444"/>
                </a:solidFill>
                <a:effectLst/>
                <a:latin typeface="Karla"/>
              </a:rPr>
              <a:t> </a:t>
            </a:r>
            <a:r>
              <a:rPr lang="en-US" b="0" i="0" dirty="0" err="1">
                <a:solidFill>
                  <a:srgbClr val="444444"/>
                </a:solidFill>
                <a:effectLst/>
                <a:latin typeface="Karla"/>
              </a:rPr>
              <a:t>telah</a:t>
            </a:r>
            <a:r>
              <a:rPr lang="en-US" b="0" i="0" dirty="0">
                <a:solidFill>
                  <a:srgbClr val="444444"/>
                </a:solidFill>
                <a:effectLst/>
                <a:latin typeface="Karla"/>
              </a:rPr>
              <a:t> </a:t>
            </a:r>
            <a:r>
              <a:rPr lang="en-US" b="0" i="0" dirty="0" err="1">
                <a:solidFill>
                  <a:srgbClr val="444444"/>
                </a:solidFill>
                <a:effectLst/>
                <a:latin typeface="Karla"/>
              </a:rPr>
              <a:t>menjadi</a:t>
            </a:r>
            <a:r>
              <a:rPr lang="en-US" b="0" i="0" dirty="0">
                <a:solidFill>
                  <a:srgbClr val="444444"/>
                </a:solidFill>
                <a:effectLst/>
                <a:latin typeface="Karla"/>
              </a:rPr>
              <a:t> </a:t>
            </a:r>
            <a:r>
              <a:rPr lang="en-US" b="0" i="0" dirty="0" err="1">
                <a:solidFill>
                  <a:srgbClr val="444444"/>
                </a:solidFill>
                <a:effectLst/>
                <a:latin typeface="Karla"/>
              </a:rPr>
              <a:t>ibadah</a:t>
            </a:r>
            <a:r>
              <a:rPr lang="en-US" b="0" i="0" dirty="0">
                <a:solidFill>
                  <a:srgbClr val="444444"/>
                </a:solidFill>
                <a:effectLst/>
                <a:latin typeface="Karla"/>
              </a:rPr>
              <a:t> </a:t>
            </a:r>
            <a:r>
              <a:rPr lang="en-US" b="0" i="0" dirty="0" err="1">
                <a:solidFill>
                  <a:srgbClr val="444444"/>
                </a:solidFill>
                <a:effectLst/>
                <a:latin typeface="Karla"/>
              </a:rPr>
              <a:t>wajib</a:t>
            </a:r>
            <a:r>
              <a:rPr lang="en-US" b="0" i="0" dirty="0">
                <a:solidFill>
                  <a:srgbClr val="444444"/>
                </a:solidFill>
                <a:effectLst/>
                <a:latin typeface="Karla"/>
              </a:rPr>
              <a:t> yang </a:t>
            </a:r>
            <a:r>
              <a:rPr lang="en-US" b="0" i="0" dirty="0" err="1">
                <a:solidFill>
                  <a:srgbClr val="444444"/>
                </a:solidFill>
                <a:effectLst/>
                <a:latin typeface="Karla"/>
              </a:rPr>
              <a:t>dilaksanakan</a:t>
            </a:r>
            <a:r>
              <a:rPr lang="en-US" b="0" i="0" dirty="0">
                <a:solidFill>
                  <a:srgbClr val="444444"/>
                </a:solidFill>
                <a:effectLst/>
                <a:latin typeface="Karla"/>
              </a:rPr>
              <a:t>.</a:t>
            </a:r>
            <a:endParaRPr lang="en-US" dirty="0"/>
          </a:p>
        </p:txBody>
      </p:sp>
      <p:cxnSp>
        <p:nvCxnSpPr>
          <p:cNvPr id="6" name="Connector: Elbow 5">
            <a:extLst>
              <a:ext uri="{FF2B5EF4-FFF2-40B4-BE49-F238E27FC236}">
                <a16:creationId xmlns:a16="http://schemas.microsoft.com/office/drawing/2014/main" id="{A87072FB-987C-46A2-A4A7-055C0740604A}"/>
              </a:ext>
            </a:extLst>
          </p:cNvPr>
          <p:cNvCxnSpPr>
            <a:cxnSpLocks/>
          </p:cNvCxnSpPr>
          <p:nvPr/>
        </p:nvCxnSpPr>
        <p:spPr>
          <a:xfrm rot="16200000" flipV="1">
            <a:off x="-1303867" y="2633135"/>
            <a:ext cx="6917267" cy="1955800"/>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8E61EB69-B93C-4759-8A21-D29C4E30AA55}"/>
              </a:ext>
            </a:extLst>
          </p:cNvPr>
          <p:cNvCxnSpPr>
            <a:cxnSpLocks/>
          </p:cNvCxnSpPr>
          <p:nvPr/>
        </p:nvCxnSpPr>
        <p:spPr>
          <a:xfrm rot="16200000" flipH="1">
            <a:off x="7260166" y="2027765"/>
            <a:ext cx="6858001" cy="2802467"/>
          </a:xfrm>
          <a:prstGeom prst="bentConnector3">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Flowchart: Magnetic Disk 12">
            <a:extLst>
              <a:ext uri="{FF2B5EF4-FFF2-40B4-BE49-F238E27FC236}">
                <a16:creationId xmlns:a16="http://schemas.microsoft.com/office/drawing/2014/main" id="{E8FF3DCB-15B3-428E-A25A-D2D528C41A12}"/>
              </a:ext>
            </a:extLst>
          </p:cNvPr>
          <p:cNvSpPr/>
          <p:nvPr/>
        </p:nvSpPr>
        <p:spPr>
          <a:xfrm>
            <a:off x="0" y="62453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Magnetic Disk 13">
            <a:extLst>
              <a:ext uri="{FF2B5EF4-FFF2-40B4-BE49-F238E27FC236}">
                <a16:creationId xmlns:a16="http://schemas.microsoft.com/office/drawing/2014/main" id="{29030074-75C5-4B10-891F-C4BAA29D116D}"/>
              </a:ext>
            </a:extLst>
          </p:cNvPr>
          <p:cNvSpPr/>
          <p:nvPr/>
        </p:nvSpPr>
        <p:spPr>
          <a:xfrm>
            <a:off x="1032933" y="62453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Magnetic Disk 14">
            <a:extLst>
              <a:ext uri="{FF2B5EF4-FFF2-40B4-BE49-F238E27FC236}">
                <a16:creationId xmlns:a16="http://schemas.microsoft.com/office/drawing/2014/main" id="{CEAC9CA8-6EEA-401F-A95B-7C6C29931437}"/>
              </a:ext>
            </a:extLst>
          </p:cNvPr>
          <p:cNvSpPr/>
          <p:nvPr/>
        </p:nvSpPr>
        <p:spPr>
          <a:xfrm>
            <a:off x="2065868" y="6245351"/>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a:extLst>
              <a:ext uri="{FF2B5EF4-FFF2-40B4-BE49-F238E27FC236}">
                <a16:creationId xmlns:a16="http://schemas.microsoft.com/office/drawing/2014/main" id="{B60FCCCB-E51F-448D-8006-8AF5F266AF54}"/>
              </a:ext>
            </a:extLst>
          </p:cNvPr>
          <p:cNvSpPr/>
          <p:nvPr/>
        </p:nvSpPr>
        <p:spPr>
          <a:xfrm>
            <a:off x="1566333" y="57881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Magnetic Disk 16">
            <a:extLst>
              <a:ext uri="{FF2B5EF4-FFF2-40B4-BE49-F238E27FC236}">
                <a16:creationId xmlns:a16="http://schemas.microsoft.com/office/drawing/2014/main" id="{561B7E36-A500-4297-95BC-5E3F8B7420A9}"/>
              </a:ext>
            </a:extLst>
          </p:cNvPr>
          <p:cNvSpPr/>
          <p:nvPr/>
        </p:nvSpPr>
        <p:spPr>
          <a:xfrm>
            <a:off x="457200" y="57881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a:extLst>
              <a:ext uri="{FF2B5EF4-FFF2-40B4-BE49-F238E27FC236}">
                <a16:creationId xmlns:a16="http://schemas.microsoft.com/office/drawing/2014/main" id="{E27D7CE0-C7F0-4CD5-8CAB-AE38EAF85551}"/>
              </a:ext>
            </a:extLst>
          </p:cNvPr>
          <p:cNvSpPr/>
          <p:nvPr/>
        </p:nvSpPr>
        <p:spPr>
          <a:xfrm>
            <a:off x="977900" y="52716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gnetic Disk 18">
            <a:extLst>
              <a:ext uri="{FF2B5EF4-FFF2-40B4-BE49-F238E27FC236}">
                <a16:creationId xmlns:a16="http://schemas.microsoft.com/office/drawing/2014/main" id="{36AA5304-D8F7-4590-BE70-E0E711C4FD57}"/>
              </a:ext>
            </a:extLst>
          </p:cNvPr>
          <p:cNvSpPr/>
          <p:nvPr/>
        </p:nvSpPr>
        <p:spPr>
          <a:xfrm>
            <a:off x="459318" y="48144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a:extLst>
              <a:ext uri="{FF2B5EF4-FFF2-40B4-BE49-F238E27FC236}">
                <a16:creationId xmlns:a16="http://schemas.microsoft.com/office/drawing/2014/main" id="{7AEE79AC-3C09-45AD-BEF3-A6285D973CB6}"/>
              </a:ext>
            </a:extLst>
          </p:cNvPr>
          <p:cNvSpPr/>
          <p:nvPr/>
        </p:nvSpPr>
        <p:spPr>
          <a:xfrm>
            <a:off x="1483783" y="48144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a:extLst>
              <a:ext uri="{FF2B5EF4-FFF2-40B4-BE49-F238E27FC236}">
                <a16:creationId xmlns:a16="http://schemas.microsoft.com/office/drawing/2014/main" id="{56771FA2-D4A3-4DA5-88A5-9FA60CD30FA2}"/>
              </a:ext>
            </a:extLst>
          </p:cNvPr>
          <p:cNvSpPr/>
          <p:nvPr/>
        </p:nvSpPr>
        <p:spPr>
          <a:xfrm>
            <a:off x="9287933" y="6245351"/>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Magnetic Disk 21">
            <a:extLst>
              <a:ext uri="{FF2B5EF4-FFF2-40B4-BE49-F238E27FC236}">
                <a16:creationId xmlns:a16="http://schemas.microsoft.com/office/drawing/2014/main" id="{DBFB92F6-7877-4DE1-9EC6-69A95E6CB5B0}"/>
              </a:ext>
            </a:extLst>
          </p:cNvPr>
          <p:cNvSpPr/>
          <p:nvPr/>
        </p:nvSpPr>
        <p:spPr>
          <a:xfrm>
            <a:off x="10367433" y="5998296"/>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Magnetic Disk 22">
            <a:extLst>
              <a:ext uri="{FF2B5EF4-FFF2-40B4-BE49-F238E27FC236}">
                <a16:creationId xmlns:a16="http://schemas.microsoft.com/office/drawing/2014/main" id="{2626F019-D87B-41A3-A6F5-FF2C8DE31949}"/>
              </a:ext>
            </a:extLst>
          </p:cNvPr>
          <p:cNvSpPr/>
          <p:nvPr/>
        </p:nvSpPr>
        <p:spPr>
          <a:xfrm>
            <a:off x="11258550" y="6304620"/>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02998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763A7F8-ADE3-4067-985C-85E4E5A56968}"/>
              </a:ext>
            </a:extLst>
          </p:cNvPr>
          <p:cNvSpPr>
            <a:spLocks noGrp="1"/>
          </p:cNvSpPr>
          <p:nvPr>
            <p:ph type="body" sz="half" idx="2"/>
          </p:nvPr>
        </p:nvSpPr>
        <p:spPr>
          <a:xfrm>
            <a:off x="3132667" y="262467"/>
            <a:ext cx="6155266" cy="6443132"/>
          </a:xfrm>
        </p:spPr>
        <p:txBody>
          <a:bodyPr>
            <a:normAutofit lnSpcReduction="10000"/>
          </a:bodyPr>
          <a:lstStyle/>
          <a:p>
            <a:pPr algn="l" fontAlgn="base"/>
            <a:r>
              <a:rPr lang="en-US" b="0" i="0" dirty="0" err="1">
                <a:solidFill>
                  <a:srgbClr val="444444"/>
                </a:solidFill>
                <a:effectLst/>
                <a:latin typeface="Karla"/>
              </a:rPr>
              <a:t>Ibadah</a:t>
            </a:r>
            <a:r>
              <a:rPr lang="en-US" b="0" i="0" dirty="0">
                <a:solidFill>
                  <a:srgbClr val="444444"/>
                </a:solidFill>
                <a:effectLst/>
                <a:latin typeface="Karla"/>
              </a:rPr>
              <a:t> </a:t>
            </a:r>
            <a:r>
              <a:rPr lang="en-US" b="0" i="0" dirty="0" err="1">
                <a:solidFill>
                  <a:srgbClr val="444444"/>
                </a:solidFill>
                <a:effectLst/>
                <a:latin typeface="Karla"/>
              </a:rPr>
              <a:t>tersebut</a:t>
            </a:r>
            <a:r>
              <a:rPr lang="en-US" b="0" i="0" dirty="0">
                <a:solidFill>
                  <a:srgbClr val="444444"/>
                </a:solidFill>
                <a:effectLst/>
                <a:latin typeface="Karla"/>
              </a:rPr>
              <a:t> </a:t>
            </a:r>
            <a:r>
              <a:rPr lang="en-US" b="0" i="0" dirty="0" err="1">
                <a:solidFill>
                  <a:srgbClr val="444444"/>
                </a:solidFill>
                <a:effectLst/>
                <a:latin typeface="Karla"/>
              </a:rPr>
              <a:t>dapat</a:t>
            </a:r>
            <a:r>
              <a:rPr lang="en-US" b="0" i="0" dirty="0">
                <a:solidFill>
                  <a:srgbClr val="444444"/>
                </a:solidFill>
                <a:effectLst/>
                <a:latin typeface="Karla"/>
              </a:rPr>
              <a:t> </a:t>
            </a:r>
            <a:r>
              <a:rPr lang="en-US" b="0" i="0" dirty="0" err="1">
                <a:solidFill>
                  <a:srgbClr val="444444"/>
                </a:solidFill>
                <a:effectLst/>
                <a:latin typeface="Karla"/>
              </a:rPr>
              <a:t>dilakukan</a:t>
            </a:r>
            <a:r>
              <a:rPr lang="en-US" b="0" i="0" dirty="0">
                <a:solidFill>
                  <a:srgbClr val="444444"/>
                </a:solidFill>
                <a:effectLst/>
                <a:latin typeface="Karla"/>
              </a:rPr>
              <a:t> di </a:t>
            </a:r>
            <a:r>
              <a:rPr lang="en-US" b="0" i="0" dirty="0" err="1">
                <a:solidFill>
                  <a:srgbClr val="444444"/>
                </a:solidFill>
                <a:effectLst/>
                <a:latin typeface="Karla"/>
              </a:rPr>
              <a:t>gereja</a:t>
            </a:r>
            <a:r>
              <a:rPr lang="en-US" b="0" i="0" dirty="0">
                <a:solidFill>
                  <a:srgbClr val="444444"/>
                </a:solidFill>
                <a:effectLst/>
                <a:latin typeface="Karla"/>
              </a:rPr>
              <a:t>, </a:t>
            </a:r>
            <a:r>
              <a:rPr lang="en-US" b="0" i="0" dirty="0" err="1">
                <a:solidFill>
                  <a:srgbClr val="444444"/>
                </a:solidFill>
                <a:effectLst/>
                <a:latin typeface="Karla"/>
              </a:rPr>
              <a:t>balai</a:t>
            </a:r>
            <a:r>
              <a:rPr lang="en-US" b="0" i="0" dirty="0">
                <a:solidFill>
                  <a:srgbClr val="444444"/>
                </a:solidFill>
                <a:effectLst/>
                <a:latin typeface="Karla"/>
              </a:rPr>
              <a:t> </a:t>
            </a:r>
            <a:r>
              <a:rPr lang="en-US" b="0" i="0" dirty="0" err="1">
                <a:solidFill>
                  <a:srgbClr val="444444"/>
                </a:solidFill>
                <a:effectLst/>
                <a:latin typeface="Karla"/>
              </a:rPr>
              <a:t>perkumpulan</a:t>
            </a:r>
            <a:r>
              <a:rPr lang="en-US" b="0" i="0" dirty="0">
                <a:solidFill>
                  <a:srgbClr val="444444"/>
                </a:solidFill>
                <a:effectLst/>
                <a:latin typeface="Karla"/>
              </a:rPr>
              <a:t>, aula </a:t>
            </a:r>
            <a:r>
              <a:rPr lang="en-US" b="0" i="0" dirty="0" err="1">
                <a:solidFill>
                  <a:srgbClr val="444444"/>
                </a:solidFill>
                <a:effectLst/>
                <a:latin typeface="Karla"/>
              </a:rPr>
              <a:t>besar</a:t>
            </a:r>
            <a:r>
              <a:rPr lang="en-US" b="0" i="0" dirty="0">
                <a:solidFill>
                  <a:srgbClr val="444444"/>
                </a:solidFill>
                <a:effectLst/>
                <a:latin typeface="Karla"/>
              </a:rPr>
              <a:t> </a:t>
            </a:r>
            <a:r>
              <a:rPr lang="en-US" b="0" i="0" dirty="0" err="1">
                <a:solidFill>
                  <a:srgbClr val="444444"/>
                </a:solidFill>
                <a:effectLst/>
                <a:latin typeface="Karla"/>
              </a:rPr>
              <a:t>maupun</a:t>
            </a:r>
            <a:r>
              <a:rPr lang="en-US" b="0" i="0" dirty="0">
                <a:solidFill>
                  <a:srgbClr val="444444"/>
                </a:solidFill>
                <a:effectLst/>
                <a:latin typeface="Karla"/>
              </a:rPr>
              <a:t> </a:t>
            </a:r>
            <a:r>
              <a:rPr lang="en-US" b="0" i="0" dirty="0" err="1">
                <a:solidFill>
                  <a:srgbClr val="444444"/>
                </a:solidFill>
                <a:effectLst/>
                <a:latin typeface="Karla"/>
              </a:rPr>
              <a:t>rumah</a:t>
            </a:r>
            <a:r>
              <a:rPr lang="en-US" b="0" i="0" dirty="0">
                <a:solidFill>
                  <a:srgbClr val="444444"/>
                </a:solidFill>
                <a:effectLst/>
                <a:latin typeface="Karla"/>
              </a:rPr>
              <a:t>. </a:t>
            </a:r>
            <a:r>
              <a:rPr lang="en-US" b="0" i="0" dirty="0" err="1">
                <a:solidFill>
                  <a:srgbClr val="444444"/>
                </a:solidFill>
                <a:effectLst/>
                <a:latin typeface="Karla"/>
              </a:rPr>
              <a:t>Ibadah</a:t>
            </a:r>
            <a:r>
              <a:rPr lang="en-US" b="0" i="0" dirty="0">
                <a:solidFill>
                  <a:srgbClr val="444444"/>
                </a:solidFill>
                <a:effectLst/>
                <a:latin typeface="Karla"/>
              </a:rPr>
              <a:t> </a:t>
            </a:r>
            <a:r>
              <a:rPr lang="en-US" b="0" i="0" dirty="0" err="1">
                <a:solidFill>
                  <a:srgbClr val="444444"/>
                </a:solidFill>
                <a:effectLst/>
                <a:latin typeface="Karla"/>
              </a:rPr>
              <a:t>minggu</a:t>
            </a:r>
            <a:r>
              <a:rPr lang="en-US" b="0" i="0" dirty="0">
                <a:solidFill>
                  <a:srgbClr val="444444"/>
                </a:solidFill>
                <a:effectLst/>
                <a:latin typeface="Karla"/>
              </a:rPr>
              <a:t> </a:t>
            </a:r>
            <a:r>
              <a:rPr lang="en-US" b="0" i="0" dirty="0" err="1">
                <a:solidFill>
                  <a:srgbClr val="444444"/>
                </a:solidFill>
                <a:effectLst/>
                <a:latin typeface="Karla"/>
              </a:rPr>
              <a:t>biasanya</a:t>
            </a:r>
            <a:r>
              <a:rPr lang="en-US" b="0" i="0" dirty="0">
                <a:solidFill>
                  <a:srgbClr val="444444"/>
                </a:solidFill>
                <a:effectLst/>
                <a:latin typeface="Karla"/>
              </a:rPr>
              <a:t> </a:t>
            </a:r>
            <a:r>
              <a:rPr lang="en-US" b="0" i="0" dirty="0" err="1">
                <a:solidFill>
                  <a:srgbClr val="444444"/>
                </a:solidFill>
                <a:effectLst/>
                <a:latin typeface="Karla"/>
              </a:rPr>
              <a:t>terbagi</a:t>
            </a:r>
            <a:r>
              <a:rPr lang="en-US" b="0" i="0" dirty="0">
                <a:solidFill>
                  <a:srgbClr val="444444"/>
                </a:solidFill>
                <a:effectLst/>
                <a:latin typeface="Karla"/>
              </a:rPr>
              <a:t> </a:t>
            </a:r>
            <a:r>
              <a:rPr lang="en-US" b="0" i="0" dirty="0" err="1">
                <a:solidFill>
                  <a:srgbClr val="444444"/>
                </a:solidFill>
                <a:effectLst/>
                <a:latin typeface="Karla"/>
              </a:rPr>
              <a:t>menjadi</a:t>
            </a:r>
            <a:r>
              <a:rPr lang="en-US" b="0" i="0" dirty="0">
                <a:solidFill>
                  <a:srgbClr val="444444"/>
                </a:solidFill>
                <a:effectLst/>
                <a:latin typeface="Karla"/>
              </a:rPr>
              <a:t> </a:t>
            </a:r>
            <a:r>
              <a:rPr lang="en-US" b="0" i="0" dirty="0" err="1">
                <a:solidFill>
                  <a:srgbClr val="444444"/>
                </a:solidFill>
                <a:effectLst/>
                <a:latin typeface="Karla"/>
              </a:rPr>
              <a:t>dua</a:t>
            </a:r>
            <a:r>
              <a:rPr lang="en-US" b="0" i="0" dirty="0">
                <a:solidFill>
                  <a:srgbClr val="444444"/>
                </a:solidFill>
                <a:effectLst/>
                <a:latin typeface="Karla"/>
              </a:rPr>
              <a:t>, </a:t>
            </a:r>
            <a:r>
              <a:rPr lang="en-US" b="0" i="0" dirty="0" err="1">
                <a:solidFill>
                  <a:srgbClr val="444444"/>
                </a:solidFill>
                <a:effectLst/>
                <a:latin typeface="Karla"/>
              </a:rPr>
              <a:t>yakni</a:t>
            </a:r>
            <a:r>
              <a:rPr lang="en-US" b="0" i="0" dirty="0">
                <a:solidFill>
                  <a:srgbClr val="444444"/>
                </a:solidFill>
                <a:effectLst/>
                <a:latin typeface="Karla"/>
              </a:rPr>
              <a:t> </a:t>
            </a:r>
            <a:r>
              <a:rPr lang="en-US" b="0" i="0" dirty="0" err="1">
                <a:solidFill>
                  <a:srgbClr val="444444"/>
                </a:solidFill>
                <a:effectLst/>
                <a:latin typeface="Karla"/>
              </a:rPr>
              <a:t>doa</a:t>
            </a:r>
            <a:r>
              <a:rPr lang="en-US" b="0" i="0" dirty="0">
                <a:solidFill>
                  <a:srgbClr val="444444"/>
                </a:solidFill>
                <a:effectLst/>
                <a:latin typeface="Karla"/>
              </a:rPr>
              <a:t> </a:t>
            </a:r>
            <a:r>
              <a:rPr lang="en-US" b="0" i="0" dirty="0" err="1">
                <a:solidFill>
                  <a:srgbClr val="444444"/>
                </a:solidFill>
                <a:effectLst/>
                <a:latin typeface="Karla"/>
              </a:rPr>
              <a:t>pembuka</a:t>
            </a:r>
            <a:r>
              <a:rPr lang="en-US" b="0" i="0" dirty="0">
                <a:solidFill>
                  <a:srgbClr val="444444"/>
                </a:solidFill>
                <a:effectLst/>
                <a:latin typeface="Karla"/>
              </a:rPr>
              <a:t> dan </a:t>
            </a:r>
            <a:r>
              <a:rPr lang="en-US" b="0" i="0" dirty="0" err="1">
                <a:solidFill>
                  <a:srgbClr val="444444"/>
                </a:solidFill>
                <a:effectLst/>
                <a:latin typeface="Karla"/>
              </a:rPr>
              <a:t>puji-pujian</a:t>
            </a:r>
            <a:r>
              <a:rPr lang="en-US" b="0" i="0" dirty="0">
                <a:solidFill>
                  <a:srgbClr val="444444"/>
                </a:solidFill>
                <a:effectLst/>
                <a:latin typeface="Karla"/>
              </a:rPr>
              <a:t> yang </a:t>
            </a:r>
            <a:r>
              <a:rPr lang="en-US" b="0" i="0" dirty="0" err="1">
                <a:solidFill>
                  <a:srgbClr val="444444"/>
                </a:solidFill>
                <a:effectLst/>
                <a:latin typeface="Karla"/>
              </a:rPr>
              <a:t>berisi</a:t>
            </a:r>
            <a:r>
              <a:rPr lang="en-US" b="0" i="0" dirty="0">
                <a:solidFill>
                  <a:srgbClr val="444444"/>
                </a:solidFill>
                <a:effectLst/>
                <a:latin typeface="Karla"/>
              </a:rPr>
              <a:t> </a:t>
            </a:r>
            <a:r>
              <a:rPr lang="en-US" b="0" i="0" dirty="0" err="1">
                <a:solidFill>
                  <a:srgbClr val="444444"/>
                </a:solidFill>
                <a:effectLst/>
                <a:latin typeface="Karla"/>
              </a:rPr>
              <a:t>firman</a:t>
            </a:r>
            <a:r>
              <a:rPr lang="en-US" b="0" i="0" dirty="0">
                <a:solidFill>
                  <a:srgbClr val="444444"/>
                </a:solidFill>
                <a:effectLst/>
                <a:latin typeface="Karla"/>
              </a:rPr>
              <a:t> </a:t>
            </a:r>
            <a:r>
              <a:rPr lang="en-US" b="0" i="0" dirty="0" err="1">
                <a:solidFill>
                  <a:srgbClr val="444444"/>
                </a:solidFill>
                <a:effectLst/>
                <a:latin typeface="Karla"/>
              </a:rPr>
              <a:t>Tuhan</a:t>
            </a:r>
            <a:r>
              <a:rPr lang="en-US" b="0" i="0" dirty="0">
                <a:solidFill>
                  <a:srgbClr val="444444"/>
                </a:solidFill>
                <a:effectLst/>
                <a:latin typeface="Karla"/>
              </a:rPr>
              <a:t>. </a:t>
            </a:r>
            <a:r>
              <a:rPr lang="en-US" b="0" i="0" dirty="0" err="1">
                <a:solidFill>
                  <a:srgbClr val="444444"/>
                </a:solidFill>
                <a:effectLst/>
                <a:latin typeface="Karla"/>
              </a:rPr>
              <a:t>Pembaptisan</a:t>
            </a:r>
            <a:r>
              <a:rPr lang="en-US" b="0" i="0" dirty="0">
                <a:solidFill>
                  <a:srgbClr val="444444"/>
                </a:solidFill>
                <a:effectLst/>
                <a:latin typeface="Karla"/>
              </a:rPr>
              <a:t>, </a:t>
            </a:r>
            <a:r>
              <a:rPr lang="en-US" b="0" i="0" dirty="0" err="1">
                <a:solidFill>
                  <a:srgbClr val="444444"/>
                </a:solidFill>
                <a:effectLst/>
                <a:latin typeface="Karla"/>
              </a:rPr>
              <a:t>katekisasi</a:t>
            </a:r>
            <a:r>
              <a:rPr lang="en-US" b="0" i="0" dirty="0">
                <a:solidFill>
                  <a:srgbClr val="444444"/>
                </a:solidFill>
                <a:effectLst/>
                <a:latin typeface="Karla"/>
              </a:rPr>
              <a:t>, </a:t>
            </a:r>
            <a:r>
              <a:rPr lang="en-US" b="0" i="0" dirty="0" err="1">
                <a:solidFill>
                  <a:srgbClr val="444444"/>
                </a:solidFill>
                <a:effectLst/>
                <a:latin typeface="Karla"/>
              </a:rPr>
              <a:t>sidi</a:t>
            </a:r>
            <a:r>
              <a:rPr lang="en-US" b="0" i="0" dirty="0">
                <a:solidFill>
                  <a:srgbClr val="444444"/>
                </a:solidFill>
                <a:effectLst/>
                <a:latin typeface="Karla"/>
              </a:rPr>
              <a:t>, dan </a:t>
            </a:r>
            <a:r>
              <a:rPr lang="en-US" b="0" i="0" dirty="0" err="1">
                <a:solidFill>
                  <a:srgbClr val="444444"/>
                </a:solidFill>
                <a:effectLst/>
                <a:latin typeface="Karla"/>
              </a:rPr>
              <a:t>perjamuan</a:t>
            </a:r>
            <a:r>
              <a:rPr lang="en-US" b="0" i="0" dirty="0">
                <a:solidFill>
                  <a:srgbClr val="444444"/>
                </a:solidFill>
                <a:effectLst/>
                <a:latin typeface="Karla"/>
              </a:rPr>
              <a:t> kudus </a:t>
            </a:r>
            <a:r>
              <a:rPr lang="en-US" b="0" i="0" dirty="0" err="1">
                <a:solidFill>
                  <a:srgbClr val="444444"/>
                </a:solidFill>
                <a:effectLst/>
                <a:latin typeface="Karla"/>
              </a:rPr>
              <a:t>menandai</a:t>
            </a:r>
            <a:r>
              <a:rPr lang="en-US" b="0" i="0" dirty="0">
                <a:solidFill>
                  <a:srgbClr val="444444"/>
                </a:solidFill>
                <a:effectLst/>
                <a:latin typeface="Karla"/>
              </a:rPr>
              <a:t> </a:t>
            </a:r>
            <a:r>
              <a:rPr lang="en-US" b="0" i="0" dirty="0" err="1">
                <a:solidFill>
                  <a:srgbClr val="444444"/>
                </a:solidFill>
                <a:effectLst/>
                <a:latin typeface="Karla"/>
              </a:rPr>
              <a:t>bahwa</a:t>
            </a:r>
            <a:r>
              <a:rPr lang="en-US" b="0" i="0" dirty="0">
                <a:solidFill>
                  <a:srgbClr val="444444"/>
                </a:solidFill>
                <a:effectLst/>
                <a:latin typeface="Karla"/>
              </a:rPr>
              <a:t> </a:t>
            </a:r>
            <a:r>
              <a:rPr lang="en-US" b="0" i="0" dirty="0" err="1">
                <a:solidFill>
                  <a:srgbClr val="444444"/>
                </a:solidFill>
                <a:effectLst/>
                <a:latin typeface="Karla"/>
              </a:rPr>
              <a:t>seseorang</a:t>
            </a:r>
            <a:r>
              <a:rPr lang="en-US" b="0" i="0" dirty="0">
                <a:solidFill>
                  <a:srgbClr val="444444"/>
                </a:solidFill>
                <a:effectLst/>
                <a:latin typeface="Karla"/>
              </a:rPr>
              <a:t> </a:t>
            </a:r>
            <a:r>
              <a:rPr lang="en-US" b="0" i="0" dirty="0" err="1">
                <a:solidFill>
                  <a:srgbClr val="444444"/>
                </a:solidFill>
                <a:effectLst/>
                <a:latin typeface="Karla"/>
              </a:rPr>
              <a:t>telah</a:t>
            </a:r>
            <a:r>
              <a:rPr lang="en-US" b="0" i="0" dirty="0">
                <a:solidFill>
                  <a:srgbClr val="444444"/>
                </a:solidFill>
                <a:effectLst/>
                <a:latin typeface="Karla"/>
              </a:rPr>
              <a:t> </a:t>
            </a:r>
            <a:r>
              <a:rPr lang="en-US" b="0" i="0" dirty="0" err="1">
                <a:solidFill>
                  <a:srgbClr val="444444"/>
                </a:solidFill>
                <a:effectLst/>
                <a:latin typeface="Karla"/>
              </a:rPr>
              <a:t>memeluk</a:t>
            </a:r>
            <a:r>
              <a:rPr lang="en-US" b="0" i="0" dirty="0">
                <a:solidFill>
                  <a:srgbClr val="444444"/>
                </a:solidFill>
                <a:effectLst/>
                <a:latin typeface="Karla"/>
              </a:rPr>
              <a:t> agama Kristen </a:t>
            </a:r>
            <a:r>
              <a:rPr lang="en-US" b="0" i="0" dirty="0" err="1">
                <a:solidFill>
                  <a:srgbClr val="444444"/>
                </a:solidFill>
                <a:effectLst/>
                <a:latin typeface="Karla"/>
              </a:rPr>
              <a:t>Protestan</a:t>
            </a:r>
            <a:r>
              <a:rPr lang="en-US" b="0" i="0" dirty="0">
                <a:solidFill>
                  <a:srgbClr val="444444"/>
                </a:solidFill>
                <a:effectLst/>
                <a:latin typeface="Karla"/>
              </a:rPr>
              <a:t>.</a:t>
            </a:r>
          </a:p>
          <a:p>
            <a:pPr algn="l" fontAlgn="base"/>
            <a:r>
              <a:rPr lang="en-US" b="0" i="0" dirty="0">
                <a:solidFill>
                  <a:srgbClr val="444444"/>
                </a:solidFill>
                <a:effectLst/>
                <a:latin typeface="Karla"/>
              </a:rPr>
              <a:t>Kristen </a:t>
            </a:r>
            <a:r>
              <a:rPr lang="en-US" b="0" i="0" dirty="0" err="1">
                <a:solidFill>
                  <a:srgbClr val="444444"/>
                </a:solidFill>
                <a:effectLst/>
                <a:latin typeface="Karla"/>
              </a:rPr>
              <a:t>Protestan</a:t>
            </a:r>
            <a:r>
              <a:rPr lang="en-US" b="0" i="0" dirty="0">
                <a:solidFill>
                  <a:srgbClr val="444444"/>
                </a:solidFill>
                <a:effectLst/>
                <a:latin typeface="Karla"/>
              </a:rPr>
              <a:t> </a:t>
            </a:r>
            <a:r>
              <a:rPr lang="en-US" b="0" i="0" dirty="0" err="1">
                <a:solidFill>
                  <a:srgbClr val="444444"/>
                </a:solidFill>
                <a:effectLst/>
                <a:latin typeface="Karla"/>
              </a:rPr>
              <a:t>memiliki</a:t>
            </a:r>
            <a:r>
              <a:rPr lang="en-US" b="0" i="0" dirty="0">
                <a:solidFill>
                  <a:srgbClr val="444444"/>
                </a:solidFill>
                <a:effectLst/>
                <a:latin typeface="Karla"/>
              </a:rPr>
              <a:t> </a:t>
            </a:r>
            <a:r>
              <a:rPr lang="en-US" b="0" i="0" dirty="0" err="1">
                <a:solidFill>
                  <a:srgbClr val="444444"/>
                </a:solidFill>
                <a:effectLst/>
                <a:latin typeface="Karla"/>
              </a:rPr>
              <a:t>beberapa</a:t>
            </a:r>
            <a:r>
              <a:rPr lang="en-US" b="0" i="0" dirty="0">
                <a:solidFill>
                  <a:srgbClr val="444444"/>
                </a:solidFill>
                <a:effectLst/>
                <a:latin typeface="Karla"/>
              </a:rPr>
              <a:t> </a:t>
            </a:r>
            <a:r>
              <a:rPr lang="en-US" b="0" i="0" dirty="0" err="1">
                <a:solidFill>
                  <a:srgbClr val="444444"/>
                </a:solidFill>
                <a:effectLst/>
                <a:latin typeface="Karla"/>
              </a:rPr>
              <a:t>hari</a:t>
            </a:r>
            <a:r>
              <a:rPr lang="en-US" b="0" i="0" dirty="0">
                <a:solidFill>
                  <a:srgbClr val="444444"/>
                </a:solidFill>
                <a:effectLst/>
                <a:latin typeface="Karla"/>
              </a:rPr>
              <a:t> </a:t>
            </a:r>
            <a:r>
              <a:rPr lang="en-US" b="0" i="0" dirty="0" err="1">
                <a:solidFill>
                  <a:srgbClr val="444444"/>
                </a:solidFill>
                <a:effectLst/>
                <a:latin typeface="Karla"/>
              </a:rPr>
              <a:t>besar</a:t>
            </a:r>
            <a:r>
              <a:rPr lang="en-US" b="0" i="0" dirty="0">
                <a:solidFill>
                  <a:srgbClr val="444444"/>
                </a:solidFill>
                <a:effectLst/>
                <a:latin typeface="Karla"/>
              </a:rPr>
              <a:t>, di </a:t>
            </a:r>
            <a:r>
              <a:rPr lang="en-US" b="0" i="0" dirty="0" err="1">
                <a:solidFill>
                  <a:srgbClr val="444444"/>
                </a:solidFill>
                <a:effectLst/>
                <a:latin typeface="Karla"/>
              </a:rPr>
              <a:t>antaranya</a:t>
            </a:r>
            <a:r>
              <a:rPr lang="en-US" b="0" i="0" dirty="0">
                <a:solidFill>
                  <a:srgbClr val="444444"/>
                </a:solidFill>
                <a:effectLst/>
                <a:latin typeface="Karla"/>
              </a:rPr>
              <a:t> </a:t>
            </a:r>
            <a:r>
              <a:rPr lang="en-US" b="0" i="0" dirty="0" err="1">
                <a:solidFill>
                  <a:srgbClr val="444444"/>
                </a:solidFill>
                <a:effectLst/>
                <a:latin typeface="Karla"/>
              </a:rPr>
              <a:t>ialah</a:t>
            </a:r>
            <a:r>
              <a:rPr lang="en-US" b="0" i="0" dirty="0">
                <a:solidFill>
                  <a:srgbClr val="444444"/>
                </a:solidFill>
                <a:effectLst/>
                <a:latin typeface="Karla"/>
              </a:rPr>
              <a:t> natal, </a:t>
            </a:r>
            <a:r>
              <a:rPr lang="en-US" b="0" i="0" dirty="0" err="1">
                <a:solidFill>
                  <a:srgbClr val="444444"/>
                </a:solidFill>
                <a:effectLst/>
                <a:latin typeface="Karla"/>
              </a:rPr>
              <a:t>hari</a:t>
            </a:r>
            <a:r>
              <a:rPr lang="en-US" b="0" i="0" dirty="0">
                <a:solidFill>
                  <a:srgbClr val="444444"/>
                </a:solidFill>
                <a:effectLst/>
                <a:latin typeface="Karla"/>
              </a:rPr>
              <a:t> </a:t>
            </a:r>
            <a:r>
              <a:rPr lang="en-US" b="0" i="0" dirty="0" err="1">
                <a:solidFill>
                  <a:srgbClr val="444444"/>
                </a:solidFill>
                <a:effectLst/>
                <a:latin typeface="Karla"/>
              </a:rPr>
              <a:t>paskah</a:t>
            </a:r>
            <a:r>
              <a:rPr lang="en-US" b="0" i="0" dirty="0">
                <a:solidFill>
                  <a:srgbClr val="444444"/>
                </a:solidFill>
                <a:effectLst/>
                <a:latin typeface="Karla"/>
              </a:rPr>
              <a:t>, </a:t>
            </a:r>
            <a:r>
              <a:rPr lang="en-US" b="0" i="0" dirty="0" err="1">
                <a:solidFill>
                  <a:srgbClr val="444444"/>
                </a:solidFill>
                <a:effectLst/>
                <a:latin typeface="Karla"/>
              </a:rPr>
              <a:t>pentakosta</a:t>
            </a:r>
            <a:r>
              <a:rPr lang="en-US" b="0" i="0" dirty="0">
                <a:solidFill>
                  <a:srgbClr val="444444"/>
                </a:solidFill>
                <a:effectLst/>
                <a:latin typeface="Karla"/>
              </a:rPr>
              <a:t>, </a:t>
            </a:r>
            <a:r>
              <a:rPr lang="en-US" b="0" i="0" dirty="0" err="1">
                <a:solidFill>
                  <a:srgbClr val="444444"/>
                </a:solidFill>
                <a:effectLst/>
                <a:latin typeface="Karla"/>
              </a:rPr>
              <a:t>kenaikan</a:t>
            </a:r>
            <a:r>
              <a:rPr lang="en-US" b="0" i="0" dirty="0">
                <a:solidFill>
                  <a:srgbClr val="444444"/>
                </a:solidFill>
                <a:effectLst/>
                <a:latin typeface="Karla"/>
              </a:rPr>
              <a:t> Isa </a:t>
            </a:r>
            <a:r>
              <a:rPr lang="en-US" b="0" i="0" dirty="0" err="1">
                <a:solidFill>
                  <a:srgbClr val="444444"/>
                </a:solidFill>
                <a:effectLst/>
                <a:latin typeface="Karla"/>
              </a:rPr>
              <a:t>Almasih</a:t>
            </a:r>
            <a:r>
              <a:rPr lang="en-US" b="0" i="0" dirty="0">
                <a:solidFill>
                  <a:srgbClr val="444444"/>
                </a:solidFill>
                <a:effectLst/>
                <a:latin typeface="Karla"/>
              </a:rPr>
              <a:t>, dan </a:t>
            </a:r>
            <a:r>
              <a:rPr lang="en-US" b="0" i="0" dirty="0" err="1">
                <a:solidFill>
                  <a:srgbClr val="444444"/>
                </a:solidFill>
                <a:effectLst/>
                <a:latin typeface="Karla"/>
              </a:rPr>
              <a:t>wafat</a:t>
            </a:r>
            <a:r>
              <a:rPr lang="en-US" b="0" i="0" dirty="0">
                <a:solidFill>
                  <a:srgbClr val="444444"/>
                </a:solidFill>
                <a:effectLst/>
                <a:latin typeface="Karla"/>
              </a:rPr>
              <a:t> Isa </a:t>
            </a:r>
            <a:r>
              <a:rPr lang="en-US" b="0" i="0" dirty="0" err="1">
                <a:solidFill>
                  <a:srgbClr val="444444"/>
                </a:solidFill>
                <a:effectLst/>
                <a:latin typeface="Karla"/>
              </a:rPr>
              <a:t>Almasih</a:t>
            </a:r>
            <a:r>
              <a:rPr lang="en-US" b="0" i="0" dirty="0">
                <a:solidFill>
                  <a:srgbClr val="444444"/>
                </a:solidFill>
                <a:effectLst/>
                <a:latin typeface="Karla"/>
              </a:rPr>
              <a:t>. Hari </a:t>
            </a:r>
            <a:r>
              <a:rPr lang="en-US" b="0" i="0" dirty="0" err="1">
                <a:solidFill>
                  <a:srgbClr val="444444"/>
                </a:solidFill>
                <a:effectLst/>
                <a:latin typeface="Karla"/>
              </a:rPr>
              <a:t>besar</a:t>
            </a:r>
            <a:r>
              <a:rPr lang="en-US" b="0" i="0" dirty="0">
                <a:solidFill>
                  <a:srgbClr val="444444"/>
                </a:solidFill>
                <a:effectLst/>
                <a:latin typeface="Karla"/>
              </a:rPr>
              <a:t> natal </a:t>
            </a:r>
            <a:r>
              <a:rPr lang="en-US" b="0" i="0" dirty="0" err="1">
                <a:solidFill>
                  <a:srgbClr val="444444"/>
                </a:solidFill>
                <a:effectLst/>
                <a:latin typeface="Karla"/>
              </a:rPr>
              <a:t>menjadi</a:t>
            </a:r>
            <a:r>
              <a:rPr lang="en-US" b="0" i="0" dirty="0">
                <a:solidFill>
                  <a:srgbClr val="444444"/>
                </a:solidFill>
                <a:effectLst/>
                <a:latin typeface="Karla"/>
              </a:rPr>
              <a:t> </a:t>
            </a:r>
            <a:r>
              <a:rPr lang="en-US" b="0" i="0" dirty="0" err="1">
                <a:solidFill>
                  <a:srgbClr val="444444"/>
                </a:solidFill>
                <a:effectLst/>
                <a:latin typeface="Karla"/>
              </a:rPr>
              <a:t>perayaan</a:t>
            </a:r>
            <a:r>
              <a:rPr lang="en-US" b="0" i="0" dirty="0">
                <a:solidFill>
                  <a:srgbClr val="444444"/>
                </a:solidFill>
                <a:effectLst/>
                <a:latin typeface="Karla"/>
              </a:rPr>
              <a:t> yang </a:t>
            </a:r>
            <a:r>
              <a:rPr lang="en-US" b="0" i="0" dirty="0" err="1">
                <a:solidFill>
                  <a:srgbClr val="444444"/>
                </a:solidFill>
                <a:effectLst/>
                <a:latin typeface="Karla"/>
              </a:rPr>
              <a:t>dilakukan</a:t>
            </a:r>
            <a:r>
              <a:rPr lang="en-US" b="0" i="0" dirty="0">
                <a:solidFill>
                  <a:srgbClr val="444444"/>
                </a:solidFill>
                <a:effectLst/>
                <a:latin typeface="Karla"/>
              </a:rPr>
              <a:t> </a:t>
            </a:r>
            <a:r>
              <a:rPr lang="en-US" b="0" i="0" dirty="0" err="1">
                <a:solidFill>
                  <a:srgbClr val="444444"/>
                </a:solidFill>
                <a:effectLst/>
                <a:latin typeface="Karla"/>
              </a:rPr>
              <a:t>untuk</a:t>
            </a:r>
            <a:r>
              <a:rPr lang="en-US" b="0" i="0" dirty="0">
                <a:solidFill>
                  <a:srgbClr val="444444"/>
                </a:solidFill>
                <a:effectLst/>
                <a:latin typeface="Karla"/>
              </a:rPr>
              <a:t> </a:t>
            </a:r>
            <a:r>
              <a:rPr lang="en-US" b="0" i="0" dirty="0" err="1">
                <a:solidFill>
                  <a:srgbClr val="444444"/>
                </a:solidFill>
                <a:effectLst/>
                <a:latin typeface="Karla"/>
              </a:rPr>
              <a:t>memperingati</a:t>
            </a:r>
            <a:r>
              <a:rPr lang="en-US" b="0" i="0" dirty="0">
                <a:solidFill>
                  <a:srgbClr val="444444"/>
                </a:solidFill>
                <a:effectLst/>
                <a:latin typeface="Karla"/>
              </a:rPr>
              <a:t> </a:t>
            </a:r>
            <a:r>
              <a:rPr lang="en-US" b="0" i="0" dirty="0" err="1">
                <a:solidFill>
                  <a:srgbClr val="444444"/>
                </a:solidFill>
                <a:effectLst/>
                <a:latin typeface="Karla"/>
              </a:rPr>
              <a:t>kelahiran</a:t>
            </a:r>
            <a:r>
              <a:rPr lang="en-US" b="0" i="0" dirty="0">
                <a:solidFill>
                  <a:srgbClr val="444444"/>
                </a:solidFill>
                <a:effectLst/>
                <a:latin typeface="Karla"/>
              </a:rPr>
              <a:t> </a:t>
            </a:r>
            <a:r>
              <a:rPr lang="en-US" b="0" i="0" dirty="0" err="1">
                <a:solidFill>
                  <a:srgbClr val="444444"/>
                </a:solidFill>
                <a:effectLst/>
                <a:latin typeface="Karla"/>
              </a:rPr>
              <a:t>Yesus</a:t>
            </a:r>
            <a:r>
              <a:rPr lang="en-US" b="0" i="0" dirty="0">
                <a:solidFill>
                  <a:srgbClr val="444444"/>
                </a:solidFill>
                <a:effectLst/>
                <a:latin typeface="Karla"/>
              </a:rPr>
              <a:t> pada </a:t>
            </a:r>
            <a:r>
              <a:rPr lang="en-US" b="0" i="0" dirty="0" err="1">
                <a:solidFill>
                  <a:srgbClr val="444444"/>
                </a:solidFill>
                <a:effectLst/>
                <a:latin typeface="Karla"/>
              </a:rPr>
              <a:t>tanggal</a:t>
            </a:r>
            <a:r>
              <a:rPr lang="en-US" b="0" i="0" dirty="0">
                <a:solidFill>
                  <a:srgbClr val="444444"/>
                </a:solidFill>
                <a:effectLst/>
                <a:latin typeface="Karla"/>
              </a:rPr>
              <a:t> 25 </a:t>
            </a:r>
            <a:r>
              <a:rPr lang="en-US" b="0" i="0" dirty="0" err="1">
                <a:solidFill>
                  <a:srgbClr val="444444"/>
                </a:solidFill>
                <a:effectLst/>
                <a:latin typeface="Karla"/>
              </a:rPr>
              <a:t>Desember</a:t>
            </a:r>
            <a:r>
              <a:rPr lang="en-US" b="0" i="0" dirty="0">
                <a:solidFill>
                  <a:srgbClr val="444444"/>
                </a:solidFill>
                <a:effectLst/>
                <a:latin typeface="Karla"/>
              </a:rPr>
              <a:t>.</a:t>
            </a:r>
            <a:endParaRPr lang="en-US" dirty="0">
              <a:solidFill>
                <a:srgbClr val="444444"/>
              </a:solidFill>
              <a:latin typeface="Karla"/>
            </a:endParaRPr>
          </a:p>
          <a:p>
            <a:pPr algn="l" fontAlgn="base"/>
            <a:r>
              <a:rPr lang="en-US" b="0" i="0" dirty="0" err="1">
                <a:solidFill>
                  <a:srgbClr val="444444"/>
                </a:solidFill>
                <a:effectLst/>
                <a:latin typeface="Karla"/>
              </a:rPr>
              <a:t>Kemudian</a:t>
            </a:r>
            <a:r>
              <a:rPr lang="en-US" b="0" i="0" dirty="0">
                <a:solidFill>
                  <a:srgbClr val="444444"/>
                </a:solidFill>
                <a:effectLst/>
                <a:latin typeface="Karla"/>
              </a:rPr>
              <a:t> </a:t>
            </a:r>
            <a:r>
              <a:rPr lang="en-US" b="0" i="0" dirty="0" err="1">
                <a:solidFill>
                  <a:srgbClr val="444444"/>
                </a:solidFill>
                <a:effectLst/>
                <a:latin typeface="Karla"/>
              </a:rPr>
              <a:t>hari</a:t>
            </a:r>
            <a:r>
              <a:rPr lang="en-US" b="0" i="0" dirty="0">
                <a:solidFill>
                  <a:srgbClr val="444444"/>
                </a:solidFill>
                <a:effectLst/>
                <a:latin typeface="Karla"/>
              </a:rPr>
              <a:t> </a:t>
            </a:r>
            <a:r>
              <a:rPr lang="en-US" b="0" i="0" dirty="0" err="1">
                <a:solidFill>
                  <a:srgbClr val="444444"/>
                </a:solidFill>
                <a:effectLst/>
                <a:latin typeface="Karla"/>
              </a:rPr>
              <a:t>paskah</a:t>
            </a:r>
            <a:r>
              <a:rPr lang="en-US" b="0" i="0" dirty="0">
                <a:solidFill>
                  <a:srgbClr val="444444"/>
                </a:solidFill>
                <a:effectLst/>
                <a:latin typeface="Karla"/>
              </a:rPr>
              <a:t> </a:t>
            </a:r>
            <a:r>
              <a:rPr lang="en-US" b="0" i="0" dirty="0" err="1">
                <a:solidFill>
                  <a:srgbClr val="444444"/>
                </a:solidFill>
                <a:effectLst/>
                <a:latin typeface="Karla"/>
              </a:rPr>
              <a:t>sebagai</a:t>
            </a:r>
            <a:r>
              <a:rPr lang="en-US" b="0" i="0" dirty="0">
                <a:solidFill>
                  <a:srgbClr val="444444"/>
                </a:solidFill>
                <a:effectLst/>
                <a:latin typeface="Karla"/>
              </a:rPr>
              <a:t> </a:t>
            </a:r>
            <a:r>
              <a:rPr lang="en-US" b="0" i="0" dirty="0" err="1">
                <a:solidFill>
                  <a:srgbClr val="444444"/>
                </a:solidFill>
                <a:effectLst/>
                <a:latin typeface="Karla"/>
              </a:rPr>
              <a:t>perayaan</a:t>
            </a:r>
            <a:r>
              <a:rPr lang="en-US" b="0" i="0" dirty="0">
                <a:solidFill>
                  <a:srgbClr val="444444"/>
                </a:solidFill>
                <a:effectLst/>
                <a:latin typeface="Karla"/>
              </a:rPr>
              <a:t> </a:t>
            </a:r>
            <a:r>
              <a:rPr lang="en-US" b="0" i="0" dirty="0" err="1">
                <a:solidFill>
                  <a:srgbClr val="444444"/>
                </a:solidFill>
                <a:effectLst/>
                <a:latin typeface="Karla"/>
              </a:rPr>
              <a:t>bagi</a:t>
            </a:r>
            <a:r>
              <a:rPr lang="en-US" b="0" i="0" dirty="0">
                <a:solidFill>
                  <a:srgbClr val="444444"/>
                </a:solidFill>
                <a:effectLst/>
                <a:latin typeface="Karla"/>
              </a:rPr>
              <a:t> para </a:t>
            </a:r>
            <a:r>
              <a:rPr lang="en-US" b="0" i="0" dirty="0" err="1">
                <a:solidFill>
                  <a:srgbClr val="444444"/>
                </a:solidFill>
                <a:effectLst/>
                <a:latin typeface="Karla"/>
              </a:rPr>
              <a:t>pemeluk</a:t>
            </a:r>
            <a:r>
              <a:rPr lang="en-US" b="0" i="0" dirty="0">
                <a:solidFill>
                  <a:srgbClr val="444444"/>
                </a:solidFill>
                <a:effectLst/>
                <a:latin typeface="Karla"/>
              </a:rPr>
              <a:t> agama Kristen </a:t>
            </a:r>
            <a:r>
              <a:rPr lang="en-US" b="0" i="0" dirty="0" err="1">
                <a:solidFill>
                  <a:srgbClr val="444444"/>
                </a:solidFill>
                <a:effectLst/>
                <a:latin typeface="Karla"/>
              </a:rPr>
              <a:t>Protestan</a:t>
            </a:r>
            <a:r>
              <a:rPr lang="en-US" b="0" i="0" dirty="0">
                <a:solidFill>
                  <a:srgbClr val="444444"/>
                </a:solidFill>
                <a:effectLst/>
                <a:latin typeface="Karla"/>
              </a:rPr>
              <a:t> </a:t>
            </a:r>
            <a:r>
              <a:rPr lang="en-US" b="0" i="0" dirty="0" err="1">
                <a:solidFill>
                  <a:srgbClr val="444444"/>
                </a:solidFill>
                <a:effectLst/>
                <a:latin typeface="Karla"/>
              </a:rPr>
              <a:t>dilakukan</a:t>
            </a:r>
            <a:r>
              <a:rPr lang="en-US" b="0" i="0" dirty="0">
                <a:solidFill>
                  <a:srgbClr val="444444"/>
                </a:solidFill>
                <a:effectLst/>
                <a:latin typeface="Karla"/>
              </a:rPr>
              <a:t> </a:t>
            </a:r>
            <a:r>
              <a:rPr lang="en-US" b="0" i="0" dirty="0" err="1">
                <a:solidFill>
                  <a:srgbClr val="444444"/>
                </a:solidFill>
                <a:effectLst/>
                <a:latin typeface="Karla"/>
              </a:rPr>
              <a:t>untuk</a:t>
            </a:r>
            <a:r>
              <a:rPr lang="en-US" b="0" i="0" dirty="0">
                <a:solidFill>
                  <a:srgbClr val="444444"/>
                </a:solidFill>
                <a:effectLst/>
                <a:latin typeface="Karla"/>
              </a:rPr>
              <a:t> </a:t>
            </a:r>
            <a:r>
              <a:rPr lang="en-US" b="0" i="0" dirty="0" err="1">
                <a:solidFill>
                  <a:srgbClr val="444444"/>
                </a:solidFill>
                <a:effectLst/>
                <a:latin typeface="Karla"/>
              </a:rPr>
              <a:t>memperingati</a:t>
            </a:r>
            <a:r>
              <a:rPr lang="en-US" b="0" i="0" dirty="0">
                <a:solidFill>
                  <a:srgbClr val="444444"/>
                </a:solidFill>
                <a:effectLst/>
                <a:latin typeface="Karla"/>
              </a:rPr>
              <a:t> </a:t>
            </a:r>
            <a:r>
              <a:rPr lang="en-US" b="0" i="0" dirty="0" err="1">
                <a:solidFill>
                  <a:srgbClr val="444444"/>
                </a:solidFill>
                <a:effectLst/>
                <a:latin typeface="Karla"/>
              </a:rPr>
              <a:t>kebangkitan</a:t>
            </a:r>
            <a:r>
              <a:rPr lang="en-US" b="0" i="0" dirty="0">
                <a:solidFill>
                  <a:srgbClr val="444444"/>
                </a:solidFill>
                <a:effectLst/>
                <a:latin typeface="Karla"/>
              </a:rPr>
              <a:t> </a:t>
            </a:r>
            <a:r>
              <a:rPr lang="en-US" b="0" i="0" dirty="0" err="1">
                <a:solidFill>
                  <a:srgbClr val="444444"/>
                </a:solidFill>
                <a:effectLst/>
                <a:latin typeface="Karla"/>
              </a:rPr>
              <a:t>Yesus</a:t>
            </a:r>
            <a:r>
              <a:rPr lang="en-US" b="0" i="0" dirty="0">
                <a:solidFill>
                  <a:srgbClr val="444444"/>
                </a:solidFill>
                <a:effectLst/>
                <a:latin typeface="Karla"/>
              </a:rPr>
              <a:t>. </a:t>
            </a:r>
            <a:r>
              <a:rPr lang="en-US" b="0" i="0" dirty="0" err="1">
                <a:solidFill>
                  <a:srgbClr val="444444"/>
                </a:solidFill>
                <a:effectLst/>
                <a:latin typeface="Karla"/>
              </a:rPr>
              <a:t>Penganut</a:t>
            </a:r>
            <a:r>
              <a:rPr lang="en-US" b="0" i="0" dirty="0">
                <a:solidFill>
                  <a:srgbClr val="444444"/>
                </a:solidFill>
                <a:effectLst/>
                <a:latin typeface="Karla"/>
              </a:rPr>
              <a:t> agama Kristen </a:t>
            </a:r>
            <a:r>
              <a:rPr lang="en-US" b="0" i="0" dirty="0" err="1">
                <a:solidFill>
                  <a:srgbClr val="444444"/>
                </a:solidFill>
                <a:effectLst/>
                <a:latin typeface="Karla"/>
              </a:rPr>
              <a:t>Protestan</a:t>
            </a:r>
            <a:r>
              <a:rPr lang="en-US" b="0" i="0" dirty="0">
                <a:solidFill>
                  <a:srgbClr val="444444"/>
                </a:solidFill>
                <a:effectLst/>
                <a:latin typeface="Karla"/>
              </a:rPr>
              <a:t> </a:t>
            </a:r>
            <a:r>
              <a:rPr lang="en-US" b="0" i="0" dirty="0" err="1">
                <a:solidFill>
                  <a:srgbClr val="444444"/>
                </a:solidFill>
                <a:effectLst/>
                <a:latin typeface="Karla"/>
              </a:rPr>
              <a:t>melakukan</a:t>
            </a:r>
            <a:r>
              <a:rPr lang="en-US" b="0" i="0" dirty="0">
                <a:solidFill>
                  <a:srgbClr val="444444"/>
                </a:solidFill>
                <a:effectLst/>
                <a:latin typeface="Karla"/>
              </a:rPr>
              <a:t> </a:t>
            </a:r>
            <a:r>
              <a:rPr lang="en-US" b="0" i="0" dirty="0" err="1">
                <a:solidFill>
                  <a:srgbClr val="444444"/>
                </a:solidFill>
                <a:effectLst/>
                <a:latin typeface="Karla"/>
              </a:rPr>
              <a:t>pentakosta</a:t>
            </a:r>
            <a:r>
              <a:rPr lang="en-US" b="0" i="0" dirty="0">
                <a:solidFill>
                  <a:srgbClr val="444444"/>
                </a:solidFill>
                <a:effectLst/>
                <a:latin typeface="Karla"/>
              </a:rPr>
              <a:t> </a:t>
            </a:r>
            <a:r>
              <a:rPr lang="en-US" b="0" i="0" dirty="0" err="1">
                <a:solidFill>
                  <a:srgbClr val="444444"/>
                </a:solidFill>
                <a:effectLst/>
                <a:latin typeface="Karla"/>
              </a:rPr>
              <a:t>sebagai</a:t>
            </a:r>
            <a:r>
              <a:rPr lang="en-US" b="0" i="0" dirty="0">
                <a:solidFill>
                  <a:srgbClr val="444444"/>
                </a:solidFill>
                <a:effectLst/>
                <a:latin typeface="Karla"/>
              </a:rPr>
              <a:t> </a:t>
            </a:r>
            <a:r>
              <a:rPr lang="en-US" b="0" i="0" dirty="0" err="1">
                <a:solidFill>
                  <a:srgbClr val="444444"/>
                </a:solidFill>
                <a:effectLst/>
                <a:latin typeface="Karla"/>
              </a:rPr>
              <a:t>perayaan</a:t>
            </a:r>
            <a:r>
              <a:rPr lang="en-US" b="0" i="0" dirty="0">
                <a:solidFill>
                  <a:srgbClr val="444444"/>
                </a:solidFill>
                <a:effectLst/>
                <a:latin typeface="Karla"/>
              </a:rPr>
              <a:t> </a:t>
            </a:r>
            <a:r>
              <a:rPr lang="en-US" b="0" i="0" dirty="0" err="1">
                <a:solidFill>
                  <a:srgbClr val="444444"/>
                </a:solidFill>
                <a:effectLst/>
                <a:latin typeface="Karla"/>
              </a:rPr>
              <a:t>untuk</a:t>
            </a:r>
            <a:r>
              <a:rPr lang="en-US" b="0" i="0" dirty="0">
                <a:solidFill>
                  <a:srgbClr val="444444"/>
                </a:solidFill>
                <a:effectLst/>
                <a:latin typeface="Karla"/>
              </a:rPr>
              <a:t> </a:t>
            </a:r>
            <a:r>
              <a:rPr lang="en-US" b="0" i="0" dirty="0" err="1">
                <a:solidFill>
                  <a:srgbClr val="444444"/>
                </a:solidFill>
                <a:effectLst/>
                <a:latin typeface="Karla"/>
              </a:rPr>
              <a:t>memperingati</a:t>
            </a:r>
            <a:r>
              <a:rPr lang="en-US" b="0" i="0" dirty="0">
                <a:solidFill>
                  <a:srgbClr val="444444"/>
                </a:solidFill>
                <a:effectLst/>
                <a:latin typeface="Karla"/>
              </a:rPr>
              <a:t> </a:t>
            </a:r>
            <a:r>
              <a:rPr lang="en-US" b="0" i="0" dirty="0" err="1">
                <a:solidFill>
                  <a:srgbClr val="444444"/>
                </a:solidFill>
                <a:effectLst/>
                <a:latin typeface="Karla"/>
              </a:rPr>
              <a:t>pencurahan</a:t>
            </a:r>
            <a:r>
              <a:rPr lang="en-US" b="0" i="0" dirty="0">
                <a:solidFill>
                  <a:srgbClr val="444444"/>
                </a:solidFill>
                <a:effectLst/>
                <a:latin typeface="Karla"/>
              </a:rPr>
              <a:t> </a:t>
            </a:r>
            <a:r>
              <a:rPr lang="en-US" b="0" i="0" dirty="0" err="1">
                <a:solidFill>
                  <a:srgbClr val="444444"/>
                </a:solidFill>
                <a:effectLst/>
                <a:latin typeface="Karla"/>
              </a:rPr>
              <a:t>Roh</a:t>
            </a:r>
            <a:r>
              <a:rPr lang="en-US" b="0" i="0" dirty="0">
                <a:solidFill>
                  <a:srgbClr val="444444"/>
                </a:solidFill>
                <a:effectLst/>
                <a:latin typeface="Karla"/>
              </a:rPr>
              <a:t> Kudus.</a:t>
            </a:r>
          </a:p>
          <a:p>
            <a:pPr algn="l" fontAlgn="base"/>
            <a:r>
              <a:rPr lang="en-US" b="0" i="0" dirty="0" err="1">
                <a:solidFill>
                  <a:srgbClr val="444444"/>
                </a:solidFill>
                <a:effectLst/>
                <a:latin typeface="Karla"/>
              </a:rPr>
              <a:t>Selanjutnya</a:t>
            </a:r>
            <a:r>
              <a:rPr lang="en-US" b="0" i="0" dirty="0">
                <a:solidFill>
                  <a:srgbClr val="444444"/>
                </a:solidFill>
                <a:effectLst/>
                <a:latin typeface="Karla"/>
              </a:rPr>
              <a:t>, </a:t>
            </a:r>
            <a:r>
              <a:rPr lang="en-US" b="0" i="0" dirty="0" err="1">
                <a:solidFill>
                  <a:srgbClr val="444444"/>
                </a:solidFill>
                <a:effectLst/>
                <a:latin typeface="Karla"/>
              </a:rPr>
              <a:t>hari</a:t>
            </a:r>
            <a:r>
              <a:rPr lang="en-US" b="0" i="0" dirty="0">
                <a:solidFill>
                  <a:srgbClr val="444444"/>
                </a:solidFill>
                <a:effectLst/>
                <a:latin typeface="Karla"/>
              </a:rPr>
              <a:t> </a:t>
            </a:r>
            <a:r>
              <a:rPr lang="en-US" b="0" i="0" dirty="0" err="1">
                <a:solidFill>
                  <a:srgbClr val="444444"/>
                </a:solidFill>
                <a:effectLst/>
                <a:latin typeface="Karla"/>
              </a:rPr>
              <a:t>besar</a:t>
            </a:r>
            <a:r>
              <a:rPr lang="en-US" b="0" i="0" dirty="0">
                <a:solidFill>
                  <a:srgbClr val="444444"/>
                </a:solidFill>
                <a:effectLst/>
                <a:latin typeface="Karla"/>
              </a:rPr>
              <a:t> </a:t>
            </a:r>
            <a:r>
              <a:rPr lang="en-US" b="0" i="0" dirty="0" err="1">
                <a:solidFill>
                  <a:srgbClr val="444444"/>
                </a:solidFill>
                <a:effectLst/>
                <a:latin typeface="Karla"/>
              </a:rPr>
              <a:t>kenaikan</a:t>
            </a:r>
            <a:r>
              <a:rPr lang="en-US" b="0" i="0" dirty="0">
                <a:solidFill>
                  <a:srgbClr val="444444"/>
                </a:solidFill>
                <a:effectLst/>
                <a:latin typeface="Karla"/>
              </a:rPr>
              <a:t> Isa </a:t>
            </a:r>
            <a:r>
              <a:rPr lang="en-US" b="0" i="0" dirty="0" err="1">
                <a:solidFill>
                  <a:srgbClr val="444444"/>
                </a:solidFill>
                <a:effectLst/>
                <a:latin typeface="Karla"/>
              </a:rPr>
              <a:t>Almasih</a:t>
            </a:r>
            <a:r>
              <a:rPr lang="en-US" b="0" i="0" dirty="0">
                <a:solidFill>
                  <a:srgbClr val="444444"/>
                </a:solidFill>
                <a:effectLst/>
                <a:latin typeface="Karla"/>
              </a:rPr>
              <a:t> </a:t>
            </a:r>
            <a:r>
              <a:rPr lang="en-US" b="0" i="0" dirty="0" err="1">
                <a:solidFill>
                  <a:srgbClr val="444444"/>
                </a:solidFill>
                <a:effectLst/>
                <a:latin typeface="Karla"/>
              </a:rPr>
              <a:t>menjadi</a:t>
            </a:r>
            <a:r>
              <a:rPr lang="en-US" b="0" i="0" dirty="0">
                <a:solidFill>
                  <a:srgbClr val="444444"/>
                </a:solidFill>
                <a:effectLst/>
                <a:latin typeface="Karla"/>
              </a:rPr>
              <a:t> </a:t>
            </a:r>
            <a:r>
              <a:rPr lang="en-US" b="0" i="0" dirty="0" err="1">
                <a:solidFill>
                  <a:srgbClr val="444444"/>
                </a:solidFill>
                <a:effectLst/>
                <a:latin typeface="Karla"/>
              </a:rPr>
              <a:t>perayaan</a:t>
            </a:r>
            <a:r>
              <a:rPr lang="en-US" b="0" i="0" dirty="0">
                <a:solidFill>
                  <a:srgbClr val="444444"/>
                </a:solidFill>
                <a:effectLst/>
                <a:latin typeface="Karla"/>
              </a:rPr>
              <a:t> </a:t>
            </a:r>
            <a:r>
              <a:rPr lang="en-US" b="0" i="0" dirty="0" err="1">
                <a:solidFill>
                  <a:srgbClr val="444444"/>
                </a:solidFill>
                <a:effectLst/>
                <a:latin typeface="Karla"/>
              </a:rPr>
              <a:t>untuk</a:t>
            </a:r>
            <a:r>
              <a:rPr lang="en-US" b="0" i="0" dirty="0">
                <a:solidFill>
                  <a:srgbClr val="444444"/>
                </a:solidFill>
                <a:effectLst/>
                <a:latin typeface="Karla"/>
              </a:rPr>
              <a:t> </a:t>
            </a:r>
            <a:r>
              <a:rPr lang="en-US" b="0" i="0" dirty="0" err="1">
                <a:solidFill>
                  <a:srgbClr val="444444"/>
                </a:solidFill>
                <a:effectLst/>
                <a:latin typeface="Karla"/>
              </a:rPr>
              <a:t>memperingati</a:t>
            </a:r>
            <a:r>
              <a:rPr lang="en-US" b="0" i="0" dirty="0">
                <a:solidFill>
                  <a:srgbClr val="444444"/>
                </a:solidFill>
                <a:effectLst/>
                <a:latin typeface="Karla"/>
              </a:rPr>
              <a:t> </a:t>
            </a:r>
            <a:r>
              <a:rPr lang="en-US" b="0" i="0" dirty="0" err="1">
                <a:solidFill>
                  <a:srgbClr val="444444"/>
                </a:solidFill>
                <a:effectLst/>
                <a:latin typeface="Karla"/>
              </a:rPr>
              <a:t>kenaikan</a:t>
            </a:r>
            <a:r>
              <a:rPr lang="en-US" b="0" i="0" dirty="0">
                <a:solidFill>
                  <a:srgbClr val="444444"/>
                </a:solidFill>
                <a:effectLst/>
                <a:latin typeface="Karla"/>
              </a:rPr>
              <a:t> </a:t>
            </a:r>
            <a:r>
              <a:rPr lang="en-US" b="0" i="0" dirty="0" err="1">
                <a:solidFill>
                  <a:srgbClr val="444444"/>
                </a:solidFill>
                <a:effectLst/>
                <a:latin typeface="Karla"/>
              </a:rPr>
              <a:t>Yesus</a:t>
            </a:r>
            <a:r>
              <a:rPr lang="en-US" b="0" i="0" dirty="0">
                <a:solidFill>
                  <a:srgbClr val="444444"/>
                </a:solidFill>
                <a:effectLst/>
                <a:latin typeface="Karla"/>
              </a:rPr>
              <a:t> 40 </a:t>
            </a:r>
            <a:r>
              <a:rPr lang="en-US" b="0" i="0" dirty="0" err="1">
                <a:solidFill>
                  <a:srgbClr val="444444"/>
                </a:solidFill>
                <a:effectLst/>
                <a:latin typeface="Karla"/>
              </a:rPr>
              <a:t>hari</a:t>
            </a:r>
            <a:r>
              <a:rPr lang="en-US" b="0" i="0" dirty="0">
                <a:solidFill>
                  <a:srgbClr val="444444"/>
                </a:solidFill>
                <a:effectLst/>
                <a:latin typeface="Karla"/>
              </a:rPr>
              <a:t> </a:t>
            </a:r>
            <a:r>
              <a:rPr lang="en-US" b="0" i="0" dirty="0" err="1">
                <a:solidFill>
                  <a:srgbClr val="444444"/>
                </a:solidFill>
                <a:effectLst/>
                <a:latin typeface="Karla"/>
              </a:rPr>
              <a:t>setelah</a:t>
            </a:r>
            <a:r>
              <a:rPr lang="en-US" b="0" i="0" dirty="0">
                <a:solidFill>
                  <a:srgbClr val="444444"/>
                </a:solidFill>
                <a:effectLst/>
                <a:latin typeface="Karla"/>
              </a:rPr>
              <a:t> </a:t>
            </a:r>
            <a:r>
              <a:rPr lang="en-US" b="0" i="0" dirty="0" err="1">
                <a:solidFill>
                  <a:srgbClr val="444444"/>
                </a:solidFill>
                <a:effectLst/>
                <a:latin typeface="Karla"/>
              </a:rPr>
              <a:t>hari</a:t>
            </a:r>
            <a:r>
              <a:rPr lang="en-US" b="0" i="0" dirty="0">
                <a:solidFill>
                  <a:srgbClr val="444444"/>
                </a:solidFill>
                <a:effectLst/>
                <a:latin typeface="Karla"/>
              </a:rPr>
              <a:t> </a:t>
            </a:r>
            <a:r>
              <a:rPr lang="en-US" b="0" i="0" dirty="0" err="1">
                <a:solidFill>
                  <a:srgbClr val="444444"/>
                </a:solidFill>
                <a:effectLst/>
                <a:latin typeface="Karla"/>
              </a:rPr>
              <a:t>paskah</a:t>
            </a:r>
            <a:r>
              <a:rPr lang="en-US" b="0" i="0" dirty="0">
                <a:solidFill>
                  <a:srgbClr val="444444"/>
                </a:solidFill>
                <a:effectLst/>
                <a:latin typeface="Karla"/>
              </a:rPr>
              <a:t>. </a:t>
            </a:r>
            <a:r>
              <a:rPr lang="en-US" b="0" i="0" dirty="0" err="1">
                <a:solidFill>
                  <a:srgbClr val="444444"/>
                </a:solidFill>
                <a:effectLst/>
                <a:latin typeface="Karla"/>
              </a:rPr>
              <a:t>Terakhir</a:t>
            </a:r>
            <a:r>
              <a:rPr lang="en-US" b="0" i="0" dirty="0">
                <a:solidFill>
                  <a:srgbClr val="444444"/>
                </a:solidFill>
                <a:effectLst/>
                <a:latin typeface="Karla"/>
              </a:rPr>
              <a:t>, </a:t>
            </a:r>
            <a:r>
              <a:rPr lang="en-US" b="0" i="0" dirty="0" err="1">
                <a:solidFill>
                  <a:srgbClr val="444444"/>
                </a:solidFill>
                <a:effectLst/>
                <a:latin typeface="Karla"/>
              </a:rPr>
              <a:t>hari</a:t>
            </a:r>
            <a:r>
              <a:rPr lang="en-US" b="0" i="0" dirty="0">
                <a:solidFill>
                  <a:srgbClr val="444444"/>
                </a:solidFill>
                <a:effectLst/>
                <a:latin typeface="Karla"/>
              </a:rPr>
              <a:t> </a:t>
            </a:r>
            <a:r>
              <a:rPr lang="en-US" b="0" i="0" dirty="0" err="1">
                <a:solidFill>
                  <a:srgbClr val="444444"/>
                </a:solidFill>
                <a:effectLst/>
                <a:latin typeface="Karla"/>
              </a:rPr>
              <a:t>besar</a:t>
            </a:r>
            <a:r>
              <a:rPr lang="en-US" b="0" i="0" dirty="0">
                <a:solidFill>
                  <a:srgbClr val="444444"/>
                </a:solidFill>
                <a:effectLst/>
                <a:latin typeface="Karla"/>
              </a:rPr>
              <a:t> </a:t>
            </a:r>
            <a:r>
              <a:rPr lang="en-US" b="0" i="0" dirty="0" err="1">
                <a:solidFill>
                  <a:srgbClr val="444444"/>
                </a:solidFill>
                <a:effectLst/>
                <a:latin typeface="Karla"/>
              </a:rPr>
              <a:t>wafat</a:t>
            </a:r>
            <a:r>
              <a:rPr lang="en-US" b="0" i="0" dirty="0">
                <a:solidFill>
                  <a:srgbClr val="444444"/>
                </a:solidFill>
                <a:effectLst/>
                <a:latin typeface="Karla"/>
              </a:rPr>
              <a:t> Isa </a:t>
            </a:r>
            <a:r>
              <a:rPr lang="en-US" b="0" i="0" dirty="0" err="1">
                <a:solidFill>
                  <a:srgbClr val="444444"/>
                </a:solidFill>
                <a:effectLst/>
                <a:latin typeface="Karla"/>
              </a:rPr>
              <a:t>Almasih</a:t>
            </a:r>
            <a:r>
              <a:rPr lang="en-US" b="0" i="0" dirty="0">
                <a:solidFill>
                  <a:srgbClr val="444444"/>
                </a:solidFill>
                <a:effectLst/>
                <a:latin typeface="Karla"/>
              </a:rPr>
              <a:t> </a:t>
            </a:r>
            <a:r>
              <a:rPr lang="en-US" b="0" i="0" dirty="0" err="1">
                <a:solidFill>
                  <a:srgbClr val="444444"/>
                </a:solidFill>
                <a:effectLst/>
                <a:latin typeface="Karla"/>
              </a:rPr>
              <a:t>dilakukan</a:t>
            </a:r>
            <a:r>
              <a:rPr lang="en-US" b="0" i="0" dirty="0">
                <a:solidFill>
                  <a:srgbClr val="444444"/>
                </a:solidFill>
                <a:effectLst/>
                <a:latin typeface="Karla"/>
              </a:rPr>
              <a:t> </a:t>
            </a:r>
            <a:r>
              <a:rPr lang="en-US" b="0" i="0" dirty="0" err="1">
                <a:solidFill>
                  <a:srgbClr val="444444"/>
                </a:solidFill>
                <a:effectLst/>
                <a:latin typeface="Karla"/>
              </a:rPr>
              <a:t>untuk</a:t>
            </a:r>
            <a:r>
              <a:rPr lang="en-US" b="0" i="0" dirty="0">
                <a:solidFill>
                  <a:srgbClr val="444444"/>
                </a:solidFill>
                <a:effectLst/>
                <a:latin typeface="Karla"/>
              </a:rPr>
              <a:t> </a:t>
            </a:r>
            <a:r>
              <a:rPr lang="en-US" b="0" i="0" dirty="0" err="1">
                <a:solidFill>
                  <a:srgbClr val="444444"/>
                </a:solidFill>
                <a:effectLst/>
                <a:latin typeface="Karla"/>
              </a:rPr>
              <a:t>memperingati</a:t>
            </a:r>
            <a:r>
              <a:rPr lang="en-US" b="0" i="0" dirty="0">
                <a:solidFill>
                  <a:srgbClr val="444444"/>
                </a:solidFill>
                <a:effectLst/>
                <a:latin typeface="Karla"/>
              </a:rPr>
              <a:t> </a:t>
            </a:r>
            <a:r>
              <a:rPr lang="en-US" b="0" i="0" dirty="0" err="1">
                <a:solidFill>
                  <a:srgbClr val="444444"/>
                </a:solidFill>
                <a:effectLst/>
                <a:latin typeface="Karla"/>
              </a:rPr>
              <a:t>kematian</a:t>
            </a:r>
            <a:r>
              <a:rPr lang="en-US" b="0" i="0" dirty="0">
                <a:solidFill>
                  <a:srgbClr val="444444"/>
                </a:solidFill>
                <a:effectLst/>
                <a:latin typeface="Karla"/>
              </a:rPr>
              <a:t> </a:t>
            </a:r>
            <a:r>
              <a:rPr lang="en-US" b="0" i="0" dirty="0" err="1">
                <a:solidFill>
                  <a:srgbClr val="444444"/>
                </a:solidFill>
                <a:effectLst/>
                <a:latin typeface="Karla"/>
              </a:rPr>
              <a:t>Yesus</a:t>
            </a:r>
            <a:r>
              <a:rPr lang="en-US" b="0" i="0" dirty="0">
                <a:solidFill>
                  <a:srgbClr val="444444"/>
                </a:solidFill>
                <a:effectLst/>
                <a:latin typeface="Karla"/>
              </a:rPr>
              <a:t>.</a:t>
            </a:r>
            <a:endParaRPr lang="en-US" dirty="0">
              <a:solidFill>
                <a:srgbClr val="444444"/>
              </a:solidFill>
              <a:latin typeface="Karla"/>
            </a:endParaRPr>
          </a:p>
          <a:p>
            <a:pPr algn="l" fontAlgn="base"/>
            <a:r>
              <a:rPr lang="en-US" b="1" i="0" dirty="0">
                <a:solidFill>
                  <a:srgbClr val="232323"/>
                </a:solidFill>
                <a:effectLst/>
                <a:latin typeface="Vesper Libre"/>
              </a:rPr>
              <a:t>3. Kristen </a:t>
            </a:r>
            <a:r>
              <a:rPr lang="en-US" b="1" i="0" dirty="0" err="1">
                <a:solidFill>
                  <a:srgbClr val="232323"/>
                </a:solidFill>
                <a:effectLst/>
                <a:latin typeface="Vesper Libre"/>
              </a:rPr>
              <a:t>Katolik</a:t>
            </a:r>
            <a:endParaRPr lang="en-US" b="0" i="0" dirty="0">
              <a:solidFill>
                <a:srgbClr val="232323"/>
              </a:solidFill>
              <a:effectLst/>
              <a:latin typeface="Vesper Libre"/>
            </a:endParaRPr>
          </a:p>
          <a:p>
            <a:pPr algn="l" fontAlgn="base"/>
            <a:r>
              <a:rPr lang="en-US" b="0" i="0" dirty="0" err="1">
                <a:solidFill>
                  <a:srgbClr val="444444"/>
                </a:solidFill>
                <a:effectLst/>
                <a:latin typeface="Karla"/>
              </a:rPr>
              <a:t>Kedatangan</a:t>
            </a:r>
            <a:r>
              <a:rPr lang="en-US" b="0" i="0" dirty="0">
                <a:solidFill>
                  <a:srgbClr val="444444"/>
                </a:solidFill>
                <a:effectLst/>
                <a:latin typeface="Karla"/>
              </a:rPr>
              <a:t> </a:t>
            </a:r>
            <a:r>
              <a:rPr lang="en-US" b="0" i="0" dirty="0" err="1">
                <a:solidFill>
                  <a:srgbClr val="444444"/>
                </a:solidFill>
                <a:effectLst/>
                <a:latin typeface="Karla"/>
              </a:rPr>
              <a:t>bangsa</a:t>
            </a:r>
            <a:r>
              <a:rPr lang="en-US" b="0" i="0" dirty="0">
                <a:solidFill>
                  <a:srgbClr val="444444"/>
                </a:solidFill>
                <a:effectLst/>
                <a:latin typeface="Karla"/>
              </a:rPr>
              <a:t> </a:t>
            </a:r>
            <a:r>
              <a:rPr lang="en-US" b="0" i="0" dirty="0" err="1">
                <a:solidFill>
                  <a:srgbClr val="444444"/>
                </a:solidFill>
                <a:effectLst/>
                <a:latin typeface="Karla"/>
              </a:rPr>
              <a:t>Portugis</a:t>
            </a:r>
            <a:r>
              <a:rPr lang="en-US" b="0" i="0" dirty="0">
                <a:solidFill>
                  <a:srgbClr val="444444"/>
                </a:solidFill>
                <a:effectLst/>
                <a:latin typeface="Karla"/>
              </a:rPr>
              <a:t> </a:t>
            </a:r>
            <a:r>
              <a:rPr lang="en-US" b="0" i="0" dirty="0" err="1">
                <a:solidFill>
                  <a:srgbClr val="444444"/>
                </a:solidFill>
                <a:effectLst/>
                <a:latin typeface="Karla"/>
              </a:rPr>
              <a:t>ke</a:t>
            </a:r>
            <a:r>
              <a:rPr lang="en-US" b="0" i="0" dirty="0">
                <a:solidFill>
                  <a:srgbClr val="444444"/>
                </a:solidFill>
                <a:effectLst/>
                <a:latin typeface="Karla"/>
              </a:rPr>
              <a:t> Indonesia </a:t>
            </a:r>
            <a:r>
              <a:rPr lang="en-US" b="0" i="0" dirty="0" err="1">
                <a:solidFill>
                  <a:srgbClr val="444444"/>
                </a:solidFill>
                <a:effectLst/>
                <a:latin typeface="Karla"/>
              </a:rPr>
              <a:t>dengan</a:t>
            </a:r>
            <a:r>
              <a:rPr lang="en-US" b="0" i="0" dirty="0">
                <a:solidFill>
                  <a:srgbClr val="444444"/>
                </a:solidFill>
                <a:effectLst/>
                <a:latin typeface="Karla"/>
              </a:rPr>
              <a:t> </a:t>
            </a:r>
            <a:r>
              <a:rPr lang="en-US" b="0" i="0" dirty="0" err="1">
                <a:solidFill>
                  <a:srgbClr val="444444"/>
                </a:solidFill>
                <a:effectLst/>
                <a:latin typeface="Karla"/>
              </a:rPr>
              <a:t>misi</a:t>
            </a:r>
            <a:r>
              <a:rPr lang="en-US" b="0" i="0" dirty="0">
                <a:solidFill>
                  <a:srgbClr val="444444"/>
                </a:solidFill>
                <a:effectLst/>
                <a:latin typeface="Karla"/>
              </a:rPr>
              <a:t> </a:t>
            </a:r>
            <a:r>
              <a:rPr lang="en-US" b="0" i="0" dirty="0" err="1">
                <a:solidFill>
                  <a:srgbClr val="444444"/>
                </a:solidFill>
                <a:effectLst/>
                <a:latin typeface="Karla"/>
              </a:rPr>
              <a:t>mencari</a:t>
            </a:r>
            <a:r>
              <a:rPr lang="en-US" b="0" i="0" dirty="0">
                <a:solidFill>
                  <a:srgbClr val="444444"/>
                </a:solidFill>
                <a:effectLst/>
                <a:latin typeface="Karla"/>
              </a:rPr>
              <a:t> </a:t>
            </a:r>
            <a:r>
              <a:rPr lang="en-US" b="0" i="0" dirty="0" err="1">
                <a:solidFill>
                  <a:srgbClr val="444444"/>
                </a:solidFill>
                <a:effectLst/>
                <a:latin typeface="Karla"/>
              </a:rPr>
              <a:t>rempah-rempah</a:t>
            </a:r>
            <a:r>
              <a:rPr lang="en-US" b="0" i="0" dirty="0">
                <a:solidFill>
                  <a:srgbClr val="444444"/>
                </a:solidFill>
                <a:effectLst/>
                <a:latin typeface="Karla"/>
              </a:rPr>
              <a:t> </a:t>
            </a:r>
            <a:r>
              <a:rPr lang="en-US" b="0" i="0" dirty="0" err="1">
                <a:solidFill>
                  <a:srgbClr val="444444"/>
                </a:solidFill>
                <a:effectLst/>
                <a:latin typeface="Karla"/>
              </a:rPr>
              <a:t>menandai</a:t>
            </a:r>
            <a:r>
              <a:rPr lang="en-US" b="0" i="0" dirty="0">
                <a:solidFill>
                  <a:srgbClr val="444444"/>
                </a:solidFill>
                <a:effectLst/>
                <a:latin typeface="Karla"/>
              </a:rPr>
              <a:t> </a:t>
            </a:r>
            <a:r>
              <a:rPr lang="en-US" b="0" i="0" dirty="0" err="1">
                <a:solidFill>
                  <a:srgbClr val="444444"/>
                </a:solidFill>
                <a:effectLst/>
                <a:latin typeface="Karla"/>
              </a:rPr>
              <a:t>kemunculan</a:t>
            </a:r>
            <a:r>
              <a:rPr lang="en-US" b="0" i="0" dirty="0">
                <a:solidFill>
                  <a:srgbClr val="444444"/>
                </a:solidFill>
                <a:effectLst/>
                <a:latin typeface="Karla"/>
              </a:rPr>
              <a:t> agama Kristen </a:t>
            </a:r>
            <a:r>
              <a:rPr lang="en-US" b="0" i="0" dirty="0" err="1">
                <a:solidFill>
                  <a:srgbClr val="444444"/>
                </a:solidFill>
                <a:effectLst/>
                <a:latin typeface="Karla"/>
              </a:rPr>
              <a:t>Katolik</a:t>
            </a:r>
            <a:r>
              <a:rPr lang="en-US" b="0" i="0" dirty="0">
                <a:solidFill>
                  <a:srgbClr val="444444"/>
                </a:solidFill>
                <a:effectLst/>
                <a:latin typeface="Karla"/>
              </a:rPr>
              <a:t> di </a:t>
            </a:r>
            <a:r>
              <a:rPr lang="en-US" b="0" i="0" dirty="0" err="1">
                <a:solidFill>
                  <a:srgbClr val="444444"/>
                </a:solidFill>
                <a:effectLst/>
                <a:latin typeface="Karla"/>
              </a:rPr>
              <a:t>Kepulauan</a:t>
            </a:r>
            <a:r>
              <a:rPr lang="en-US" b="0" i="0" dirty="0">
                <a:solidFill>
                  <a:srgbClr val="444444"/>
                </a:solidFill>
                <a:effectLst/>
                <a:latin typeface="Karla"/>
              </a:rPr>
              <a:t> Maluku. Hal </a:t>
            </a:r>
            <a:r>
              <a:rPr lang="en-US" b="0" i="0" dirty="0" err="1">
                <a:solidFill>
                  <a:srgbClr val="444444"/>
                </a:solidFill>
                <a:effectLst/>
                <a:latin typeface="Karla"/>
              </a:rPr>
              <a:t>tersebut</a:t>
            </a:r>
            <a:r>
              <a:rPr lang="en-US" b="0" i="0" dirty="0">
                <a:solidFill>
                  <a:srgbClr val="444444"/>
                </a:solidFill>
                <a:effectLst/>
                <a:latin typeface="Karla"/>
              </a:rPr>
              <a:t> </a:t>
            </a:r>
            <a:r>
              <a:rPr lang="en-US" b="0" i="0" dirty="0" err="1">
                <a:solidFill>
                  <a:srgbClr val="444444"/>
                </a:solidFill>
                <a:effectLst/>
                <a:latin typeface="Karla"/>
              </a:rPr>
              <a:t>menjadikan</a:t>
            </a:r>
            <a:r>
              <a:rPr lang="en-US" b="0" i="0" dirty="0">
                <a:solidFill>
                  <a:srgbClr val="444444"/>
                </a:solidFill>
                <a:effectLst/>
                <a:latin typeface="Karla"/>
              </a:rPr>
              <a:t> </a:t>
            </a:r>
            <a:r>
              <a:rPr lang="en-US" b="0" i="0" dirty="0" err="1">
                <a:solidFill>
                  <a:srgbClr val="444444"/>
                </a:solidFill>
                <a:effectLst/>
                <a:latin typeface="Karla"/>
              </a:rPr>
              <a:t>rakyat</a:t>
            </a:r>
            <a:r>
              <a:rPr lang="en-US" b="0" i="0" dirty="0">
                <a:solidFill>
                  <a:srgbClr val="444444"/>
                </a:solidFill>
                <a:effectLst/>
                <a:latin typeface="Karla"/>
              </a:rPr>
              <a:t> Maluku </a:t>
            </a:r>
            <a:r>
              <a:rPr lang="en-US" b="0" i="0" dirty="0" err="1">
                <a:solidFill>
                  <a:srgbClr val="444444"/>
                </a:solidFill>
                <a:effectLst/>
                <a:latin typeface="Karla"/>
              </a:rPr>
              <a:t>sebagai</a:t>
            </a:r>
            <a:r>
              <a:rPr lang="en-US" b="0" i="0" dirty="0">
                <a:solidFill>
                  <a:srgbClr val="444444"/>
                </a:solidFill>
                <a:effectLst/>
                <a:latin typeface="Karla"/>
              </a:rPr>
              <a:t> </a:t>
            </a:r>
            <a:r>
              <a:rPr lang="en-US" b="0" i="0" dirty="0" err="1">
                <a:solidFill>
                  <a:srgbClr val="444444"/>
                </a:solidFill>
                <a:effectLst/>
                <a:latin typeface="Karla"/>
              </a:rPr>
              <a:t>penganut</a:t>
            </a:r>
            <a:r>
              <a:rPr lang="en-US" b="0" i="0" dirty="0">
                <a:solidFill>
                  <a:srgbClr val="444444"/>
                </a:solidFill>
                <a:effectLst/>
                <a:latin typeface="Karla"/>
              </a:rPr>
              <a:t> </a:t>
            </a:r>
            <a:r>
              <a:rPr lang="en-US" b="0" i="0" dirty="0" err="1">
                <a:solidFill>
                  <a:srgbClr val="444444"/>
                </a:solidFill>
                <a:effectLst/>
                <a:latin typeface="Karla"/>
              </a:rPr>
              <a:t>pertama</a:t>
            </a:r>
            <a:r>
              <a:rPr lang="en-US" b="0" i="0" dirty="0">
                <a:solidFill>
                  <a:srgbClr val="444444"/>
                </a:solidFill>
                <a:effectLst/>
                <a:latin typeface="Karla"/>
              </a:rPr>
              <a:t> Agama </a:t>
            </a:r>
            <a:r>
              <a:rPr lang="en-US" b="0" i="0" dirty="0" err="1">
                <a:solidFill>
                  <a:srgbClr val="444444"/>
                </a:solidFill>
                <a:effectLst/>
                <a:latin typeface="Karla"/>
              </a:rPr>
              <a:t>Katolik</a:t>
            </a:r>
            <a:r>
              <a:rPr lang="en-US" b="0" i="0" dirty="0">
                <a:solidFill>
                  <a:srgbClr val="444444"/>
                </a:solidFill>
                <a:effectLst/>
                <a:latin typeface="Karla"/>
              </a:rPr>
              <a:t> di Indonesia.</a:t>
            </a:r>
          </a:p>
          <a:p>
            <a:pPr algn="l" fontAlgn="base"/>
            <a:r>
              <a:rPr lang="en-US" b="0" i="0" dirty="0">
                <a:solidFill>
                  <a:srgbClr val="444444"/>
                </a:solidFill>
                <a:effectLst/>
                <a:latin typeface="Karla"/>
              </a:rPr>
              <a:t>Pada </a:t>
            </a:r>
            <a:r>
              <a:rPr lang="en-US" b="0" i="0" dirty="0" err="1">
                <a:solidFill>
                  <a:srgbClr val="444444"/>
                </a:solidFill>
                <a:effectLst/>
                <a:latin typeface="Karla"/>
              </a:rPr>
              <a:t>tahun</a:t>
            </a:r>
            <a:r>
              <a:rPr lang="en-US" b="0" i="0" dirty="0">
                <a:solidFill>
                  <a:srgbClr val="444444"/>
                </a:solidFill>
                <a:effectLst/>
                <a:latin typeface="Karla"/>
              </a:rPr>
              <a:t> 1.546, </a:t>
            </a:r>
            <a:r>
              <a:rPr lang="en-US" b="0" i="0" dirty="0" err="1">
                <a:solidFill>
                  <a:srgbClr val="444444"/>
                </a:solidFill>
                <a:effectLst/>
                <a:latin typeface="Karla"/>
              </a:rPr>
              <a:t>pelopor</a:t>
            </a:r>
            <a:r>
              <a:rPr lang="en-US" b="0" i="0" dirty="0">
                <a:solidFill>
                  <a:srgbClr val="444444"/>
                </a:solidFill>
                <a:effectLst/>
                <a:latin typeface="Karla"/>
              </a:rPr>
              <a:t> </a:t>
            </a:r>
            <a:r>
              <a:rPr lang="en-US" b="0" i="0" dirty="0" err="1">
                <a:solidFill>
                  <a:srgbClr val="444444"/>
                </a:solidFill>
                <a:effectLst/>
                <a:latin typeface="Karla"/>
              </a:rPr>
              <a:t>misionaris</a:t>
            </a:r>
            <a:r>
              <a:rPr lang="en-US" b="0" i="0" dirty="0">
                <a:solidFill>
                  <a:srgbClr val="444444"/>
                </a:solidFill>
                <a:effectLst/>
                <a:latin typeface="Karla"/>
              </a:rPr>
              <a:t> Kristen </a:t>
            </a:r>
            <a:r>
              <a:rPr lang="en-US" b="0" i="0" dirty="0" err="1">
                <a:solidFill>
                  <a:srgbClr val="444444"/>
                </a:solidFill>
                <a:effectLst/>
                <a:latin typeface="Karla"/>
              </a:rPr>
              <a:t>Fransiskus</a:t>
            </a:r>
            <a:r>
              <a:rPr lang="en-US" b="0" i="0" dirty="0">
                <a:solidFill>
                  <a:srgbClr val="444444"/>
                </a:solidFill>
                <a:effectLst/>
                <a:latin typeface="Karla"/>
              </a:rPr>
              <a:t> </a:t>
            </a:r>
            <a:r>
              <a:rPr lang="en-US" b="0" i="0" dirty="0" err="1">
                <a:solidFill>
                  <a:srgbClr val="444444"/>
                </a:solidFill>
                <a:effectLst/>
                <a:latin typeface="Karla"/>
              </a:rPr>
              <a:t>Xaverius</a:t>
            </a:r>
            <a:r>
              <a:rPr lang="en-US" b="0" i="0" dirty="0">
                <a:solidFill>
                  <a:srgbClr val="444444"/>
                </a:solidFill>
                <a:effectLst/>
                <a:latin typeface="Karla"/>
              </a:rPr>
              <a:t> </a:t>
            </a:r>
            <a:r>
              <a:rPr lang="en-US" b="0" i="0" dirty="0" err="1">
                <a:solidFill>
                  <a:srgbClr val="444444"/>
                </a:solidFill>
                <a:effectLst/>
                <a:latin typeface="Karla"/>
              </a:rPr>
              <a:t>tiba</a:t>
            </a:r>
            <a:r>
              <a:rPr lang="en-US" b="0" i="0" dirty="0">
                <a:solidFill>
                  <a:srgbClr val="444444"/>
                </a:solidFill>
                <a:effectLst/>
                <a:latin typeface="Karla"/>
              </a:rPr>
              <a:t> di </a:t>
            </a:r>
            <a:r>
              <a:rPr lang="en-US" b="0" i="0" dirty="0" err="1">
                <a:solidFill>
                  <a:srgbClr val="444444"/>
                </a:solidFill>
                <a:effectLst/>
                <a:latin typeface="Karla"/>
              </a:rPr>
              <a:t>Kepulauan</a:t>
            </a:r>
            <a:r>
              <a:rPr lang="en-US" b="0" i="0" dirty="0">
                <a:solidFill>
                  <a:srgbClr val="444444"/>
                </a:solidFill>
                <a:effectLst/>
                <a:latin typeface="Karla"/>
              </a:rPr>
              <a:t> Maluku </a:t>
            </a:r>
            <a:r>
              <a:rPr lang="en-US" b="0" i="0" dirty="0" err="1">
                <a:solidFill>
                  <a:srgbClr val="444444"/>
                </a:solidFill>
                <a:effectLst/>
                <a:latin typeface="Karla"/>
              </a:rPr>
              <a:t>tahun</a:t>
            </a:r>
            <a:r>
              <a:rPr lang="en-US" b="0" i="0" dirty="0">
                <a:solidFill>
                  <a:srgbClr val="444444"/>
                </a:solidFill>
                <a:effectLst/>
                <a:latin typeface="Karla"/>
              </a:rPr>
              <a:t> dan </a:t>
            </a:r>
            <a:r>
              <a:rPr lang="en-US" b="0" i="0" dirty="0" err="1">
                <a:solidFill>
                  <a:srgbClr val="444444"/>
                </a:solidFill>
                <a:effectLst/>
                <a:latin typeface="Karla"/>
              </a:rPr>
              <a:t>membaptiskan</a:t>
            </a:r>
            <a:r>
              <a:rPr lang="en-US" b="0" i="0" dirty="0">
                <a:solidFill>
                  <a:srgbClr val="444444"/>
                </a:solidFill>
                <a:effectLst/>
                <a:latin typeface="Karla"/>
              </a:rPr>
              <a:t> </a:t>
            </a:r>
            <a:r>
              <a:rPr lang="en-US" b="0" i="0" dirty="0" err="1">
                <a:solidFill>
                  <a:srgbClr val="444444"/>
                </a:solidFill>
                <a:effectLst/>
                <a:latin typeface="Karla"/>
              </a:rPr>
              <a:t>beberapa</a:t>
            </a:r>
            <a:r>
              <a:rPr lang="en-US" b="0" i="0" dirty="0">
                <a:solidFill>
                  <a:srgbClr val="444444"/>
                </a:solidFill>
                <a:effectLst/>
                <a:latin typeface="Karla"/>
              </a:rPr>
              <a:t> </a:t>
            </a:r>
            <a:r>
              <a:rPr lang="en-US" b="0" i="0" dirty="0" err="1">
                <a:solidFill>
                  <a:srgbClr val="444444"/>
                </a:solidFill>
                <a:effectLst/>
                <a:latin typeface="Karla"/>
              </a:rPr>
              <a:t>ribu</a:t>
            </a:r>
            <a:r>
              <a:rPr lang="en-US" b="0" i="0" dirty="0">
                <a:solidFill>
                  <a:srgbClr val="444444"/>
                </a:solidFill>
                <a:effectLst/>
                <a:latin typeface="Karla"/>
              </a:rPr>
              <a:t> </a:t>
            </a:r>
            <a:r>
              <a:rPr lang="en-US" b="0" i="0" dirty="0" err="1">
                <a:solidFill>
                  <a:srgbClr val="444444"/>
                </a:solidFill>
                <a:effectLst/>
                <a:latin typeface="Karla"/>
              </a:rPr>
              <a:t>penduduk</a:t>
            </a:r>
            <a:r>
              <a:rPr lang="en-US" b="0" i="0" dirty="0">
                <a:solidFill>
                  <a:srgbClr val="444444"/>
                </a:solidFill>
                <a:effectLst/>
                <a:latin typeface="Karla"/>
              </a:rPr>
              <a:t> </a:t>
            </a:r>
            <a:r>
              <a:rPr lang="en-US" b="0" i="0" dirty="0" err="1">
                <a:solidFill>
                  <a:srgbClr val="444444"/>
                </a:solidFill>
                <a:effectLst/>
                <a:latin typeface="Karla"/>
              </a:rPr>
              <a:t>setempat</a:t>
            </a:r>
            <a:r>
              <a:rPr lang="en-US" b="0" i="0" dirty="0">
                <a:solidFill>
                  <a:srgbClr val="444444"/>
                </a:solidFill>
                <a:effectLst/>
                <a:latin typeface="Karla"/>
              </a:rPr>
              <a:t>. Di Indonesia </a:t>
            </a:r>
            <a:r>
              <a:rPr lang="en-US" b="0" i="0" dirty="0" err="1">
                <a:solidFill>
                  <a:srgbClr val="444444"/>
                </a:solidFill>
                <a:effectLst/>
                <a:latin typeface="Karla"/>
              </a:rPr>
              <a:t>sendiri</a:t>
            </a:r>
            <a:r>
              <a:rPr lang="en-US" b="0" i="0" dirty="0">
                <a:solidFill>
                  <a:srgbClr val="444444"/>
                </a:solidFill>
                <a:effectLst/>
                <a:latin typeface="Karla"/>
              </a:rPr>
              <a:t>, </a:t>
            </a:r>
            <a:r>
              <a:rPr lang="en-US" b="0" i="0" dirty="0" err="1">
                <a:solidFill>
                  <a:srgbClr val="444444"/>
                </a:solidFill>
                <a:effectLst/>
                <a:latin typeface="Karla"/>
              </a:rPr>
              <a:t>penganut</a:t>
            </a:r>
            <a:r>
              <a:rPr lang="en-US" b="0" i="0" dirty="0">
                <a:solidFill>
                  <a:srgbClr val="444444"/>
                </a:solidFill>
                <a:effectLst/>
                <a:latin typeface="Karla"/>
              </a:rPr>
              <a:t> agama </a:t>
            </a:r>
            <a:r>
              <a:rPr lang="en-US" b="0" i="0" dirty="0" err="1">
                <a:solidFill>
                  <a:srgbClr val="444444"/>
                </a:solidFill>
                <a:effectLst/>
                <a:latin typeface="Karla"/>
              </a:rPr>
              <a:t>Katolik</a:t>
            </a:r>
            <a:r>
              <a:rPr lang="en-US" b="0" i="0" dirty="0">
                <a:solidFill>
                  <a:srgbClr val="444444"/>
                </a:solidFill>
                <a:effectLst/>
                <a:latin typeface="Karla"/>
              </a:rPr>
              <a:t> </a:t>
            </a:r>
            <a:r>
              <a:rPr lang="en-US" b="0" i="0" dirty="0" err="1">
                <a:solidFill>
                  <a:srgbClr val="444444"/>
                </a:solidFill>
                <a:effectLst/>
                <a:latin typeface="Karla"/>
              </a:rPr>
              <a:t>memiliki</a:t>
            </a:r>
            <a:r>
              <a:rPr lang="en-US" b="0" i="0" dirty="0">
                <a:solidFill>
                  <a:srgbClr val="444444"/>
                </a:solidFill>
                <a:effectLst/>
                <a:latin typeface="Karla"/>
              </a:rPr>
              <a:t> </a:t>
            </a:r>
            <a:r>
              <a:rPr lang="en-US" b="0" i="0" dirty="0" err="1">
                <a:solidFill>
                  <a:srgbClr val="444444"/>
                </a:solidFill>
                <a:effectLst/>
                <a:latin typeface="Karla"/>
              </a:rPr>
              <a:t>persentase</a:t>
            </a:r>
            <a:r>
              <a:rPr lang="en-US" b="0" i="0" dirty="0">
                <a:solidFill>
                  <a:srgbClr val="444444"/>
                </a:solidFill>
                <a:effectLst/>
                <a:latin typeface="Karla"/>
              </a:rPr>
              <a:t> </a:t>
            </a:r>
            <a:r>
              <a:rPr lang="en-US" b="0" i="0" dirty="0" err="1">
                <a:solidFill>
                  <a:srgbClr val="444444"/>
                </a:solidFill>
                <a:effectLst/>
                <a:latin typeface="Karla"/>
              </a:rPr>
              <a:t>sebesar</a:t>
            </a:r>
            <a:r>
              <a:rPr lang="en-US" b="0" i="0" dirty="0">
                <a:solidFill>
                  <a:srgbClr val="444444"/>
                </a:solidFill>
                <a:effectLst/>
                <a:latin typeface="Karla"/>
              </a:rPr>
              <a:t> 2,9% </a:t>
            </a:r>
            <a:r>
              <a:rPr lang="en-US" b="0" i="0" dirty="0" err="1">
                <a:solidFill>
                  <a:srgbClr val="444444"/>
                </a:solidFill>
                <a:effectLst/>
                <a:latin typeface="Karla"/>
              </a:rPr>
              <a:t>atau</a:t>
            </a:r>
            <a:r>
              <a:rPr lang="en-US" b="0" i="0" dirty="0">
                <a:solidFill>
                  <a:srgbClr val="444444"/>
                </a:solidFill>
                <a:effectLst/>
                <a:latin typeface="Karla"/>
              </a:rPr>
              <a:t> </a:t>
            </a:r>
            <a:r>
              <a:rPr lang="en-US" b="0" i="0" dirty="0" err="1">
                <a:solidFill>
                  <a:srgbClr val="444444"/>
                </a:solidFill>
                <a:effectLst/>
                <a:latin typeface="Karla"/>
              </a:rPr>
              <a:t>sekitar</a:t>
            </a:r>
            <a:r>
              <a:rPr lang="en-US" b="0" i="0" dirty="0">
                <a:solidFill>
                  <a:srgbClr val="444444"/>
                </a:solidFill>
                <a:effectLst/>
                <a:latin typeface="Karla"/>
              </a:rPr>
              <a:t> 6,9 </a:t>
            </a:r>
            <a:r>
              <a:rPr lang="en-US" b="0" i="0" dirty="0" err="1">
                <a:solidFill>
                  <a:srgbClr val="444444"/>
                </a:solidFill>
                <a:effectLst/>
                <a:latin typeface="Karla"/>
              </a:rPr>
              <a:t>juta</a:t>
            </a:r>
            <a:r>
              <a:rPr lang="en-US" b="0" i="0" dirty="0">
                <a:solidFill>
                  <a:srgbClr val="444444"/>
                </a:solidFill>
                <a:effectLst/>
                <a:latin typeface="Karla"/>
              </a:rPr>
              <a:t> orang.</a:t>
            </a:r>
          </a:p>
          <a:p>
            <a:pPr algn="l" fontAlgn="base"/>
            <a:r>
              <a:rPr lang="en-US" b="0" i="0" dirty="0" err="1">
                <a:solidFill>
                  <a:srgbClr val="444444"/>
                </a:solidFill>
                <a:effectLst/>
                <a:latin typeface="Karla"/>
              </a:rPr>
              <a:t>Jumlah</a:t>
            </a:r>
            <a:r>
              <a:rPr lang="en-US" b="0" i="0" dirty="0">
                <a:solidFill>
                  <a:srgbClr val="444444"/>
                </a:solidFill>
                <a:effectLst/>
                <a:latin typeface="Karla"/>
              </a:rPr>
              <a:t> </a:t>
            </a:r>
            <a:r>
              <a:rPr lang="en-US" b="0" i="0" dirty="0" err="1">
                <a:solidFill>
                  <a:srgbClr val="444444"/>
                </a:solidFill>
                <a:effectLst/>
                <a:latin typeface="Karla"/>
              </a:rPr>
              <a:t>tersebut</a:t>
            </a:r>
            <a:r>
              <a:rPr lang="en-US" b="0" i="0" dirty="0">
                <a:solidFill>
                  <a:srgbClr val="444444"/>
                </a:solidFill>
                <a:effectLst/>
                <a:latin typeface="Karla"/>
              </a:rPr>
              <a:t> </a:t>
            </a:r>
            <a:r>
              <a:rPr lang="en-US" b="0" i="0" dirty="0" err="1">
                <a:solidFill>
                  <a:srgbClr val="444444"/>
                </a:solidFill>
                <a:effectLst/>
                <a:latin typeface="Karla"/>
              </a:rPr>
              <a:t>menjadikan</a:t>
            </a:r>
            <a:r>
              <a:rPr lang="en-US" b="0" i="0" dirty="0">
                <a:solidFill>
                  <a:srgbClr val="444444"/>
                </a:solidFill>
                <a:effectLst/>
                <a:latin typeface="Karla"/>
              </a:rPr>
              <a:t> agama </a:t>
            </a:r>
            <a:r>
              <a:rPr lang="en-US" b="0" i="0" dirty="0" err="1">
                <a:solidFill>
                  <a:srgbClr val="444444"/>
                </a:solidFill>
                <a:effectLst/>
                <a:latin typeface="Karla"/>
              </a:rPr>
              <a:t>Katolik</a:t>
            </a:r>
            <a:r>
              <a:rPr lang="en-US" b="0" i="0" dirty="0">
                <a:solidFill>
                  <a:srgbClr val="444444"/>
                </a:solidFill>
                <a:effectLst/>
                <a:latin typeface="Karla"/>
              </a:rPr>
              <a:t> </a:t>
            </a:r>
            <a:r>
              <a:rPr lang="en-US" b="0" i="0" dirty="0" err="1">
                <a:solidFill>
                  <a:srgbClr val="444444"/>
                </a:solidFill>
                <a:effectLst/>
                <a:latin typeface="Karla"/>
              </a:rPr>
              <a:t>sebagai</a:t>
            </a:r>
            <a:r>
              <a:rPr lang="en-US" b="0" i="0" dirty="0">
                <a:solidFill>
                  <a:srgbClr val="444444"/>
                </a:solidFill>
                <a:effectLst/>
                <a:latin typeface="Karla"/>
              </a:rPr>
              <a:t> agama </a:t>
            </a:r>
            <a:r>
              <a:rPr lang="en-US" b="0" i="0" dirty="0" err="1">
                <a:solidFill>
                  <a:srgbClr val="444444"/>
                </a:solidFill>
                <a:effectLst/>
                <a:latin typeface="Karla"/>
              </a:rPr>
              <a:t>ketiga</a:t>
            </a:r>
            <a:r>
              <a:rPr lang="en-US" b="0" i="0" dirty="0">
                <a:solidFill>
                  <a:srgbClr val="444444"/>
                </a:solidFill>
                <a:effectLst/>
                <a:latin typeface="Karla"/>
              </a:rPr>
              <a:t> </a:t>
            </a:r>
            <a:r>
              <a:rPr lang="en-US" b="0" i="0" dirty="0" err="1">
                <a:solidFill>
                  <a:srgbClr val="444444"/>
                </a:solidFill>
                <a:effectLst/>
                <a:latin typeface="Karla"/>
              </a:rPr>
              <a:t>terbesar</a:t>
            </a:r>
            <a:r>
              <a:rPr lang="en-US" b="0" i="0" dirty="0">
                <a:solidFill>
                  <a:srgbClr val="444444"/>
                </a:solidFill>
                <a:effectLst/>
                <a:latin typeface="Karla"/>
              </a:rPr>
              <a:t> di Indonesia. </a:t>
            </a:r>
            <a:r>
              <a:rPr lang="en-US" b="0" i="0" dirty="0" err="1">
                <a:solidFill>
                  <a:srgbClr val="444444"/>
                </a:solidFill>
                <a:effectLst/>
                <a:latin typeface="Karla"/>
              </a:rPr>
              <a:t>Dalam</a:t>
            </a:r>
            <a:r>
              <a:rPr lang="en-US" b="0" i="0" dirty="0">
                <a:solidFill>
                  <a:srgbClr val="444444"/>
                </a:solidFill>
                <a:effectLst/>
                <a:latin typeface="Karla"/>
              </a:rPr>
              <a:t> agama Kristen </a:t>
            </a:r>
            <a:r>
              <a:rPr lang="en-US" b="0" i="0" dirty="0" err="1">
                <a:solidFill>
                  <a:srgbClr val="444444"/>
                </a:solidFill>
                <a:effectLst/>
                <a:latin typeface="Karla"/>
              </a:rPr>
              <a:t>Katolik</a:t>
            </a:r>
            <a:r>
              <a:rPr lang="en-US" b="0" i="0" dirty="0">
                <a:solidFill>
                  <a:srgbClr val="444444"/>
                </a:solidFill>
                <a:effectLst/>
                <a:latin typeface="Karla"/>
              </a:rPr>
              <a:t>, </a:t>
            </a:r>
            <a:r>
              <a:rPr lang="en-US" b="0" i="0" dirty="0" err="1">
                <a:solidFill>
                  <a:srgbClr val="444444"/>
                </a:solidFill>
                <a:effectLst/>
                <a:latin typeface="Karla"/>
              </a:rPr>
              <a:t>penyebutan</a:t>
            </a:r>
            <a:r>
              <a:rPr lang="en-US" b="0" i="0" dirty="0">
                <a:solidFill>
                  <a:srgbClr val="444444"/>
                </a:solidFill>
                <a:effectLst/>
                <a:latin typeface="Karla"/>
              </a:rPr>
              <a:t> kitab </a:t>
            </a:r>
            <a:r>
              <a:rPr lang="en-US" b="0" i="0" dirty="0" err="1">
                <a:solidFill>
                  <a:srgbClr val="444444"/>
                </a:solidFill>
                <a:effectLst/>
                <a:latin typeface="Karla"/>
              </a:rPr>
              <a:t>suci</a:t>
            </a:r>
            <a:r>
              <a:rPr lang="en-US" b="0" i="0" dirty="0">
                <a:solidFill>
                  <a:srgbClr val="444444"/>
                </a:solidFill>
                <a:effectLst/>
                <a:latin typeface="Karla"/>
              </a:rPr>
              <a:t> yang </a:t>
            </a:r>
            <a:r>
              <a:rPr lang="en-US" b="0" i="0" dirty="0" err="1">
                <a:solidFill>
                  <a:srgbClr val="444444"/>
                </a:solidFill>
                <a:effectLst/>
                <a:latin typeface="Karla"/>
              </a:rPr>
              <a:t>digunakan</a:t>
            </a:r>
            <a:r>
              <a:rPr lang="en-US" b="0" i="0" dirty="0">
                <a:solidFill>
                  <a:srgbClr val="444444"/>
                </a:solidFill>
                <a:effectLst/>
                <a:latin typeface="Karla"/>
              </a:rPr>
              <a:t> </a:t>
            </a:r>
            <a:r>
              <a:rPr lang="en-US" b="0" i="0" dirty="0" err="1">
                <a:solidFill>
                  <a:srgbClr val="444444"/>
                </a:solidFill>
                <a:effectLst/>
                <a:latin typeface="Karla"/>
              </a:rPr>
              <a:t>ialah</a:t>
            </a:r>
            <a:r>
              <a:rPr lang="en-US" b="0" i="0" dirty="0">
                <a:solidFill>
                  <a:srgbClr val="444444"/>
                </a:solidFill>
                <a:effectLst/>
                <a:latin typeface="Karla"/>
              </a:rPr>
              <a:t> </a:t>
            </a:r>
            <a:r>
              <a:rPr lang="en-US" b="0" i="0" dirty="0" err="1">
                <a:solidFill>
                  <a:srgbClr val="444444"/>
                </a:solidFill>
                <a:effectLst/>
                <a:latin typeface="Karla"/>
              </a:rPr>
              <a:t>Alkitab</a:t>
            </a:r>
            <a:r>
              <a:rPr lang="en-US" b="0" i="0" dirty="0">
                <a:solidFill>
                  <a:srgbClr val="444444"/>
                </a:solidFill>
                <a:effectLst/>
                <a:latin typeface="Karla"/>
              </a:rPr>
              <a:t>.</a:t>
            </a:r>
          </a:p>
          <a:p>
            <a:pPr algn="l" fontAlgn="base"/>
            <a:endParaRPr lang="en-US" dirty="0"/>
          </a:p>
        </p:txBody>
      </p:sp>
      <p:cxnSp>
        <p:nvCxnSpPr>
          <p:cNvPr id="6" name="Connector: Elbow 5">
            <a:extLst>
              <a:ext uri="{FF2B5EF4-FFF2-40B4-BE49-F238E27FC236}">
                <a16:creationId xmlns:a16="http://schemas.microsoft.com/office/drawing/2014/main" id="{A87072FB-987C-46A2-A4A7-055C0740604A}"/>
              </a:ext>
            </a:extLst>
          </p:cNvPr>
          <p:cNvCxnSpPr>
            <a:cxnSpLocks/>
          </p:cNvCxnSpPr>
          <p:nvPr/>
        </p:nvCxnSpPr>
        <p:spPr>
          <a:xfrm rot="16200000" flipV="1">
            <a:off x="-1303867" y="2633135"/>
            <a:ext cx="6917267" cy="1955800"/>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8E61EB69-B93C-4759-8A21-D29C4E30AA55}"/>
              </a:ext>
            </a:extLst>
          </p:cNvPr>
          <p:cNvCxnSpPr>
            <a:cxnSpLocks/>
          </p:cNvCxnSpPr>
          <p:nvPr/>
        </p:nvCxnSpPr>
        <p:spPr>
          <a:xfrm rot="16200000" flipH="1">
            <a:off x="7260166" y="2027765"/>
            <a:ext cx="6858001" cy="2802467"/>
          </a:xfrm>
          <a:prstGeom prst="bentConnector3">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Flowchart: Magnetic Disk 12">
            <a:extLst>
              <a:ext uri="{FF2B5EF4-FFF2-40B4-BE49-F238E27FC236}">
                <a16:creationId xmlns:a16="http://schemas.microsoft.com/office/drawing/2014/main" id="{E8FF3DCB-15B3-428E-A25A-D2D528C41A12}"/>
              </a:ext>
            </a:extLst>
          </p:cNvPr>
          <p:cNvSpPr/>
          <p:nvPr/>
        </p:nvSpPr>
        <p:spPr>
          <a:xfrm>
            <a:off x="0" y="62453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Magnetic Disk 13">
            <a:extLst>
              <a:ext uri="{FF2B5EF4-FFF2-40B4-BE49-F238E27FC236}">
                <a16:creationId xmlns:a16="http://schemas.microsoft.com/office/drawing/2014/main" id="{29030074-75C5-4B10-891F-C4BAA29D116D}"/>
              </a:ext>
            </a:extLst>
          </p:cNvPr>
          <p:cNvSpPr/>
          <p:nvPr/>
        </p:nvSpPr>
        <p:spPr>
          <a:xfrm>
            <a:off x="1032933" y="62453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Magnetic Disk 14">
            <a:extLst>
              <a:ext uri="{FF2B5EF4-FFF2-40B4-BE49-F238E27FC236}">
                <a16:creationId xmlns:a16="http://schemas.microsoft.com/office/drawing/2014/main" id="{CEAC9CA8-6EEA-401F-A95B-7C6C29931437}"/>
              </a:ext>
            </a:extLst>
          </p:cNvPr>
          <p:cNvSpPr/>
          <p:nvPr/>
        </p:nvSpPr>
        <p:spPr>
          <a:xfrm>
            <a:off x="2065868" y="6245351"/>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a:extLst>
              <a:ext uri="{FF2B5EF4-FFF2-40B4-BE49-F238E27FC236}">
                <a16:creationId xmlns:a16="http://schemas.microsoft.com/office/drawing/2014/main" id="{B60FCCCB-E51F-448D-8006-8AF5F266AF54}"/>
              </a:ext>
            </a:extLst>
          </p:cNvPr>
          <p:cNvSpPr/>
          <p:nvPr/>
        </p:nvSpPr>
        <p:spPr>
          <a:xfrm>
            <a:off x="1566333" y="57881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Magnetic Disk 16">
            <a:extLst>
              <a:ext uri="{FF2B5EF4-FFF2-40B4-BE49-F238E27FC236}">
                <a16:creationId xmlns:a16="http://schemas.microsoft.com/office/drawing/2014/main" id="{561B7E36-A500-4297-95BC-5E3F8B7420A9}"/>
              </a:ext>
            </a:extLst>
          </p:cNvPr>
          <p:cNvSpPr/>
          <p:nvPr/>
        </p:nvSpPr>
        <p:spPr>
          <a:xfrm>
            <a:off x="457200" y="57881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a:extLst>
              <a:ext uri="{FF2B5EF4-FFF2-40B4-BE49-F238E27FC236}">
                <a16:creationId xmlns:a16="http://schemas.microsoft.com/office/drawing/2014/main" id="{E27D7CE0-C7F0-4CD5-8CAB-AE38EAF85551}"/>
              </a:ext>
            </a:extLst>
          </p:cNvPr>
          <p:cNvSpPr/>
          <p:nvPr/>
        </p:nvSpPr>
        <p:spPr>
          <a:xfrm>
            <a:off x="977900" y="52716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gnetic Disk 18">
            <a:extLst>
              <a:ext uri="{FF2B5EF4-FFF2-40B4-BE49-F238E27FC236}">
                <a16:creationId xmlns:a16="http://schemas.microsoft.com/office/drawing/2014/main" id="{36AA5304-D8F7-4590-BE70-E0E711C4FD57}"/>
              </a:ext>
            </a:extLst>
          </p:cNvPr>
          <p:cNvSpPr/>
          <p:nvPr/>
        </p:nvSpPr>
        <p:spPr>
          <a:xfrm>
            <a:off x="459318" y="48144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a:extLst>
              <a:ext uri="{FF2B5EF4-FFF2-40B4-BE49-F238E27FC236}">
                <a16:creationId xmlns:a16="http://schemas.microsoft.com/office/drawing/2014/main" id="{7AEE79AC-3C09-45AD-BEF3-A6285D973CB6}"/>
              </a:ext>
            </a:extLst>
          </p:cNvPr>
          <p:cNvSpPr/>
          <p:nvPr/>
        </p:nvSpPr>
        <p:spPr>
          <a:xfrm>
            <a:off x="1483783" y="48144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a:extLst>
              <a:ext uri="{FF2B5EF4-FFF2-40B4-BE49-F238E27FC236}">
                <a16:creationId xmlns:a16="http://schemas.microsoft.com/office/drawing/2014/main" id="{56771FA2-D4A3-4DA5-88A5-9FA60CD30FA2}"/>
              </a:ext>
            </a:extLst>
          </p:cNvPr>
          <p:cNvSpPr/>
          <p:nvPr/>
        </p:nvSpPr>
        <p:spPr>
          <a:xfrm>
            <a:off x="9287933" y="6245351"/>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Magnetic Disk 21">
            <a:extLst>
              <a:ext uri="{FF2B5EF4-FFF2-40B4-BE49-F238E27FC236}">
                <a16:creationId xmlns:a16="http://schemas.microsoft.com/office/drawing/2014/main" id="{DBFB92F6-7877-4DE1-9EC6-69A95E6CB5B0}"/>
              </a:ext>
            </a:extLst>
          </p:cNvPr>
          <p:cNvSpPr/>
          <p:nvPr/>
        </p:nvSpPr>
        <p:spPr>
          <a:xfrm>
            <a:off x="10367433" y="5998296"/>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Magnetic Disk 22">
            <a:extLst>
              <a:ext uri="{FF2B5EF4-FFF2-40B4-BE49-F238E27FC236}">
                <a16:creationId xmlns:a16="http://schemas.microsoft.com/office/drawing/2014/main" id="{2626F019-D87B-41A3-A6F5-FF2C8DE31949}"/>
              </a:ext>
            </a:extLst>
          </p:cNvPr>
          <p:cNvSpPr/>
          <p:nvPr/>
        </p:nvSpPr>
        <p:spPr>
          <a:xfrm>
            <a:off x="11258550" y="6304620"/>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0379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763A7F8-ADE3-4067-985C-85E4E5A56968}"/>
              </a:ext>
            </a:extLst>
          </p:cNvPr>
          <p:cNvSpPr>
            <a:spLocks noGrp="1"/>
          </p:cNvSpPr>
          <p:nvPr>
            <p:ph type="body" sz="half" idx="2"/>
          </p:nvPr>
        </p:nvSpPr>
        <p:spPr>
          <a:xfrm>
            <a:off x="3132667" y="262467"/>
            <a:ext cx="6155266" cy="6443132"/>
          </a:xfrm>
        </p:spPr>
        <p:txBody>
          <a:bodyPr>
            <a:normAutofit/>
          </a:bodyPr>
          <a:lstStyle/>
          <a:p>
            <a:pPr algn="l" fontAlgn="base"/>
            <a:r>
              <a:rPr lang="en-US" b="0" i="0" dirty="0">
                <a:solidFill>
                  <a:srgbClr val="444444"/>
                </a:solidFill>
                <a:effectLst/>
                <a:latin typeface="Karla"/>
              </a:rPr>
              <a:t>Kitab </a:t>
            </a:r>
            <a:r>
              <a:rPr lang="en-US" b="0" i="0" dirty="0" err="1">
                <a:solidFill>
                  <a:srgbClr val="444444"/>
                </a:solidFill>
                <a:effectLst/>
                <a:latin typeface="Karla"/>
              </a:rPr>
              <a:t>suci</a:t>
            </a:r>
            <a:r>
              <a:rPr lang="en-US" b="0" i="0" dirty="0">
                <a:solidFill>
                  <a:srgbClr val="444444"/>
                </a:solidFill>
                <a:effectLst/>
                <a:latin typeface="Karla"/>
              </a:rPr>
              <a:t> </a:t>
            </a:r>
            <a:r>
              <a:rPr lang="en-US" b="0" i="0" dirty="0" err="1">
                <a:solidFill>
                  <a:srgbClr val="444444"/>
                </a:solidFill>
                <a:effectLst/>
                <a:latin typeface="Karla"/>
              </a:rPr>
              <a:t>Alkitab</a:t>
            </a:r>
            <a:r>
              <a:rPr lang="en-US" b="0" i="0" dirty="0">
                <a:solidFill>
                  <a:srgbClr val="444444"/>
                </a:solidFill>
                <a:effectLst/>
                <a:latin typeface="Karla"/>
              </a:rPr>
              <a:t> </a:t>
            </a:r>
            <a:r>
              <a:rPr lang="en-US" b="0" i="0" dirty="0" err="1">
                <a:solidFill>
                  <a:srgbClr val="444444"/>
                </a:solidFill>
                <a:effectLst/>
                <a:latin typeface="Karla"/>
              </a:rPr>
              <a:t>dalam</a:t>
            </a:r>
            <a:r>
              <a:rPr lang="en-US" b="0" i="0" dirty="0">
                <a:solidFill>
                  <a:srgbClr val="444444"/>
                </a:solidFill>
                <a:effectLst/>
                <a:latin typeface="Karla"/>
              </a:rPr>
              <a:t> </a:t>
            </a:r>
            <a:r>
              <a:rPr lang="en-US" b="0" i="0" dirty="0" err="1">
                <a:solidFill>
                  <a:srgbClr val="444444"/>
                </a:solidFill>
                <a:effectLst/>
                <a:latin typeface="Karla"/>
              </a:rPr>
              <a:t>ajaran</a:t>
            </a:r>
            <a:r>
              <a:rPr lang="en-US" b="0" i="0" dirty="0">
                <a:solidFill>
                  <a:srgbClr val="444444"/>
                </a:solidFill>
                <a:effectLst/>
                <a:latin typeface="Karla"/>
              </a:rPr>
              <a:t> Kristen </a:t>
            </a:r>
            <a:r>
              <a:rPr lang="en-US" b="0" i="0" dirty="0" err="1">
                <a:solidFill>
                  <a:srgbClr val="444444"/>
                </a:solidFill>
                <a:effectLst/>
                <a:latin typeface="Karla"/>
              </a:rPr>
              <a:t>Katolik</a:t>
            </a:r>
            <a:r>
              <a:rPr lang="en-US" b="0" i="0" dirty="0">
                <a:solidFill>
                  <a:srgbClr val="444444"/>
                </a:solidFill>
                <a:effectLst/>
                <a:latin typeface="Karla"/>
              </a:rPr>
              <a:t> </a:t>
            </a:r>
            <a:r>
              <a:rPr lang="en-US" b="0" i="0" dirty="0" err="1">
                <a:solidFill>
                  <a:srgbClr val="444444"/>
                </a:solidFill>
                <a:effectLst/>
                <a:latin typeface="Karla"/>
              </a:rPr>
              <a:t>terdiri</a:t>
            </a:r>
            <a:r>
              <a:rPr lang="en-US" b="0" i="0" dirty="0">
                <a:solidFill>
                  <a:srgbClr val="444444"/>
                </a:solidFill>
                <a:effectLst/>
                <a:latin typeface="Karla"/>
              </a:rPr>
              <a:t> </a:t>
            </a:r>
            <a:r>
              <a:rPr lang="en-US" b="0" i="0" dirty="0" err="1">
                <a:solidFill>
                  <a:srgbClr val="444444"/>
                </a:solidFill>
                <a:effectLst/>
                <a:latin typeface="Karla"/>
              </a:rPr>
              <a:t>atas</a:t>
            </a:r>
            <a:r>
              <a:rPr lang="en-US" b="0" i="0" dirty="0">
                <a:solidFill>
                  <a:srgbClr val="444444"/>
                </a:solidFill>
                <a:effectLst/>
                <a:latin typeface="Karla"/>
              </a:rPr>
              <a:t> 73 </a:t>
            </a:r>
            <a:r>
              <a:rPr lang="en-US" b="0" i="0" dirty="0" err="1">
                <a:solidFill>
                  <a:srgbClr val="444444"/>
                </a:solidFill>
                <a:effectLst/>
                <a:latin typeface="Karla"/>
              </a:rPr>
              <a:t>bagian</a:t>
            </a:r>
            <a:r>
              <a:rPr lang="en-US" b="0" i="0" dirty="0">
                <a:solidFill>
                  <a:srgbClr val="444444"/>
                </a:solidFill>
                <a:effectLst/>
                <a:latin typeface="Karla"/>
              </a:rPr>
              <a:t> yang </a:t>
            </a:r>
            <a:r>
              <a:rPr lang="en-US" b="0" i="0" dirty="0" err="1">
                <a:solidFill>
                  <a:srgbClr val="444444"/>
                </a:solidFill>
                <a:effectLst/>
                <a:latin typeface="Karla"/>
              </a:rPr>
              <a:t>terbagi</a:t>
            </a:r>
            <a:r>
              <a:rPr lang="en-US" b="0" i="0" dirty="0">
                <a:solidFill>
                  <a:srgbClr val="444444"/>
                </a:solidFill>
                <a:effectLst/>
                <a:latin typeface="Karla"/>
              </a:rPr>
              <a:t> </a:t>
            </a:r>
            <a:r>
              <a:rPr lang="en-US" b="0" i="0" dirty="0" err="1">
                <a:solidFill>
                  <a:srgbClr val="444444"/>
                </a:solidFill>
                <a:effectLst/>
                <a:latin typeface="Karla"/>
              </a:rPr>
              <a:t>menjadi</a:t>
            </a:r>
            <a:r>
              <a:rPr lang="en-US" b="0" i="0" dirty="0">
                <a:solidFill>
                  <a:srgbClr val="444444"/>
                </a:solidFill>
                <a:effectLst/>
                <a:latin typeface="Karla"/>
              </a:rPr>
              <a:t> </a:t>
            </a:r>
            <a:r>
              <a:rPr lang="en-US" b="0" i="0" dirty="0" err="1">
                <a:solidFill>
                  <a:srgbClr val="444444"/>
                </a:solidFill>
                <a:effectLst/>
                <a:latin typeface="Karla"/>
              </a:rPr>
              <a:t>dua</a:t>
            </a:r>
            <a:r>
              <a:rPr lang="en-US" b="0" i="0" dirty="0">
                <a:solidFill>
                  <a:srgbClr val="444444"/>
                </a:solidFill>
                <a:effectLst/>
                <a:latin typeface="Karla"/>
              </a:rPr>
              <a:t>, </a:t>
            </a:r>
            <a:r>
              <a:rPr lang="en-US" b="0" i="0" dirty="0" err="1">
                <a:solidFill>
                  <a:srgbClr val="444444"/>
                </a:solidFill>
                <a:effectLst/>
                <a:latin typeface="Karla"/>
              </a:rPr>
              <a:t>yakni</a:t>
            </a:r>
            <a:r>
              <a:rPr lang="en-US" b="0" i="0" dirty="0">
                <a:solidFill>
                  <a:srgbClr val="444444"/>
                </a:solidFill>
                <a:effectLst/>
                <a:latin typeface="Karla"/>
              </a:rPr>
              <a:t> 46 </a:t>
            </a:r>
            <a:r>
              <a:rPr lang="en-US" b="0" i="0" dirty="0" err="1">
                <a:solidFill>
                  <a:srgbClr val="444444"/>
                </a:solidFill>
                <a:effectLst/>
                <a:latin typeface="Karla"/>
              </a:rPr>
              <a:t>bagian</a:t>
            </a:r>
            <a:r>
              <a:rPr lang="en-US" b="0" i="0" dirty="0">
                <a:solidFill>
                  <a:srgbClr val="444444"/>
                </a:solidFill>
                <a:effectLst/>
                <a:latin typeface="Karla"/>
              </a:rPr>
              <a:t> </a:t>
            </a:r>
            <a:r>
              <a:rPr lang="en-US" b="0" i="0" dirty="0" err="1">
                <a:solidFill>
                  <a:srgbClr val="444444"/>
                </a:solidFill>
                <a:effectLst/>
                <a:latin typeface="Karla"/>
              </a:rPr>
              <a:t>Perjanjian</a:t>
            </a:r>
            <a:r>
              <a:rPr lang="en-US" b="0" i="0" dirty="0">
                <a:solidFill>
                  <a:srgbClr val="444444"/>
                </a:solidFill>
                <a:effectLst/>
                <a:latin typeface="Karla"/>
              </a:rPr>
              <a:t> Lama dan 27 </a:t>
            </a:r>
            <a:r>
              <a:rPr lang="en-US" b="0" i="0" dirty="0" err="1">
                <a:solidFill>
                  <a:srgbClr val="444444"/>
                </a:solidFill>
                <a:effectLst/>
                <a:latin typeface="Karla"/>
              </a:rPr>
              <a:t>bagian</a:t>
            </a:r>
            <a:r>
              <a:rPr lang="en-US" b="0" i="0" dirty="0">
                <a:solidFill>
                  <a:srgbClr val="444444"/>
                </a:solidFill>
                <a:effectLst/>
                <a:latin typeface="Karla"/>
              </a:rPr>
              <a:t> </a:t>
            </a:r>
            <a:r>
              <a:rPr lang="en-US" b="0" i="0" dirty="0" err="1">
                <a:solidFill>
                  <a:srgbClr val="444444"/>
                </a:solidFill>
                <a:effectLst/>
                <a:latin typeface="Karla"/>
              </a:rPr>
              <a:t>Perjanjian</a:t>
            </a:r>
            <a:r>
              <a:rPr lang="en-US" b="0" i="0" dirty="0">
                <a:solidFill>
                  <a:srgbClr val="444444"/>
                </a:solidFill>
                <a:effectLst/>
                <a:latin typeface="Karla"/>
              </a:rPr>
              <a:t> </a:t>
            </a:r>
            <a:r>
              <a:rPr lang="en-US" b="0" i="0" dirty="0" err="1">
                <a:solidFill>
                  <a:srgbClr val="444444"/>
                </a:solidFill>
                <a:effectLst/>
                <a:latin typeface="Karla"/>
              </a:rPr>
              <a:t>Baru</a:t>
            </a:r>
            <a:r>
              <a:rPr lang="en-US" b="0" i="0" dirty="0">
                <a:solidFill>
                  <a:srgbClr val="444444"/>
                </a:solidFill>
                <a:effectLst/>
                <a:latin typeface="Karla"/>
              </a:rPr>
              <a:t>. </a:t>
            </a:r>
            <a:r>
              <a:rPr lang="en-US" b="0" i="0" dirty="0" err="1">
                <a:solidFill>
                  <a:srgbClr val="444444"/>
                </a:solidFill>
                <a:effectLst/>
                <a:latin typeface="Karla"/>
              </a:rPr>
              <a:t>Penganut</a:t>
            </a:r>
            <a:r>
              <a:rPr lang="en-US" b="0" i="0" dirty="0">
                <a:solidFill>
                  <a:srgbClr val="444444"/>
                </a:solidFill>
                <a:effectLst/>
                <a:latin typeface="Karla"/>
              </a:rPr>
              <a:t> agama Kristen </a:t>
            </a:r>
            <a:r>
              <a:rPr lang="en-US" b="0" i="0" dirty="0" err="1">
                <a:solidFill>
                  <a:srgbClr val="444444"/>
                </a:solidFill>
                <a:effectLst/>
                <a:latin typeface="Karla"/>
              </a:rPr>
              <a:t>Katolik</a:t>
            </a:r>
            <a:r>
              <a:rPr lang="en-US" b="0" i="0" dirty="0">
                <a:solidFill>
                  <a:srgbClr val="444444"/>
                </a:solidFill>
                <a:effectLst/>
                <a:latin typeface="Karla"/>
              </a:rPr>
              <a:t> </a:t>
            </a:r>
            <a:r>
              <a:rPr lang="en-US" b="0" i="0" dirty="0" err="1">
                <a:solidFill>
                  <a:srgbClr val="444444"/>
                </a:solidFill>
                <a:effectLst/>
                <a:latin typeface="Karla"/>
              </a:rPr>
              <a:t>memiliki</a:t>
            </a:r>
            <a:r>
              <a:rPr lang="en-US" b="0" i="0" dirty="0">
                <a:solidFill>
                  <a:srgbClr val="444444"/>
                </a:solidFill>
                <a:effectLst/>
                <a:latin typeface="Karla"/>
              </a:rPr>
              <a:t> </a:t>
            </a:r>
            <a:r>
              <a:rPr lang="en-US" b="0" i="0" dirty="0" err="1">
                <a:solidFill>
                  <a:srgbClr val="444444"/>
                </a:solidFill>
                <a:effectLst/>
                <a:latin typeface="Karla"/>
              </a:rPr>
              <a:t>beberapa</a:t>
            </a:r>
            <a:r>
              <a:rPr lang="en-US" b="0" i="0" dirty="0">
                <a:solidFill>
                  <a:srgbClr val="444444"/>
                </a:solidFill>
                <a:effectLst/>
                <a:latin typeface="Karla"/>
              </a:rPr>
              <a:t> </a:t>
            </a:r>
            <a:r>
              <a:rPr lang="en-US" b="0" i="0" dirty="0" err="1">
                <a:solidFill>
                  <a:srgbClr val="444444"/>
                </a:solidFill>
                <a:effectLst/>
                <a:latin typeface="Karla"/>
              </a:rPr>
              <a:t>ibadah</a:t>
            </a:r>
            <a:r>
              <a:rPr lang="en-US" b="0" i="0" dirty="0">
                <a:solidFill>
                  <a:srgbClr val="444444"/>
                </a:solidFill>
                <a:effectLst/>
                <a:latin typeface="Karla"/>
              </a:rPr>
              <a:t> yang </a:t>
            </a:r>
            <a:r>
              <a:rPr lang="en-US" b="0" i="0" dirty="0" err="1">
                <a:solidFill>
                  <a:srgbClr val="444444"/>
                </a:solidFill>
                <a:effectLst/>
                <a:latin typeface="Karla"/>
              </a:rPr>
              <a:t>biasa</a:t>
            </a:r>
            <a:r>
              <a:rPr lang="en-US" b="0" i="0" dirty="0">
                <a:solidFill>
                  <a:srgbClr val="444444"/>
                </a:solidFill>
                <a:effectLst/>
                <a:latin typeface="Karla"/>
              </a:rPr>
              <a:t> </a:t>
            </a:r>
            <a:r>
              <a:rPr lang="en-US" b="0" i="0" dirty="0" err="1">
                <a:solidFill>
                  <a:srgbClr val="444444"/>
                </a:solidFill>
                <a:effectLst/>
                <a:latin typeface="Karla"/>
              </a:rPr>
              <a:t>dilakukan</a:t>
            </a:r>
            <a:r>
              <a:rPr lang="en-US" b="0" i="0" dirty="0">
                <a:solidFill>
                  <a:srgbClr val="444444"/>
                </a:solidFill>
                <a:effectLst/>
                <a:latin typeface="Karla"/>
              </a:rPr>
              <a:t>, </a:t>
            </a:r>
            <a:r>
              <a:rPr lang="en-US" b="0" i="0" dirty="0" err="1">
                <a:solidFill>
                  <a:srgbClr val="444444"/>
                </a:solidFill>
                <a:effectLst/>
                <a:latin typeface="Karla"/>
              </a:rPr>
              <a:t>yakni</a:t>
            </a:r>
            <a:r>
              <a:rPr lang="en-US" b="0" i="0" dirty="0">
                <a:solidFill>
                  <a:srgbClr val="444444"/>
                </a:solidFill>
                <a:effectLst/>
                <a:latin typeface="Karla"/>
              </a:rPr>
              <a:t> </a:t>
            </a:r>
            <a:r>
              <a:rPr lang="en-US" b="0" i="0" dirty="0" err="1">
                <a:solidFill>
                  <a:srgbClr val="444444"/>
                </a:solidFill>
                <a:effectLst/>
                <a:latin typeface="Karla"/>
              </a:rPr>
              <a:t>misa</a:t>
            </a:r>
            <a:r>
              <a:rPr lang="en-US" b="0" i="0" dirty="0">
                <a:solidFill>
                  <a:srgbClr val="444444"/>
                </a:solidFill>
                <a:effectLst/>
                <a:latin typeface="Karla"/>
              </a:rPr>
              <a:t>, </a:t>
            </a:r>
            <a:r>
              <a:rPr lang="en-US" b="0" i="0" dirty="0" err="1">
                <a:solidFill>
                  <a:srgbClr val="444444"/>
                </a:solidFill>
                <a:effectLst/>
                <a:latin typeface="Karla"/>
              </a:rPr>
              <a:t>doa</a:t>
            </a:r>
            <a:r>
              <a:rPr lang="en-US" b="0" i="0" dirty="0">
                <a:solidFill>
                  <a:srgbClr val="444444"/>
                </a:solidFill>
                <a:effectLst/>
                <a:latin typeface="Karla"/>
              </a:rPr>
              <a:t> novena, dan </a:t>
            </a:r>
            <a:r>
              <a:rPr lang="en-US" b="0" i="0" dirty="0" err="1">
                <a:solidFill>
                  <a:srgbClr val="444444"/>
                </a:solidFill>
                <a:effectLst/>
                <a:latin typeface="Karla"/>
              </a:rPr>
              <a:t>doa</a:t>
            </a:r>
            <a:r>
              <a:rPr lang="en-US" b="0" i="0" dirty="0">
                <a:solidFill>
                  <a:srgbClr val="444444"/>
                </a:solidFill>
                <a:effectLst/>
                <a:latin typeface="Karla"/>
              </a:rPr>
              <a:t> </a:t>
            </a:r>
            <a:r>
              <a:rPr lang="en-US" b="0" i="0" dirty="0" err="1">
                <a:solidFill>
                  <a:srgbClr val="444444"/>
                </a:solidFill>
                <a:effectLst/>
                <a:latin typeface="Karla"/>
              </a:rPr>
              <a:t>lingkungan</a:t>
            </a:r>
            <a:r>
              <a:rPr lang="en-US" b="0" i="0" dirty="0">
                <a:solidFill>
                  <a:srgbClr val="444444"/>
                </a:solidFill>
                <a:effectLst/>
                <a:latin typeface="Karla"/>
              </a:rPr>
              <a:t>.</a:t>
            </a:r>
          </a:p>
          <a:p>
            <a:pPr algn="l" fontAlgn="base"/>
            <a:r>
              <a:rPr lang="en-US" b="0" i="0" dirty="0" err="1">
                <a:solidFill>
                  <a:srgbClr val="444444"/>
                </a:solidFill>
                <a:effectLst/>
                <a:latin typeface="Karla"/>
              </a:rPr>
              <a:t>Pembaptisan</a:t>
            </a:r>
            <a:r>
              <a:rPr lang="en-US" b="0" i="0" dirty="0">
                <a:solidFill>
                  <a:srgbClr val="444444"/>
                </a:solidFill>
                <a:effectLst/>
                <a:latin typeface="Karla"/>
              </a:rPr>
              <a:t>, </a:t>
            </a:r>
            <a:r>
              <a:rPr lang="en-US" b="0" i="0" dirty="0" err="1">
                <a:solidFill>
                  <a:srgbClr val="444444"/>
                </a:solidFill>
                <a:effectLst/>
                <a:latin typeface="Karla"/>
              </a:rPr>
              <a:t>krisma</a:t>
            </a:r>
            <a:r>
              <a:rPr lang="en-US" b="0" i="0" dirty="0">
                <a:solidFill>
                  <a:srgbClr val="444444"/>
                </a:solidFill>
                <a:effectLst/>
                <a:latin typeface="Karla"/>
              </a:rPr>
              <a:t>, </a:t>
            </a:r>
            <a:r>
              <a:rPr lang="en-US" b="0" i="0" dirty="0" err="1">
                <a:solidFill>
                  <a:srgbClr val="444444"/>
                </a:solidFill>
                <a:effectLst/>
                <a:latin typeface="Karla"/>
              </a:rPr>
              <a:t>ekaristi</a:t>
            </a:r>
            <a:r>
              <a:rPr lang="en-US" b="0" i="0" dirty="0">
                <a:solidFill>
                  <a:srgbClr val="444444"/>
                </a:solidFill>
                <a:effectLst/>
                <a:latin typeface="Karla"/>
              </a:rPr>
              <a:t>, </a:t>
            </a:r>
            <a:r>
              <a:rPr lang="en-US" b="0" i="0" dirty="0" err="1">
                <a:solidFill>
                  <a:srgbClr val="444444"/>
                </a:solidFill>
                <a:effectLst/>
                <a:latin typeface="Karla"/>
              </a:rPr>
              <a:t>pengampunan</a:t>
            </a:r>
            <a:r>
              <a:rPr lang="en-US" b="0" i="0" dirty="0">
                <a:solidFill>
                  <a:srgbClr val="444444"/>
                </a:solidFill>
                <a:effectLst/>
                <a:latin typeface="Karla"/>
              </a:rPr>
              <a:t> </a:t>
            </a:r>
            <a:r>
              <a:rPr lang="en-US" b="0" i="0" dirty="0" err="1">
                <a:solidFill>
                  <a:srgbClr val="444444"/>
                </a:solidFill>
                <a:effectLst/>
                <a:latin typeface="Karla"/>
              </a:rPr>
              <a:t>dosa</a:t>
            </a:r>
            <a:r>
              <a:rPr lang="en-US" b="0" i="0" dirty="0">
                <a:solidFill>
                  <a:srgbClr val="444444"/>
                </a:solidFill>
                <a:effectLst/>
                <a:latin typeface="Karla"/>
              </a:rPr>
              <a:t>, </a:t>
            </a:r>
            <a:r>
              <a:rPr lang="en-US" b="0" i="0" dirty="0" err="1">
                <a:solidFill>
                  <a:srgbClr val="444444"/>
                </a:solidFill>
                <a:effectLst/>
                <a:latin typeface="Karla"/>
              </a:rPr>
              <a:t>pengurapan</a:t>
            </a:r>
            <a:r>
              <a:rPr lang="en-US" b="0" i="0" dirty="0">
                <a:solidFill>
                  <a:srgbClr val="444444"/>
                </a:solidFill>
                <a:effectLst/>
                <a:latin typeface="Karla"/>
              </a:rPr>
              <a:t> orang </a:t>
            </a:r>
            <a:r>
              <a:rPr lang="en-US" b="0" i="0" dirty="0" err="1">
                <a:solidFill>
                  <a:srgbClr val="444444"/>
                </a:solidFill>
                <a:effectLst/>
                <a:latin typeface="Karla"/>
              </a:rPr>
              <a:t>sakit</a:t>
            </a:r>
            <a:r>
              <a:rPr lang="en-US" b="0" i="0" dirty="0">
                <a:solidFill>
                  <a:srgbClr val="444444"/>
                </a:solidFill>
                <a:effectLst/>
                <a:latin typeface="Karla"/>
              </a:rPr>
              <a:t>, </a:t>
            </a:r>
            <a:r>
              <a:rPr lang="en-US" b="0" i="0" dirty="0" err="1">
                <a:solidFill>
                  <a:srgbClr val="444444"/>
                </a:solidFill>
                <a:effectLst/>
                <a:latin typeface="Karla"/>
              </a:rPr>
              <a:t>imamat</a:t>
            </a:r>
            <a:r>
              <a:rPr lang="en-US" b="0" i="0" dirty="0">
                <a:solidFill>
                  <a:srgbClr val="444444"/>
                </a:solidFill>
                <a:effectLst/>
                <a:latin typeface="Karla"/>
              </a:rPr>
              <a:t>, dan </a:t>
            </a:r>
            <a:r>
              <a:rPr lang="en-US" b="0" i="0" dirty="0" err="1">
                <a:solidFill>
                  <a:srgbClr val="444444"/>
                </a:solidFill>
                <a:effectLst/>
                <a:latin typeface="Karla"/>
              </a:rPr>
              <a:t>sakramen</a:t>
            </a:r>
            <a:r>
              <a:rPr lang="en-US" b="0" i="0" dirty="0">
                <a:solidFill>
                  <a:srgbClr val="444444"/>
                </a:solidFill>
                <a:effectLst/>
                <a:latin typeface="Karla"/>
              </a:rPr>
              <a:t> </a:t>
            </a:r>
            <a:r>
              <a:rPr lang="en-US" b="0" i="0" dirty="0" err="1">
                <a:solidFill>
                  <a:srgbClr val="444444"/>
                </a:solidFill>
                <a:effectLst/>
                <a:latin typeface="Karla"/>
              </a:rPr>
              <a:t>perkawinan</a:t>
            </a:r>
            <a:r>
              <a:rPr lang="en-US" b="0" i="0" dirty="0">
                <a:solidFill>
                  <a:srgbClr val="444444"/>
                </a:solidFill>
                <a:effectLst/>
                <a:latin typeface="Karla"/>
              </a:rPr>
              <a:t> </a:t>
            </a:r>
            <a:r>
              <a:rPr lang="en-US" b="0" i="0" dirty="0" err="1">
                <a:solidFill>
                  <a:srgbClr val="444444"/>
                </a:solidFill>
                <a:effectLst/>
                <a:latin typeface="Karla"/>
              </a:rPr>
              <a:t>menjadi</a:t>
            </a:r>
            <a:r>
              <a:rPr lang="en-US" b="0" i="0" dirty="0">
                <a:solidFill>
                  <a:srgbClr val="444444"/>
                </a:solidFill>
                <a:effectLst/>
                <a:latin typeface="Karla"/>
              </a:rPr>
              <a:t> </a:t>
            </a:r>
            <a:r>
              <a:rPr lang="en-US" b="0" i="0" dirty="0" err="1">
                <a:solidFill>
                  <a:srgbClr val="444444"/>
                </a:solidFill>
                <a:effectLst/>
                <a:latin typeface="Karla"/>
              </a:rPr>
              <a:t>suatu</a:t>
            </a:r>
            <a:r>
              <a:rPr lang="en-US" b="0" i="0" dirty="0">
                <a:solidFill>
                  <a:srgbClr val="444444"/>
                </a:solidFill>
                <a:effectLst/>
                <a:latin typeface="Karla"/>
              </a:rPr>
              <a:t> </a:t>
            </a:r>
            <a:r>
              <a:rPr lang="en-US" b="0" i="0" dirty="0" err="1">
                <a:solidFill>
                  <a:srgbClr val="444444"/>
                </a:solidFill>
                <a:effectLst/>
                <a:latin typeface="Karla"/>
              </a:rPr>
              <a:t>tanda</a:t>
            </a:r>
            <a:r>
              <a:rPr lang="en-US" b="0" i="0" dirty="0">
                <a:solidFill>
                  <a:srgbClr val="444444"/>
                </a:solidFill>
                <a:effectLst/>
                <a:latin typeface="Karla"/>
              </a:rPr>
              <a:t> yang </a:t>
            </a:r>
            <a:r>
              <a:rPr lang="en-US" b="0" i="0" dirty="0" err="1">
                <a:solidFill>
                  <a:srgbClr val="444444"/>
                </a:solidFill>
                <a:effectLst/>
                <a:latin typeface="Karla"/>
              </a:rPr>
              <a:t>dimulai</a:t>
            </a:r>
            <a:r>
              <a:rPr lang="en-US" b="0" i="0" dirty="0">
                <a:solidFill>
                  <a:srgbClr val="444444"/>
                </a:solidFill>
                <a:effectLst/>
                <a:latin typeface="Karla"/>
              </a:rPr>
              <a:t> </a:t>
            </a:r>
            <a:r>
              <a:rPr lang="en-US" b="0" i="0" dirty="0" err="1">
                <a:solidFill>
                  <a:srgbClr val="444444"/>
                </a:solidFill>
                <a:effectLst/>
                <a:latin typeface="Karla"/>
              </a:rPr>
              <a:t>dari</a:t>
            </a:r>
            <a:r>
              <a:rPr lang="en-US" b="0" i="0" dirty="0">
                <a:solidFill>
                  <a:srgbClr val="444444"/>
                </a:solidFill>
                <a:effectLst/>
                <a:latin typeface="Karla"/>
              </a:rPr>
              <a:t> </a:t>
            </a:r>
            <a:r>
              <a:rPr lang="en-US" b="0" i="0" dirty="0" err="1">
                <a:solidFill>
                  <a:srgbClr val="444444"/>
                </a:solidFill>
                <a:effectLst/>
                <a:latin typeface="Karla"/>
              </a:rPr>
              <a:t>Kristus</a:t>
            </a:r>
            <a:r>
              <a:rPr lang="en-US" b="0" i="0" dirty="0">
                <a:solidFill>
                  <a:srgbClr val="444444"/>
                </a:solidFill>
                <a:effectLst/>
                <a:latin typeface="Karla"/>
              </a:rPr>
              <a:t> </a:t>
            </a:r>
            <a:r>
              <a:rPr lang="en-US" b="0" i="0" dirty="0" err="1">
                <a:solidFill>
                  <a:srgbClr val="444444"/>
                </a:solidFill>
                <a:effectLst/>
                <a:latin typeface="Karla"/>
              </a:rPr>
              <a:t>untuk</a:t>
            </a:r>
            <a:r>
              <a:rPr lang="en-US" b="0" i="0" dirty="0">
                <a:solidFill>
                  <a:srgbClr val="444444"/>
                </a:solidFill>
                <a:effectLst/>
                <a:latin typeface="Karla"/>
              </a:rPr>
              <a:t> </a:t>
            </a:r>
            <a:r>
              <a:rPr lang="en-US" b="0" i="0" dirty="0" err="1">
                <a:solidFill>
                  <a:srgbClr val="444444"/>
                </a:solidFill>
                <a:effectLst/>
                <a:latin typeface="Karla"/>
              </a:rPr>
              <a:t>memberikan</a:t>
            </a:r>
            <a:r>
              <a:rPr lang="en-US" b="0" i="0" dirty="0">
                <a:solidFill>
                  <a:srgbClr val="444444"/>
                </a:solidFill>
                <a:effectLst/>
                <a:latin typeface="Karla"/>
              </a:rPr>
              <a:t> </a:t>
            </a:r>
            <a:r>
              <a:rPr lang="en-US" b="0" i="0" dirty="0" err="1">
                <a:solidFill>
                  <a:srgbClr val="444444"/>
                </a:solidFill>
                <a:effectLst/>
                <a:latin typeface="Karla"/>
              </a:rPr>
              <a:t>rahmat</a:t>
            </a:r>
            <a:r>
              <a:rPr lang="en-US" b="0" i="0" dirty="0">
                <a:solidFill>
                  <a:srgbClr val="444444"/>
                </a:solidFill>
                <a:effectLst/>
                <a:latin typeface="Karla"/>
              </a:rPr>
              <a:t> </a:t>
            </a:r>
            <a:r>
              <a:rPr lang="en-US" b="0" i="0" dirty="0" err="1">
                <a:solidFill>
                  <a:srgbClr val="444444"/>
                </a:solidFill>
                <a:effectLst/>
                <a:latin typeface="Karla"/>
              </a:rPr>
              <a:t>kepada</a:t>
            </a:r>
            <a:r>
              <a:rPr lang="en-US" b="0" i="0" dirty="0">
                <a:solidFill>
                  <a:srgbClr val="444444"/>
                </a:solidFill>
                <a:effectLst/>
                <a:latin typeface="Karla"/>
              </a:rPr>
              <a:t> </a:t>
            </a:r>
            <a:r>
              <a:rPr lang="en-US" b="0" i="0" dirty="0" err="1">
                <a:solidFill>
                  <a:srgbClr val="444444"/>
                </a:solidFill>
                <a:effectLst/>
                <a:latin typeface="Karla"/>
              </a:rPr>
              <a:t>umat</a:t>
            </a:r>
            <a:r>
              <a:rPr lang="en-US" b="0" i="0" dirty="0">
                <a:solidFill>
                  <a:srgbClr val="444444"/>
                </a:solidFill>
                <a:effectLst/>
                <a:latin typeface="Karla"/>
              </a:rPr>
              <a:t>-Nya. </a:t>
            </a:r>
            <a:r>
              <a:rPr lang="en-US" b="0" i="0" dirty="0" err="1">
                <a:solidFill>
                  <a:srgbClr val="444444"/>
                </a:solidFill>
                <a:effectLst/>
                <a:latin typeface="Karla"/>
              </a:rPr>
              <a:t>Dalam</a:t>
            </a:r>
            <a:r>
              <a:rPr lang="en-US" b="0" i="0" dirty="0">
                <a:solidFill>
                  <a:srgbClr val="444444"/>
                </a:solidFill>
                <a:effectLst/>
                <a:latin typeface="Karla"/>
              </a:rPr>
              <a:t> agama Kristen </a:t>
            </a:r>
            <a:r>
              <a:rPr lang="en-US" b="0" i="0" dirty="0" err="1">
                <a:solidFill>
                  <a:srgbClr val="444444"/>
                </a:solidFill>
                <a:effectLst/>
                <a:latin typeface="Karla"/>
              </a:rPr>
              <a:t>Katolik</a:t>
            </a:r>
            <a:r>
              <a:rPr lang="en-US" b="0" i="0" dirty="0">
                <a:solidFill>
                  <a:srgbClr val="444444"/>
                </a:solidFill>
                <a:effectLst/>
                <a:latin typeface="Karla"/>
              </a:rPr>
              <a:t> </a:t>
            </a:r>
            <a:r>
              <a:rPr lang="en-US" b="0" i="0" dirty="0" err="1">
                <a:solidFill>
                  <a:srgbClr val="444444"/>
                </a:solidFill>
                <a:effectLst/>
                <a:latin typeface="Karla"/>
              </a:rPr>
              <a:t>terdapat</a:t>
            </a:r>
            <a:r>
              <a:rPr lang="en-US" b="0" i="0" dirty="0">
                <a:solidFill>
                  <a:srgbClr val="444444"/>
                </a:solidFill>
                <a:effectLst/>
                <a:latin typeface="Karla"/>
              </a:rPr>
              <a:t> </a:t>
            </a:r>
            <a:r>
              <a:rPr lang="en-US" b="0" i="0" dirty="0" err="1">
                <a:solidFill>
                  <a:srgbClr val="444444"/>
                </a:solidFill>
                <a:effectLst/>
                <a:latin typeface="Karla"/>
              </a:rPr>
              <a:t>beberapa</a:t>
            </a:r>
            <a:r>
              <a:rPr lang="en-US" b="0" i="0" dirty="0">
                <a:solidFill>
                  <a:srgbClr val="444444"/>
                </a:solidFill>
                <a:effectLst/>
                <a:latin typeface="Karla"/>
              </a:rPr>
              <a:t> </a:t>
            </a:r>
            <a:r>
              <a:rPr lang="en-US" b="0" i="0" dirty="0" err="1">
                <a:solidFill>
                  <a:srgbClr val="444444"/>
                </a:solidFill>
                <a:effectLst/>
                <a:latin typeface="Karla"/>
              </a:rPr>
              <a:t>hari</a:t>
            </a:r>
            <a:r>
              <a:rPr lang="en-US" b="0" i="0" dirty="0">
                <a:solidFill>
                  <a:srgbClr val="444444"/>
                </a:solidFill>
                <a:effectLst/>
                <a:latin typeface="Karla"/>
              </a:rPr>
              <a:t> </a:t>
            </a:r>
            <a:r>
              <a:rPr lang="en-US" b="0" i="0" dirty="0" err="1">
                <a:solidFill>
                  <a:srgbClr val="444444"/>
                </a:solidFill>
                <a:effectLst/>
                <a:latin typeface="Karla"/>
              </a:rPr>
              <a:t>besar</a:t>
            </a:r>
            <a:r>
              <a:rPr lang="en-US" b="0" i="0" dirty="0">
                <a:solidFill>
                  <a:srgbClr val="444444"/>
                </a:solidFill>
                <a:effectLst/>
                <a:latin typeface="Karla"/>
              </a:rPr>
              <a:t>, </a:t>
            </a:r>
            <a:r>
              <a:rPr lang="en-US" b="0" i="0" dirty="0" err="1">
                <a:solidFill>
                  <a:srgbClr val="444444"/>
                </a:solidFill>
                <a:effectLst/>
                <a:latin typeface="Karla"/>
              </a:rPr>
              <a:t>seperti</a:t>
            </a:r>
            <a:r>
              <a:rPr lang="en-US" b="0" i="0" dirty="0">
                <a:solidFill>
                  <a:srgbClr val="444444"/>
                </a:solidFill>
                <a:effectLst/>
                <a:latin typeface="Karla"/>
              </a:rPr>
              <a:t> natal, </a:t>
            </a:r>
            <a:r>
              <a:rPr lang="en-US" b="0" i="0" dirty="0" err="1">
                <a:solidFill>
                  <a:srgbClr val="444444"/>
                </a:solidFill>
                <a:effectLst/>
                <a:latin typeface="Karla"/>
              </a:rPr>
              <a:t>hari</a:t>
            </a:r>
            <a:r>
              <a:rPr lang="en-US" b="0" i="0" dirty="0">
                <a:solidFill>
                  <a:srgbClr val="444444"/>
                </a:solidFill>
                <a:effectLst/>
                <a:latin typeface="Karla"/>
              </a:rPr>
              <a:t> </a:t>
            </a:r>
            <a:r>
              <a:rPr lang="en-US" b="0" i="0" dirty="0" err="1">
                <a:solidFill>
                  <a:srgbClr val="444444"/>
                </a:solidFill>
                <a:effectLst/>
                <a:latin typeface="Karla"/>
              </a:rPr>
              <a:t>raya</a:t>
            </a:r>
            <a:r>
              <a:rPr lang="en-US" b="0" i="0" dirty="0">
                <a:solidFill>
                  <a:srgbClr val="444444"/>
                </a:solidFill>
                <a:effectLst/>
                <a:latin typeface="Karla"/>
              </a:rPr>
              <a:t> Santa </a:t>
            </a:r>
            <a:r>
              <a:rPr lang="en-US" b="0" i="0" dirty="0" err="1">
                <a:solidFill>
                  <a:srgbClr val="444444"/>
                </a:solidFill>
                <a:effectLst/>
                <a:latin typeface="Karla"/>
              </a:rPr>
              <a:t>Perawan</a:t>
            </a:r>
            <a:r>
              <a:rPr lang="en-US" b="0" i="0" dirty="0">
                <a:solidFill>
                  <a:srgbClr val="444444"/>
                </a:solidFill>
                <a:effectLst/>
                <a:latin typeface="Karla"/>
              </a:rPr>
              <a:t> Maria, </a:t>
            </a:r>
            <a:r>
              <a:rPr lang="en-US" b="0" i="0" dirty="0" err="1">
                <a:solidFill>
                  <a:srgbClr val="444444"/>
                </a:solidFill>
                <a:effectLst/>
                <a:latin typeface="Karla"/>
              </a:rPr>
              <a:t>kenaikan</a:t>
            </a:r>
            <a:r>
              <a:rPr lang="en-US" b="0" i="0" dirty="0">
                <a:solidFill>
                  <a:srgbClr val="444444"/>
                </a:solidFill>
                <a:effectLst/>
                <a:latin typeface="Karla"/>
              </a:rPr>
              <a:t> Isa </a:t>
            </a:r>
            <a:r>
              <a:rPr lang="en-US" b="0" i="0" dirty="0" err="1">
                <a:solidFill>
                  <a:srgbClr val="444444"/>
                </a:solidFill>
                <a:effectLst/>
                <a:latin typeface="Karla"/>
              </a:rPr>
              <a:t>Almasih</a:t>
            </a:r>
            <a:r>
              <a:rPr lang="en-US" b="0" i="0" dirty="0">
                <a:solidFill>
                  <a:srgbClr val="444444"/>
                </a:solidFill>
                <a:effectLst/>
                <a:latin typeface="Karla"/>
              </a:rPr>
              <a:t>, dan </a:t>
            </a:r>
            <a:r>
              <a:rPr lang="en-US" b="0" i="0" dirty="0" err="1">
                <a:solidFill>
                  <a:srgbClr val="444444"/>
                </a:solidFill>
                <a:effectLst/>
                <a:latin typeface="Karla"/>
              </a:rPr>
              <a:t>Trihara</a:t>
            </a:r>
            <a:r>
              <a:rPr lang="en-US" b="0" i="0" dirty="0">
                <a:solidFill>
                  <a:srgbClr val="444444"/>
                </a:solidFill>
                <a:effectLst/>
                <a:latin typeface="Karla"/>
              </a:rPr>
              <a:t> </a:t>
            </a:r>
            <a:r>
              <a:rPr lang="en-US" b="0" i="0" dirty="0" err="1">
                <a:solidFill>
                  <a:srgbClr val="444444"/>
                </a:solidFill>
                <a:effectLst/>
                <a:latin typeface="Karla"/>
              </a:rPr>
              <a:t>Suci</a:t>
            </a:r>
            <a:r>
              <a:rPr lang="en-US" b="0" i="0" dirty="0">
                <a:solidFill>
                  <a:srgbClr val="444444"/>
                </a:solidFill>
                <a:effectLst/>
                <a:latin typeface="Karla"/>
              </a:rPr>
              <a:t> </a:t>
            </a:r>
            <a:r>
              <a:rPr lang="en-US" b="0" i="0" dirty="0" err="1">
                <a:solidFill>
                  <a:srgbClr val="444444"/>
                </a:solidFill>
                <a:effectLst/>
                <a:latin typeface="Karla"/>
              </a:rPr>
              <a:t>Paskah</a:t>
            </a:r>
            <a:r>
              <a:rPr lang="en-US" b="0" i="0" dirty="0">
                <a:solidFill>
                  <a:srgbClr val="444444"/>
                </a:solidFill>
                <a:effectLst/>
                <a:latin typeface="Karla"/>
              </a:rPr>
              <a:t>.</a:t>
            </a:r>
          </a:p>
          <a:p>
            <a:pPr algn="l" fontAlgn="base"/>
            <a:r>
              <a:rPr lang="en-US" b="1" i="0" dirty="0">
                <a:solidFill>
                  <a:srgbClr val="232323"/>
                </a:solidFill>
                <a:effectLst/>
                <a:latin typeface="Vesper Libre"/>
              </a:rPr>
              <a:t>4. Hindu</a:t>
            </a:r>
            <a:endParaRPr lang="en-US" b="0" i="0" dirty="0">
              <a:solidFill>
                <a:srgbClr val="232323"/>
              </a:solidFill>
              <a:effectLst/>
              <a:latin typeface="Vesper Libre"/>
            </a:endParaRPr>
          </a:p>
          <a:p>
            <a:pPr algn="l" fontAlgn="base"/>
            <a:r>
              <a:rPr lang="en-US" b="0" i="0" dirty="0" err="1">
                <a:solidFill>
                  <a:srgbClr val="444444"/>
                </a:solidFill>
                <a:effectLst/>
                <a:latin typeface="Karla"/>
              </a:rPr>
              <a:t>Jaringan</a:t>
            </a:r>
            <a:r>
              <a:rPr lang="en-US" b="0" i="0" dirty="0">
                <a:solidFill>
                  <a:srgbClr val="444444"/>
                </a:solidFill>
                <a:effectLst/>
                <a:latin typeface="Karla"/>
              </a:rPr>
              <a:t> </a:t>
            </a:r>
            <a:r>
              <a:rPr lang="en-US" b="0" i="0" dirty="0" err="1">
                <a:solidFill>
                  <a:srgbClr val="444444"/>
                </a:solidFill>
                <a:effectLst/>
                <a:latin typeface="Karla"/>
              </a:rPr>
              <a:t>perdagangan</a:t>
            </a:r>
            <a:r>
              <a:rPr lang="en-US" b="0" i="0" dirty="0">
                <a:solidFill>
                  <a:srgbClr val="444444"/>
                </a:solidFill>
                <a:effectLst/>
                <a:latin typeface="Karla"/>
              </a:rPr>
              <a:t> yang </a:t>
            </a:r>
            <a:r>
              <a:rPr lang="en-US" b="0" i="0" dirty="0" err="1">
                <a:solidFill>
                  <a:srgbClr val="444444"/>
                </a:solidFill>
                <a:effectLst/>
                <a:latin typeface="Karla"/>
              </a:rPr>
              <a:t>terbentang</a:t>
            </a:r>
            <a:r>
              <a:rPr lang="en-US" b="0" i="0" dirty="0">
                <a:solidFill>
                  <a:srgbClr val="444444"/>
                </a:solidFill>
                <a:effectLst/>
                <a:latin typeface="Karla"/>
              </a:rPr>
              <a:t> </a:t>
            </a:r>
            <a:r>
              <a:rPr lang="en-US" b="0" i="0" dirty="0" err="1">
                <a:solidFill>
                  <a:srgbClr val="444444"/>
                </a:solidFill>
                <a:effectLst/>
                <a:latin typeface="Karla"/>
              </a:rPr>
              <a:t>dari</a:t>
            </a:r>
            <a:r>
              <a:rPr lang="en-US" b="0" i="0" dirty="0">
                <a:solidFill>
                  <a:srgbClr val="444444"/>
                </a:solidFill>
                <a:effectLst/>
                <a:latin typeface="Karla"/>
              </a:rPr>
              <a:t> China </a:t>
            </a:r>
            <a:r>
              <a:rPr lang="en-US" b="0" i="0" dirty="0" err="1">
                <a:solidFill>
                  <a:srgbClr val="444444"/>
                </a:solidFill>
                <a:effectLst/>
                <a:latin typeface="Karla"/>
              </a:rPr>
              <a:t>hingga</a:t>
            </a:r>
            <a:r>
              <a:rPr lang="en-US" b="0" i="0" dirty="0">
                <a:solidFill>
                  <a:srgbClr val="444444"/>
                </a:solidFill>
                <a:effectLst/>
                <a:latin typeface="Karla"/>
              </a:rPr>
              <a:t> India pada </a:t>
            </a:r>
            <a:r>
              <a:rPr lang="en-US" b="0" i="0" dirty="0" err="1">
                <a:solidFill>
                  <a:srgbClr val="444444"/>
                </a:solidFill>
                <a:effectLst/>
                <a:latin typeface="Karla"/>
              </a:rPr>
              <a:t>abad</a:t>
            </a:r>
            <a:r>
              <a:rPr lang="en-US" b="0" i="0" dirty="0">
                <a:solidFill>
                  <a:srgbClr val="444444"/>
                </a:solidFill>
                <a:effectLst/>
                <a:latin typeface="Karla"/>
              </a:rPr>
              <a:t> ke-4 </a:t>
            </a:r>
            <a:r>
              <a:rPr lang="en-US" b="0" i="0" dirty="0" err="1">
                <a:solidFill>
                  <a:srgbClr val="444444"/>
                </a:solidFill>
                <a:effectLst/>
                <a:latin typeface="Karla"/>
              </a:rPr>
              <a:t>menjadi</a:t>
            </a:r>
            <a:r>
              <a:rPr lang="en-US" b="0" i="0" dirty="0">
                <a:solidFill>
                  <a:srgbClr val="444444"/>
                </a:solidFill>
                <a:effectLst/>
                <a:latin typeface="Karla"/>
              </a:rPr>
              <a:t> </a:t>
            </a:r>
            <a:r>
              <a:rPr lang="en-US" b="0" i="0" dirty="0" err="1">
                <a:solidFill>
                  <a:srgbClr val="444444"/>
                </a:solidFill>
                <a:effectLst/>
                <a:latin typeface="Karla"/>
              </a:rPr>
              <a:t>awal</a:t>
            </a:r>
            <a:r>
              <a:rPr lang="en-US" b="0" i="0" dirty="0">
                <a:solidFill>
                  <a:srgbClr val="444444"/>
                </a:solidFill>
                <a:effectLst/>
                <a:latin typeface="Karla"/>
              </a:rPr>
              <a:t> </a:t>
            </a:r>
            <a:r>
              <a:rPr lang="en-US" b="0" i="0" dirty="0" err="1">
                <a:solidFill>
                  <a:srgbClr val="444444"/>
                </a:solidFill>
                <a:effectLst/>
                <a:latin typeface="Karla"/>
              </a:rPr>
              <a:t>kedatangan</a:t>
            </a:r>
            <a:r>
              <a:rPr lang="en-US" b="0" i="0" dirty="0">
                <a:solidFill>
                  <a:srgbClr val="444444"/>
                </a:solidFill>
                <a:effectLst/>
                <a:latin typeface="Karla"/>
              </a:rPr>
              <a:t> agama Hindu </a:t>
            </a:r>
            <a:r>
              <a:rPr lang="en-US" b="0" i="0" dirty="0" err="1">
                <a:solidFill>
                  <a:srgbClr val="444444"/>
                </a:solidFill>
                <a:effectLst/>
                <a:latin typeface="Karla"/>
              </a:rPr>
              <a:t>ke</a:t>
            </a:r>
            <a:r>
              <a:rPr lang="en-US" b="0" i="0" dirty="0">
                <a:solidFill>
                  <a:srgbClr val="444444"/>
                </a:solidFill>
                <a:effectLst/>
                <a:latin typeface="Karla"/>
              </a:rPr>
              <a:t> Indonesia. </a:t>
            </a:r>
            <a:r>
              <a:rPr lang="en-US" b="0" i="0" dirty="0" err="1">
                <a:solidFill>
                  <a:srgbClr val="444444"/>
                </a:solidFill>
                <a:effectLst/>
                <a:latin typeface="Karla"/>
              </a:rPr>
              <a:t>Berdirinya</a:t>
            </a:r>
            <a:r>
              <a:rPr lang="en-US" b="0" i="0" dirty="0">
                <a:solidFill>
                  <a:srgbClr val="444444"/>
                </a:solidFill>
                <a:effectLst/>
                <a:latin typeface="Karla"/>
              </a:rPr>
              <a:t> Kerajaan </a:t>
            </a:r>
            <a:r>
              <a:rPr lang="en-US" b="0" i="0" dirty="0" err="1">
                <a:solidFill>
                  <a:srgbClr val="444444"/>
                </a:solidFill>
                <a:effectLst/>
                <a:latin typeface="Karla"/>
              </a:rPr>
              <a:t>Kutai</a:t>
            </a:r>
            <a:r>
              <a:rPr lang="en-US" b="0" i="0" dirty="0">
                <a:solidFill>
                  <a:srgbClr val="444444"/>
                </a:solidFill>
                <a:effectLst/>
                <a:latin typeface="Karla"/>
              </a:rPr>
              <a:t> dan Kerajaan </a:t>
            </a:r>
            <a:r>
              <a:rPr lang="en-US" b="0" i="0" dirty="0" err="1">
                <a:solidFill>
                  <a:srgbClr val="444444"/>
                </a:solidFill>
                <a:effectLst/>
                <a:latin typeface="Karla"/>
              </a:rPr>
              <a:t>Tarumanegara</a:t>
            </a:r>
            <a:r>
              <a:rPr lang="en-US" b="0" i="0" dirty="0">
                <a:solidFill>
                  <a:srgbClr val="444444"/>
                </a:solidFill>
                <a:effectLst/>
                <a:latin typeface="Karla"/>
              </a:rPr>
              <a:t> </a:t>
            </a:r>
            <a:r>
              <a:rPr lang="en-US" b="0" i="0" dirty="0" err="1">
                <a:solidFill>
                  <a:srgbClr val="444444"/>
                </a:solidFill>
                <a:effectLst/>
                <a:latin typeface="Karla"/>
              </a:rPr>
              <a:t>menjadi</a:t>
            </a:r>
            <a:r>
              <a:rPr lang="en-US" b="0" i="0" dirty="0">
                <a:solidFill>
                  <a:srgbClr val="444444"/>
                </a:solidFill>
                <a:effectLst/>
                <a:latin typeface="Karla"/>
              </a:rPr>
              <a:t> </a:t>
            </a:r>
            <a:r>
              <a:rPr lang="en-US" b="0" i="0" dirty="0" err="1">
                <a:solidFill>
                  <a:srgbClr val="444444"/>
                </a:solidFill>
                <a:effectLst/>
                <a:latin typeface="Karla"/>
              </a:rPr>
              <a:t>kemunculan</a:t>
            </a:r>
            <a:r>
              <a:rPr lang="en-US" b="0" i="0" dirty="0">
                <a:solidFill>
                  <a:srgbClr val="444444"/>
                </a:solidFill>
                <a:effectLst/>
                <a:latin typeface="Karla"/>
              </a:rPr>
              <a:t> agama Hindu </a:t>
            </a:r>
            <a:r>
              <a:rPr lang="en-US" b="0" i="0" dirty="0" err="1">
                <a:solidFill>
                  <a:srgbClr val="444444"/>
                </a:solidFill>
                <a:effectLst/>
                <a:latin typeface="Karla"/>
              </a:rPr>
              <a:t>dengan</a:t>
            </a:r>
            <a:r>
              <a:rPr lang="en-US" b="0" i="0" dirty="0">
                <a:solidFill>
                  <a:srgbClr val="444444"/>
                </a:solidFill>
                <a:effectLst/>
                <a:latin typeface="Karla"/>
              </a:rPr>
              <a:t> </a:t>
            </a:r>
            <a:r>
              <a:rPr lang="en-US" b="0" i="0" dirty="0" err="1">
                <a:solidFill>
                  <a:srgbClr val="444444"/>
                </a:solidFill>
                <a:effectLst/>
                <a:latin typeface="Karla"/>
              </a:rPr>
              <a:t>nilai-nilai</a:t>
            </a:r>
            <a:r>
              <a:rPr lang="en-US" b="0" i="0" dirty="0">
                <a:solidFill>
                  <a:srgbClr val="444444"/>
                </a:solidFill>
                <a:effectLst/>
                <a:latin typeface="Karla"/>
              </a:rPr>
              <a:t> Hindu.</a:t>
            </a:r>
          </a:p>
          <a:p>
            <a:pPr algn="l" fontAlgn="base"/>
            <a:r>
              <a:rPr lang="en-US" b="0" i="0" dirty="0">
                <a:solidFill>
                  <a:srgbClr val="444444"/>
                </a:solidFill>
                <a:effectLst/>
                <a:latin typeface="Karla"/>
              </a:rPr>
              <a:t>Di Indonesia </a:t>
            </a:r>
            <a:r>
              <a:rPr lang="en-US" b="0" i="0" dirty="0" err="1">
                <a:solidFill>
                  <a:srgbClr val="444444"/>
                </a:solidFill>
                <a:effectLst/>
                <a:latin typeface="Karla"/>
              </a:rPr>
              <a:t>sendiri</a:t>
            </a:r>
            <a:r>
              <a:rPr lang="en-US" b="0" i="0" dirty="0">
                <a:solidFill>
                  <a:srgbClr val="444444"/>
                </a:solidFill>
                <a:effectLst/>
                <a:latin typeface="Karla"/>
              </a:rPr>
              <a:t>, </a:t>
            </a:r>
            <a:r>
              <a:rPr lang="en-US" b="0" i="0" dirty="0" err="1">
                <a:solidFill>
                  <a:srgbClr val="444444"/>
                </a:solidFill>
                <a:effectLst/>
                <a:latin typeface="Karla"/>
              </a:rPr>
              <a:t>penganut</a:t>
            </a:r>
            <a:r>
              <a:rPr lang="en-US" b="0" i="0" dirty="0">
                <a:solidFill>
                  <a:srgbClr val="444444"/>
                </a:solidFill>
                <a:effectLst/>
                <a:latin typeface="Karla"/>
              </a:rPr>
              <a:t> agama Hindu </a:t>
            </a:r>
            <a:r>
              <a:rPr lang="en-US" b="0" i="0" dirty="0" err="1">
                <a:solidFill>
                  <a:srgbClr val="444444"/>
                </a:solidFill>
                <a:effectLst/>
                <a:latin typeface="Karla"/>
              </a:rPr>
              <a:t>memiliki</a:t>
            </a:r>
            <a:r>
              <a:rPr lang="en-US" b="0" i="0" dirty="0">
                <a:solidFill>
                  <a:srgbClr val="444444"/>
                </a:solidFill>
                <a:effectLst/>
                <a:latin typeface="Karla"/>
              </a:rPr>
              <a:t> </a:t>
            </a:r>
            <a:r>
              <a:rPr lang="en-US" b="0" i="0" dirty="0" err="1">
                <a:solidFill>
                  <a:srgbClr val="444444"/>
                </a:solidFill>
                <a:effectLst/>
                <a:latin typeface="Karla"/>
              </a:rPr>
              <a:t>persentase</a:t>
            </a:r>
            <a:r>
              <a:rPr lang="en-US" b="0" i="0" dirty="0">
                <a:solidFill>
                  <a:srgbClr val="444444"/>
                </a:solidFill>
                <a:effectLst/>
                <a:latin typeface="Karla"/>
              </a:rPr>
              <a:t> </a:t>
            </a:r>
            <a:r>
              <a:rPr lang="en-US" b="0" i="0" dirty="0" err="1">
                <a:solidFill>
                  <a:srgbClr val="444444"/>
                </a:solidFill>
                <a:effectLst/>
                <a:latin typeface="Karla"/>
              </a:rPr>
              <a:t>sebesar</a:t>
            </a:r>
            <a:r>
              <a:rPr lang="en-US" b="0" i="0" dirty="0">
                <a:solidFill>
                  <a:srgbClr val="444444"/>
                </a:solidFill>
                <a:effectLst/>
                <a:latin typeface="Karla"/>
              </a:rPr>
              <a:t> 1,7% </a:t>
            </a:r>
            <a:r>
              <a:rPr lang="en-US" b="0" i="0" dirty="0" err="1">
                <a:solidFill>
                  <a:srgbClr val="444444"/>
                </a:solidFill>
                <a:effectLst/>
                <a:latin typeface="Karla"/>
              </a:rPr>
              <a:t>atau</a:t>
            </a:r>
            <a:r>
              <a:rPr lang="en-US" b="0" i="0" dirty="0">
                <a:solidFill>
                  <a:srgbClr val="444444"/>
                </a:solidFill>
                <a:effectLst/>
                <a:latin typeface="Karla"/>
              </a:rPr>
              <a:t> </a:t>
            </a:r>
            <a:r>
              <a:rPr lang="en-US" b="0" i="0" dirty="0" err="1">
                <a:solidFill>
                  <a:srgbClr val="444444"/>
                </a:solidFill>
                <a:effectLst/>
                <a:latin typeface="Karla"/>
              </a:rPr>
              <a:t>sekitar</a:t>
            </a:r>
            <a:r>
              <a:rPr lang="en-US" b="0" i="0" dirty="0">
                <a:solidFill>
                  <a:srgbClr val="444444"/>
                </a:solidFill>
                <a:effectLst/>
                <a:latin typeface="Karla"/>
              </a:rPr>
              <a:t> 4 </a:t>
            </a:r>
            <a:r>
              <a:rPr lang="en-US" b="0" i="0" dirty="0" err="1">
                <a:solidFill>
                  <a:srgbClr val="444444"/>
                </a:solidFill>
                <a:effectLst/>
                <a:latin typeface="Karla"/>
              </a:rPr>
              <a:t>juta</a:t>
            </a:r>
            <a:r>
              <a:rPr lang="en-US" b="0" i="0" dirty="0">
                <a:solidFill>
                  <a:srgbClr val="444444"/>
                </a:solidFill>
                <a:effectLst/>
                <a:latin typeface="Karla"/>
              </a:rPr>
              <a:t> orang. </a:t>
            </a:r>
            <a:r>
              <a:rPr lang="en-US" b="0" i="0" dirty="0" err="1">
                <a:solidFill>
                  <a:srgbClr val="444444"/>
                </a:solidFill>
                <a:effectLst/>
                <a:latin typeface="Karla"/>
              </a:rPr>
              <a:t>Jumlah</a:t>
            </a:r>
            <a:r>
              <a:rPr lang="en-US" b="0" i="0" dirty="0">
                <a:solidFill>
                  <a:srgbClr val="444444"/>
                </a:solidFill>
                <a:effectLst/>
                <a:latin typeface="Karla"/>
              </a:rPr>
              <a:t> </a:t>
            </a:r>
            <a:r>
              <a:rPr lang="en-US" b="0" i="0" dirty="0" err="1">
                <a:solidFill>
                  <a:srgbClr val="444444"/>
                </a:solidFill>
                <a:effectLst/>
                <a:latin typeface="Karla"/>
              </a:rPr>
              <a:t>tersebut</a:t>
            </a:r>
            <a:r>
              <a:rPr lang="en-US" b="0" i="0" dirty="0">
                <a:solidFill>
                  <a:srgbClr val="444444"/>
                </a:solidFill>
                <a:effectLst/>
                <a:latin typeface="Karla"/>
              </a:rPr>
              <a:t> </a:t>
            </a:r>
            <a:r>
              <a:rPr lang="en-US" b="0" i="0" dirty="0" err="1">
                <a:solidFill>
                  <a:srgbClr val="444444"/>
                </a:solidFill>
                <a:effectLst/>
                <a:latin typeface="Karla"/>
              </a:rPr>
              <a:t>menjadikan</a:t>
            </a:r>
            <a:r>
              <a:rPr lang="en-US" b="0" i="0" dirty="0">
                <a:solidFill>
                  <a:srgbClr val="444444"/>
                </a:solidFill>
                <a:effectLst/>
                <a:latin typeface="Karla"/>
              </a:rPr>
              <a:t> agama Hindu </a:t>
            </a:r>
            <a:r>
              <a:rPr lang="en-US" b="0" i="0" dirty="0" err="1">
                <a:solidFill>
                  <a:srgbClr val="444444"/>
                </a:solidFill>
                <a:effectLst/>
                <a:latin typeface="Karla"/>
              </a:rPr>
              <a:t>sebagai</a:t>
            </a:r>
            <a:r>
              <a:rPr lang="en-US" b="0" i="0" dirty="0">
                <a:solidFill>
                  <a:srgbClr val="444444"/>
                </a:solidFill>
                <a:effectLst/>
                <a:latin typeface="Karla"/>
              </a:rPr>
              <a:t> agama </a:t>
            </a:r>
            <a:r>
              <a:rPr lang="en-US" b="0" i="0" dirty="0" err="1">
                <a:solidFill>
                  <a:srgbClr val="444444"/>
                </a:solidFill>
                <a:effectLst/>
                <a:latin typeface="Karla"/>
              </a:rPr>
              <a:t>keempat</a:t>
            </a:r>
            <a:r>
              <a:rPr lang="en-US" b="0" i="0" dirty="0">
                <a:solidFill>
                  <a:srgbClr val="444444"/>
                </a:solidFill>
                <a:effectLst/>
                <a:latin typeface="Karla"/>
              </a:rPr>
              <a:t> </a:t>
            </a:r>
            <a:r>
              <a:rPr lang="en-US" b="0" i="0" dirty="0" err="1">
                <a:solidFill>
                  <a:srgbClr val="444444"/>
                </a:solidFill>
                <a:effectLst/>
                <a:latin typeface="Karla"/>
              </a:rPr>
              <a:t>terbesar</a:t>
            </a:r>
            <a:r>
              <a:rPr lang="en-US" b="0" i="0" dirty="0">
                <a:solidFill>
                  <a:srgbClr val="444444"/>
                </a:solidFill>
                <a:effectLst/>
                <a:latin typeface="Karla"/>
              </a:rPr>
              <a:t> di Indonesia.</a:t>
            </a:r>
          </a:p>
          <a:p>
            <a:pPr algn="l" fontAlgn="base"/>
            <a:r>
              <a:rPr lang="en-US" b="0" i="0" dirty="0">
                <a:solidFill>
                  <a:srgbClr val="444444"/>
                </a:solidFill>
                <a:effectLst/>
                <a:latin typeface="Karla"/>
              </a:rPr>
              <a:t>Kitab </a:t>
            </a:r>
            <a:r>
              <a:rPr lang="en-US" b="0" i="0" dirty="0" err="1">
                <a:solidFill>
                  <a:srgbClr val="444444"/>
                </a:solidFill>
                <a:effectLst/>
                <a:latin typeface="Karla"/>
              </a:rPr>
              <a:t>Weda</a:t>
            </a:r>
            <a:r>
              <a:rPr lang="en-US" b="0" i="0" dirty="0">
                <a:solidFill>
                  <a:srgbClr val="444444"/>
                </a:solidFill>
                <a:effectLst/>
                <a:latin typeface="Karla"/>
              </a:rPr>
              <a:t> </a:t>
            </a:r>
            <a:r>
              <a:rPr lang="en-US" b="0" i="0" dirty="0" err="1">
                <a:solidFill>
                  <a:srgbClr val="444444"/>
                </a:solidFill>
                <a:effectLst/>
                <a:latin typeface="Karla"/>
              </a:rPr>
              <a:t>atau</a:t>
            </a:r>
            <a:r>
              <a:rPr lang="en-US" b="0" i="0" dirty="0">
                <a:solidFill>
                  <a:srgbClr val="444444"/>
                </a:solidFill>
                <a:effectLst/>
                <a:latin typeface="Karla"/>
              </a:rPr>
              <a:t> Veda </a:t>
            </a:r>
            <a:r>
              <a:rPr lang="en-US" b="0" i="0" dirty="0" err="1">
                <a:solidFill>
                  <a:srgbClr val="444444"/>
                </a:solidFill>
                <a:effectLst/>
                <a:latin typeface="Karla"/>
              </a:rPr>
              <a:t>menjadi</a:t>
            </a:r>
            <a:r>
              <a:rPr lang="en-US" b="0" i="0" dirty="0">
                <a:solidFill>
                  <a:srgbClr val="444444"/>
                </a:solidFill>
                <a:effectLst/>
                <a:latin typeface="Karla"/>
              </a:rPr>
              <a:t> kitab </a:t>
            </a:r>
            <a:r>
              <a:rPr lang="en-US" b="0" i="0" dirty="0" err="1">
                <a:solidFill>
                  <a:srgbClr val="444444"/>
                </a:solidFill>
                <a:effectLst/>
                <a:latin typeface="Karla"/>
              </a:rPr>
              <a:t>suci</a:t>
            </a:r>
            <a:r>
              <a:rPr lang="en-US" b="0" i="0" dirty="0">
                <a:solidFill>
                  <a:srgbClr val="444444"/>
                </a:solidFill>
                <a:effectLst/>
                <a:latin typeface="Karla"/>
              </a:rPr>
              <a:t> </a:t>
            </a:r>
            <a:r>
              <a:rPr lang="en-US" b="0" i="0" dirty="0" err="1">
                <a:solidFill>
                  <a:srgbClr val="444444"/>
                </a:solidFill>
                <a:effectLst/>
                <a:latin typeface="Karla"/>
              </a:rPr>
              <a:t>bagi</a:t>
            </a:r>
            <a:r>
              <a:rPr lang="en-US" b="0" i="0" dirty="0">
                <a:solidFill>
                  <a:srgbClr val="444444"/>
                </a:solidFill>
                <a:effectLst/>
                <a:latin typeface="Karla"/>
              </a:rPr>
              <a:t> para </a:t>
            </a:r>
            <a:r>
              <a:rPr lang="en-US" b="0" i="0" dirty="0" err="1">
                <a:solidFill>
                  <a:srgbClr val="444444"/>
                </a:solidFill>
                <a:effectLst/>
                <a:latin typeface="Karla"/>
              </a:rPr>
              <a:t>pemeluk</a:t>
            </a:r>
            <a:r>
              <a:rPr lang="en-US" b="0" i="0" dirty="0">
                <a:solidFill>
                  <a:srgbClr val="444444"/>
                </a:solidFill>
                <a:effectLst/>
                <a:latin typeface="Karla"/>
              </a:rPr>
              <a:t> agama Hindu. Nama kitab </a:t>
            </a:r>
            <a:r>
              <a:rPr lang="en-US" b="0" i="0" dirty="0" err="1">
                <a:solidFill>
                  <a:srgbClr val="444444"/>
                </a:solidFill>
                <a:effectLst/>
                <a:latin typeface="Karla"/>
              </a:rPr>
              <a:t>Weda</a:t>
            </a:r>
            <a:r>
              <a:rPr lang="en-US" b="0" i="0" dirty="0">
                <a:solidFill>
                  <a:srgbClr val="444444"/>
                </a:solidFill>
                <a:effectLst/>
                <a:latin typeface="Karla"/>
              </a:rPr>
              <a:t> yang </a:t>
            </a:r>
            <a:r>
              <a:rPr lang="en-US" b="0" i="0" dirty="0" err="1">
                <a:solidFill>
                  <a:srgbClr val="444444"/>
                </a:solidFill>
                <a:effectLst/>
                <a:latin typeface="Karla"/>
              </a:rPr>
              <a:t>berasal</a:t>
            </a:r>
            <a:r>
              <a:rPr lang="en-US" b="0" i="0" dirty="0">
                <a:solidFill>
                  <a:srgbClr val="444444"/>
                </a:solidFill>
                <a:effectLst/>
                <a:latin typeface="Karla"/>
              </a:rPr>
              <a:t> </a:t>
            </a:r>
            <a:r>
              <a:rPr lang="en-US" b="0" i="0" dirty="0" err="1">
                <a:solidFill>
                  <a:srgbClr val="444444"/>
                </a:solidFill>
                <a:effectLst/>
                <a:latin typeface="Karla"/>
              </a:rPr>
              <a:t>dari</a:t>
            </a:r>
            <a:r>
              <a:rPr lang="en-US" b="0" i="0" dirty="0">
                <a:solidFill>
                  <a:srgbClr val="444444"/>
                </a:solidFill>
                <a:effectLst/>
                <a:latin typeface="Karla"/>
              </a:rPr>
              <a:t> </a:t>
            </a:r>
            <a:r>
              <a:rPr lang="en-US" b="0" i="0" dirty="0" err="1">
                <a:solidFill>
                  <a:srgbClr val="444444"/>
                </a:solidFill>
                <a:effectLst/>
                <a:latin typeface="Karla"/>
              </a:rPr>
              <a:t>bahasa</a:t>
            </a:r>
            <a:r>
              <a:rPr lang="en-US" b="0" i="0" dirty="0">
                <a:solidFill>
                  <a:srgbClr val="444444"/>
                </a:solidFill>
                <a:effectLst/>
                <a:latin typeface="Karla"/>
              </a:rPr>
              <a:t> </a:t>
            </a:r>
            <a:r>
              <a:rPr lang="en-US" b="0" i="0" dirty="0" err="1">
                <a:solidFill>
                  <a:srgbClr val="444444"/>
                </a:solidFill>
                <a:effectLst/>
                <a:latin typeface="Karla"/>
              </a:rPr>
              <a:t>Sansekerta</a:t>
            </a:r>
            <a:r>
              <a:rPr lang="en-US" b="0" i="0" dirty="0">
                <a:solidFill>
                  <a:srgbClr val="444444"/>
                </a:solidFill>
                <a:effectLst/>
                <a:latin typeface="Karla"/>
              </a:rPr>
              <a:t> </a:t>
            </a:r>
            <a:r>
              <a:rPr lang="en-US" b="0" i="0" dirty="0" err="1">
                <a:solidFill>
                  <a:srgbClr val="444444"/>
                </a:solidFill>
                <a:effectLst/>
                <a:latin typeface="Karla"/>
              </a:rPr>
              <a:t>berarti</a:t>
            </a:r>
            <a:r>
              <a:rPr lang="en-US" b="0" i="0" dirty="0">
                <a:solidFill>
                  <a:srgbClr val="444444"/>
                </a:solidFill>
                <a:effectLst/>
                <a:latin typeface="Karla"/>
              </a:rPr>
              <a:t> </a:t>
            </a:r>
            <a:r>
              <a:rPr lang="en-US" b="0" i="0" dirty="0" err="1">
                <a:solidFill>
                  <a:srgbClr val="444444"/>
                </a:solidFill>
                <a:effectLst/>
                <a:latin typeface="Karla"/>
              </a:rPr>
              <a:t>pengetahuan</a:t>
            </a:r>
            <a:r>
              <a:rPr lang="en-US" b="0" i="0" dirty="0">
                <a:solidFill>
                  <a:srgbClr val="444444"/>
                </a:solidFill>
                <a:effectLst/>
                <a:latin typeface="Karla"/>
              </a:rPr>
              <a:t> </a:t>
            </a:r>
            <a:r>
              <a:rPr lang="en-US" b="0" i="0" dirty="0" err="1">
                <a:solidFill>
                  <a:srgbClr val="444444"/>
                </a:solidFill>
                <a:effectLst/>
                <a:latin typeface="Karla"/>
              </a:rPr>
              <a:t>atau</a:t>
            </a:r>
            <a:r>
              <a:rPr lang="en-US" b="0" i="0" dirty="0">
                <a:solidFill>
                  <a:srgbClr val="444444"/>
                </a:solidFill>
                <a:effectLst/>
                <a:latin typeface="Karla"/>
              </a:rPr>
              <a:t> </a:t>
            </a:r>
            <a:r>
              <a:rPr lang="en-US" b="0" i="0" dirty="0" err="1">
                <a:solidFill>
                  <a:srgbClr val="444444"/>
                </a:solidFill>
                <a:effectLst/>
                <a:latin typeface="Karla"/>
              </a:rPr>
              <a:t>mengetahui</a:t>
            </a:r>
            <a:r>
              <a:rPr lang="en-US" b="0" i="0" dirty="0">
                <a:solidFill>
                  <a:srgbClr val="444444"/>
                </a:solidFill>
                <a:effectLst/>
                <a:latin typeface="Karla"/>
              </a:rPr>
              <a:t>.</a:t>
            </a:r>
          </a:p>
          <a:p>
            <a:pPr algn="l" fontAlgn="base"/>
            <a:endParaRPr lang="en-US" dirty="0"/>
          </a:p>
        </p:txBody>
      </p:sp>
      <p:cxnSp>
        <p:nvCxnSpPr>
          <p:cNvPr id="6" name="Connector: Elbow 5">
            <a:extLst>
              <a:ext uri="{FF2B5EF4-FFF2-40B4-BE49-F238E27FC236}">
                <a16:creationId xmlns:a16="http://schemas.microsoft.com/office/drawing/2014/main" id="{A87072FB-987C-46A2-A4A7-055C0740604A}"/>
              </a:ext>
            </a:extLst>
          </p:cNvPr>
          <p:cNvCxnSpPr>
            <a:cxnSpLocks/>
          </p:cNvCxnSpPr>
          <p:nvPr/>
        </p:nvCxnSpPr>
        <p:spPr>
          <a:xfrm rot="16200000" flipV="1">
            <a:off x="-1303867" y="2633135"/>
            <a:ext cx="6917267" cy="1955800"/>
          </a:xfrm>
          <a:prstGeom prst="bentConnector3">
            <a:avLst>
              <a:gd name="adj1" fmla="val 50000"/>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8E61EB69-B93C-4759-8A21-D29C4E30AA55}"/>
              </a:ext>
            </a:extLst>
          </p:cNvPr>
          <p:cNvCxnSpPr>
            <a:cxnSpLocks/>
          </p:cNvCxnSpPr>
          <p:nvPr/>
        </p:nvCxnSpPr>
        <p:spPr>
          <a:xfrm rot="16200000" flipH="1">
            <a:off x="7260166" y="2027765"/>
            <a:ext cx="6858001" cy="2802467"/>
          </a:xfrm>
          <a:prstGeom prst="bentConnector3">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Flowchart: Magnetic Disk 12">
            <a:extLst>
              <a:ext uri="{FF2B5EF4-FFF2-40B4-BE49-F238E27FC236}">
                <a16:creationId xmlns:a16="http://schemas.microsoft.com/office/drawing/2014/main" id="{E8FF3DCB-15B3-428E-A25A-D2D528C41A12}"/>
              </a:ext>
            </a:extLst>
          </p:cNvPr>
          <p:cNvSpPr/>
          <p:nvPr/>
        </p:nvSpPr>
        <p:spPr>
          <a:xfrm>
            <a:off x="0" y="62453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Magnetic Disk 13">
            <a:extLst>
              <a:ext uri="{FF2B5EF4-FFF2-40B4-BE49-F238E27FC236}">
                <a16:creationId xmlns:a16="http://schemas.microsoft.com/office/drawing/2014/main" id="{29030074-75C5-4B10-891F-C4BAA29D116D}"/>
              </a:ext>
            </a:extLst>
          </p:cNvPr>
          <p:cNvSpPr/>
          <p:nvPr/>
        </p:nvSpPr>
        <p:spPr>
          <a:xfrm>
            <a:off x="1032933" y="62453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lowchart: Magnetic Disk 14">
            <a:extLst>
              <a:ext uri="{FF2B5EF4-FFF2-40B4-BE49-F238E27FC236}">
                <a16:creationId xmlns:a16="http://schemas.microsoft.com/office/drawing/2014/main" id="{CEAC9CA8-6EEA-401F-A95B-7C6C29931437}"/>
              </a:ext>
            </a:extLst>
          </p:cNvPr>
          <p:cNvSpPr/>
          <p:nvPr/>
        </p:nvSpPr>
        <p:spPr>
          <a:xfrm>
            <a:off x="2065868" y="6245351"/>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Magnetic Disk 15">
            <a:extLst>
              <a:ext uri="{FF2B5EF4-FFF2-40B4-BE49-F238E27FC236}">
                <a16:creationId xmlns:a16="http://schemas.microsoft.com/office/drawing/2014/main" id="{B60FCCCB-E51F-448D-8006-8AF5F266AF54}"/>
              </a:ext>
            </a:extLst>
          </p:cNvPr>
          <p:cNvSpPr/>
          <p:nvPr/>
        </p:nvSpPr>
        <p:spPr>
          <a:xfrm>
            <a:off x="1566333" y="57881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Magnetic Disk 16">
            <a:extLst>
              <a:ext uri="{FF2B5EF4-FFF2-40B4-BE49-F238E27FC236}">
                <a16:creationId xmlns:a16="http://schemas.microsoft.com/office/drawing/2014/main" id="{561B7E36-A500-4297-95BC-5E3F8B7420A9}"/>
              </a:ext>
            </a:extLst>
          </p:cNvPr>
          <p:cNvSpPr/>
          <p:nvPr/>
        </p:nvSpPr>
        <p:spPr>
          <a:xfrm>
            <a:off x="457200" y="5788152"/>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Magnetic Disk 17">
            <a:extLst>
              <a:ext uri="{FF2B5EF4-FFF2-40B4-BE49-F238E27FC236}">
                <a16:creationId xmlns:a16="http://schemas.microsoft.com/office/drawing/2014/main" id="{E27D7CE0-C7F0-4CD5-8CAB-AE38EAF85551}"/>
              </a:ext>
            </a:extLst>
          </p:cNvPr>
          <p:cNvSpPr/>
          <p:nvPr/>
        </p:nvSpPr>
        <p:spPr>
          <a:xfrm>
            <a:off x="977900" y="52716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Magnetic Disk 18">
            <a:extLst>
              <a:ext uri="{FF2B5EF4-FFF2-40B4-BE49-F238E27FC236}">
                <a16:creationId xmlns:a16="http://schemas.microsoft.com/office/drawing/2014/main" id="{36AA5304-D8F7-4590-BE70-E0E711C4FD57}"/>
              </a:ext>
            </a:extLst>
          </p:cNvPr>
          <p:cNvSpPr/>
          <p:nvPr/>
        </p:nvSpPr>
        <p:spPr>
          <a:xfrm>
            <a:off x="459318" y="48144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Magnetic Disk 19">
            <a:extLst>
              <a:ext uri="{FF2B5EF4-FFF2-40B4-BE49-F238E27FC236}">
                <a16:creationId xmlns:a16="http://schemas.microsoft.com/office/drawing/2014/main" id="{7AEE79AC-3C09-45AD-BEF3-A6285D973CB6}"/>
              </a:ext>
            </a:extLst>
          </p:cNvPr>
          <p:cNvSpPr/>
          <p:nvPr/>
        </p:nvSpPr>
        <p:spPr>
          <a:xfrm>
            <a:off x="1483783" y="4814484"/>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Magnetic Disk 20">
            <a:extLst>
              <a:ext uri="{FF2B5EF4-FFF2-40B4-BE49-F238E27FC236}">
                <a16:creationId xmlns:a16="http://schemas.microsoft.com/office/drawing/2014/main" id="{56771FA2-D4A3-4DA5-88A5-9FA60CD30FA2}"/>
              </a:ext>
            </a:extLst>
          </p:cNvPr>
          <p:cNvSpPr/>
          <p:nvPr/>
        </p:nvSpPr>
        <p:spPr>
          <a:xfrm>
            <a:off x="9287933" y="6245351"/>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Magnetic Disk 21">
            <a:extLst>
              <a:ext uri="{FF2B5EF4-FFF2-40B4-BE49-F238E27FC236}">
                <a16:creationId xmlns:a16="http://schemas.microsoft.com/office/drawing/2014/main" id="{DBFB92F6-7877-4DE1-9EC6-69A95E6CB5B0}"/>
              </a:ext>
            </a:extLst>
          </p:cNvPr>
          <p:cNvSpPr/>
          <p:nvPr/>
        </p:nvSpPr>
        <p:spPr>
          <a:xfrm>
            <a:off x="10367433" y="5998296"/>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lowchart: Magnetic Disk 22">
            <a:extLst>
              <a:ext uri="{FF2B5EF4-FFF2-40B4-BE49-F238E27FC236}">
                <a16:creationId xmlns:a16="http://schemas.microsoft.com/office/drawing/2014/main" id="{2626F019-D87B-41A3-A6F5-FF2C8DE31949}"/>
              </a:ext>
            </a:extLst>
          </p:cNvPr>
          <p:cNvSpPr/>
          <p:nvPr/>
        </p:nvSpPr>
        <p:spPr>
          <a:xfrm>
            <a:off x="11258550" y="6304620"/>
            <a:ext cx="914400" cy="612648"/>
          </a:xfrm>
          <a:prstGeom prst="flowChartMagneticDisk">
            <a:avLst/>
          </a:prstGeom>
          <a:solidFill>
            <a:schemeClr val="accent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9467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TotalTime>
  <Words>1901</Words>
  <Application>Microsoft Office PowerPoint</Application>
  <PresentationFormat>Layar Lebar</PresentationFormat>
  <Paragraphs>67</Paragraphs>
  <Slides>20</Slides>
  <Notes>0</Notes>
  <HiddenSlides>0</HiddenSlides>
  <MMClips>0</MMClips>
  <ScaleCrop>false</ScaleCrop>
  <HeadingPairs>
    <vt:vector size="4" baseType="variant">
      <vt:variant>
        <vt:lpstr>Tema</vt:lpstr>
      </vt:variant>
      <vt:variant>
        <vt:i4>1</vt:i4>
      </vt:variant>
      <vt:variant>
        <vt:lpstr>Judul Slide</vt:lpstr>
      </vt:variant>
      <vt:variant>
        <vt:i4>20</vt:i4>
      </vt:variant>
    </vt:vector>
  </HeadingPairs>
  <TitlesOfParts>
    <vt:vector size="21" baseType="lpstr">
      <vt:lpstr>Office Theme</vt:lpstr>
      <vt:lpstr>“AGAMA”</vt:lpstr>
      <vt:lpstr>KATA PENGNTAR</vt:lpstr>
      <vt:lpstr>10 agama terbesar dalam jumlah pemeluknya</vt:lpstr>
      <vt:lpstr>Presentasi PowerPoint</vt:lpstr>
      <vt:lpstr>Presentasi PowerPoint</vt:lpstr>
      <vt:lpstr>Mengenal agama yang yang diakui di indonesia</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lpstr>Presentasi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“AGAMA”</dc:title>
  <dc:creator>khikhi Ramadhan</dc:creator>
  <cp:lastModifiedBy>leiseptian549@gmail.com</cp:lastModifiedBy>
  <cp:revision>3</cp:revision>
  <dcterms:created xsi:type="dcterms:W3CDTF">2022-09-16T17:59:50Z</dcterms:created>
  <dcterms:modified xsi:type="dcterms:W3CDTF">2022-09-17T06:25:19Z</dcterms:modified>
</cp:coreProperties>
</file>