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6447-1ABC-4171-AEF1-D82044EC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39D6E-2CD8-41E4-BDE1-60047DE05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AEC0E-8D91-479F-9FBF-8F8A51A7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A4C-16CC-4942-8593-2717B0C7FFC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37020-6A5A-4851-8995-2FC2B689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6F0C6-784C-46C4-B653-E7DD0A2B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21B-C405-470A-863C-11EDA6B0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8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4DA3A-24AA-4EC0-9099-42E24034E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83C8E-4A6C-4FE2-B164-46DCECA98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6547B-2D9C-48F6-A217-73F0486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A4C-16CC-4942-8593-2717B0C7FFC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145E-9EB0-4336-96A7-5DEEE393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A71D-E989-4FDE-AE01-7E200E65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21B-C405-470A-863C-11EDA6B0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1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8172-A0A9-44DC-8403-E512E527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743E8-A8CA-43AB-9B4C-131BB405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64FC5-B5F9-4CFC-8FCE-8A920906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A4C-16CC-4942-8593-2717B0C7FFC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E8B7-824F-4513-9B90-18658BD2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0F573-E240-4F0A-BD1A-9D605D2D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21B-C405-470A-863C-11EDA6B0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1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F739-CCBE-4435-9C02-0B69D622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A7FEF-1B31-4E3B-B23D-9B7C263AF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C9B58-4597-4C51-B357-2B00B8488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C1018-A4F6-41E3-9F0C-BA36DFB5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CA4C-16CC-4942-8593-2717B0C7FFC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13B2E-E1CD-43AB-8806-F647F8D8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EA246-B7EF-4DDF-BCA2-168AF4C9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7221B-C405-470A-863C-11EDA6B0E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2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2343</Words>
  <Application>Microsoft Office PowerPoint</Application>
  <PresentationFormat>Widescreen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   KATA PENGANTAR </vt:lpstr>
      <vt:lpstr>BAB I Pendahuluan </vt:lpstr>
      <vt:lpstr>   Rumusan Masalah </vt:lpstr>
      <vt:lpstr>   Tujuan  </vt:lpstr>
      <vt:lpstr>BAB II Pembahasan </vt:lpstr>
      <vt:lpstr>  Faktor Pembentuk Identitas Nasional </vt:lpstr>
      <vt:lpstr>  Sifat Identitas Nasional Identitas nasional  </vt:lpstr>
      <vt:lpstr>   Hubungan Antara Identitas Nasional Dengan Karakter Bangsa  </vt:lpstr>
      <vt:lpstr>PowerPoint Presentation</vt:lpstr>
      <vt:lpstr> Proses Berbangsa dan Bernegara Sebagai Identitas Nasional </vt:lpstr>
      <vt:lpstr>   Pengertian Negara menurut para ahli:  </vt:lpstr>
      <vt:lpstr>Hakikat Negara  </vt:lpstr>
      <vt:lpstr>PowerPoint Presentation</vt:lpstr>
      <vt:lpstr>PowerPoint Presentation</vt:lpstr>
      <vt:lpstr>Cita- Cita, Tujuan dan Visi Negara Indonesia  </vt:lpstr>
      <vt:lpstr>PowerPoint Presentation</vt:lpstr>
      <vt:lpstr>Sejarah Proses Berbangsa dan bernegara  </vt:lpstr>
      <vt:lpstr>Proses berbangsa dan bernegara pada masa sekarang  </vt:lpstr>
      <vt:lpstr>Proses Terbentuknya Bangsa dan Negara Indonesia  </vt:lpstr>
      <vt:lpstr>2.      Peristiwa proses bernegara  </vt:lpstr>
      <vt:lpstr>Pengertian Politik Identitas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</cp:revision>
  <dcterms:created xsi:type="dcterms:W3CDTF">2022-09-11T14:14:43Z</dcterms:created>
  <dcterms:modified xsi:type="dcterms:W3CDTF">2022-09-12T04:09:39Z</dcterms:modified>
</cp:coreProperties>
</file>