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898-6A8C-4FE4-9AE8-9351F26E6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FF0AA-B0AE-4A20-A46B-DD4B89FE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D809-D1AB-4FFF-9F9B-809B3423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9EE8-CF4D-4B68-925C-3F8AF53A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C9D8-93AC-4C14-95CB-CCCF79F9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6447-1ABC-4171-AEF1-D82044EC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39D6E-2CD8-41E4-BDE1-60047DE0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EC0E-8D91-479F-9FBF-8F8A51A7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7020-6A5A-4851-8995-2FC2B689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F0C6-784C-46C4-B653-E7DD0A2B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4DA3A-24AA-4EC0-9099-42E24034E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83C8E-4A6C-4FE2-B164-46DCECA98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6547B-2D9C-48F6-A217-73F0486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145E-9EB0-4336-96A7-5DEEE393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A71D-E989-4FDE-AE01-7E200E65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FDCA-8A02-45CC-86E0-D985B056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6EE7-3C46-454F-B994-1037354E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68D6-CCD0-48A6-A5FC-A31E0668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AA24-A276-4C6B-9369-8386A56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D198-CBB5-42D5-8081-39B796C0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8172-A0A9-44DC-8403-E512E527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43E8-A8CA-43AB-9B4C-131BB405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4FC5-B5F9-4CFC-8FCE-8A920906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E8B7-824F-4513-9B90-18658BD2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F573-E240-4F0A-BD1A-9D605D2D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623A-F6C7-44A9-8939-DD2914DC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151F-49F6-413B-A545-45EDCDEB0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12FD8-F9EB-4133-A250-77FD60C24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1FCB8-62B3-4D64-A894-00D6F309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22248-979D-46F2-9483-DC269264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3C993-599A-4D65-BE4A-EC081A67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1A85-0846-4220-B8B7-029A6EF9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12EC-3909-4132-AB67-949E23385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3F56F-5C45-4BFF-BBF5-3D9EEA73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2B781-239A-48EE-A2DC-557F11FD6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0EA8F-FD08-457B-87BD-1DD885AF0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7322D-71DF-4F24-9AA4-487EDAC0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BA922-8998-46C9-A800-84FCCD62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AB8D8-3BE7-46C3-95F0-26EEB42C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8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8085-4231-46B7-8254-8561A73F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765B-860A-4357-9E4A-75112A0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FEC9B-2B12-4AF0-AE06-946A3947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A8A59-1CE0-407D-9E7C-05CAADBD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0E296-59EF-40E0-9EFD-332D31DA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0BFBF-1F1B-46A2-BAB2-98716913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65A-73A7-4E1C-B736-8D3BB7C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56E3-A8EA-4216-A0F5-1A8FF73C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C41D-BD08-4516-955D-AB940BC5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DD6-3875-4B84-8FAC-B0B4E0689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628EF-2B51-48BF-A554-7CF8B897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02C92-3ACE-4580-8611-7B8025E0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6AB84-BE23-4FF8-A10E-ADC2D819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F739-CCBE-4435-9C02-0B69D622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A7FEF-1B31-4E3B-B23D-9B7C263AF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C9B58-4597-4C51-B357-2B00B8488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C1018-A4F6-41E3-9F0C-BA36DFB5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13B2E-E1CD-43AB-8806-F647F8D8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EA246-B7EF-4DDF-BCA2-168AF4C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A090F-BD8E-4515-AC27-288F6A86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A6F6-1764-4626-8C0F-BE317C2A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7AAA-1018-42A1-B5F3-C023679AF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A3F3-4F8C-40A0-8572-C044A54A7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EED3-7815-4DB0-826C-10AE8EAB4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3AC081C-519E-4553-93EE-EE084A6DB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5745"/>
            <a:ext cx="9144000" cy="4662055"/>
          </a:xfrm>
        </p:spPr>
        <p:txBody>
          <a:bodyPr/>
          <a:lstStyle/>
          <a:p>
            <a:r>
              <a:rPr lang="en-US" dirty="0"/>
              <a:t>IDENTITAS NASIONAL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DISUSUN OLEH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ABDUL ROHIM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AFRIZAL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ALAUDDIN SYAHPUTRA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ANNISA NURUL AMELIA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ARIF FRIMA ARI SUWADJI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WARDI</a:t>
            </a:r>
          </a:p>
        </p:txBody>
      </p:sp>
    </p:spTree>
    <p:extLst>
      <p:ext uri="{BB962C8B-B14F-4D97-AF65-F5344CB8AC3E}">
        <p14:creationId xmlns:p14="http://schemas.microsoft.com/office/powerpoint/2010/main" val="330308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A4D5D-8089-41E5-B583-F1086D73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begitu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saja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Kemerdekaan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diraih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pengorbanan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pemberian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Terjadinya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rangkaian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tahap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berkesinambungan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Rangkaian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tahap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perkembangan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digambarkan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keempat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alinea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pembukaan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UUD 1945.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teoretis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perkembangan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Terjadinya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sekadar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dimulai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proklamasi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melawan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penjajahan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Terjadinya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kehendak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keinginan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luhur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menyusun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alat-alat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kelengkapan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endParaRPr lang="id-ID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kenyataan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terjadinya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pendudukan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pemisahan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penggabungan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pemecahan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penyerahan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Bukti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terbentuk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revolusi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).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Dokumentasi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pengorbanan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tertata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rapi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unsur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produk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Pembukaan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UUD 1945. 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9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32DC-5D93-41E4-9A85-14301F38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>
            <a:normAutofit/>
          </a:bodyPr>
          <a:lstStyle/>
          <a:p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Proses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Berbangsa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Bernegara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</a:t>
            </a:r>
            <a:br>
              <a:rPr lang="en-US" sz="20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9018-B808-499A-9B53-3F15F5F2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sekelompok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besar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manusia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memiliki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persamaan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nasib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proses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sejarahnya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sehingga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memiliki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persamaan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watak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karakter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kuat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tinggal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disuatu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wilayah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tertentu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membentuk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kesatuan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</a:t>
            </a:r>
            <a:r>
              <a:rPr lang="id-ID" sz="1900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l.</a:t>
            </a:r>
          </a:p>
          <a:p>
            <a:pPr marL="0" indent="0">
              <a:buNone/>
            </a:pPr>
            <a:endParaRPr lang="id-ID" sz="19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Pengertian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negara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menurut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para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ahli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:</a:t>
            </a:r>
            <a:endParaRPr lang="id-ID" sz="19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9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Otto Bauer </a:t>
            </a:r>
            <a:endParaRPr lang="id-ID" sz="19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peresatuan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perangai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timbul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persamaan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nasib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Rawink</a:t>
            </a:r>
            <a:endParaRPr lang="en-US" sz="19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sekumpulan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manusia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bersatu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pada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satu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wilayah dan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mempunyai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keterikatan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wilayah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tersebut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batas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teritori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tertentu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terletak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geografis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tertentu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Hans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Khon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buah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tenaga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hidup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manusia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sejarah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Ernest Renan </a:t>
            </a: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terbentuk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karena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keinginan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hidup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sejarah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&amp; </a:t>
            </a:r>
            <a:r>
              <a:rPr lang="en-US" sz="19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cita-cita</a:t>
            </a:r>
            <a:r>
              <a:rPr lang="en-US" sz="19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1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3AC0-E7E6-4728-9412-41BD310F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b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r>
              <a:rPr lang="en-US" sz="20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Pengertian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20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menurut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ahli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: 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7A19-4FAC-4518-97DF-50D4E1347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Benedictus de Spinoza </a:t>
            </a: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susunan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integral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kesatuan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semua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golongan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persatuan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organis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Prof.Mr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Kranenburg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kekuasaan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diciptakan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sekelompok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disebut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Prof.Mr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Soenarko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wilayah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tertentu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kekuasaan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berlaku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sepenuhnya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kedaulatan</a:t>
            </a: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8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9E73-0A79-4836-A02D-2673CEFE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sz="20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Hakikat Negara </a:t>
            </a:r>
            <a:br>
              <a:rPr lang="en-US" sz="20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7146-4D29-4CB3-86CB-73A580F2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Menurut Kamus Besar Bahasa Indonesia Negara mempunyai pengertian : 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• Negara adalah organisasi disuatu wilayah yang mempunyai kekuasaan tertinggi yang sah dan ditaati oleh rakyatnya 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• Negara adalah kelompok sosial yang menduduki wilayah atau daerah tertentu yang diorganisasi dibawah lembaga politik dan pemerintah yang efektif, mempunyai satu kesatuan politik, berdaulat sehingga berhak menentukan tujuan nasionalnya. </a:t>
            </a: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Unsur-unsur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meliputi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: 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Unsur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Konstitutif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Unsur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endParaRPr lang="id-ID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Rakyat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Wilayah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Pemerintah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berdaulat</a:t>
            </a: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</a:t>
            </a:r>
          </a:p>
          <a:p>
            <a:pPr marL="1828800" lvl="4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id-ID" sz="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5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6268-B3A5-4CB2-8F3B-A273A53A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2.  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Unsur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Deklaratif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pengakuan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lain.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Unsur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deklaratif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unsur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sifatnya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menyatakan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unsur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mutlak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id-ID" dirty="0"/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Sifat-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kekuasaan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mempunyai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: </a:t>
            </a: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Memaksa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Monopoli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Mencakup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semua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id-ID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Teori Terjadinya Negara 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Proses terjadinya Negara secara teoritis</a:t>
            </a: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Teori Hukum Alam Kondisi alam </a:t>
            </a: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Teori Ketuhanan 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Teori Perjanjian 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380F-D432-434B-BE93-06DAD1EA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775181"/>
          </a:xfrm>
        </p:spPr>
        <p:txBody>
          <a:bodyPr/>
          <a:lstStyle/>
          <a:p>
            <a:pPr marL="342900" indent="-342900">
              <a:buAutoNum type="arabicPeriod" startAt="2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terjadinya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di Zaman Modern 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Penaklukan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Peleburan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fusi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Pemecahan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Pemisahan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Revolusi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Penyerahan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pemberian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Pendudukan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wilayah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pemerintahan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id-ID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Negara Indonesia </a:t>
            </a: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Faktor-faktor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penting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: 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persamaan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nasib</a:t>
            </a:r>
            <a:endParaRPr lang="en-US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keinginan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merdeka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kesatuan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tinggal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cita-cita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7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69FC-79C1-4BC1-832B-803A4BA0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bercita-cita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mewujudkan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berdaulat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adil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makmur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rumusan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singkat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bercita-cita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mewujudkan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adil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makmur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Pancasila dan UUD 1945. Hal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amanat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Alenia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Pembukaan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UUD 1945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Indonesia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merdeka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berdaulat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adil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makmur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selanjutnya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terjabar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alenia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IV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Pembukaan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UUD 1945.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rinci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: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Melindungi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seganap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tumpah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Memajukan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kesejahteraan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umum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Mencerdaskan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Kehidupan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Ikut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melaksanakan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ketertiban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dunia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kemerdekaan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perdamaian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abadi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keadilan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sosial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DE2C-3430-4FC2-93C1-0B888206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Cita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Cita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Visi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Indonesia 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0E5E-C9E8-420B-9294-15A71E6BC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Adapun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visi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terwujudnya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damai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demokratis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berkeadilan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berdaya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maju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sejahtera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wadah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Kesatuan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Republik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didukung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sehat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mandiri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beriman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bertakwa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berahklak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mulia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cita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tanah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air,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berkesadaran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lingkungan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mengausai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ilmu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pengetahuandan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etos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kerja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berdisiplin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Setelah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GBHN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Rencana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Pembangunan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Jangka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mengenah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(RPJM) Nasional 2004-2009,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disebutkan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Visi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pembangunan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: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Terwujudnya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kehidupan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negara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aman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rukun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damai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Terwujudnya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negara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menjujung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kesetaraan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asasi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Terwujudnya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perekonomian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mampu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menyediakan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kesempatan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kerja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penghidupan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layak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fondasi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kokoh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pembangunan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berkelanjutan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</a:p>
          <a:p>
            <a:pPr marL="2286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terbentuknya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negara-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teoritis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dilukiskan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sebagaimana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keempat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alinea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Pembukaan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UUD 1945,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Terjadinya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sekedar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dimulai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proklamasi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tetapi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pengakuan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memerdekakan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dirinya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melawan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penjajahan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proklamasi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Terjadinya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kehendak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Indonesia. </a:t>
            </a: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0CED-476B-4D03-9033-0779FBE2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Sejarah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bernegara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0C5B-E942-4D45-BE8A-71F729354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 fontScale="92500" lnSpcReduction="10000"/>
          </a:bodyPr>
          <a:lstStyle/>
          <a:p>
            <a:pPr marL="5715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1908 Budi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Oetomo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Sub Kultur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Jawa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5715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1911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Sarikat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Dagang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Islam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Kaum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Entrepeneur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Islam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Ekstrovert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1912.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Muhammadiya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Dari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Subkultur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Islam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Modernis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Introvert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Sosial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5715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1912.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Indische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Party Dari Sub Kultur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Campuran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Memncerminkan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Elemin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Na-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Sionalisme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rasial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selogan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“TEMPAT YANG MEMBERI NAFKAH YANG MENJADIKAN INDONESIA SEBAGAI TANAH AIRNYA” </a:t>
            </a:r>
          </a:p>
          <a:p>
            <a:pPr marL="5715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1913.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Indische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Social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Democratiche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Vereniging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Mengejawantahkan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Nasionalisme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Radikal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Berorientasi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Marxist. </a:t>
            </a:r>
          </a:p>
          <a:p>
            <a:pPr marL="5715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1915.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Trikoro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Dharmo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Emberio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Yong Java </a:t>
            </a:r>
          </a:p>
          <a:p>
            <a:pPr marL="5715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1918 Yong Java </a:t>
            </a:r>
          </a:p>
          <a:p>
            <a:pPr marL="5715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1925.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Manifisto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1926.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Nahdatoel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Oelama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(Nu)Dari Sub Kultur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Santri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Ulama Serta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Pergerakan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Lain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Sub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Ethnis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Jong Ambon, Jong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Sumatwera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Jong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Selebes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Melahiorkan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Pergerakan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Nasionalisme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Berjati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Indonmesianess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1928.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Soempah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Pemoeda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28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Okt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1928 </a:t>
            </a:r>
          </a:p>
          <a:p>
            <a:pPr marL="571500" marR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1931. Indonesia Muda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7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C736-FF64-4E34-B43C-6F9037B1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bernegara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pada masa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sekarang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CD0F-1166-4C89-8D32-EF97A9F84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818"/>
            <a:ext cx="10515600" cy="52071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bernegara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pada masa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sekarang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kaitannya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hakikat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pendidikan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kewarganegaraan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upaya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sadar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terencana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mencerdaskan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kehidupan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warga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menumbuhkan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jati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moral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landasan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pelaksanaan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kewajiban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bela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negara, demi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kelangsungan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kehidupan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kejayaan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negara. </a:t>
            </a:r>
          </a:p>
          <a:p>
            <a:pPr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bernegara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diperlukan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penciptaan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lihat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pada: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Bendera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Sang Merah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Putih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Lambang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Garuda Pancasila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Slogan/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Semboyan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Bhineka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Tunggal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Ika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Sarana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komunikasi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bahasa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Bahasa Indonesia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Lagu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kebangsaan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Raya 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Pahlawan-pahlawan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rakyat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pada masa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Pattimura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Hasanudin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Pangeran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Antasari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lain-lain.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7B57-65F3-43B4-91C0-8CD41E67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KATA PENGANTAR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7BB3-3EAE-4DD1-8AF1-1C63672F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Puji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syukur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kami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panjatkan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ke-hadirat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Tuhan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Maha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rahmat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hidayah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-Nya. Adapun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penulisan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makalah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wawasan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kuliah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Pendidikan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Kewarganegaraan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judu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“ IDENTITAS NASIONAL ”.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tulisan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kami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diharapkan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mampu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memahami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makna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di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indonesia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Kami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sadar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materi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kuliah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kekurangan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kami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mengharapkan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kritik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saran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membangun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pihak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agar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Kami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berharap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semoga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tulisan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memberi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berguna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pembacanya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terutama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supaya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kelak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pribadi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kita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penerus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3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06D3-FBD0-4DCC-A90A-F00B3795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Terbentuknya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Negara Indonesia 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F8B2-D214-4EFB-A30B-269C06F4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4999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Keberadaan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lahir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begitu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saja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namun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lewat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panjang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hambatan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rintangan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Kepribadian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jati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nasioanl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dilacak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sejarah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terbentuknya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zaman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kerajaan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Kutai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Sriwijaya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kerajaankerajaan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lain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sebelum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kolonialisme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imperialisme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Indonesia.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	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pulau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suku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agama,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budaya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bahasa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diperlukan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pengikat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menyatukan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keragaman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Nasionalisme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syarat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mutlak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Peristiwa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	Salah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perkataan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Soekarno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sangat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terkenal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‘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’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maknanya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sampai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melupakan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sejarah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Sejarah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seseorang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hati-hati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bijaksana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dilihat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rangkaian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peristiwa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Prasasti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Kedukan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Bukit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Kerajaan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Majapahit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(1293-1525).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Berdirinya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bernama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Budi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Utomo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Sutomo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tanggal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20 Mei 1908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pelopor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Sumpah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Pemuda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diikrarkan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para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pemuda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pelopor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persatuan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Kongres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Pemuda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Jakarta pada 28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Oktober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1928.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F875-E34E-4692-83B3-2EBF6427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2.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Peristiwa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bernegara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BA4C-BA99-4759-AE62-561F60B0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bernegara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kehendak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melepaskan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penjajahan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mengandung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upaya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kemerdekaan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mengatur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negaranya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berdaulat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dibawah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cengkeraman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kendali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lain.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Pemerintah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Jepang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berjanji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kemerdekaan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tanggal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24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Agustus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1945.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PPKI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Panitia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Persiapan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Kemerdekaan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Indonesia)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membubarkan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BPUPKI pada 9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Agustus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1945.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Proklamasi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kemerdekaan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17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Agustus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1945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penetapan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Undang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undang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Dasar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Republik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1945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sidang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PPKI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tanggal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18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Agustus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1945.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A6F2-9C48-47FE-9854-CBED62A5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Pengertian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0EBE-4DD8-463F-BEBF-42C0D6C9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854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situasi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ditandai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kebangkitan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kelompok-kelompok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tanggapan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represi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memarjinalisasikan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masa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lalu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berubah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ketika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basis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Bagir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2011: 18).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positif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negatif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positif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berarti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dorongan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mengakui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mengakomodasi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bahkan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sampai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mengakui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predikat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keistimewaan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daerah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daerah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lain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alasan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dipahami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historis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logis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negatif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ketika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diskriminasi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antar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lain,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misalnya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dominasi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mayoritas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minoritas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Dominasi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lahir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berbahaya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apabila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dilegitimasi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negara.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mengatasi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segala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kepentingannya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mengatur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regulasi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menciptakan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harmoni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Bagir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2011: 20).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4298-F981-430E-954F-F6226735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BAB I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r>
              <a:rPr lang="en-US" sz="18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Pendahuluan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BE88-99A0-4461-B0F3-6859EBA0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Hakikatnya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warga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seharusnya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kita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mengerti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memahami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arti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saja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terkandung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pengertian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jati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Negara,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Selain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ketentuan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sepakati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bersama.Menjunjung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mempertahankan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berusaha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memperbaiki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segala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kesalahan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kekeliruan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tanyakan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Terutama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bidang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Hukum.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8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AA85-D62D-4E82-BD91-7B8C712D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Rumusan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Masalah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397D-D29B-4914-B7EB-4D01F267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dimaksud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Nasional?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saja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faktor-faktor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Nasional?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Nasional?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karakter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?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bernegara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Nasional?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dimaksud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ED62-D1AF-42A1-9AAE-3F1D9BF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Tujuan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br>
              <a:rPr lang="en-US" sz="20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733C-D777-49DE-BACF-325CFCE3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pengertian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karakter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bernegara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pengertian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0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67A0-58E3-456E-861B-9628356F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713057"/>
          </a:xfrm>
        </p:spPr>
        <p:txBody>
          <a:bodyPr>
            <a:norm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BAB II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r>
              <a:rPr lang="en-US" sz="18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Pembahasan</a:t>
            </a:r>
            <a:br>
              <a:rPr lang="id-ID" sz="1800" b="1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E408-1A55-412E-ACC2-45B32295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Pengertian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  <a:endParaRPr lang="id-ID" sz="1800" b="1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arti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dimiliki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pihak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dimaksud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pembanding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pihak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lain.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Sedangkan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Nasionalisme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arti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paham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berpendapat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kesetiaan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tertinggi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individu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diserahkan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kebangsaan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kepribadian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jati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dimiliki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membedakan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lainnya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</a:t>
            </a: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3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5A7F-7DC8-4311-96F3-D16CAF50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r>
              <a:rPr lang="en-US" sz="18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EB6A-E6B0-465E-89B1-F74E0280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dua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penting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primodial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kondisional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primodial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objektif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bawaan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alamiah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melekat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geografi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ekologi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demografi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endParaRPr lang="id-ID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Sedangkan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kondisional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subyektif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keadaan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mempengaruhi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terbentuknya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subyektif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meliputi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historis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sosial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kebudayaan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dimiliki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Indonesia. 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Selain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factor lain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sakral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berupa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kesamaan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agama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dipeluk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ideologi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doktriner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diakui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bersangkutan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Agama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ideologi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sakral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membentuk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sakral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ikut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menyumbang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terbentuknya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baru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Negara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diikat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kesamaan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ideologi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Pancasila.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Tokoh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kepemimpinan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tokoh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disegani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dihormati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pula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menyatukan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4647-601D-470C-9836-2A4D183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081"/>
            <a:ext cx="10515600" cy="1325563"/>
          </a:xfrm>
        </p:spPr>
        <p:txBody>
          <a:bodyPr>
            <a:normAutofit/>
          </a:bodyPr>
          <a:lstStyle/>
          <a:p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Sifat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br>
              <a:rPr lang="en-US" sz="20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AD4C-87A2-459C-9713-43D0C020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jati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bersifat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dinamis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khas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pandangan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hidup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mencapai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cita-cita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hidup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Pada era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globalisasi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eksistensi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bangsa-bangsa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dunia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sedang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dihadapkan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tantangan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sangat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kuat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kekuatan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internasional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bidang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ekonomi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sosial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budaya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Apabila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mempunyai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mampu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mempertahankan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kepribadiannya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goyah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terombang-ambing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tantangan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zaman.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2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E048-AF68-4C4C-A923-4B65295B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br>
              <a:rPr lang="id-ID" sz="1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Hubungan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Antara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Nasional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Karakter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20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br>
              <a:rPr lang="en-US" sz="20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D9A6-9B77-4A14-86E9-21E4A380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kebangsaan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(political unity)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merujuk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pengertian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politik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negara. Bisa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saja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homogen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tetapi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umumnya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terdiri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heterogen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). Karena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menciptakan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kebangsaan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kesepakatan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berasal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disepakati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bangsa-bangsa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lainnya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-negara.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Kesediaan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kesetiaan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warga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-negara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mendukung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identitas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nasional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ditanamkan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dipupuk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dikembangkan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terus-menerus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. 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faktor-faktor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penting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pembentukan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lain: 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persamaan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nasib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keinginan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merdeka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kesatuan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tinggal</a:t>
            </a:r>
            <a:endParaRPr lang="id-ID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4.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cita-cita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bersama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2343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   KATA PENGANTAR </vt:lpstr>
      <vt:lpstr>BAB I Pendahuluan </vt:lpstr>
      <vt:lpstr>   Rumusan Masalah </vt:lpstr>
      <vt:lpstr>   Tujuan  </vt:lpstr>
      <vt:lpstr>BAB II Pembahasan </vt:lpstr>
      <vt:lpstr>  Faktor Pembentuk Identitas Nasional </vt:lpstr>
      <vt:lpstr>  Sifat Identitas Nasional Identitas nasional  </vt:lpstr>
      <vt:lpstr>   Hubungan Antara Identitas Nasional Dengan Karakter Bangsa  </vt:lpstr>
      <vt:lpstr>PowerPoint Presentation</vt:lpstr>
      <vt:lpstr> Proses Berbangsa dan Bernegara Sebagai Identitas Nasional </vt:lpstr>
      <vt:lpstr>   Pengertian Negara menurut para ahli:  </vt:lpstr>
      <vt:lpstr>Hakikat Negara  </vt:lpstr>
      <vt:lpstr>PowerPoint Presentation</vt:lpstr>
      <vt:lpstr>PowerPoint Presentation</vt:lpstr>
      <vt:lpstr>Cita- Cita, Tujuan dan Visi Negara Indonesia  </vt:lpstr>
      <vt:lpstr>PowerPoint Presentation</vt:lpstr>
      <vt:lpstr>Sejarah Proses Berbangsa dan bernegara  </vt:lpstr>
      <vt:lpstr>Proses berbangsa dan bernegara pada masa sekarang  </vt:lpstr>
      <vt:lpstr>Proses Terbentuknya Bangsa dan Negara Indonesia  </vt:lpstr>
      <vt:lpstr>2.      Peristiwa proses bernegara  </vt:lpstr>
      <vt:lpstr>Pengertian Politik Identitas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2022-09-11T14:14:43Z</dcterms:created>
  <dcterms:modified xsi:type="dcterms:W3CDTF">2022-09-12T14:23:32Z</dcterms:modified>
</cp:coreProperties>
</file>