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85" r:id="rId5"/>
    <p:sldId id="271" r:id="rId6"/>
    <p:sldId id="277" r:id="rId7"/>
    <p:sldId id="281" r:id="rId8"/>
    <p:sldId id="292" r:id="rId9"/>
    <p:sldId id="293" r:id="rId10"/>
    <p:sldId id="295" r:id="rId11"/>
    <p:sldId id="29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25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wardi003/3311801003-3311801006-3311801021_datamining_polibatam" TargetMode="External"/><Relationship Id="rId2" Type="http://schemas.openxmlformats.org/officeDocument/2006/relationships/hyperlink" Target="https://archive.ics.uci.edu/ml/datasets/GPS+Trajectories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iptools.net/regresi-linier-analisis-regresi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142" y="3945327"/>
            <a:ext cx="12192000" cy="252224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0" y="4199756"/>
            <a:ext cx="12192000" cy="21474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-142" y="4005191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US" altLang="ko-K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Trajectories Data Set 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5" y="5620593"/>
            <a:ext cx="1219185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Data Mining 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IF3A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FCE9FEF-1972-4E78-AB81-BC99DBDC61E2}"/>
              </a:ext>
            </a:extLst>
          </p:cNvPr>
          <p:cNvSpPr/>
          <p:nvPr/>
        </p:nvSpPr>
        <p:spPr>
          <a:xfrm>
            <a:off x="-158" y="3837597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F0B800-5771-4EA1-B264-562E32BB4917}"/>
              </a:ext>
            </a:extLst>
          </p:cNvPr>
          <p:cNvSpPr/>
          <p:nvPr/>
        </p:nvSpPr>
        <p:spPr>
          <a:xfrm>
            <a:off x="0" y="3989997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CC112-8DD5-4EC9-AA1C-E81C02107176}"/>
              </a:ext>
            </a:extLst>
          </p:cNvPr>
          <p:cNvSpPr txBox="1"/>
          <p:nvPr/>
        </p:nvSpPr>
        <p:spPr>
          <a:xfrm>
            <a:off x="0" y="3989997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84A15-85A7-4F6C-815D-532F3C278F92}"/>
              </a:ext>
            </a:extLst>
          </p:cNvPr>
          <p:cNvSpPr txBox="1"/>
          <p:nvPr/>
        </p:nvSpPr>
        <p:spPr>
          <a:xfrm>
            <a:off x="74" y="4852015"/>
            <a:ext cx="121917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Any Question?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400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51431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Team!</a:t>
            </a:r>
          </a:p>
        </p:txBody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BE0B501F-369A-47A5-B495-F0D448FB11A5}"/>
              </a:ext>
            </a:extLst>
          </p:cNvPr>
          <p:cNvGrpSpPr/>
          <p:nvPr/>
        </p:nvGrpSpPr>
        <p:grpSpPr>
          <a:xfrm>
            <a:off x="1082150" y="4377199"/>
            <a:ext cx="2005476" cy="596389"/>
            <a:chOff x="683568" y="4236526"/>
            <a:chExt cx="2005476" cy="596389"/>
          </a:xfrm>
        </p:grpSpPr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71107903-D1EF-4949-9848-AB75B34BA133}"/>
                </a:ext>
              </a:extLst>
            </p:cNvPr>
            <p:cNvSpPr/>
            <p:nvPr/>
          </p:nvSpPr>
          <p:spPr>
            <a:xfrm>
              <a:off x="68356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SUWARDI PUTRA</a:t>
              </a: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F98DF94D-969A-420D-8800-D0CDE9381103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3311801003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23CFC0-A8A4-496D-A4FB-EEC61E79282F}"/>
              </a:ext>
            </a:extLst>
          </p:cNvPr>
          <p:cNvGrpSpPr/>
          <p:nvPr/>
        </p:nvGrpSpPr>
        <p:grpSpPr>
          <a:xfrm>
            <a:off x="1171844" y="5331320"/>
            <a:ext cx="1826091" cy="757642"/>
            <a:chOff x="827584" y="5067559"/>
            <a:chExt cx="1861460" cy="757642"/>
          </a:xfrm>
        </p:grpSpPr>
        <p:sp>
          <p:nvSpPr>
            <p:cNvPr id="10" name="Isosceles Triangle 7">
              <a:extLst>
                <a:ext uri="{FF2B5EF4-FFF2-40B4-BE49-F238E27FC236}">
                  <a16:creationId xmlns:a16="http://schemas.microsoft.com/office/drawing/2014/main" id="{FCE97B85-6F25-484B-83AB-A38DB595AFAC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8E4BB74D-0B4E-4464-936A-1035871CD01C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55A1AB6D-0694-4B61-B272-8FE83BD41BFF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" name="직사각형 36">
              <a:extLst>
                <a:ext uri="{FF2B5EF4-FFF2-40B4-BE49-F238E27FC236}">
                  <a16:creationId xmlns:a16="http://schemas.microsoft.com/office/drawing/2014/main" id="{EB6C2963-A516-4230-B184-62CDE7C2BA84}"/>
                </a:ext>
              </a:extLst>
            </p:cNvPr>
            <p:cNvSpPr/>
            <p:nvPr/>
          </p:nvSpPr>
          <p:spPr>
            <a:xfrm>
              <a:off x="857829" y="5067559"/>
              <a:ext cx="18312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suarditest@gmail.com</a:t>
              </a: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55395F47-71B1-4DDC-A564-B3E7360579FB}"/>
              </a:ext>
            </a:extLst>
          </p:cNvPr>
          <p:cNvGrpSpPr/>
          <p:nvPr/>
        </p:nvGrpSpPr>
        <p:grpSpPr>
          <a:xfrm>
            <a:off x="9216486" y="4317403"/>
            <a:ext cx="2005476" cy="596389"/>
            <a:chOff x="3563888" y="4236526"/>
            <a:chExt cx="2005476" cy="596389"/>
          </a:xfrm>
        </p:grpSpPr>
        <p:sp>
          <p:nvSpPr>
            <p:cNvPr id="17" name="직사각형 47">
              <a:extLst>
                <a:ext uri="{FF2B5EF4-FFF2-40B4-BE49-F238E27FC236}">
                  <a16:creationId xmlns:a16="http://schemas.microsoft.com/office/drawing/2014/main" id="{936E93C2-14B9-4F1B-AE9D-F6CBC5E683EA}"/>
                </a:ext>
              </a:extLst>
            </p:cNvPr>
            <p:cNvSpPr/>
            <p:nvPr/>
          </p:nvSpPr>
          <p:spPr>
            <a:xfrm>
              <a:off x="3563888" y="423652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ARDY ARMANDO</a:t>
              </a:r>
            </a:p>
          </p:txBody>
        </p:sp>
        <p:sp>
          <p:nvSpPr>
            <p:cNvPr id="18" name="직사각형 48">
              <a:extLst>
                <a:ext uri="{FF2B5EF4-FFF2-40B4-BE49-F238E27FC236}">
                  <a16:creationId xmlns:a16="http://schemas.microsoft.com/office/drawing/2014/main" id="{E3A59A50-A918-4DA4-A151-778DF6AD07A9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3311801021</a:t>
              </a: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81E803AA-5B82-4256-8177-D8E28D8A63E9}"/>
              </a:ext>
            </a:extLst>
          </p:cNvPr>
          <p:cNvGrpSpPr/>
          <p:nvPr/>
        </p:nvGrpSpPr>
        <p:grpSpPr>
          <a:xfrm>
            <a:off x="9155032" y="5387581"/>
            <a:ext cx="1964969" cy="1611455"/>
            <a:chOff x="3707904" y="4213746"/>
            <a:chExt cx="2003028" cy="1611455"/>
          </a:xfrm>
        </p:grpSpPr>
        <p:sp>
          <p:nvSpPr>
            <p:cNvPr id="20" name="Isosceles Triangle 7">
              <a:extLst>
                <a:ext uri="{FF2B5EF4-FFF2-40B4-BE49-F238E27FC236}">
                  <a16:creationId xmlns:a16="http://schemas.microsoft.com/office/drawing/2014/main" id="{26A4307F-8940-49BB-8AE6-24EEC04163B0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FC342B0E-3BC3-4E8D-9815-8A8FF5C9F976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DA476401-14B5-4E74-AC7B-3BB72DD69727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직사각형 49">
              <a:extLst>
                <a:ext uri="{FF2B5EF4-FFF2-40B4-BE49-F238E27FC236}">
                  <a16:creationId xmlns:a16="http://schemas.microsoft.com/office/drawing/2014/main" id="{E1E8EBD0-A5AF-430B-8CD7-8CD420072C08}"/>
                </a:ext>
              </a:extLst>
            </p:cNvPr>
            <p:cNvSpPr/>
            <p:nvPr/>
          </p:nvSpPr>
          <p:spPr>
            <a:xfrm>
              <a:off x="3874483" y="4213746"/>
              <a:ext cx="18364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ardybelian@gmail.com</a:t>
              </a: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20354B6F-A1FB-47B2-8DB1-49E39F36B61B}"/>
              </a:ext>
            </a:extLst>
          </p:cNvPr>
          <p:cNvGrpSpPr/>
          <p:nvPr/>
        </p:nvGrpSpPr>
        <p:grpSpPr>
          <a:xfrm>
            <a:off x="5093262" y="4370436"/>
            <a:ext cx="2061532" cy="621668"/>
            <a:chOff x="6451663" y="4211247"/>
            <a:chExt cx="2061532" cy="621668"/>
          </a:xfrm>
        </p:grpSpPr>
        <p:sp>
          <p:nvSpPr>
            <p:cNvPr id="27" name="직사각형 55">
              <a:extLst>
                <a:ext uri="{FF2B5EF4-FFF2-40B4-BE49-F238E27FC236}">
                  <a16:creationId xmlns:a16="http://schemas.microsoft.com/office/drawing/2014/main" id="{FCEFD1A7-5766-4C1C-8F41-65FB5707DB57}"/>
                </a:ext>
              </a:extLst>
            </p:cNvPr>
            <p:cNvSpPr/>
            <p:nvPr/>
          </p:nvSpPr>
          <p:spPr>
            <a:xfrm>
              <a:off x="6507719" y="4211247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ANNISA</a:t>
              </a:r>
            </a:p>
          </p:txBody>
        </p:sp>
        <p:sp>
          <p:nvSpPr>
            <p:cNvPr id="28" name="직사각형 56">
              <a:extLst>
                <a:ext uri="{FF2B5EF4-FFF2-40B4-BE49-F238E27FC236}">
                  <a16:creationId xmlns:a16="http://schemas.microsoft.com/office/drawing/2014/main" id="{BB8BCC87-9817-47C1-869D-461C70A164DA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3311801006 </a:t>
              </a: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:a16="http://schemas.microsoft.com/office/drawing/2014/main" id="{16D48547-4704-4D9B-897C-9982F1B11F49}"/>
              </a:ext>
            </a:extLst>
          </p:cNvPr>
          <p:cNvGrpSpPr/>
          <p:nvPr/>
        </p:nvGrpSpPr>
        <p:grpSpPr>
          <a:xfrm>
            <a:off x="4758757" y="5311494"/>
            <a:ext cx="2673350" cy="710480"/>
            <a:chOff x="1759838" y="5114721"/>
            <a:chExt cx="5199572" cy="710480"/>
          </a:xfrm>
        </p:grpSpPr>
        <p:sp>
          <p:nvSpPr>
            <p:cNvPr id="30" name="Isosceles Triangle 7">
              <a:extLst>
                <a:ext uri="{FF2B5EF4-FFF2-40B4-BE49-F238E27FC236}">
                  <a16:creationId xmlns:a16="http://schemas.microsoft.com/office/drawing/2014/main" id="{0D520A2F-0CF0-4219-92D3-791254CAE3F1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9377B109-240D-44F2-8BEA-E1E6D9752D8C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E1B2995C-2E1B-4F89-9D5B-B355C03B1355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직사각형 57">
              <a:extLst>
                <a:ext uri="{FF2B5EF4-FFF2-40B4-BE49-F238E27FC236}">
                  <a16:creationId xmlns:a16="http://schemas.microsoft.com/office/drawing/2014/main" id="{81D8D79E-4BD4-4C59-8CC7-09254A47325B}"/>
                </a:ext>
              </a:extLst>
            </p:cNvPr>
            <p:cNvSpPr/>
            <p:nvPr/>
          </p:nvSpPr>
          <p:spPr>
            <a:xfrm>
              <a:off x="1759838" y="5163545"/>
              <a:ext cx="51995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annisasweetbanana19@gmail.com</a:t>
              </a:r>
            </a:p>
          </p:txBody>
        </p:sp>
      </p:grpSp>
      <p:grpSp>
        <p:nvGrpSpPr>
          <p:cNvPr id="36" name="그룹 1">
            <a:extLst>
              <a:ext uri="{FF2B5EF4-FFF2-40B4-BE49-F238E27FC236}">
                <a16:creationId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914194" y="1831870"/>
            <a:ext cx="2307768" cy="2309828"/>
            <a:chOff x="8582298" y="2310847"/>
            <a:chExt cx="2026966" cy="202877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925989" y="1831870"/>
            <a:ext cx="2307768" cy="2309828"/>
            <a:chOff x="853440" y="2310847"/>
            <a:chExt cx="2026966" cy="202877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2" name="그룹 3">
            <a:extLst>
              <a:ext uri="{FF2B5EF4-FFF2-40B4-BE49-F238E27FC236}">
                <a16:creationId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920091" y="1831870"/>
            <a:ext cx="2307768" cy="2309828"/>
            <a:chOff x="4717869" y="2310847"/>
            <a:chExt cx="2026966" cy="20287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EF2082-0829-4194-BA72-FB4384AEF512}"/>
              </a:ext>
            </a:extLst>
          </p:cNvPr>
          <p:cNvCxnSpPr/>
          <p:nvPr/>
        </p:nvCxnSpPr>
        <p:spPr>
          <a:xfrm>
            <a:off x="857071" y="5120332"/>
            <a:ext cx="2463191" cy="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1A5E5-54F1-4C5C-A11D-52304D8CD92D}"/>
              </a:ext>
            </a:extLst>
          </p:cNvPr>
          <p:cNvCxnSpPr/>
          <p:nvPr/>
        </p:nvCxnSpPr>
        <p:spPr>
          <a:xfrm>
            <a:off x="8989234" y="5060536"/>
            <a:ext cx="24631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08FC2-32CB-46CB-8B81-D33A0876DF8A}"/>
              </a:ext>
            </a:extLst>
          </p:cNvPr>
          <p:cNvCxnSpPr/>
          <p:nvPr/>
        </p:nvCxnSpPr>
        <p:spPr>
          <a:xfrm>
            <a:off x="4863837" y="5138848"/>
            <a:ext cx="2463191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0F46FC5E-E2C0-4A6A-91A7-A52F76F3FD8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 b="4102"/>
          <a:stretch>
            <a:fillRect/>
          </a:stretch>
        </p:blipFill>
        <p:spPr/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547179-A305-403B-B99F-5B4E7048A888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0" b="12530"/>
          <a:stretch>
            <a:fillRect/>
          </a:stretch>
        </p:blipFill>
        <p:spPr>
          <a:xfrm>
            <a:off x="9093178" y="2002982"/>
            <a:ext cx="1967385" cy="1967604"/>
          </a:xfrm>
        </p:spPr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5DD2FD92-D8E4-4F62-93B1-12CE71C88306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r="12470"/>
          <a:stretch>
            <a:fillRect/>
          </a:stretch>
        </p:blipFill>
        <p:spPr>
          <a:xfrm>
            <a:off x="5090282" y="2002982"/>
            <a:ext cx="1967385" cy="1967604"/>
          </a:xfrm>
        </p:spPr>
      </p:pic>
    </p:spTree>
    <p:extLst>
      <p:ext uri="{BB962C8B-B14F-4D97-AF65-F5344CB8AC3E}">
        <p14:creationId xmlns:p14="http://schemas.microsoft.com/office/powerpoint/2010/main" val="392704458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0" y="2939809"/>
            <a:ext cx="3940630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Dataset </a:t>
            </a:r>
            <a:endParaRPr lang="ko-KR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4EA5C4-A4D7-4CA6-8CDC-7AAFE40CB55B}"/>
              </a:ext>
            </a:extLst>
          </p:cNvPr>
          <p:cNvSpPr/>
          <p:nvPr/>
        </p:nvSpPr>
        <p:spPr>
          <a:xfrm>
            <a:off x="3940630" y="1082186"/>
            <a:ext cx="7924797" cy="5094514"/>
          </a:xfrm>
          <a:prstGeom prst="rect">
            <a:avLst/>
          </a:prstGeom>
          <a:solidFill>
            <a:schemeClr val="accent2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TRAJECTORIES DATA SET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table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go_track_tracks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164 data.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data set	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https://archive.ics.uci.edu/ml/datasets/GPS+Trajectories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</a:t>
            </a:r>
          </a:p>
          <a:p>
            <a:r>
              <a:rPr lang="en-US" altLang="ko-KR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https://github.com/Suwardi003/3311801003-3311801006-3311801021_datamining_polibatam</a:t>
            </a:r>
            <a:r>
              <a:rPr lang="en-US" altLang="ko-KR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5CDCE-DE3B-4FB6-A267-E7FEBA44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 disusun oleh dua tabel. Tabel pertama go_track_tracks menyajikan atribut umum dan setiap instance memiliki satu lintasan yang diwakili oleh tabel go_track_trackspoints.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4EC0CEB-14EE-4A59-A129-2213D46E5C6E}"/>
              </a:ext>
            </a:extLst>
          </p:cNvPr>
          <p:cNvSpPr txBox="1">
            <a:spLocks/>
          </p:cNvSpPr>
          <p:nvPr/>
        </p:nvSpPr>
        <p:spPr>
          <a:xfrm>
            <a:off x="3700095" y="485283"/>
            <a:ext cx="479181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4F4-8748-40AF-835D-7CB2E011B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66"/>
          <a:stretch/>
        </p:blipFill>
        <p:spPr>
          <a:xfrm>
            <a:off x="1772484" y="1146701"/>
            <a:ext cx="8647031" cy="4564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E593F-262D-4509-81FC-8F69FF6D9688}"/>
              </a:ext>
            </a:extLst>
          </p:cNvPr>
          <p:cNvSpPr txBox="1"/>
          <p:nvPr/>
        </p:nvSpPr>
        <p:spPr>
          <a:xfrm>
            <a:off x="1526834" y="5911051"/>
            <a:ext cx="913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altLang="ko-KR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“GPS Trajectories Data Set”</a:t>
            </a:r>
            <a:endParaRPr lang="ko-KR" alt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BC7F3E-720A-4505-8D55-CE7FDC1A3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99753"/>
            <a:ext cx="11573197" cy="7242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4A6E32-CF19-478C-9E26-3B0B9A083512}"/>
              </a:ext>
            </a:extLst>
          </p:cNvPr>
          <p:cNvSpPr/>
          <p:nvPr/>
        </p:nvSpPr>
        <p:spPr>
          <a:xfrm>
            <a:off x="1126436" y="1696279"/>
            <a:ext cx="8097078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	: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	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id yang unique.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Android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Data GPS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(Km/H)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		: Waktu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(Hours)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		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ditempuh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(Km)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Bus		: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bus,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Weather	: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or Bus		: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 dan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F57867-064C-43AA-8A11-D65434E7374D}"/>
              </a:ext>
            </a:extLst>
          </p:cNvPr>
          <p:cNvSpPr/>
          <p:nvPr/>
        </p:nvSpPr>
        <p:spPr>
          <a:xfrm>
            <a:off x="1126436" y="1696279"/>
            <a:ext cx="8097078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SVR (Support Vector Regression)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Regresi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Linier /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Analisis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Regresi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linier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linier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bergelombang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linier.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266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326F42D-529A-4D33-B2F7-BF357EB00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665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Proses Data Mining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AAE6F1-6C3F-43BD-8A0F-492DDEDBE4C9}"/>
              </a:ext>
            </a:extLst>
          </p:cNvPr>
          <p:cNvSpPr/>
          <p:nvPr/>
        </p:nvSpPr>
        <p:spPr>
          <a:xfrm>
            <a:off x="6096000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11F82-4CA1-4A7A-AA74-7AE4D12B8AB2}"/>
              </a:ext>
            </a:extLst>
          </p:cNvPr>
          <p:cNvSpPr/>
          <p:nvPr/>
        </p:nvSpPr>
        <p:spPr>
          <a:xfrm>
            <a:off x="644386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EF6040-D083-4495-B48F-267E684D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2" y="2316096"/>
            <a:ext cx="5072063" cy="34480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82A256-2386-4810-9914-D9CA65A7D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37"/>
          <a:stretch/>
        </p:blipFill>
        <p:spPr>
          <a:xfrm>
            <a:off x="6285050" y="2341645"/>
            <a:ext cx="5072063" cy="9729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346101-6439-4FF1-AACB-074A6ECE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048" y="4047086"/>
            <a:ext cx="5072064" cy="9729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B3E345-B7FD-47A5-BC7A-DC55480B75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614"/>
          <a:stretch/>
        </p:blipFill>
        <p:spPr>
          <a:xfrm>
            <a:off x="6285049" y="3433760"/>
            <a:ext cx="5072063" cy="4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0680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37EAD80-33FA-4E5E-AECE-4FC9A9752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9665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Proses Data Mining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19880-70AE-4A99-83BE-1F0417178319}"/>
              </a:ext>
            </a:extLst>
          </p:cNvPr>
          <p:cNvSpPr/>
          <p:nvPr/>
        </p:nvSpPr>
        <p:spPr>
          <a:xfrm>
            <a:off x="6096000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191BF-5810-4F88-AFAA-145BBEE11EC9}"/>
              </a:ext>
            </a:extLst>
          </p:cNvPr>
          <p:cNvSpPr/>
          <p:nvPr/>
        </p:nvSpPr>
        <p:spPr>
          <a:xfrm>
            <a:off x="644386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Rsripct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650D54-C981-49F4-9650-DA0297A5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93" y="2187173"/>
            <a:ext cx="5095627" cy="639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CCE652-D1EC-4A0D-B8AC-741A8C6C41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93" y="3186947"/>
            <a:ext cx="5095627" cy="287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D29A0B-7BCD-4B95-8712-B891A6377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80" y="2853571"/>
            <a:ext cx="5095626" cy="685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702FDB-CAA5-4950-B091-B8C47FDF6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80" y="4309427"/>
            <a:ext cx="5095626" cy="6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9680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F4F149-E93D-489B-94C8-22937AD72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Proses Data Mining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470B2-091C-4F90-9B17-CDF23A70FBF8}"/>
              </a:ext>
            </a:extLst>
          </p:cNvPr>
          <p:cNvSpPr/>
          <p:nvPr/>
        </p:nvSpPr>
        <p:spPr>
          <a:xfrm>
            <a:off x="6096000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46E41-7299-4645-94E0-8E1EF0B03390}"/>
              </a:ext>
            </a:extLst>
          </p:cNvPr>
          <p:cNvSpPr/>
          <p:nvPr/>
        </p:nvSpPr>
        <p:spPr>
          <a:xfrm>
            <a:off x="644386" y="1833634"/>
            <a:ext cx="5451614" cy="441297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RScipt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9D9230-73E4-4DF2-9A21-3D0B4FC64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0"/>
          <a:stretch/>
        </p:blipFill>
        <p:spPr>
          <a:xfrm>
            <a:off x="822255" y="2398510"/>
            <a:ext cx="4855531" cy="36666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4D042E-4BC8-4335-A6BE-92C48EF4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63" y="2398509"/>
            <a:ext cx="5096666" cy="36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94876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408</Words>
  <Application>Microsoft Office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Suwardi Putra</cp:lastModifiedBy>
  <cp:revision>147</cp:revision>
  <dcterms:created xsi:type="dcterms:W3CDTF">2019-01-14T06:35:35Z</dcterms:created>
  <dcterms:modified xsi:type="dcterms:W3CDTF">2019-12-04T09:41:02Z</dcterms:modified>
</cp:coreProperties>
</file>