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Glacial Indifference" panose="020B0604020202020204" charset="0"/>
      <p:regular r:id="rId9"/>
    </p:embeddedFont>
    <p:embeddedFont>
      <p:font typeface="Glacial Indifference Bold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077364"/>
            <a:ext cx="13316350" cy="4071785"/>
            <a:chOff x="0" y="0"/>
            <a:chExt cx="17755133" cy="5429046"/>
          </a:xfrm>
        </p:grpSpPr>
        <p:sp>
          <p:nvSpPr>
            <p:cNvPr id="3" name="TextBox 3"/>
            <p:cNvSpPr txBox="1"/>
            <p:nvPr/>
          </p:nvSpPr>
          <p:spPr>
            <a:xfrm>
              <a:off x="0" y="209550"/>
              <a:ext cx="17755133" cy="4244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000"/>
                </a:lnSpc>
              </a:pPr>
              <a:r>
                <a:rPr lang="en-US" sz="11999" spc="1199" dirty="0">
                  <a:solidFill>
                    <a:srgbClr val="FFFFFF"/>
                  </a:solidFill>
                  <a:latin typeface="Glacial Indifference Bold"/>
                </a:rPr>
                <a:t>ATTENDANCE</a:t>
              </a:r>
            </a:p>
            <a:p>
              <a:pPr>
                <a:lnSpc>
                  <a:spcPts val="11999"/>
                </a:lnSpc>
              </a:pPr>
              <a:r>
                <a:rPr lang="en-US" sz="11999" spc="1199" dirty="0">
                  <a:solidFill>
                    <a:srgbClr val="FFFFFF"/>
                  </a:solidFill>
                  <a:latin typeface="Glacial Indifference Bold"/>
                </a:rPr>
                <a:t>COMPANY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644901"/>
              <a:ext cx="12675133" cy="784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600" dirty="0" err="1">
                  <a:solidFill>
                    <a:srgbClr val="FFED02"/>
                  </a:solidFill>
                  <a:latin typeface="Glacial Indifference"/>
                </a:rPr>
                <a:t>Dibuat</a:t>
              </a:r>
              <a:r>
                <a:rPr lang="en-US" sz="3600" dirty="0">
                  <a:solidFill>
                    <a:srgbClr val="FFED02"/>
                  </a:solidFill>
                  <a:latin typeface="Glacial Indifference"/>
                </a:rPr>
                <a:t> </a:t>
              </a:r>
              <a:r>
                <a:rPr lang="en-US" sz="3600" dirty="0" err="1">
                  <a:solidFill>
                    <a:srgbClr val="FFED02"/>
                  </a:solidFill>
                  <a:latin typeface="Glacial Indifference"/>
                </a:rPr>
                <a:t>Oleh</a:t>
              </a:r>
              <a:r>
                <a:rPr lang="en-US" sz="3600" dirty="0">
                  <a:solidFill>
                    <a:srgbClr val="FFED02"/>
                  </a:solidFill>
                  <a:latin typeface="Glacial Indifference"/>
                </a:rPr>
                <a:t> : </a:t>
              </a:r>
              <a:r>
                <a:rPr lang="en-US" sz="3600" dirty="0" err="1">
                  <a:solidFill>
                    <a:srgbClr val="FFED02"/>
                  </a:solidFill>
                  <a:latin typeface="Glacial Indifference"/>
                </a:rPr>
                <a:t>Rullya</a:t>
              </a:r>
              <a:r>
                <a:rPr lang="en-US" sz="3600" dirty="0">
                  <a:solidFill>
                    <a:srgbClr val="FFED02"/>
                  </a:solidFill>
                  <a:latin typeface="Glacial Indifference"/>
                </a:rPr>
                <a:t> </a:t>
              </a:r>
              <a:r>
                <a:rPr lang="en-US" sz="3600" dirty="0" err="1">
                  <a:solidFill>
                    <a:srgbClr val="FFED02"/>
                  </a:solidFill>
                  <a:latin typeface="Glacial Indifference"/>
                </a:rPr>
                <a:t>Firda</a:t>
              </a:r>
              <a:r>
                <a:rPr lang="en-US" sz="3600" dirty="0">
                  <a:solidFill>
                    <a:srgbClr val="FFED02"/>
                  </a:solidFill>
                  <a:latin typeface="Glacial Indifference"/>
                </a:rPr>
                <a:t> &amp; </a:t>
              </a:r>
              <a:r>
                <a:rPr lang="en-US" sz="3600" dirty="0" err="1">
                  <a:solidFill>
                    <a:srgbClr val="FFED02"/>
                  </a:solidFill>
                  <a:latin typeface="Glacial Indifference"/>
                </a:rPr>
                <a:t>Suwartanti</a:t>
              </a:r>
              <a:endParaRPr lang="en-US" sz="3600" dirty="0">
                <a:solidFill>
                  <a:srgbClr val="FFED02"/>
                </a:solidFill>
                <a:latin typeface="Glacial Indifference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164061" y="-2286000"/>
            <a:ext cx="7014173" cy="6061673"/>
            <a:chOff x="0" y="0"/>
            <a:chExt cx="9352231" cy="808223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-2700000">
              <a:off x="1183615" y="1183615"/>
              <a:ext cx="5715000" cy="5715000"/>
              <a:chOff x="0" y="0"/>
              <a:chExt cx="2653030" cy="265303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 rot="-2700000">
              <a:off x="2453615" y="1183615"/>
              <a:ext cx="5715000" cy="5715000"/>
              <a:chOff x="0" y="0"/>
              <a:chExt cx="1913890" cy="191389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id="10" name="Group 10"/>
          <p:cNvGrpSpPr/>
          <p:nvPr/>
        </p:nvGrpSpPr>
        <p:grpSpPr>
          <a:xfrm>
            <a:off x="14857885" y="7477898"/>
            <a:ext cx="4573115" cy="3952102"/>
            <a:chOff x="0" y="0"/>
            <a:chExt cx="6097487" cy="5269470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 rot="-2700000">
              <a:off x="771696" y="771696"/>
              <a:ext cx="3726078" cy="3726078"/>
              <a:chOff x="0" y="0"/>
              <a:chExt cx="2653030" cy="265303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 rot="-2700000">
              <a:off x="1599713" y="771696"/>
              <a:ext cx="3726078" cy="3726078"/>
              <a:chOff x="0" y="0"/>
              <a:chExt cx="1913890" cy="19138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-5400000">
            <a:off x="-967436" y="609325"/>
            <a:ext cx="9068350" cy="9068350"/>
            <a:chOff x="0" y="0"/>
            <a:chExt cx="2787650" cy="27876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F3CD74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593588" y="880049"/>
            <a:ext cx="9068350" cy="9068350"/>
            <a:chOff x="-2540" y="-2540"/>
            <a:chExt cx="6355080" cy="6355080"/>
          </a:xfrm>
        </p:grpSpPr>
        <p:sp>
          <p:nvSpPr>
            <p:cNvPr id="5" name="Freeform 5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3CD74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03063" y="880049"/>
            <a:ext cx="9035787" cy="9035751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6009" r="-24898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1149685" y="4713067"/>
            <a:ext cx="5458356" cy="1822450"/>
            <a:chOff x="0" y="0"/>
            <a:chExt cx="7277808" cy="2429933"/>
          </a:xfrm>
        </p:grpSpPr>
        <p:sp>
          <p:nvSpPr>
            <p:cNvPr id="9" name="TextBox 9"/>
            <p:cNvSpPr txBox="1"/>
            <p:nvPr/>
          </p:nvSpPr>
          <p:spPr>
            <a:xfrm>
              <a:off x="0" y="133350"/>
              <a:ext cx="7275053" cy="1486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en-US" sz="8000" dirty="0">
                  <a:solidFill>
                    <a:srgbClr val="F3CD74"/>
                  </a:solidFill>
                  <a:latin typeface="Glacial Indifference Bold"/>
                </a:rPr>
                <a:t>IDE PROJEK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874308"/>
              <a:ext cx="7277808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159760" y="7487939"/>
            <a:ext cx="4496396" cy="4013481"/>
            <a:chOff x="0" y="0"/>
            <a:chExt cx="5995194" cy="5351308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 rot="-2700000">
              <a:off x="1427567" y="783681"/>
              <a:ext cx="3783946" cy="3783946"/>
              <a:chOff x="0" y="0"/>
              <a:chExt cx="2653030" cy="265303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783681" y="783681"/>
              <a:ext cx="3783946" cy="3783946"/>
              <a:chOff x="0" y="0"/>
              <a:chExt cx="1913890" cy="191389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2735" l="2326" r="958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0" y="1714500"/>
            <a:ext cx="2475193" cy="2693931"/>
          </a:xfrm>
          <a:prstGeom prst="rect">
            <a:avLst/>
          </a:prstGeom>
        </p:spPr>
      </p:pic>
      <p:sp>
        <p:nvSpPr>
          <p:cNvPr id="24" name="Flowchart: Terminator 23"/>
          <p:cNvSpPr/>
          <p:nvPr/>
        </p:nvSpPr>
        <p:spPr>
          <a:xfrm rot="26160000">
            <a:off x="14617386" y="2778291"/>
            <a:ext cx="78014" cy="302661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Terminator 24"/>
          <p:cNvSpPr/>
          <p:nvPr/>
        </p:nvSpPr>
        <p:spPr>
          <a:xfrm rot="20040000">
            <a:off x="13123275" y="1790066"/>
            <a:ext cx="78014" cy="302661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Terminator 25"/>
          <p:cNvSpPr/>
          <p:nvPr/>
        </p:nvSpPr>
        <p:spPr>
          <a:xfrm rot="19169889">
            <a:off x="12617946" y="2361906"/>
            <a:ext cx="78014" cy="302661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Terminator 26"/>
          <p:cNvSpPr/>
          <p:nvPr/>
        </p:nvSpPr>
        <p:spPr>
          <a:xfrm rot="25020000">
            <a:off x="14541967" y="2111077"/>
            <a:ext cx="78014" cy="302661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Terminator 27"/>
          <p:cNvSpPr/>
          <p:nvPr/>
        </p:nvSpPr>
        <p:spPr>
          <a:xfrm rot="22680000">
            <a:off x="14027780" y="1701534"/>
            <a:ext cx="78014" cy="314767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Terminator 28"/>
          <p:cNvSpPr/>
          <p:nvPr/>
        </p:nvSpPr>
        <p:spPr>
          <a:xfrm rot="17160000">
            <a:off x="12589672" y="2944495"/>
            <a:ext cx="78014" cy="302661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-2700000">
            <a:off x="-1947600" y="4864664"/>
            <a:ext cx="5190601" cy="5190601"/>
            <a:chOff x="0" y="0"/>
            <a:chExt cx="2653030" cy="26530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F3CD74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10582308" y="6324921"/>
            <a:ext cx="4287845" cy="2770607"/>
          </a:xfrm>
          <a:prstGeom prst="rect">
            <a:avLst/>
          </a:prstGeom>
          <a:solidFill>
            <a:srgbClr val="5DCAD1"/>
          </a:solidFill>
        </p:spPr>
      </p:sp>
      <p:sp>
        <p:nvSpPr>
          <p:cNvPr id="5" name="AutoShape 5"/>
          <p:cNvSpPr/>
          <p:nvPr/>
        </p:nvSpPr>
        <p:spPr>
          <a:xfrm>
            <a:off x="3803659" y="2540268"/>
            <a:ext cx="4287845" cy="2770607"/>
          </a:xfrm>
          <a:prstGeom prst="rect">
            <a:avLst/>
          </a:prstGeom>
          <a:solidFill>
            <a:srgbClr val="5DCAD1"/>
          </a:solidFill>
        </p:spPr>
      </p:sp>
      <p:grpSp>
        <p:nvGrpSpPr>
          <p:cNvPr id="6" name="Group 6"/>
          <p:cNvGrpSpPr/>
          <p:nvPr/>
        </p:nvGrpSpPr>
        <p:grpSpPr>
          <a:xfrm rot="-2700000">
            <a:off x="-1947600" y="3912164"/>
            <a:ext cx="5190601" cy="5190601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3CD74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-2700000">
            <a:off x="15567214" y="-605832"/>
            <a:ext cx="3307165" cy="3307165"/>
            <a:chOff x="0" y="0"/>
            <a:chExt cx="2653030" cy="26530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F3CD74"/>
            </a:solidFill>
          </p:spPr>
        </p:sp>
      </p:grpSp>
      <p:grpSp>
        <p:nvGrpSpPr>
          <p:cNvPr id="10" name="Group 10"/>
          <p:cNvGrpSpPr/>
          <p:nvPr/>
        </p:nvGrpSpPr>
        <p:grpSpPr>
          <a:xfrm rot="-2700000">
            <a:off x="16177622" y="-605832"/>
            <a:ext cx="3307165" cy="3307165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3CD74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9162650" y="2409424"/>
            <a:ext cx="8096650" cy="1953689"/>
            <a:chOff x="0" y="0"/>
            <a:chExt cx="10795533" cy="260491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33350"/>
              <a:ext cx="10791446" cy="1486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en-US" sz="8000" dirty="0">
                  <a:solidFill>
                    <a:srgbClr val="F3CD74"/>
                  </a:solidFill>
                  <a:latin typeface="Glacial Indifference Bold"/>
                </a:rPr>
                <a:t>ACTION WEB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874308"/>
              <a:ext cx="10795533" cy="7306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6891523" y="4729125"/>
            <a:ext cx="4287845" cy="2770607"/>
          </a:xfrm>
          <a:prstGeom prst="rect">
            <a:avLst/>
          </a:prstGeom>
          <a:solidFill>
            <a:srgbClr val="F3CD74"/>
          </a:solidFill>
        </p:spPr>
      </p:sp>
      <p:grpSp>
        <p:nvGrpSpPr>
          <p:cNvPr id="16" name="Group 16"/>
          <p:cNvGrpSpPr/>
          <p:nvPr/>
        </p:nvGrpSpPr>
        <p:grpSpPr>
          <a:xfrm>
            <a:off x="10825741" y="7499733"/>
            <a:ext cx="3800979" cy="869816"/>
            <a:chOff x="0" y="0"/>
            <a:chExt cx="5067972" cy="1159755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9525"/>
              <a:ext cx="5067972" cy="623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9"/>
                </a:lnSpc>
              </a:pPr>
              <a:r>
                <a:rPr lang="en-US" sz="3024" spc="302" dirty="0">
                  <a:solidFill>
                    <a:srgbClr val="1C2143"/>
                  </a:solidFill>
                  <a:latin typeface="Glacial Indifference"/>
                </a:rPr>
                <a:t>MEREKAP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653867"/>
              <a:ext cx="5067972" cy="505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76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4147436" y="3656305"/>
            <a:ext cx="3600292" cy="869816"/>
            <a:chOff x="0" y="0"/>
            <a:chExt cx="4800389" cy="1159755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9525"/>
              <a:ext cx="4800389" cy="623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9"/>
                </a:lnSpc>
              </a:pPr>
              <a:r>
                <a:rPr lang="en-US" sz="3024" spc="302" dirty="0">
                  <a:solidFill>
                    <a:srgbClr val="1C2143"/>
                  </a:solidFill>
                  <a:latin typeface="Glacial Indifference"/>
                </a:rPr>
                <a:t>MENGOLAH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653867"/>
              <a:ext cx="4800389" cy="505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76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7125455" y="5890013"/>
            <a:ext cx="3819980" cy="869816"/>
            <a:chOff x="0" y="0"/>
            <a:chExt cx="5093307" cy="1159755"/>
          </a:xfrm>
        </p:grpSpPr>
        <p:sp>
          <p:nvSpPr>
            <p:cNvPr id="23" name="TextBox 23"/>
            <p:cNvSpPr txBox="1"/>
            <p:nvPr/>
          </p:nvSpPr>
          <p:spPr>
            <a:xfrm>
              <a:off x="0" y="-9525"/>
              <a:ext cx="5093307" cy="623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9"/>
                </a:lnSpc>
              </a:pPr>
              <a:r>
                <a:rPr lang="en-US" sz="3024" spc="302" dirty="0">
                  <a:solidFill>
                    <a:srgbClr val="1C2143"/>
                  </a:solidFill>
                  <a:latin typeface="Glacial Indifference"/>
                </a:rPr>
                <a:t>PENJADWALAN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653867"/>
              <a:ext cx="5093307" cy="505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76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60052" y="1563175"/>
            <a:ext cx="11562952" cy="6874899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-1442427">
            <a:off x="-2420299" y="-1319130"/>
            <a:ext cx="6912218" cy="4695660"/>
            <a:chOff x="0" y="0"/>
            <a:chExt cx="9216291" cy="6260879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1477706" y="0"/>
              <a:ext cx="6260879" cy="6260879"/>
              <a:chOff x="0" y="0"/>
              <a:chExt cx="2787650" cy="278765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777186"/>
              <a:ext cx="9216291" cy="5483693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035810" y="7340953"/>
            <a:ext cx="15571505" cy="1917347"/>
            <a:chOff x="0" y="0"/>
            <a:chExt cx="20762007" cy="2556462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20762007" cy="1535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112"/>
                </a:lnSpc>
              </a:pPr>
              <a:r>
                <a:rPr lang="en-US" sz="7593">
                  <a:solidFill>
                    <a:srgbClr val="1C2143"/>
                  </a:solidFill>
                  <a:latin typeface="Glacial Indifference"/>
                </a:rPr>
                <a:t>ERD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9697604" y="1793605"/>
              <a:ext cx="11064403" cy="7628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556"/>
                </a:lnSpc>
              </a:pPr>
              <a:r>
                <a:rPr lang="en-US" sz="3796" spc="379">
                  <a:solidFill>
                    <a:srgbClr val="2F5972"/>
                  </a:solidFill>
                  <a:latin typeface="Glacial Indifference"/>
                </a:rPr>
                <a:t>ABSENSI KARYAWAN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61667" y="7769034"/>
            <a:ext cx="5009706" cy="4247706"/>
            <a:chOff x="0" y="0"/>
            <a:chExt cx="6679608" cy="5663608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1016000" y="0"/>
              <a:ext cx="5663608" cy="5663608"/>
              <a:chOff x="0" y="0"/>
              <a:chExt cx="2787650" cy="278765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0" y="0"/>
              <a:ext cx="5663608" cy="5663608"/>
              <a:chOff x="-2540" y="-2540"/>
              <a:chExt cx="6355080" cy="635508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-1333500" y="-1333500"/>
            <a:ext cx="10192766" cy="8393873"/>
            <a:chOff x="0" y="0"/>
            <a:chExt cx="13590355" cy="11191831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0" y="0"/>
              <a:ext cx="11191831" cy="11191831"/>
              <a:chOff x="0" y="0"/>
              <a:chExt cx="2787650" cy="27876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2398524" y="0"/>
              <a:ext cx="11191831" cy="11191831"/>
              <a:chOff x="-2540" y="-2540"/>
              <a:chExt cx="6355080" cy="635508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662738" y="629093"/>
            <a:ext cx="9028850" cy="9028814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5866" r="-24977"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9691588" y="4629968"/>
            <a:ext cx="7239400" cy="1482626"/>
            <a:chOff x="0" y="0"/>
            <a:chExt cx="9652533" cy="1976834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283891"/>
              <a:ext cx="9652533" cy="692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500"/>
                </a:lnSpc>
              </a:pPr>
              <a:endParaRPr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38" y="-9525"/>
              <a:ext cx="9652395" cy="11346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5600" spc="560" dirty="0">
                  <a:solidFill>
                    <a:srgbClr val="F3CD74"/>
                  </a:solidFill>
                  <a:latin typeface="Glacial Indifference Bold"/>
                </a:rPr>
                <a:t>LET'S DEMO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261790" y="5869057"/>
            <a:ext cx="6098995" cy="487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39"/>
              </a:lnSpc>
            </a:pPr>
            <a:r>
              <a:rPr lang="en-US" sz="3199" spc="319">
                <a:solidFill>
                  <a:srgbClr val="2F5972"/>
                </a:solidFill>
                <a:latin typeface="Glacial Indifference"/>
              </a:rPr>
              <a:t>attendance.techmuda3.com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86495" y="-930033"/>
            <a:ext cx="8326610" cy="7403315"/>
            <a:chOff x="0" y="0"/>
            <a:chExt cx="11102146" cy="9871087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-2700000">
              <a:off x="1445587" y="1445587"/>
              <a:ext cx="6979912" cy="6979912"/>
              <a:chOff x="0" y="0"/>
              <a:chExt cx="2653030" cy="26530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2676647" y="1445587"/>
              <a:ext cx="6979912" cy="6979912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-923621" y="7286687"/>
            <a:ext cx="4547940" cy="3930345"/>
            <a:chOff x="0" y="0"/>
            <a:chExt cx="6063920" cy="5240461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 rot="-2700000">
              <a:off x="767448" y="767448"/>
              <a:ext cx="3705565" cy="3705565"/>
              <a:chOff x="0" y="0"/>
              <a:chExt cx="2653030" cy="265303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1590907" y="767448"/>
              <a:ext cx="3705565" cy="3705565"/>
              <a:chOff x="0" y="0"/>
              <a:chExt cx="1913890" cy="191389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3624318" y="4553947"/>
            <a:ext cx="9680251" cy="948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69"/>
              </a:lnSpc>
            </a:pPr>
            <a:r>
              <a:rPr lang="en-US" sz="7169" spc="716" dirty="0">
                <a:solidFill>
                  <a:srgbClr val="F3CD74"/>
                </a:solidFill>
                <a:latin typeface="Glacial Indifference Bold"/>
              </a:rPr>
              <a:t>KESIMPULAN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7982350" y="13530"/>
            <a:ext cx="11167581" cy="11167581"/>
            <a:chOff x="0" y="0"/>
            <a:chExt cx="2787650" cy="27876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5DCAD1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8578564" y="-622903"/>
            <a:ext cx="11167581" cy="11167581"/>
            <a:chOff x="-2540" y="-2540"/>
            <a:chExt cx="6355080" cy="6355080"/>
          </a:xfrm>
        </p:grpSpPr>
        <p:sp>
          <p:nvSpPr>
            <p:cNvPr id="5" name="Freeform 5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3CD74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241635" y="-1468633"/>
            <a:ext cx="11127481" cy="11127436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0422" r="-20422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809625" y="5089501"/>
            <a:ext cx="6953650" cy="1734960"/>
            <a:chOff x="0" y="0"/>
            <a:chExt cx="9271533" cy="2313279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9271533" cy="14485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40"/>
                </a:lnSpc>
              </a:pPr>
              <a:r>
                <a:rPr lang="en-US" sz="7200" dirty="0" err="1">
                  <a:solidFill>
                    <a:srgbClr val="F3CD74"/>
                  </a:solidFill>
                  <a:latin typeface="Glacial Indifference Bold"/>
                </a:rPr>
                <a:t>Terima</a:t>
              </a:r>
              <a:r>
                <a:rPr lang="en-US" sz="7200" dirty="0">
                  <a:solidFill>
                    <a:srgbClr val="F3CD74"/>
                  </a:solidFill>
                  <a:latin typeface="Glacial Indifference Bold"/>
                </a:rPr>
                <a:t> </a:t>
              </a:r>
              <a:r>
                <a:rPr lang="en-US" sz="7200" dirty="0" err="1">
                  <a:solidFill>
                    <a:srgbClr val="F3CD74"/>
                  </a:solidFill>
                  <a:latin typeface="Glacial Indifference Bold"/>
                </a:rPr>
                <a:t>Kasih</a:t>
              </a:r>
              <a:endParaRPr lang="en-US" sz="7200" dirty="0">
                <a:solidFill>
                  <a:srgbClr val="F3CD74"/>
                </a:solidFill>
                <a:latin typeface="Glacial Indifference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616367"/>
              <a:ext cx="9271533" cy="6969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Office PowerPoint</Application>
  <PresentationFormat>Custom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Glacial Indifference</vt:lpstr>
      <vt:lpstr>Glacial Indifference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Blue Co Working Simple Presentation</dc:title>
  <cp:lastModifiedBy>Windows User</cp:lastModifiedBy>
  <cp:revision>3</cp:revision>
  <dcterms:created xsi:type="dcterms:W3CDTF">2006-08-16T00:00:00Z</dcterms:created>
  <dcterms:modified xsi:type="dcterms:W3CDTF">2020-01-22T15:40:15Z</dcterms:modified>
  <dc:identifier>DADxifC-w0g</dc:identifier>
</cp:coreProperties>
</file>