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lacial Indifference" panose="020B0604020202020204" charset="0"/>
      <p:regular r:id="rId14"/>
    </p:embeddedFont>
    <p:embeddedFont>
      <p:font typeface="Glacial Indifferen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238733"/>
            <a:ext cx="13316350" cy="4062854"/>
            <a:chOff x="0" y="0"/>
            <a:chExt cx="17755133" cy="5417139"/>
          </a:xfrm>
        </p:grpSpPr>
        <p:sp>
          <p:nvSpPr>
            <p:cNvPr id="3" name="TextBox 3"/>
            <p:cNvSpPr txBox="1"/>
            <p:nvPr/>
          </p:nvSpPr>
          <p:spPr>
            <a:xfrm>
              <a:off x="0" y="219075"/>
              <a:ext cx="17755133" cy="4223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999"/>
                </a:lnSpc>
              </a:pPr>
              <a:r>
                <a:rPr lang="en-US" sz="11999" spc="1199">
                  <a:solidFill>
                    <a:srgbClr val="F3CD74"/>
                  </a:solidFill>
                  <a:latin typeface="Glacial Indifference Bold"/>
                </a:rPr>
                <a:t>ABSENSI KARYAWAN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632994"/>
              <a:ext cx="12675133" cy="784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>
                  <a:solidFill>
                    <a:srgbClr val="5DCAD1"/>
                  </a:solidFill>
                  <a:latin typeface="Glacial Indifference"/>
                </a:rPr>
                <a:t>Dibuat Oleh : Rullya Firda &amp; Suwartanti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164061" y="-2286000"/>
            <a:ext cx="7014173" cy="6061673"/>
            <a:chOff x="0" y="0"/>
            <a:chExt cx="9352231" cy="8082231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2700000">
              <a:off x="1183615" y="1183615"/>
              <a:ext cx="5715000" cy="5715000"/>
              <a:chOff x="0" y="0"/>
              <a:chExt cx="2653030" cy="265303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2700000">
              <a:off x="2453615" y="1183615"/>
              <a:ext cx="5715000" cy="5715000"/>
              <a:chOff x="0" y="0"/>
              <a:chExt cx="1913890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14857885" y="7477898"/>
            <a:ext cx="4573115" cy="3952102"/>
            <a:chOff x="0" y="0"/>
            <a:chExt cx="6097487" cy="5269470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2700000">
              <a:off x="771696" y="771696"/>
              <a:ext cx="3726078" cy="3726078"/>
              <a:chOff x="0" y="0"/>
              <a:chExt cx="2653030" cy="265303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2700000">
              <a:off x="1599713" y="771696"/>
              <a:ext cx="3726078" cy="3726078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9685" y="8232238"/>
            <a:ext cx="8090275" cy="976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spc="640">
                <a:solidFill>
                  <a:srgbClr val="F3CD74"/>
                </a:solidFill>
                <a:latin typeface="Glacial Indifference Bold"/>
              </a:rPr>
              <a:t>LATAR  BELAKANG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28012" y="2746165"/>
            <a:ext cx="10347166" cy="4178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22"/>
              </a:lnSpc>
            </a:pPr>
            <a:r>
              <a:rPr lang="en-US" sz="3748">
                <a:solidFill>
                  <a:srgbClr val="FFFCFC"/>
                </a:solidFill>
                <a:latin typeface="Glacial Indifference"/>
              </a:rPr>
              <a:t>Setiap perusahaan harus memastikan kehadiran karyawan/staff. Hal ini dimaksudkan, sebagai salah satu upaya untuk menunjukkan kedisiplinan dan tanggung jawab karyawan terhadap perusahaan.</a:t>
            </a:r>
          </a:p>
          <a:p>
            <a:pPr algn="just">
              <a:lnSpc>
                <a:spcPts val="5622"/>
              </a:lnSpc>
            </a:pPr>
            <a:endParaRPr lang="en-US" sz="3748">
              <a:solidFill>
                <a:srgbClr val="FFFCFC"/>
              </a:solidFill>
              <a:latin typeface="Glacial Indifference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4305285" y="-3565071"/>
            <a:ext cx="11979047" cy="10692492"/>
            <a:chOff x="0" y="0"/>
            <a:chExt cx="15972062" cy="14256656"/>
          </a:xfrm>
        </p:grpSpPr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-2700000">
              <a:off x="3803245" y="2087839"/>
              <a:ext cx="10080978" cy="10080978"/>
              <a:chOff x="0" y="0"/>
              <a:chExt cx="2653030" cy="26530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-2700000">
              <a:off x="2087839" y="2087839"/>
              <a:ext cx="10080978" cy="10080978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5159760" y="7487939"/>
            <a:ext cx="4496396" cy="4013481"/>
            <a:chOff x="0" y="0"/>
            <a:chExt cx="5995194" cy="5351308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2700000">
              <a:off x="1427567" y="783681"/>
              <a:ext cx="3783946" cy="3783946"/>
              <a:chOff x="0" y="0"/>
              <a:chExt cx="2653030" cy="265303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2700000">
              <a:off x="783681" y="783681"/>
              <a:ext cx="3783946" cy="3783946"/>
              <a:chOff x="0" y="0"/>
              <a:chExt cx="1913890" cy="19138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5400000">
            <a:off x="-967436" y="609325"/>
            <a:ext cx="9068350" cy="906835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1157936" y="609325"/>
            <a:ext cx="9068350" cy="9068350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6863" y="880049"/>
            <a:ext cx="9035787" cy="9035751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009" r="-2489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420924" y="2156135"/>
            <a:ext cx="8096650" cy="5453831"/>
            <a:chOff x="0" y="0"/>
            <a:chExt cx="10795533" cy="7271775"/>
          </a:xfrm>
        </p:grpSpPr>
        <p:sp>
          <p:nvSpPr>
            <p:cNvPr id="9" name="TextBox 9"/>
            <p:cNvSpPr txBox="1"/>
            <p:nvPr/>
          </p:nvSpPr>
          <p:spPr>
            <a:xfrm>
              <a:off x="0" y="133350"/>
              <a:ext cx="10791446" cy="132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7200">
                  <a:solidFill>
                    <a:srgbClr val="5DCAD1"/>
                  </a:solidFill>
                  <a:latin typeface="Glacial Indifference Bold"/>
                </a:rPr>
                <a:t>TUJUAN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06000"/>
              <a:ext cx="10795533" cy="5565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2279" lvl="1" indent="-231140">
                <a:lnSpc>
                  <a:spcPts val="3359"/>
                </a:lnSpc>
                <a:buFont typeface="Arial"/>
                <a:buChar char="•"/>
              </a:pPr>
              <a:r>
                <a:rPr lang="en-US" sz="2800" spc="280">
                  <a:solidFill>
                    <a:srgbClr val="F3CD74"/>
                  </a:solidFill>
                  <a:latin typeface="Glacial Indifference"/>
                </a:rPr>
                <a:t>Memudahkan Karyawan/Staff  perusahaan dalam mengakses data kehadiran melalui website yang bisa digunakan kapanpun dan dimanapun.</a:t>
              </a:r>
            </a:p>
            <a:p>
              <a:pPr>
                <a:lnSpc>
                  <a:spcPts val="3359"/>
                </a:lnSpc>
              </a:pPr>
              <a:endParaRPr lang="en-US" sz="2800" spc="280">
                <a:solidFill>
                  <a:srgbClr val="F3CD74"/>
                </a:solidFill>
                <a:latin typeface="Glacial Indifference"/>
              </a:endParaRPr>
            </a:p>
            <a:p>
              <a:pPr marL="462279" lvl="1" indent="-231140">
                <a:lnSpc>
                  <a:spcPts val="3359"/>
                </a:lnSpc>
                <a:buFont typeface="Arial"/>
                <a:buChar char="•"/>
              </a:pPr>
              <a:r>
                <a:rPr lang="en-US" sz="2800" spc="280">
                  <a:solidFill>
                    <a:srgbClr val="F3CD74"/>
                  </a:solidFill>
                  <a:latin typeface="Glacial Indifference"/>
                </a:rPr>
                <a:t>Memudahkan Manager untuk memantau kedisiplinan Karyawan/Staff.</a:t>
              </a:r>
            </a:p>
            <a:p>
              <a:pPr>
                <a:lnSpc>
                  <a:spcPts val="3359"/>
                </a:lnSpc>
              </a:pPr>
              <a:endParaRPr lang="en-US" sz="2800" spc="280">
                <a:solidFill>
                  <a:srgbClr val="F3CD74"/>
                </a:solidFill>
                <a:latin typeface="Glacial Indifference"/>
              </a:endParaRPr>
            </a:p>
            <a:p>
              <a:pPr marL="462280" lvl="1" indent="-231140">
                <a:lnSpc>
                  <a:spcPts val="3360"/>
                </a:lnSpc>
                <a:buFont typeface="Arial"/>
                <a:buChar char="•"/>
              </a:pPr>
              <a:r>
                <a:rPr lang="en-US" sz="2800" spc="280">
                  <a:solidFill>
                    <a:srgbClr val="F3CD74"/>
                  </a:solidFill>
                  <a:latin typeface="Glacial Indifference"/>
                </a:rPr>
                <a:t>Memudahkan HRGA/HRD Manager untuk mengolah data karyawan.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2700000">
            <a:off x="-1947600" y="4864664"/>
            <a:ext cx="5190601" cy="5190601"/>
            <a:chOff x="0" y="0"/>
            <a:chExt cx="2653030" cy="26530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1534808" y="6458271"/>
            <a:ext cx="4287845" cy="2770607"/>
          </a:xfrm>
          <a:prstGeom prst="rect">
            <a:avLst/>
          </a:prstGeom>
          <a:solidFill>
            <a:srgbClr val="5DCAD1"/>
          </a:solidFill>
        </p:spPr>
      </p:sp>
      <p:sp>
        <p:nvSpPr>
          <p:cNvPr id="5" name="AutoShape 5"/>
          <p:cNvSpPr/>
          <p:nvPr/>
        </p:nvSpPr>
        <p:spPr>
          <a:xfrm>
            <a:off x="4756159" y="2673618"/>
            <a:ext cx="4287845" cy="2770607"/>
          </a:xfrm>
          <a:prstGeom prst="rect">
            <a:avLst/>
          </a:prstGeom>
          <a:solidFill>
            <a:srgbClr val="5DCAD1"/>
          </a:solidFill>
        </p:spPr>
      </p:sp>
      <p:grpSp>
        <p:nvGrpSpPr>
          <p:cNvPr id="6" name="Group 6"/>
          <p:cNvGrpSpPr/>
          <p:nvPr/>
        </p:nvGrpSpPr>
        <p:grpSpPr>
          <a:xfrm rot="-2700000">
            <a:off x="-1947600" y="3912164"/>
            <a:ext cx="5190601" cy="5190601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2700000">
            <a:off x="15567214" y="-605832"/>
            <a:ext cx="3307165" cy="3307165"/>
            <a:chOff x="0" y="0"/>
            <a:chExt cx="2653030" cy="26530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53030" cy="2654300"/>
            </a:xfrm>
            <a:custGeom>
              <a:avLst/>
              <a:gdLst/>
              <a:ahLst/>
              <a:cxnLst/>
              <a:rect l="l" t="t" r="r" b="b"/>
              <a:pathLst>
                <a:path w="2653030" h="2654300">
                  <a:moveTo>
                    <a:pt x="0" y="1535430"/>
                  </a:moveTo>
                  <a:lnTo>
                    <a:pt x="0" y="1463040"/>
                  </a:lnTo>
                  <a:lnTo>
                    <a:pt x="1463040" y="0"/>
                  </a:lnTo>
                  <a:lnTo>
                    <a:pt x="1535430" y="0"/>
                  </a:lnTo>
                  <a:lnTo>
                    <a:pt x="0" y="1535430"/>
                  </a:lnTo>
                  <a:close/>
                  <a:moveTo>
                    <a:pt x="1681480" y="0"/>
                  </a:moveTo>
                  <a:lnTo>
                    <a:pt x="1609090" y="0"/>
                  </a:lnTo>
                  <a:lnTo>
                    <a:pt x="0" y="1607820"/>
                  </a:lnTo>
                  <a:lnTo>
                    <a:pt x="0" y="1680210"/>
                  </a:lnTo>
                  <a:lnTo>
                    <a:pt x="1681480" y="0"/>
                  </a:lnTo>
                  <a:close/>
                  <a:moveTo>
                    <a:pt x="1390650" y="0"/>
                  </a:moveTo>
                  <a:lnTo>
                    <a:pt x="1318260" y="0"/>
                  </a:lnTo>
                  <a:lnTo>
                    <a:pt x="0" y="1318260"/>
                  </a:lnTo>
                  <a:lnTo>
                    <a:pt x="0" y="1390650"/>
                  </a:lnTo>
                  <a:lnTo>
                    <a:pt x="1390650" y="0"/>
                  </a:lnTo>
                  <a:close/>
                  <a:moveTo>
                    <a:pt x="1245870" y="0"/>
                  </a:moveTo>
                  <a:lnTo>
                    <a:pt x="1173480" y="0"/>
                  </a:lnTo>
                  <a:lnTo>
                    <a:pt x="0" y="1173480"/>
                  </a:lnTo>
                  <a:lnTo>
                    <a:pt x="0" y="1245870"/>
                  </a:lnTo>
                  <a:lnTo>
                    <a:pt x="1245870" y="0"/>
                  </a:lnTo>
                  <a:close/>
                  <a:moveTo>
                    <a:pt x="1826260" y="0"/>
                  </a:moveTo>
                  <a:lnTo>
                    <a:pt x="1753870" y="0"/>
                  </a:lnTo>
                  <a:lnTo>
                    <a:pt x="0" y="1753870"/>
                  </a:lnTo>
                  <a:lnTo>
                    <a:pt x="0" y="1826260"/>
                  </a:lnTo>
                  <a:lnTo>
                    <a:pt x="1826260" y="0"/>
                  </a:lnTo>
                  <a:close/>
                  <a:moveTo>
                    <a:pt x="2260600" y="0"/>
                  </a:moveTo>
                  <a:lnTo>
                    <a:pt x="2188210" y="0"/>
                  </a:lnTo>
                  <a:lnTo>
                    <a:pt x="0" y="2188210"/>
                  </a:lnTo>
                  <a:lnTo>
                    <a:pt x="0" y="2260600"/>
                  </a:lnTo>
                  <a:lnTo>
                    <a:pt x="2260600" y="0"/>
                  </a:lnTo>
                  <a:close/>
                  <a:moveTo>
                    <a:pt x="2551430" y="0"/>
                  </a:moveTo>
                  <a:lnTo>
                    <a:pt x="2479040" y="0"/>
                  </a:lnTo>
                  <a:lnTo>
                    <a:pt x="0" y="2479040"/>
                  </a:lnTo>
                  <a:lnTo>
                    <a:pt x="0" y="2551430"/>
                  </a:lnTo>
                  <a:lnTo>
                    <a:pt x="2551430" y="0"/>
                  </a:lnTo>
                  <a:close/>
                  <a:moveTo>
                    <a:pt x="2405380" y="0"/>
                  </a:moveTo>
                  <a:lnTo>
                    <a:pt x="2332990" y="0"/>
                  </a:lnTo>
                  <a:lnTo>
                    <a:pt x="0" y="2332990"/>
                  </a:lnTo>
                  <a:lnTo>
                    <a:pt x="0" y="2405380"/>
                  </a:lnTo>
                  <a:lnTo>
                    <a:pt x="2405380" y="0"/>
                  </a:lnTo>
                  <a:close/>
                  <a:moveTo>
                    <a:pt x="2115820" y="0"/>
                  </a:moveTo>
                  <a:lnTo>
                    <a:pt x="2043430" y="0"/>
                  </a:lnTo>
                  <a:lnTo>
                    <a:pt x="0" y="2043430"/>
                  </a:lnTo>
                  <a:lnTo>
                    <a:pt x="0" y="2115820"/>
                  </a:lnTo>
                  <a:lnTo>
                    <a:pt x="2115820" y="0"/>
                  </a:lnTo>
                  <a:close/>
                  <a:moveTo>
                    <a:pt x="375920" y="0"/>
                  </a:moveTo>
                  <a:lnTo>
                    <a:pt x="303530" y="0"/>
                  </a:lnTo>
                  <a:lnTo>
                    <a:pt x="0" y="303530"/>
                  </a:lnTo>
                  <a:lnTo>
                    <a:pt x="0" y="375920"/>
                  </a:lnTo>
                  <a:lnTo>
                    <a:pt x="375920" y="0"/>
                  </a:lnTo>
                  <a:close/>
                  <a:moveTo>
                    <a:pt x="1101090" y="0"/>
                  </a:moveTo>
                  <a:lnTo>
                    <a:pt x="1028700" y="0"/>
                  </a:lnTo>
                  <a:lnTo>
                    <a:pt x="0" y="1028700"/>
                  </a:lnTo>
                  <a:lnTo>
                    <a:pt x="0" y="1101090"/>
                  </a:lnTo>
                  <a:lnTo>
                    <a:pt x="1101090" y="0"/>
                  </a:lnTo>
                  <a:close/>
                  <a:moveTo>
                    <a:pt x="2653030" y="0"/>
                  </a:moveTo>
                  <a:lnTo>
                    <a:pt x="2623820" y="0"/>
                  </a:lnTo>
                  <a:lnTo>
                    <a:pt x="0" y="2623820"/>
                  </a:lnTo>
                  <a:lnTo>
                    <a:pt x="0" y="2653030"/>
                  </a:lnTo>
                  <a:lnTo>
                    <a:pt x="43180" y="2653030"/>
                  </a:lnTo>
                  <a:lnTo>
                    <a:pt x="2653030" y="43180"/>
                  </a:lnTo>
                  <a:lnTo>
                    <a:pt x="2653030" y="0"/>
                  </a:lnTo>
                  <a:close/>
                  <a:moveTo>
                    <a:pt x="520700" y="0"/>
                  </a:moveTo>
                  <a:lnTo>
                    <a:pt x="448310" y="0"/>
                  </a:lnTo>
                  <a:lnTo>
                    <a:pt x="0" y="448310"/>
                  </a:lnTo>
                  <a:lnTo>
                    <a:pt x="0" y="520700"/>
                  </a:lnTo>
                  <a:lnTo>
                    <a:pt x="520700" y="0"/>
                  </a:lnTo>
                  <a:close/>
                  <a:moveTo>
                    <a:pt x="85090" y="0"/>
                  </a:moveTo>
                  <a:lnTo>
                    <a:pt x="12700" y="0"/>
                  </a:lnTo>
                  <a:lnTo>
                    <a:pt x="0" y="12700"/>
                  </a:lnTo>
                  <a:lnTo>
                    <a:pt x="0" y="85090"/>
                  </a:lnTo>
                  <a:lnTo>
                    <a:pt x="85090" y="0"/>
                  </a:lnTo>
                  <a:close/>
                  <a:moveTo>
                    <a:pt x="231140" y="0"/>
                  </a:moveTo>
                  <a:lnTo>
                    <a:pt x="158750" y="0"/>
                  </a:lnTo>
                  <a:lnTo>
                    <a:pt x="0" y="157480"/>
                  </a:lnTo>
                  <a:lnTo>
                    <a:pt x="0" y="229870"/>
                  </a:lnTo>
                  <a:lnTo>
                    <a:pt x="231140" y="0"/>
                  </a:lnTo>
                  <a:close/>
                  <a:moveTo>
                    <a:pt x="0" y="956310"/>
                  </a:moveTo>
                  <a:lnTo>
                    <a:pt x="956310" y="0"/>
                  </a:lnTo>
                  <a:lnTo>
                    <a:pt x="883920" y="0"/>
                  </a:lnTo>
                  <a:lnTo>
                    <a:pt x="0" y="882650"/>
                  </a:lnTo>
                  <a:lnTo>
                    <a:pt x="0" y="956310"/>
                  </a:lnTo>
                  <a:close/>
                  <a:moveTo>
                    <a:pt x="665480" y="0"/>
                  </a:moveTo>
                  <a:lnTo>
                    <a:pt x="593090" y="0"/>
                  </a:lnTo>
                  <a:lnTo>
                    <a:pt x="0" y="593090"/>
                  </a:lnTo>
                  <a:lnTo>
                    <a:pt x="0" y="665480"/>
                  </a:lnTo>
                  <a:lnTo>
                    <a:pt x="665480" y="0"/>
                  </a:lnTo>
                  <a:close/>
                  <a:moveTo>
                    <a:pt x="810260" y="0"/>
                  </a:moveTo>
                  <a:lnTo>
                    <a:pt x="737870" y="0"/>
                  </a:lnTo>
                  <a:lnTo>
                    <a:pt x="0" y="737870"/>
                  </a:lnTo>
                  <a:lnTo>
                    <a:pt x="0" y="810260"/>
                  </a:lnTo>
                  <a:lnTo>
                    <a:pt x="810260" y="0"/>
                  </a:lnTo>
                  <a:close/>
                  <a:moveTo>
                    <a:pt x="1971040" y="0"/>
                  </a:moveTo>
                  <a:lnTo>
                    <a:pt x="1898650" y="0"/>
                  </a:lnTo>
                  <a:lnTo>
                    <a:pt x="0" y="1898650"/>
                  </a:lnTo>
                  <a:lnTo>
                    <a:pt x="0" y="1971040"/>
                  </a:lnTo>
                  <a:lnTo>
                    <a:pt x="1971040" y="0"/>
                  </a:lnTo>
                  <a:close/>
                  <a:moveTo>
                    <a:pt x="2653030" y="1783080"/>
                  </a:moveTo>
                  <a:lnTo>
                    <a:pt x="2653030" y="1710690"/>
                  </a:lnTo>
                  <a:lnTo>
                    <a:pt x="1710690" y="2653030"/>
                  </a:lnTo>
                  <a:lnTo>
                    <a:pt x="1783080" y="2653030"/>
                  </a:lnTo>
                  <a:lnTo>
                    <a:pt x="2653030" y="1783080"/>
                  </a:lnTo>
                  <a:close/>
                  <a:moveTo>
                    <a:pt x="2653030" y="1927860"/>
                  </a:moveTo>
                  <a:lnTo>
                    <a:pt x="2653030" y="1855470"/>
                  </a:lnTo>
                  <a:lnTo>
                    <a:pt x="1855470" y="2653030"/>
                  </a:lnTo>
                  <a:lnTo>
                    <a:pt x="1927860" y="2653030"/>
                  </a:lnTo>
                  <a:lnTo>
                    <a:pt x="2653030" y="1927860"/>
                  </a:lnTo>
                  <a:close/>
                  <a:moveTo>
                    <a:pt x="2653030" y="2072640"/>
                  </a:moveTo>
                  <a:lnTo>
                    <a:pt x="2653030" y="2000250"/>
                  </a:lnTo>
                  <a:lnTo>
                    <a:pt x="2000250" y="2653030"/>
                  </a:lnTo>
                  <a:lnTo>
                    <a:pt x="2072640" y="2653030"/>
                  </a:lnTo>
                  <a:lnTo>
                    <a:pt x="2653030" y="2072640"/>
                  </a:lnTo>
                  <a:close/>
                  <a:moveTo>
                    <a:pt x="2653030" y="1638300"/>
                  </a:moveTo>
                  <a:lnTo>
                    <a:pt x="2653030" y="1565910"/>
                  </a:lnTo>
                  <a:lnTo>
                    <a:pt x="1564640" y="2654300"/>
                  </a:lnTo>
                  <a:lnTo>
                    <a:pt x="1637030" y="2654300"/>
                  </a:lnTo>
                  <a:lnTo>
                    <a:pt x="2653030" y="1638300"/>
                  </a:lnTo>
                  <a:close/>
                  <a:moveTo>
                    <a:pt x="2217420" y="2653030"/>
                  </a:moveTo>
                  <a:lnTo>
                    <a:pt x="2653030" y="2217420"/>
                  </a:lnTo>
                  <a:lnTo>
                    <a:pt x="2653030" y="2145030"/>
                  </a:lnTo>
                  <a:lnTo>
                    <a:pt x="2145030" y="2653030"/>
                  </a:lnTo>
                  <a:lnTo>
                    <a:pt x="2217420" y="2653030"/>
                  </a:lnTo>
                  <a:close/>
                  <a:moveTo>
                    <a:pt x="2653030" y="2580640"/>
                  </a:moveTo>
                  <a:lnTo>
                    <a:pt x="2580640" y="2653030"/>
                  </a:lnTo>
                  <a:lnTo>
                    <a:pt x="2653030" y="2653030"/>
                  </a:lnTo>
                  <a:lnTo>
                    <a:pt x="2653030" y="2580640"/>
                  </a:lnTo>
                  <a:close/>
                  <a:moveTo>
                    <a:pt x="2653030" y="2508250"/>
                  </a:moveTo>
                  <a:lnTo>
                    <a:pt x="2653030" y="2435860"/>
                  </a:lnTo>
                  <a:lnTo>
                    <a:pt x="2435860" y="2653030"/>
                  </a:lnTo>
                  <a:lnTo>
                    <a:pt x="2508250" y="2653030"/>
                  </a:lnTo>
                  <a:lnTo>
                    <a:pt x="2653030" y="2508250"/>
                  </a:lnTo>
                  <a:close/>
                  <a:moveTo>
                    <a:pt x="2653030" y="2363470"/>
                  </a:moveTo>
                  <a:lnTo>
                    <a:pt x="2653030" y="2291080"/>
                  </a:lnTo>
                  <a:lnTo>
                    <a:pt x="2291080" y="2653030"/>
                  </a:lnTo>
                  <a:lnTo>
                    <a:pt x="2363470" y="2653030"/>
                  </a:lnTo>
                  <a:lnTo>
                    <a:pt x="2653030" y="2363470"/>
                  </a:lnTo>
                  <a:close/>
                  <a:moveTo>
                    <a:pt x="2653030" y="1492250"/>
                  </a:moveTo>
                  <a:lnTo>
                    <a:pt x="2653030" y="1419860"/>
                  </a:lnTo>
                  <a:lnTo>
                    <a:pt x="1419860" y="2653030"/>
                  </a:lnTo>
                  <a:lnTo>
                    <a:pt x="1492250" y="2653030"/>
                  </a:lnTo>
                  <a:lnTo>
                    <a:pt x="2653030" y="1492250"/>
                  </a:lnTo>
                  <a:close/>
                  <a:moveTo>
                    <a:pt x="2653030" y="187960"/>
                  </a:moveTo>
                  <a:lnTo>
                    <a:pt x="2653030" y="115570"/>
                  </a:lnTo>
                  <a:lnTo>
                    <a:pt x="115570" y="2653030"/>
                  </a:lnTo>
                  <a:lnTo>
                    <a:pt x="187960" y="2653030"/>
                  </a:lnTo>
                  <a:lnTo>
                    <a:pt x="2653030" y="187960"/>
                  </a:lnTo>
                  <a:close/>
                  <a:moveTo>
                    <a:pt x="2653030" y="622300"/>
                  </a:moveTo>
                  <a:lnTo>
                    <a:pt x="2653030" y="549910"/>
                  </a:lnTo>
                  <a:lnTo>
                    <a:pt x="549910" y="2653030"/>
                  </a:lnTo>
                  <a:lnTo>
                    <a:pt x="622300" y="2653030"/>
                  </a:lnTo>
                  <a:lnTo>
                    <a:pt x="2653030" y="622300"/>
                  </a:lnTo>
                  <a:close/>
                  <a:moveTo>
                    <a:pt x="2653030" y="477520"/>
                  </a:moveTo>
                  <a:lnTo>
                    <a:pt x="2653030" y="405130"/>
                  </a:lnTo>
                  <a:lnTo>
                    <a:pt x="405130" y="2653030"/>
                  </a:lnTo>
                  <a:lnTo>
                    <a:pt x="477520" y="2653030"/>
                  </a:lnTo>
                  <a:lnTo>
                    <a:pt x="2653030" y="477520"/>
                  </a:lnTo>
                  <a:close/>
                  <a:moveTo>
                    <a:pt x="2653030" y="1347470"/>
                  </a:moveTo>
                  <a:lnTo>
                    <a:pt x="2653030" y="1275080"/>
                  </a:lnTo>
                  <a:lnTo>
                    <a:pt x="1275080" y="2653030"/>
                  </a:lnTo>
                  <a:lnTo>
                    <a:pt x="1347470" y="2653030"/>
                  </a:lnTo>
                  <a:lnTo>
                    <a:pt x="2653030" y="1347470"/>
                  </a:lnTo>
                  <a:close/>
                  <a:moveTo>
                    <a:pt x="2653030" y="767080"/>
                  </a:moveTo>
                  <a:lnTo>
                    <a:pt x="2653030" y="694690"/>
                  </a:lnTo>
                  <a:lnTo>
                    <a:pt x="694690" y="2653030"/>
                  </a:lnTo>
                  <a:lnTo>
                    <a:pt x="767080" y="2653030"/>
                  </a:lnTo>
                  <a:lnTo>
                    <a:pt x="2653030" y="767080"/>
                  </a:lnTo>
                  <a:close/>
                  <a:moveTo>
                    <a:pt x="2653030" y="332740"/>
                  </a:moveTo>
                  <a:lnTo>
                    <a:pt x="2653030" y="260350"/>
                  </a:lnTo>
                  <a:lnTo>
                    <a:pt x="260350" y="2653030"/>
                  </a:lnTo>
                  <a:lnTo>
                    <a:pt x="332740" y="2653030"/>
                  </a:lnTo>
                  <a:lnTo>
                    <a:pt x="2653030" y="332740"/>
                  </a:lnTo>
                  <a:close/>
                  <a:moveTo>
                    <a:pt x="2653030" y="1202690"/>
                  </a:moveTo>
                  <a:lnTo>
                    <a:pt x="2653030" y="1130300"/>
                  </a:lnTo>
                  <a:lnTo>
                    <a:pt x="1130300" y="2653030"/>
                  </a:lnTo>
                  <a:lnTo>
                    <a:pt x="1202690" y="2653030"/>
                  </a:lnTo>
                  <a:lnTo>
                    <a:pt x="2653030" y="1202690"/>
                  </a:lnTo>
                  <a:close/>
                  <a:moveTo>
                    <a:pt x="2653030" y="913130"/>
                  </a:moveTo>
                  <a:lnTo>
                    <a:pt x="2653030" y="840740"/>
                  </a:lnTo>
                  <a:lnTo>
                    <a:pt x="840740" y="2653030"/>
                  </a:lnTo>
                  <a:lnTo>
                    <a:pt x="913130" y="2653030"/>
                  </a:lnTo>
                  <a:lnTo>
                    <a:pt x="2653030" y="913130"/>
                  </a:lnTo>
                  <a:close/>
                  <a:moveTo>
                    <a:pt x="2653030" y="1057910"/>
                  </a:moveTo>
                  <a:lnTo>
                    <a:pt x="2653030" y="985520"/>
                  </a:lnTo>
                  <a:lnTo>
                    <a:pt x="985520" y="2653030"/>
                  </a:lnTo>
                  <a:lnTo>
                    <a:pt x="1057910" y="2653030"/>
                  </a:lnTo>
                  <a:lnTo>
                    <a:pt x="2653030" y="105791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700000">
            <a:off x="16177622" y="-605832"/>
            <a:ext cx="3307165" cy="3307165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51976" y="2230174"/>
            <a:ext cx="8096650" cy="1946248"/>
            <a:chOff x="0" y="0"/>
            <a:chExt cx="10795533" cy="259499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33350"/>
              <a:ext cx="10791446" cy="1477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>
                  <a:solidFill>
                    <a:srgbClr val="F3CD74"/>
                  </a:solidFill>
                  <a:latin typeface="Glacial Indifference Bold"/>
                </a:rPr>
                <a:t>KONTEN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864386"/>
              <a:ext cx="10795533" cy="730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021594" y="3203298"/>
            <a:ext cx="3800979" cy="1684860"/>
            <a:chOff x="0" y="0"/>
            <a:chExt cx="5067972" cy="224648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9525"/>
              <a:ext cx="5067972" cy="623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9"/>
                </a:lnSpc>
              </a:pPr>
              <a:r>
                <a:rPr lang="en-US" sz="3024" spc="302">
                  <a:solidFill>
                    <a:srgbClr val="1C2143"/>
                  </a:solidFill>
                  <a:latin typeface="Glacial Indifference"/>
                </a:rPr>
                <a:t>MEREKAP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653867"/>
              <a:ext cx="5067972" cy="1592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6"/>
                </a:lnSpc>
              </a:pPr>
              <a:r>
                <a:rPr lang="en-US" sz="2184">
                  <a:solidFill>
                    <a:srgbClr val="1C2143"/>
                  </a:solidFill>
                  <a:latin typeface="Glacial Indifference"/>
                </a:rPr>
                <a:t>Merekap data karyawan dan bisa diunduh menjadi format excel atau PDF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>
            <a:off x="7844023" y="4862475"/>
            <a:ext cx="4287845" cy="2770607"/>
          </a:xfrm>
          <a:prstGeom prst="rect">
            <a:avLst/>
          </a:prstGeom>
          <a:solidFill>
            <a:srgbClr val="F3CD74"/>
          </a:solidFill>
        </p:spPr>
      </p:sp>
      <p:grpSp>
        <p:nvGrpSpPr>
          <p:cNvPr id="19" name="Group 19"/>
          <p:cNvGrpSpPr/>
          <p:nvPr/>
        </p:nvGrpSpPr>
        <p:grpSpPr>
          <a:xfrm>
            <a:off x="8330889" y="5479199"/>
            <a:ext cx="3600292" cy="1275633"/>
            <a:chOff x="0" y="0"/>
            <a:chExt cx="4800389" cy="170084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9525"/>
              <a:ext cx="4800389" cy="623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9"/>
                </a:lnSpc>
              </a:pPr>
              <a:r>
                <a:rPr lang="en-US" sz="3024" spc="302">
                  <a:solidFill>
                    <a:srgbClr val="1C2143"/>
                  </a:solidFill>
                  <a:latin typeface="Glacial Indifference"/>
                </a:rPr>
                <a:t>MENGOLAH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53867"/>
              <a:ext cx="4800389" cy="1046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6"/>
                </a:lnSpc>
              </a:pPr>
              <a:r>
                <a:rPr lang="en-US" sz="2184">
                  <a:solidFill>
                    <a:srgbClr val="1C2143"/>
                  </a:solidFill>
                  <a:latin typeface="Glacial Indifference"/>
                </a:rPr>
                <a:t>Menambah, Mengubah, Melihat data Karyawan 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768740" y="7084778"/>
            <a:ext cx="3819980" cy="1282453"/>
            <a:chOff x="0" y="0"/>
            <a:chExt cx="5093307" cy="1709938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9525"/>
              <a:ext cx="5093307" cy="623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29"/>
                </a:lnSpc>
              </a:pPr>
              <a:r>
                <a:rPr lang="en-US" sz="3024" spc="302">
                  <a:solidFill>
                    <a:srgbClr val="1C2143"/>
                  </a:solidFill>
                  <a:latin typeface="Glacial Indifference"/>
                </a:rPr>
                <a:t>PENJADWALAN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653867"/>
              <a:ext cx="5093307" cy="1056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76"/>
                </a:lnSpc>
              </a:pPr>
              <a:r>
                <a:rPr lang="en-US" sz="2184">
                  <a:solidFill>
                    <a:srgbClr val="1C2143"/>
                  </a:solidFill>
                  <a:latin typeface="Glacial Indifference"/>
                </a:rPr>
                <a:t>Mengolah Jadwal Kerja Karyawan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060052" y="1563175"/>
            <a:ext cx="11562952" cy="687489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1442427">
            <a:off x="-2420299" y="-1319130"/>
            <a:ext cx="6912218" cy="4695660"/>
            <a:chOff x="0" y="0"/>
            <a:chExt cx="9216291" cy="6260879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1477706" y="0"/>
              <a:ext cx="6260879" cy="6260879"/>
              <a:chOff x="0" y="0"/>
              <a:chExt cx="2787650" cy="27876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777186"/>
              <a:ext cx="9216291" cy="5483693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2495150" y="7805332"/>
            <a:ext cx="14764150" cy="1817936"/>
            <a:chOff x="0" y="0"/>
            <a:chExt cx="19685533" cy="2423914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19685533" cy="1446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640"/>
                </a:lnSpc>
              </a:pPr>
              <a:r>
                <a:rPr lang="en-US" sz="7200">
                  <a:solidFill>
                    <a:srgbClr val="5DCAD1"/>
                  </a:solidFill>
                  <a:latin typeface="Glacial Indifference"/>
                </a:rPr>
                <a:t>ERD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194800" y="1700609"/>
              <a:ext cx="10490733" cy="723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 spc="359">
                  <a:solidFill>
                    <a:srgbClr val="2F5972"/>
                  </a:solidFill>
                  <a:latin typeface="Glacial Indifference"/>
                </a:rPr>
                <a:t>ABSENSI KARYAWAN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9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61667" y="7769034"/>
            <a:ext cx="5009706" cy="4247706"/>
            <a:chOff x="0" y="0"/>
            <a:chExt cx="6679608" cy="5663608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016000" y="0"/>
              <a:ext cx="5663608" cy="5663608"/>
              <a:chOff x="0" y="0"/>
              <a:chExt cx="2787650" cy="27876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>
              <a:off x="0" y="0"/>
              <a:ext cx="5663608" cy="5663608"/>
              <a:chOff x="-2540" y="-2540"/>
              <a:chExt cx="6355080" cy="635508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-1333500" y="-1333500"/>
            <a:ext cx="10192766" cy="8393873"/>
            <a:chOff x="0" y="0"/>
            <a:chExt cx="13590355" cy="11191831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1191831" cy="11191831"/>
              <a:chOff x="0" y="0"/>
              <a:chExt cx="2787650" cy="27876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87650" cy="2787650"/>
              </a:xfrm>
              <a:custGeom>
                <a:avLst/>
                <a:gdLst/>
                <a:ahLst/>
                <a:cxnLst/>
                <a:rect l="l" t="t" r="r" b="b"/>
                <a:pathLst>
                  <a:path w="2787650" h="2787650">
                    <a:moveTo>
                      <a:pt x="81280" y="1861820"/>
                    </a:moveTo>
                    <a:cubicBezTo>
                      <a:pt x="73660" y="1841500"/>
                      <a:pt x="67310" y="1819910"/>
                      <a:pt x="60960" y="1799590"/>
                    </a:cubicBezTo>
                    <a:lnTo>
                      <a:pt x="1800860" y="59690"/>
                    </a:lnTo>
                    <a:cubicBezTo>
                      <a:pt x="1821180" y="66040"/>
                      <a:pt x="1842770" y="72390"/>
                      <a:pt x="1863090" y="80010"/>
                    </a:cubicBezTo>
                    <a:lnTo>
                      <a:pt x="81280" y="1861820"/>
                    </a:lnTo>
                    <a:close/>
                    <a:moveTo>
                      <a:pt x="1597660" y="15240"/>
                    </a:moveTo>
                    <a:cubicBezTo>
                      <a:pt x="1573530" y="11430"/>
                      <a:pt x="1548130" y="8890"/>
                      <a:pt x="1524000" y="6350"/>
                    </a:cubicBezTo>
                    <a:lnTo>
                      <a:pt x="6350" y="1524000"/>
                    </a:lnTo>
                    <a:cubicBezTo>
                      <a:pt x="8890" y="1548130"/>
                      <a:pt x="11430" y="1573530"/>
                      <a:pt x="15240" y="1597660"/>
                    </a:cubicBezTo>
                    <a:lnTo>
                      <a:pt x="1597660" y="15240"/>
                    </a:lnTo>
                    <a:close/>
                    <a:moveTo>
                      <a:pt x="2189480" y="248920"/>
                    </a:moveTo>
                    <a:cubicBezTo>
                      <a:pt x="2172970" y="237490"/>
                      <a:pt x="2156460" y="226060"/>
                      <a:pt x="2139950" y="215900"/>
                    </a:cubicBezTo>
                    <a:lnTo>
                      <a:pt x="215900" y="2139950"/>
                    </a:lnTo>
                    <a:cubicBezTo>
                      <a:pt x="226060" y="2156460"/>
                      <a:pt x="237490" y="2172970"/>
                      <a:pt x="248920" y="2189480"/>
                    </a:cubicBezTo>
                    <a:lnTo>
                      <a:pt x="2189480" y="248920"/>
                    </a:lnTo>
                    <a:close/>
                    <a:moveTo>
                      <a:pt x="1979930" y="128270"/>
                    </a:moveTo>
                    <a:cubicBezTo>
                      <a:pt x="1960880" y="119380"/>
                      <a:pt x="1941830" y="110490"/>
                      <a:pt x="1922780" y="102870"/>
                    </a:cubicBezTo>
                    <a:lnTo>
                      <a:pt x="104140" y="1921510"/>
                    </a:lnTo>
                    <a:cubicBezTo>
                      <a:pt x="111760" y="1940560"/>
                      <a:pt x="120650" y="1959610"/>
                      <a:pt x="129540" y="1978660"/>
                    </a:cubicBezTo>
                    <a:lnTo>
                      <a:pt x="1979930" y="128270"/>
                    </a:lnTo>
                    <a:close/>
                    <a:moveTo>
                      <a:pt x="2087880" y="185420"/>
                    </a:moveTo>
                    <a:cubicBezTo>
                      <a:pt x="2070100" y="175260"/>
                      <a:pt x="2052320" y="165100"/>
                      <a:pt x="2034540" y="156210"/>
                    </a:cubicBezTo>
                    <a:lnTo>
                      <a:pt x="154940" y="2035810"/>
                    </a:lnTo>
                    <a:cubicBezTo>
                      <a:pt x="163830" y="2053590"/>
                      <a:pt x="173990" y="2071370"/>
                      <a:pt x="184150" y="2089150"/>
                    </a:cubicBezTo>
                    <a:lnTo>
                      <a:pt x="2087880" y="185420"/>
                    </a:lnTo>
                    <a:close/>
                    <a:moveTo>
                      <a:pt x="834390" y="116840"/>
                    </a:moveTo>
                    <a:cubicBezTo>
                      <a:pt x="774700" y="143510"/>
                      <a:pt x="716280" y="173990"/>
                      <a:pt x="660400" y="208280"/>
                    </a:cubicBezTo>
                    <a:lnTo>
                      <a:pt x="208280" y="660400"/>
                    </a:lnTo>
                    <a:cubicBezTo>
                      <a:pt x="172720" y="716280"/>
                      <a:pt x="142240" y="774700"/>
                      <a:pt x="116840" y="834390"/>
                    </a:cubicBezTo>
                    <a:lnTo>
                      <a:pt x="834390" y="116840"/>
                    </a:lnTo>
                    <a:close/>
                    <a:moveTo>
                      <a:pt x="1363980" y="0"/>
                    </a:moveTo>
                    <a:lnTo>
                      <a:pt x="0" y="1363980"/>
                    </a:lnTo>
                    <a:cubicBezTo>
                      <a:pt x="0" y="1391920"/>
                      <a:pt x="0" y="1418590"/>
                      <a:pt x="1270" y="1446530"/>
                    </a:cubicBezTo>
                    <a:lnTo>
                      <a:pt x="1445260" y="1270"/>
                    </a:lnTo>
                    <a:cubicBezTo>
                      <a:pt x="1418590" y="0"/>
                      <a:pt x="1390650" y="0"/>
                      <a:pt x="1363980" y="0"/>
                    </a:cubicBezTo>
                    <a:close/>
                    <a:moveTo>
                      <a:pt x="2787650" y="1386840"/>
                    </a:moveTo>
                    <a:lnTo>
                      <a:pt x="1386840" y="2787650"/>
                    </a:lnTo>
                    <a:cubicBezTo>
                      <a:pt x="1414780" y="2787650"/>
                      <a:pt x="1443990" y="2787650"/>
                      <a:pt x="1471930" y="2785110"/>
                    </a:cubicBezTo>
                    <a:lnTo>
                      <a:pt x="2785110" y="1471930"/>
                    </a:lnTo>
                    <a:cubicBezTo>
                      <a:pt x="2786380" y="1443990"/>
                      <a:pt x="2787650" y="1414780"/>
                      <a:pt x="2787650" y="1386840"/>
                    </a:cubicBezTo>
                    <a:close/>
                    <a:moveTo>
                      <a:pt x="2283460" y="321310"/>
                    </a:moveTo>
                    <a:cubicBezTo>
                      <a:pt x="2268220" y="308610"/>
                      <a:pt x="2252980" y="295910"/>
                      <a:pt x="2237740" y="284480"/>
                    </a:cubicBezTo>
                    <a:lnTo>
                      <a:pt x="284480" y="2237740"/>
                    </a:lnTo>
                    <a:cubicBezTo>
                      <a:pt x="295910" y="2252980"/>
                      <a:pt x="308610" y="2268220"/>
                      <a:pt x="321310" y="2283460"/>
                    </a:cubicBezTo>
                    <a:lnTo>
                      <a:pt x="2283460" y="321310"/>
                    </a:lnTo>
                    <a:close/>
                    <a:moveTo>
                      <a:pt x="1276350" y="5080"/>
                    </a:moveTo>
                    <a:cubicBezTo>
                      <a:pt x="1244600" y="7620"/>
                      <a:pt x="1214120" y="11430"/>
                      <a:pt x="1182370" y="16510"/>
                    </a:cubicBezTo>
                    <a:lnTo>
                      <a:pt x="16510" y="1182370"/>
                    </a:lnTo>
                    <a:cubicBezTo>
                      <a:pt x="11430" y="1214120"/>
                      <a:pt x="7620" y="1244600"/>
                      <a:pt x="5080" y="1276350"/>
                    </a:cubicBezTo>
                    <a:lnTo>
                      <a:pt x="1276350" y="5080"/>
                    </a:lnTo>
                    <a:close/>
                    <a:moveTo>
                      <a:pt x="1080770" y="35560"/>
                    </a:moveTo>
                    <a:cubicBezTo>
                      <a:pt x="1042670" y="44450"/>
                      <a:pt x="1004570" y="54610"/>
                      <a:pt x="966470" y="67310"/>
                    </a:cubicBezTo>
                    <a:lnTo>
                      <a:pt x="66040" y="966470"/>
                    </a:lnTo>
                    <a:cubicBezTo>
                      <a:pt x="54610" y="1004570"/>
                      <a:pt x="43180" y="1041400"/>
                      <a:pt x="34290" y="1080770"/>
                    </a:cubicBezTo>
                    <a:lnTo>
                      <a:pt x="1080770" y="35560"/>
                    </a:lnTo>
                    <a:close/>
                    <a:moveTo>
                      <a:pt x="1734820" y="41910"/>
                    </a:moveTo>
                    <a:cubicBezTo>
                      <a:pt x="1711960" y="36830"/>
                      <a:pt x="1690370" y="31750"/>
                      <a:pt x="1667510" y="26670"/>
                    </a:cubicBezTo>
                    <a:lnTo>
                      <a:pt x="26670" y="1667510"/>
                    </a:lnTo>
                    <a:cubicBezTo>
                      <a:pt x="31750" y="1690370"/>
                      <a:pt x="36830" y="1711960"/>
                      <a:pt x="41910" y="1734820"/>
                    </a:cubicBezTo>
                    <a:lnTo>
                      <a:pt x="1734820" y="41910"/>
                    </a:lnTo>
                    <a:close/>
                    <a:moveTo>
                      <a:pt x="2762250" y="1659890"/>
                    </a:moveTo>
                    <a:cubicBezTo>
                      <a:pt x="2768600" y="1626870"/>
                      <a:pt x="2773680" y="1595120"/>
                      <a:pt x="2777490" y="1562100"/>
                    </a:cubicBezTo>
                    <a:lnTo>
                      <a:pt x="1562100" y="2777490"/>
                    </a:lnTo>
                    <a:cubicBezTo>
                      <a:pt x="1595120" y="2773680"/>
                      <a:pt x="1628140" y="2768600"/>
                      <a:pt x="1659890" y="2762250"/>
                    </a:cubicBezTo>
                    <a:lnTo>
                      <a:pt x="2762250" y="1659890"/>
                    </a:lnTo>
                    <a:close/>
                    <a:moveTo>
                      <a:pt x="2785110" y="1306830"/>
                    </a:moveTo>
                    <a:cubicBezTo>
                      <a:pt x="2783840" y="1281430"/>
                      <a:pt x="2781300" y="1256030"/>
                      <a:pt x="2778760" y="1230630"/>
                    </a:cubicBezTo>
                    <a:lnTo>
                      <a:pt x="1230630" y="2777490"/>
                    </a:lnTo>
                    <a:cubicBezTo>
                      <a:pt x="1256030" y="2780030"/>
                      <a:pt x="1281430" y="2782570"/>
                      <a:pt x="1306830" y="2783840"/>
                    </a:cubicBezTo>
                    <a:lnTo>
                      <a:pt x="2785110" y="1306830"/>
                    </a:lnTo>
                    <a:close/>
                    <a:moveTo>
                      <a:pt x="2767330" y="1158240"/>
                    </a:moveTo>
                    <a:cubicBezTo>
                      <a:pt x="2763520" y="1135380"/>
                      <a:pt x="2758440" y="1112520"/>
                      <a:pt x="2753360" y="1089660"/>
                    </a:cubicBezTo>
                    <a:lnTo>
                      <a:pt x="1088390" y="2753360"/>
                    </a:lnTo>
                    <a:cubicBezTo>
                      <a:pt x="1111250" y="2758440"/>
                      <a:pt x="1134110" y="2763520"/>
                      <a:pt x="1156970" y="2767330"/>
                    </a:cubicBezTo>
                    <a:lnTo>
                      <a:pt x="2767330" y="1158240"/>
                    </a:lnTo>
                    <a:close/>
                    <a:moveTo>
                      <a:pt x="2369820" y="398780"/>
                    </a:moveTo>
                    <a:cubicBezTo>
                      <a:pt x="2355850" y="384810"/>
                      <a:pt x="2341880" y="372110"/>
                      <a:pt x="2327910" y="358140"/>
                    </a:cubicBezTo>
                    <a:lnTo>
                      <a:pt x="359410" y="2326640"/>
                    </a:lnTo>
                    <a:cubicBezTo>
                      <a:pt x="372110" y="2340610"/>
                      <a:pt x="386080" y="2354580"/>
                      <a:pt x="400050" y="2368550"/>
                    </a:cubicBezTo>
                    <a:lnTo>
                      <a:pt x="2369820" y="398780"/>
                    </a:lnTo>
                    <a:close/>
                    <a:moveTo>
                      <a:pt x="2451100" y="2301240"/>
                    </a:moveTo>
                    <a:cubicBezTo>
                      <a:pt x="2520950" y="2219960"/>
                      <a:pt x="2579370" y="2133600"/>
                      <a:pt x="2627630" y="2042160"/>
                    </a:cubicBezTo>
                    <a:lnTo>
                      <a:pt x="2042160" y="2627630"/>
                    </a:lnTo>
                    <a:cubicBezTo>
                      <a:pt x="2133600" y="2579370"/>
                      <a:pt x="2219960" y="2520950"/>
                      <a:pt x="2301240" y="2451100"/>
                    </a:cubicBezTo>
                    <a:lnTo>
                      <a:pt x="2451100" y="2301240"/>
                    </a:lnTo>
                    <a:close/>
                    <a:moveTo>
                      <a:pt x="2736850" y="1023620"/>
                    </a:moveTo>
                    <a:cubicBezTo>
                      <a:pt x="2730500" y="1002030"/>
                      <a:pt x="2724150" y="981710"/>
                      <a:pt x="2717800" y="960120"/>
                    </a:cubicBezTo>
                    <a:lnTo>
                      <a:pt x="960120" y="2717800"/>
                    </a:lnTo>
                    <a:cubicBezTo>
                      <a:pt x="981710" y="2724150"/>
                      <a:pt x="1002030" y="2730500"/>
                      <a:pt x="1023620" y="2736850"/>
                    </a:cubicBezTo>
                    <a:lnTo>
                      <a:pt x="2736850" y="1023620"/>
                    </a:lnTo>
                    <a:close/>
                    <a:moveTo>
                      <a:pt x="2696210" y="1892300"/>
                    </a:moveTo>
                    <a:cubicBezTo>
                      <a:pt x="2711450" y="1851660"/>
                      <a:pt x="2725420" y="1811020"/>
                      <a:pt x="2736850" y="1769110"/>
                    </a:cubicBezTo>
                    <a:lnTo>
                      <a:pt x="1769110" y="2736850"/>
                    </a:lnTo>
                    <a:cubicBezTo>
                      <a:pt x="1811020" y="2725420"/>
                      <a:pt x="1851660" y="2711450"/>
                      <a:pt x="1892300" y="2696210"/>
                    </a:cubicBezTo>
                    <a:lnTo>
                      <a:pt x="2696210" y="1892300"/>
                    </a:lnTo>
                    <a:close/>
                    <a:moveTo>
                      <a:pt x="2523490" y="576580"/>
                    </a:moveTo>
                    <a:cubicBezTo>
                      <a:pt x="2512060" y="561340"/>
                      <a:pt x="2500630" y="544830"/>
                      <a:pt x="2487930" y="529590"/>
                    </a:cubicBezTo>
                    <a:lnTo>
                      <a:pt x="529590" y="2486660"/>
                    </a:lnTo>
                    <a:cubicBezTo>
                      <a:pt x="544830" y="2499360"/>
                      <a:pt x="561340" y="2510790"/>
                      <a:pt x="576580" y="2522220"/>
                    </a:cubicBezTo>
                    <a:lnTo>
                      <a:pt x="2523490" y="576580"/>
                    </a:lnTo>
                    <a:close/>
                    <a:moveTo>
                      <a:pt x="2696210" y="899160"/>
                    </a:moveTo>
                    <a:cubicBezTo>
                      <a:pt x="2688590" y="878840"/>
                      <a:pt x="2680970" y="859790"/>
                      <a:pt x="2672080" y="840740"/>
                    </a:cubicBezTo>
                    <a:lnTo>
                      <a:pt x="839470" y="2673350"/>
                    </a:lnTo>
                    <a:cubicBezTo>
                      <a:pt x="858520" y="2682240"/>
                      <a:pt x="878840" y="2689860"/>
                      <a:pt x="897890" y="2697480"/>
                    </a:cubicBezTo>
                    <a:lnTo>
                      <a:pt x="2696210" y="899160"/>
                    </a:lnTo>
                    <a:close/>
                    <a:moveTo>
                      <a:pt x="2449830" y="483870"/>
                    </a:moveTo>
                    <a:cubicBezTo>
                      <a:pt x="2437130" y="468630"/>
                      <a:pt x="2424430" y="454660"/>
                      <a:pt x="2410460" y="440690"/>
                    </a:cubicBezTo>
                    <a:lnTo>
                      <a:pt x="440690" y="2410460"/>
                    </a:lnTo>
                    <a:cubicBezTo>
                      <a:pt x="454660" y="2424430"/>
                      <a:pt x="469900" y="2437130"/>
                      <a:pt x="483870" y="2449830"/>
                    </a:cubicBezTo>
                    <a:lnTo>
                      <a:pt x="2449830" y="483870"/>
                    </a:lnTo>
                    <a:close/>
                    <a:moveTo>
                      <a:pt x="2588260" y="675640"/>
                    </a:moveTo>
                    <a:cubicBezTo>
                      <a:pt x="2578100" y="659130"/>
                      <a:pt x="2567940" y="641350"/>
                      <a:pt x="2556510" y="624840"/>
                    </a:cubicBezTo>
                    <a:lnTo>
                      <a:pt x="624840" y="2556510"/>
                    </a:lnTo>
                    <a:cubicBezTo>
                      <a:pt x="641350" y="2567940"/>
                      <a:pt x="657860" y="2578100"/>
                      <a:pt x="675640" y="2588260"/>
                    </a:cubicBezTo>
                    <a:lnTo>
                      <a:pt x="2588260" y="675640"/>
                    </a:lnTo>
                    <a:close/>
                    <a:moveTo>
                      <a:pt x="2646680" y="783590"/>
                    </a:moveTo>
                    <a:cubicBezTo>
                      <a:pt x="2637790" y="765810"/>
                      <a:pt x="2628900" y="746760"/>
                      <a:pt x="2618740" y="728980"/>
                    </a:cubicBezTo>
                    <a:lnTo>
                      <a:pt x="728980" y="2618740"/>
                    </a:lnTo>
                    <a:cubicBezTo>
                      <a:pt x="746760" y="2628900"/>
                      <a:pt x="764540" y="2637790"/>
                      <a:pt x="783590" y="2646680"/>
                    </a:cubicBezTo>
                    <a:lnTo>
                      <a:pt x="2646680" y="783590"/>
                    </a:lnTo>
                    <a:close/>
                  </a:path>
                </a:pathLst>
              </a:custGeom>
              <a:solidFill>
                <a:srgbClr val="F5FBF9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2398524" y="0"/>
              <a:ext cx="11191831" cy="11191831"/>
              <a:chOff x="-2540" y="-2540"/>
              <a:chExt cx="6355080" cy="635508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334547" y="621179"/>
            <a:ext cx="8363733" cy="836369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5866" r="-24977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9691588" y="4629968"/>
            <a:ext cx="7239400" cy="1482626"/>
            <a:chOff x="0" y="0"/>
            <a:chExt cx="9652533" cy="1976834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283891"/>
              <a:ext cx="9652533" cy="692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00"/>
                </a:lnSpc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8" y="-9525"/>
              <a:ext cx="9652395" cy="1134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spc="560">
                  <a:solidFill>
                    <a:srgbClr val="F3CD74"/>
                  </a:solidFill>
                  <a:latin typeface="Glacial Indifference Bold"/>
                </a:rPr>
                <a:t>LET'S DEMO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9632" y="4663974"/>
            <a:ext cx="10718383" cy="168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 spc="280">
                <a:solidFill>
                  <a:srgbClr val="5DCAD1"/>
                </a:solidFill>
                <a:latin typeface="Glacial Indifference"/>
              </a:rPr>
              <a:t>Format absensi sangat memerlukan ketepatan untuk mendata jumlah kehadiran karyawan dengan baik, tepat, dan akurat. Karena akan berpengaruh terhadap kinerja perusahaan.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286495" y="-930033"/>
            <a:ext cx="8326610" cy="7403315"/>
            <a:chOff x="0" y="0"/>
            <a:chExt cx="11102146" cy="987108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-2700000">
              <a:off x="1445587" y="1445587"/>
              <a:ext cx="6979912" cy="6979912"/>
              <a:chOff x="0" y="0"/>
              <a:chExt cx="2653030" cy="265303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2676647" y="1445587"/>
              <a:ext cx="6979912" cy="6979912"/>
              <a:chOff x="0" y="0"/>
              <a:chExt cx="1913890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-923621" y="7286687"/>
            <a:ext cx="4547940" cy="3930345"/>
            <a:chOff x="0" y="0"/>
            <a:chExt cx="6063920" cy="5240461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 rot="-2700000">
              <a:off x="767448" y="767448"/>
              <a:ext cx="3705565" cy="3705565"/>
              <a:chOff x="0" y="0"/>
              <a:chExt cx="2653030" cy="26530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5DCAD1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1590907" y="767448"/>
              <a:ext cx="3705565" cy="3705565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3CD7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934769" y="2563520"/>
            <a:ext cx="8641844" cy="861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6400" spc="640">
                <a:solidFill>
                  <a:srgbClr val="F3CD74"/>
                </a:solidFill>
                <a:latin typeface="Glacial Indifference Bold"/>
              </a:rPr>
              <a:t>KESIMPULAN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42856" y="8483151"/>
            <a:ext cx="6098995" cy="48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9"/>
              </a:lnSpc>
            </a:pPr>
            <a:r>
              <a:rPr lang="en-US" sz="3199" spc="319">
                <a:solidFill>
                  <a:srgbClr val="5DCAD1"/>
                </a:solidFill>
                <a:latin typeface="Glacial Indifference"/>
              </a:rPr>
              <a:t>attendance.techmuda3.com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1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7982350" y="13530"/>
            <a:ext cx="11167581" cy="11167581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5DCAD1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578564" y="-622903"/>
            <a:ext cx="11167581" cy="11167581"/>
            <a:chOff x="-2540" y="-2540"/>
            <a:chExt cx="6355080" cy="6355080"/>
          </a:xfrm>
        </p:grpSpPr>
        <p:sp>
          <p:nvSpPr>
            <p:cNvPr id="5" name="Freeform 5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3CD74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41635" y="-1468633"/>
            <a:ext cx="11127481" cy="11127436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0422" r="-2042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809625" y="5089501"/>
            <a:ext cx="6953650" cy="1734960"/>
            <a:chOff x="0" y="0"/>
            <a:chExt cx="9271533" cy="2313279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9271533" cy="1448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F3CD74"/>
                  </a:solidFill>
                  <a:latin typeface="Glacial Indifference Bold"/>
                </a:rPr>
                <a:t>Terima Kasih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16367"/>
              <a:ext cx="9271533" cy="696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Glacial Indifference</vt:lpstr>
      <vt:lpstr>Arial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Co Working Simple Presentation</dc:title>
  <cp:lastModifiedBy>Windows User</cp:lastModifiedBy>
  <cp:revision>2</cp:revision>
  <dcterms:created xsi:type="dcterms:W3CDTF">2006-08-16T00:00:00Z</dcterms:created>
  <dcterms:modified xsi:type="dcterms:W3CDTF">2020-01-22T07:49:45Z</dcterms:modified>
  <dc:identifier>DADxifC-w0g</dc:identifier>
</cp:coreProperties>
</file>