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3" r:id="rId3"/>
    <p:sldId id="265" r:id="rId4"/>
    <p:sldId id="260" r:id="rId5"/>
    <p:sldId id="261" r:id="rId6"/>
    <p:sldId id="262" r:id="rId7"/>
    <p:sldId id="267" r:id="rId8"/>
    <p:sldId id="268" r:id="rId9"/>
    <p:sldId id="269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22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9/28/2016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Photo Album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556" b="2556"/>
          <a:stretch>
            <a:fillRect/>
          </a:stretch>
        </p:blipFill>
        <p:spPr>
          <a:xfrm>
            <a:off x="304801" y="228600"/>
            <a:ext cx="4572000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photo album contains sample pages to get you started.</a:t>
            </a:r>
          </a:p>
          <a:p>
            <a:endParaRPr lang="en-US" dirty="0"/>
          </a:p>
          <a:p>
            <a:r>
              <a:rPr lang="en-US" dirty="0"/>
              <a:t>To add your own pages, click the </a:t>
            </a:r>
            <a:r>
              <a:rPr lang="en-US" b="1" dirty="0"/>
              <a:t>Home</a:t>
            </a:r>
            <a:r>
              <a:rPr lang="en-US" dirty="0"/>
              <a:t> tab, then click the </a:t>
            </a:r>
            <a:r>
              <a:rPr lang="en-US" b="1" dirty="0"/>
              <a:t>New Slide</a:t>
            </a:r>
            <a:r>
              <a:rPr lang="en-US" dirty="0"/>
              <a:t> gallery.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duotone>
              <a:srgbClr val="000000"/>
              <a:schemeClr val="accent5"/>
            </a:duotone>
          </a:blip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b="1" dirty="0"/>
              <a:t>Picture Tools | Format</a:t>
            </a:r>
            <a:r>
              <a:rPr lang="en-US" dirty="0"/>
              <a:t> tab, you can create your own frames and make picture corrections such as adjusting contrast and brightness or cropping the picture for just the right look.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S.LOSHITHAA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COMPUTER   SCIENCE  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89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CHAPTER  10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IMPACT OF COMPUTERS ON SOCIETY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41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556" b="2556"/>
          <a:stretch>
            <a:fillRect/>
          </a:stretch>
        </p:blipFill>
        <p:spPr>
          <a:xfrm>
            <a:off x="304801" y="228600"/>
            <a:ext cx="4572000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05400" y="228600"/>
            <a:ext cx="3200400" cy="64008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</a:p>
          <a:p>
            <a:r>
              <a:rPr lang="en-US" dirty="0"/>
              <a:t>10.1 </a:t>
            </a:r>
            <a:r>
              <a:rPr lang="en-US" dirty="0" smtClean="0"/>
              <a:t>Introduction</a:t>
            </a:r>
          </a:p>
          <a:p>
            <a:r>
              <a:rPr lang="en-US" dirty="0"/>
              <a:t>10.2 Computers for Personal </a:t>
            </a:r>
            <a:r>
              <a:rPr lang="en-US" dirty="0" smtClean="0"/>
              <a:t>Use</a:t>
            </a:r>
          </a:p>
          <a:p>
            <a:r>
              <a:rPr lang="en-US" dirty="0"/>
              <a:t>10.3 Computerized </a:t>
            </a:r>
            <a:r>
              <a:rPr lang="en-US" dirty="0" smtClean="0"/>
              <a:t>Homes</a:t>
            </a:r>
          </a:p>
          <a:p>
            <a:r>
              <a:rPr lang="en-US" dirty="0"/>
              <a:t>10.4 Home Banking and </a:t>
            </a:r>
            <a:r>
              <a:rPr lang="en-US" dirty="0" smtClean="0"/>
              <a:t>Shopping</a:t>
            </a:r>
          </a:p>
          <a:p>
            <a:r>
              <a:rPr lang="en-US" dirty="0"/>
              <a:t>10.5 Computers in </a:t>
            </a:r>
            <a:r>
              <a:rPr lang="en-US" dirty="0" smtClean="0"/>
              <a:t>Education</a:t>
            </a:r>
          </a:p>
          <a:p>
            <a:r>
              <a:rPr lang="en-US" dirty="0"/>
              <a:t>10.6 Computers in </a:t>
            </a:r>
            <a:r>
              <a:rPr lang="en-US" dirty="0" smtClean="0"/>
              <a:t>Entertainment</a:t>
            </a:r>
          </a:p>
          <a:p>
            <a:r>
              <a:rPr lang="en-US" dirty="0"/>
              <a:t>10.7 Computers in </a:t>
            </a:r>
            <a:r>
              <a:rPr lang="en-US" dirty="0" smtClean="0"/>
              <a:t>Healthcare</a:t>
            </a:r>
          </a:p>
          <a:p>
            <a:r>
              <a:rPr lang="en-US" dirty="0"/>
              <a:t>10.8 Computers in </a:t>
            </a:r>
            <a:r>
              <a:rPr lang="en-US" dirty="0" smtClean="0"/>
              <a:t>Agriculture</a:t>
            </a:r>
          </a:p>
          <a:p>
            <a:r>
              <a:rPr lang="en-US"/>
              <a:t>10.9 Internet in real time Applications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9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158</Words>
  <Application>Microsoft Office PowerPoint</Application>
  <PresentationFormat>On-screen Show (4:3)</PresentationFormat>
  <Paragraphs>32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2016-09-26T08:36:19Z</dcterms:created>
  <dcterms:modified xsi:type="dcterms:W3CDTF">2016-09-28T04:29:14Z</dcterms:modified>
</cp:coreProperties>
</file>