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7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3A2B-E994-4620-8850-C6EA5E49917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051E-847E-4860-8CA0-895486995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87220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채팅 프로젝트  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68144" y="4365104"/>
            <a:ext cx="2808312" cy="83894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이서현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장광승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김수원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43808" y="112383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방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장 권한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836712"/>
            <a:ext cx="4483315" cy="329807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4644008" y="1610798"/>
            <a:ext cx="936104" cy="198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644008" y="2035104"/>
            <a:ext cx="936104" cy="7458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652120" y="1280220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방장은 무조건 방장권한을 위임해야 나갈 수 있음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11532" y="2485747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방장이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강퇴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시킬 경우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강퇴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당한 유저는 방을 들어 올 수 없음 영영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87220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감사합니다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(__)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4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96504" y="3723521"/>
            <a:ext cx="3312368" cy="89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IP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입력하고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Connect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 대기실로 입장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22516" y="2821972"/>
            <a:ext cx="2961852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공백이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있어도 공백을 무시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8404" y="404664"/>
            <a:ext cx="2448272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초기 화면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6" y="1241102"/>
            <a:ext cx="2648320" cy="3962953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9" idx="1"/>
          </p:cNvCxnSpPr>
          <p:nvPr/>
        </p:nvCxnSpPr>
        <p:spPr>
          <a:xfrm flipH="1">
            <a:off x="2195736" y="3022276"/>
            <a:ext cx="2726780" cy="1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6" idx="1"/>
          </p:cNvCxnSpPr>
          <p:nvPr/>
        </p:nvCxnSpPr>
        <p:spPr>
          <a:xfrm flipH="1">
            <a:off x="2195736" y="4170182"/>
            <a:ext cx="2300768" cy="770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171791" y="413017"/>
            <a:ext cx="33123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Create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 채팅방 생성창이 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827975" y="773057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12096" y="3422696"/>
            <a:ext cx="3312368" cy="4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방 이름과 참여 인원을 넣고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Create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 방이 만들어짐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6" idx="2"/>
          </p:cNvCxnSpPr>
          <p:nvPr/>
        </p:nvCxnSpPr>
        <p:spPr>
          <a:xfrm flipH="1">
            <a:off x="7067556" y="3875704"/>
            <a:ext cx="724" cy="414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31842" y="53437"/>
            <a:ext cx="2448272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방 생성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588223" y="2438432"/>
            <a:ext cx="36004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8" y="1340767"/>
            <a:ext cx="5095073" cy="461686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491880" y="764704"/>
            <a:ext cx="165618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83" y="1334693"/>
            <a:ext cx="1468959" cy="19537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4" y="4365104"/>
            <a:ext cx="3099715" cy="23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171791" y="260648"/>
            <a:ext cx="3312368" cy="781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내가 찾고자 하는 방 제목을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입력하고  돋보기 클릭하면 내가 찾고자 하는 방만 검색됨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93982"/>
            <a:ext cx="1852318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방 검색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71515"/>
            <a:ext cx="4481191" cy="406824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475656" y="651520"/>
            <a:ext cx="3696135" cy="3908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339752" y="1124744"/>
            <a:ext cx="3096344" cy="3528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508104" y="4423274"/>
            <a:ext cx="2880320" cy="674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새로고침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 전체목록을 띄워줌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98" y="1988840"/>
            <a:ext cx="3991532" cy="1057423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828431" y="1160748"/>
            <a:ext cx="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771800" y="93981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대기방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채팅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및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귓속말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" y="504521"/>
            <a:ext cx="3288720" cy="2969373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5" idx="1"/>
          </p:cNvCxnSpPr>
          <p:nvPr/>
        </p:nvCxnSpPr>
        <p:spPr>
          <a:xfrm flipH="1">
            <a:off x="1043608" y="2528900"/>
            <a:ext cx="735780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67744" y="6021288"/>
            <a:ext cx="36004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79388" y="2204864"/>
            <a:ext cx="14964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대기실 인원들과 서로  채팅 할 수 있음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3" y="3645024"/>
            <a:ext cx="3276633" cy="2979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91680" y="5490728"/>
            <a:ext cx="1656184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/to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아이디를 입력하고 보낼 메시지를 보내면 귓속말 가능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36" y="764704"/>
            <a:ext cx="4076172" cy="369991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6156176" y="1484784"/>
            <a:ext cx="1728192" cy="3528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040" y="5112686"/>
            <a:ext cx="23042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대기실에 떠있는 아이디에 오른쪽 클릭을 해도 귓속말을 할 수 있음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11750" y="1916832"/>
            <a:ext cx="33686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대화방 인원들과 서로  채팅 할 수 있음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93982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채팅방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채팅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및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귓속말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64088" y="2718989"/>
            <a:ext cx="336867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/to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아이디를 입력하고 보낼 메시지를 보내면 귓속말 가능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3304268" cy="244311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899592" y="2094651"/>
            <a:ext cx="3912158" cy="12623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3144"/>
            <a:ext cx="6978648" cy="257497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5724128" y="3309545"/>
            <a:ext cx="904396" cy="3143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273677" y="3284984"/>
            <a:ext cx="33686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EXIT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누르면 나가기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옵션창이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뜨고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93982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일반 유저 나가기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73677" y="2294874"/>
            <a:ext cx="336867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예를 눌렀을 경우에 대기실 창으로 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97741"/>
            <a:ext cx="3508829" cy="257448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6" idx="1"/>
          </p:cNvCxnSpPr>
          <p:nvPr/>
        </p:nvCxnSpPr>
        <p:spPr>
          <a:xfrm flipH="1">
            <a:off x="2339752" y="2564904"/>
            <a:ext cx="2933925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5" idx="2"/>
          </p:cNvCxnSpPr>
          <p:nvPr/>
        </p:nvCxnSpPr>
        <p:spPr>
          <a:xfrm flipH="1">
            <a:off x="4139952" y="3645024"/>
            <a:ext cx="2818063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915816" y="188640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방장 유저 나가기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4128" y="1183699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내가 방장이고 유저가 아무도 없을 경우에는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EXIT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누르고 나가기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확인창을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예 누르면 나가지지만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9979" y="4569097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내가 방장인데 유저가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한명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이상 있을 경우에는 다른 사람에게 방장을 임명하고 나갈 수 있도록 창을 띄워줌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7" idx="1"/>
          </p:cNvCxnSpPr>
          <p:nvPr/>
        </p:nvCxnSpPr>
        <p:spPr>
          <a:xfrm flipH="1">
            <a:off x="4499992" y="4911135"/>
            <a:ext cx="809987" cy="1094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81972" y="5486260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위임할 아이디를 선택하고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Appoint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 방장으로 임명하고 나가짐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4" y="836711"/>
            <a:ext cx="3648020" cy="268505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995936" y="1340768"/>
            <a:ext cx="1625740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1" y="4136876"/>
            <a:ext cx="4073295" cy="2490018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23" idx="1"/>
          </p:cNvCxnSpPr>
          <p:nvPr/>
        </p:nvCxnSpPr>
        <p:spPr>
          <a:xfrm flipH="1">
            <a:off x="3707904" y="5828298"/>
            <a:ext cx="1674068" cy="55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915816" y="188640"/>
            <a:ext cx="2880320" cy="40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방 초대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0112" y="926722"/>
            <a:ext cx="316835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초대 하고 싶은 유저가 있으면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Invite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 초대할 수 있는 창이 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0" y="3140968"/>
            <a:ext cx="3600400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대기실에 유저가 있을 경우 대기실 유저의 아이디가 뜨고 아이디를 선택하고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INVITE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누르면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초대 메시지가 날아감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77324" y="5578676"/>
            <a:ext cx="3997990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예를 누르면 초대한 사람의 방으로 이동하게 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5" y="4365104"/>
            <a:ext cx="3353268" cy="1114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4" y="3483006"/>
            <a:ext cx="1455738" cy="307672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971600" y="3483006"/>
            <a:ext cx="3528394" cy="27797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692696"/>
            <a:ext cx="3405966" cy="251831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203848" y="1268760"/>
            <a:ext cx="2302798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189</TotalTime>
  <Words>231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채팅 프로젝트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(__)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프로젝트</dc:title>
  <dc:creator>user</dc:creator>
  <cp:lastModifiedBy>user</cp:lastModifiedBy>
  <cp:revision>19</cp:revision>
  <dcterms:created xsi:type="dcterms:W3CDTF">2020-07-13T06:29:48Z</dcterms:created>
  <dcterms:modified xsi:type="dcterms:W3CDTF">2020-07-15T01:25:21Z</dcterms:modified>
</cp:coreProperties>
</file>