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6.xml" ContentType="application/vnd.openxmlformats-officedocument.presentationml.notesSlide+xml"/>
  <Override PartName="/ppt/ink/ink39.xml" ContentType="application/inkml+xml"/>
  <Override PartName="/ppt/notesSlides/notesSlide7.xml" ContentType="application/vnd.openxmlformats-officedocument.presentationml.notesSlide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9"/>
  </p:notesMasterIdLst>
  <p:handoutMasterIdLst>
    <p:handoutMasterId r:id="rId10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>
      <p:cViewPr varScale="1">
        <p:scale>
          <a:sx n="66" d="100"/>
          <a:sy n="66" d="100"/>
        </p:scale>
        <p:origin x="668" y="5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2020-05-06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2:58.4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1689,'4'-1,"-1"-1,0 0,1 0,-1 0,0 0,0 0,0-1,0 1,-1-1,1 0,-1 0,0 0,2-2,7-8,29-28,301-301,-249 260,4 5,53-31,214-123,-324 207,320-191,-103 64,-61 21,-51 33,-117 81,2 1,0 1,0 2,1 0,0 3,5-1,38-7,73-6,-68 15,69 2,-108 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2.0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12,'5'-4,"5"-2,7 5,4 11,3 9,7 11,3 4,4-8,-4-9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2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0 321,'5'-4,"5"-7,6-10,10-6,13-2,15-7,1-5,2 3,-5 5,-12 3,-12 1,-10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3.0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6,'0'-4,"0"2,0 16,0 14,0 17,0 18,0 21,0 6,0-8,0-9,0-26,0-21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4.1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0,'-1'170,"2"185,12-157,0 57,-14 172,1-394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4.9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13 168,'-5'0,"-1"-5,5-5,20-6,17-5,11 1,15 0,30 3,26-5,20 2,-14 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5.7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27 0,'-5'0,"0"5,-1 5,1 16,2 7,1 2,1-4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6.5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0,'0'10,"0"16,0 17,0 15,0 3,0 4,0-4,0-4,0-6,0-8,0-12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7.1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1 173,'0'-4,"18"-2,29-9,25-11,13-1,7-5,-9-1,-18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7.7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1 376,'4'-4,"21"-7,23-10,22-10,22-19,9-5,14-2,24 4,16 1,-18 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9.6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1 429,'0'-4,"1"0,-1 0,1 0,0 0,0 0,1 0,-1 1,1-1,-1 0,1 1,1-1,-1 1,0 0,1 0,-1 0,2-1,7-7,1 0,1 1,6-4,-11 8,46-31,1 2,33-13,124-54,-138 68,-67 30,29-12,22-8,-49 21,0 0,0 1,0 0,1 0,-1 1,0 0,1 1,-1 0,3 0,-10 1,0-1,0 0,0 1,0 0,0-1,-1 1,1 0,0 0,0 0,-1 0,1 0,0 0,-1 1,1-1,-1 0,0 1,1-1,-1 1,0 0,0-1,0 1,0 0,0 0,0 0,-1-1,1 1,-1 0,1 0,-1 0,0 0,1 0,-1 0,0 0,-1 2,1 3,0 0,-1 1,0-1,-1 0,0 0,0 0,0 0,-1 0,0 0,-5 8,-1-1,0 0,-1-1,-1 0,0 0,-1-1,0-1,0 0,-2-1,-2 2,-33 21,-2-2,-12 2,52-26,-39 17,-29 16,72-36,1 0,-1 1,1 0,0 0,0 0,0 1,1 0,-5 6,9-11,1-1,-1 1,0 0,1 0,-1 0,1 0,-1 0,1-1,0 1,-1 0,1 0,0 0,0 0,-1 0,1 0,0 0,0 0,0 0,0 0,0 0,1 0,-1 0,0 0,0 0,1 0,-1 0,0 0,1 0,-1 0,1 0,-1-1,1 1,0 0,-1 0,1-1,0 1,0 0,-1-1,1 1,0 0,0-1,4 3,0-1,0 0,0 0,0-1,0 1,0-1,4 0,31 3,1-1,0-2,0-2,3-3,23 1,-55 3,0 0,0 0,0 1,4 1,-13-1,0-1,0 1,0 0,0 0,0 0,0 0,0 1,-1-1,1 1,0 0,-1 0,1 0,-1 0,0 0,0 0,0 0,0 1,0-1,0 2,2 3,-1 1,0 0,-1 0,1 1,-2-1,1 0,-1 1,0-1,-1 1,0-1,-1 4,0 2,0 0,-1 0,-1 0,-1 0,0 0,-3 6,-3 2,-1 0,-1-1,-1-1,-1 0,0-1,-2 0,0-1,-1-1,-1 0,-3 0,-10 8,-2-2,0-1,-1-2,-2-1,-30 12,-171 60,214-81,24-10,-1 0,0 0,0 0,0 0,0 0,0 0,0 0,0 0,0 0,0 1,0-1,0 0,0 0,0 0,0 0,0 0,0 0,0 0,0 0,0 0,0 0,0 0,0 0,0 0,0 0,0 0,0 1,0-1,38-10,110-25,1 7,23 4,-69 9,32-4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00.0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1,'9'0,"17"4,8 7,12 1,13 7,4 1,-4 6,-11 8,-14 7,-23 6,-16 3,-22 8,-16 2,-22 1,-6-6,11-8,14-11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0.8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1 108,'0'-2,"0"1,0-1,1 0,-1 1,1-1,-1 1,1-1,0 1,0-1,0 1,0-1,0 1,0 0,0-1,0 1,0 0,0 0,1 0,-1 0,0 0,1 0,-1 0,1 1,-1-1,1 0,0 1,-1-1,10-3,0 1,0 0,11-1,-3 1,70-16,1 3,1 5,0 4,59 3,-138 4,0 1,0 0,0 1,-1 0,10 4,-18-5,1 0,0 1,-1-1,1 1,-1 0,0 1,0-1,1 0,-2 1,1-1,0 1,0 0,-1 0,0 0,1 1,-1-1,0 0,1 4,1 5,0 0,-1 0,0 0,-1 1,0-1,-1 1,0 4,-2 29,-2 18,0-28,-11 354,14-338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1.4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0 478,'0'-5,"5"-1,14-8,19-12,11-1,11-5,22-6,21-2,11-7,4-4,0-4,-6 0,-18 8,-25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2.66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1 120,'13'-11,"1"0,1 1,0 1,0 0,1 1,0 0,16-4,-8 3,1 1,0 1,0 1,0 1,1 2,-1 0,1 2,0 1,-20 0,-1 1,0-1,1 1,-1 1,0-1,0 1,1-1,-1 2,-1-1,1 1,-2-2,-1 0,-1 0,1 1,0 0,0-1,0 1,-1 0,1 0,-1-1,0 1,1 1,-1-1,0 0,0 0,0 0,0 0,-1 1,1-1,-1 0,1 1,-1-1,0 1,0 0,0 4,-1 1,0-1,0 0,-1 0,0 0,0 0,-1 0,0 0,0 0,-1-1,-2 5,-10 12,-1 0,-8 8,23-29,-96 106,-10 10,103-111,0-1,0 1,0 0,1 0,0 0,-2 6,6-11,-1-1,1 1,-1-1,1 1,0-1,0 1,0 0,0-1,0 1,0-1,0 1,0-1,0 1,1-1,-1 1,1-1,-1 1,1-1,0 1,-1-1,1 0,0 1,0-1,0 0,0 0,0 1,0-1,0 0,1 0,-1 0,0-1,1 1,-1 0,0 0,1-1,-1 1,1 0,10 3,0 0,0 0,0-1,0-1,1 0,-1-1,1 0,-1-1,1 0,-1-1,7-1,3-1,0-2,-1 0,1-1,-1-1,-1-1,5-3,19-12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3.3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1,'0'14,"0"13,0 11,0 9,0 0,0 1,0-2,0 0,0-9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3.7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0 211,'0'-4,"9"-11,8-8,5-4,8-2,8-1,7 1,0 0,-7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4.7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157 1,'0'4,"0"16,-5 13,-1 15,-8 21,-8 23,-3 8,2-3,5 0,5 2,5-3,5-12,1-17,-2-15,-1-12,0-7,1-11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5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 1,'-4'9,"-2"17,10 21,17 13,14 5,6-9,-3-9,-10-13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6.0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1 360,'133'-127,"-99"99,1 1,1 1,5 0,16-9,-33 19,0 0,2 2,0 1,1 0,17-3,-43 15,1 1,-1-1,1 1,0 0,-1-1,1 1,0 0,-1 0,1 0,0 1,-1-1,1 0,0 1,-1-1,1 1,0-1,-1 1,1 0,-1 0,1-1,0 2,0 0,0 0,0 0,-1 0,1 1,0-1,-1 0,0 1,1-1,-1 1,0-1,-1 1,2 2,1 8,-1 1,-1 1,0-1,0 0,-1 0,0-4,-7 206,7-177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6.7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1 296,'9'0,"7"0,11-5,18-1,16-14,20-12,5 0,-7 0,-9 1,-6-3,-5 4,-13 3,-14 1,-13 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7.8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0 217,'1'-1,"1"1,-1-1,0 1,0-1,0 1,0-1,-1 0,1 1,0-1,0 0,0 0,0 1,-1-1,1 0,0 0,-1 0,1 0,6-8,3 0,1 1,0 1,0-1,0 2,1-1,0 2,2-1,28-10,20-3,-36 11,126-35,25 1,-171 41,7-2,0 0,0 2,0-1,11 2,-22 0,1 0,-1 0,0 0,0 0,1 1,-1-1,0 1,0-1,0 1,0 0,0 0,0 0,0 0,0 0,0 0,0 1,0-1,-1 1,1-1,-1 1,1-1,-1 1,0 0,1 0,-1 0,0 0,0 0,0 0,-1 0,1 1,0 2,0 1,-1-1,0 0,0 0,0 1,-1-1,0 0,0 0,0 0,-1 1,1-1,-2 2,-6 14,-1 0,-6 9,-31 44,-3-3,-2-1,-4-3,-37 33,39-45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06.8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 85,'0'-2,"7"-2,12-5,80-18,43-4,-116 26,-26 5,9-2,0 0,0 1,0 0,9 1,-16 0,-1 0,0 0,0-1,0 2,0-1,0 0,0 0,0 0,1 0,-1 1,0-1,0 0,0 1,0-1,0 1,0 0,0-1,-1 1,1 0,0-1,0 1,0 0,-1 0,1 0,0-1,-1 1,1 0,-1 0,1 0,-1 0,1 0,-1 0,0 0,1 1,-1-1,0 0,0 0,0 0,0 0,0 0,0 0,0 0,0 0,0 1,-1-1,-1 7,-1 1,0-1,-1 1,0-1,0 0,-1 0,-3 4,-45 57,29-39,-26 29,-3-2,0 0,2 4,34-37,0 1,2 1,-4 8,9-13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8.1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24,'4'0,"16"-4,13-2,10 1,16 0,-2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8.4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432 0,'0'14,"0"13,0 7,-9 15,-25 10,-26 2,-25 6,-7-5,7-13,18-14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8.8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4 415,'-4'0,"7"-9,13-8,21-5,41-8,53-13,54-13,49-5,32-2,-3 1,-46 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29.8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132 221,'-13'13,"2"0,0 1,0 1,-6 12,14-22,0 0,1-1,0 1,0 0,0 0,1 1,-1-1,1 0,1 0,-1 1,1-1,0 0,0 1,0-1,1 0,0 1,0-1,0 1,0-4,0-1,0 1,0 0,0-1,0 1,0-1,0 1,0-1,1 0,-1 1,1-1,-1 0,1 0,-1 0,1 0,0 0,-1 0,1-1,0 1,0 0,-1-1,1 0,1 1,5 0,1 0,-1 0,1-1,4 0,-10 0,16-1,-1-1,0-1,0 0,0-2,0 0,-1 0,1-2,12-6,-5 0,-1-1,0-1,0-1,-2-1,9-10,-25 22,-1 1,0-2,-1 1,1-1,-1 1,0-1,-1 0,1-1,-1 1,0-1,-1 1,0-1,0 0,0 0,-1 2,-1 1,1-1,-1 0,0 1,-1-1,1 1,-1-1,0 1,0-1,0 1,-1-1,1 1,-1 0,0 0,0 0,-1 0,1 0,-1 0,0 1,0-1,0 1,-2-1,-7-7,-1 1,0 1,-1 1,0-1,0 2,-1 0,0 1,0 1,0 0,-1 1,1 0,-1 1,-6 1,-35-4,0 4,0 1,-6 4,24-1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31.0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323 0,'-4'5,"-7"5,-5 2,-5 3,-4 3,-1 9,-6 7,-2 13,0 3,-2 1,3-3,9-1,7 2,8-9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32.1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0 307,'0'-3,"0"0,1 0,-1 0,1 1,-1-1,1 0,0 0,0 1,0-1,0 1,0-1,1 1,-1-1,2-1,3-2,0 0,0 0,1 0,4-2,17-12,2 1,0 1,2 2,-1 1,32-10,52-12,8 2,-72 21,-38 10,16-4,0 1,0 1,28-2,-54 7,1 1,0 0,0 0,-1 1,1-1,0 1,-1-1,1 1,0 0,-1 1,1-1,-1 1,1-1,-1 1,0 0,0 0,0 1,0-1,-1 1,0-1,0 1,0 0,-1 0,1-1,0 1,-1 1,0-1,0 0,0 0,0 0,-1 1,1-1,-1 0,0 1,1-1,-2 2,1 4,-1 0,-1 0,1 0,-2-1,1 1,-1 0,0-1,-1 0,0 0,0 0,-1 0,-3 3,-9 12,-1-1,-1 0,-7 4,-46 39,48-45,1 1,1 1,1 1,-16 22,36-43,0-1,-1 1,1 0,0 0,0-1,1 1,-1 0,0 0,1 0,-1 0,1 0,-1 0,1 0,0 0,0 0,0 0,0 0,0 0,1 0,-1 0,1-1,0 1,-1-1,1 1,0-1,0 0,0 1,0-1,0 0,1 0,-1 0,0 0,0 0,1 0,-1 0,1-1,-1 1,2 0,7 3,1-2,0 1,0-1,0-1,-1 0,6 0,71 1,0-3,50-9,-16-4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32.7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1,'0'4,"5"16,10 18,3 11,2 16,4 10,1-3,1-14,-4-16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33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1,'0'18,"9"20,3 16,-1 14,-2 8,-2 1,-3-4,-2-10,-1-11,-1-14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34.01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7 248,'-5'0,"4"0,10 0,27 0,34-4,33-7,31-5,10-10,-5-4,-13-2,-19-5,-23 0,-7 5,-17 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50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07.7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5,'0'-5,"4"8,7 13,1 7,3 10,8 8,0-3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50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08.3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1 175,'0'-5,"4"-10,16-3,22 2,9-6,0 1,5 0,2-2,-4 4,-12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09.0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110 5,'0'-4,"0"7,0 16,0 15,0 11,-4 15,-7 11,-5 22,-5 21,1 15,4-2,5-17,4-23,3-26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09.7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1,'0'38,"-1"-14,1 0,1 1,1-1,1 0,5 19,-6-37,0 0,0 1,0-1,1-1,0 1,1 0,-1-1,1 1,0-1,0 0,1 0,-1-1,1 1,0-1,1 0,-1-1,1 1,-1-1,1 0,0 0,0-1,0 1,6 0,23 4,0-2,0-1,1-1,-1-2,21-3,-28 1,-15 1,10 0,-1-1,1-1,0-1,-16 2,-1-1,1 0,0 0,-1 0,1-1,-1 0,0 0,0 0,0-1,0 0,-1 0,1-1,11-13,-2-1,0 0,-1-1,-1 0,3-8,7-10,17-27,-4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0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1,'0'9,"5"12,15 17,22 15,22 16,10-3,10-3,8-5,4-1,-16-12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6T12:13:11.6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1 122,'4'0,"2"-5,18-6,19-1,29-7,24-6,2 2,-12 5,-20 9,-22 17,-32 24,-31 25,-17 12,-3 3,5-5,9-11,4-5,5-11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2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2020-05-06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0.png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8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5000" dirty="0"/>
              <a:t>GUI (</a:t>
            </a:r>
            <a:r>
              <a:rPr lang="ko-KR" altLang="en-US" sz="5000" dirty="0"/>
              <a:t>그래픽 유저 인터페이스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 latinLnBrk="1"/>
            <a:r>
              <a:rPr lang="ko-KR" altLang="en-US" dirty="0"/>
              <a:t>김수원 </a:t>
            </a:r>
            <a:r>
              <a:rPr lang="en-US" altLang="ko-KR" dirty="0"/>
              <a:t>| DAY 30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GUI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8112" y="1916832"/>
            <a:ext cx="9143538" cy="3697465"/>
          </a:xfrm>
        </p:spPr>
        <p:txBody>
          <a:bodyPr rtlCol="0"/>
          <a:lstStyle/>
          <a:p>
            <a:pPr rtl="0"/>
            <a:r>
              <a:rPr lang="en-US" altLang="ko-KR" dirty="0"/>
              <a:t>JAVA – AWT, Swing, FX</a:t>
            </a:r>
          </a:p>
          <a:p>
            <a:pPr rtl="0"/>
            <a:r>
              <a:rPr lang="en-US" altLang="ko-KR" dirty="0"/>
              <a:t>Swing(~ 1.7), FX(1.8 ~)</a:t>
            </a:r>
          </a:p>
          <a:p>
            <a:pPr rtl="0"/>
            <a:r>
              <a:rPr lang="en-US" altLang="ko-KR" dirty="0"/>
              <a:t>java.awt.* -&gt; javax.swing.*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awt</a:t>
            </a:r>
            <a:r>
              <a:rPr lang="ko-KR" altLang="en-US" dirty="0"/>
              <a:t>의 개선점들을 보완</a:t>
            </a:r>
            <a:r>
              <a:rPr lang="en-US" altLang="ko-KR" dirty="0"/>
              <a:t>)</a:t>
            </a:r>
          </a:p>
          <a:p>
            <a:pPr rtl="0"/>
            <a:r>
              <a:rPr lang="en-US" altLang="ko-KR" dirty="0"/>
              <a:t>AWT (</a:t>
            </a:r>
            <a:r>
              <a:rPr lang="ko-KR" altLang="en-US" dirty="0"/>
              <a:t>장점 </a:t>
            </a:r>
            <a:r>
              <a:rPr lang="en-US" altLang="ko-KR" dirty="0"/>
              <a:t>: Easy), (</a:t>
            </a:r>
            <a:r>
              <a:rPr lang="ko-KR" altLang="en-US" dirty="0"/>
              <a:t>단점 </a:t>
            </a:r>
            <a:r>
              <a:rPr lang="en-US" altLang="ko-KR" dirty="0"/>
              <a:t>: UI</a:t>
            </a:r>
            <a:r>
              <a:rPr lang="ko-KR" altLang="en-US" dirty="0"/>
              <a:t>구성요소의 부족함</a:t>
            </a:r>
            <a:r>
              <a:rPr lang="en-US" altLang="ko-KR" dirty="0"/>
              <a:t>, OS </a:t>
            </a:r>
            <a:r>
              <a:rPr lang="ko-KR" altLang="en-US" dirty="0"/>
              <a:t>종속성</a:t>
            </a:r>
            <a:r>
              <a:rPr lang="en-US" altLang="ko-KR" dirty="0"/>
              <a:t>)</a:t>
            </a:r>
          </a:p>
          <a:p>
            <a:pPr rtl="0"/>
            <a:r>
              <a:rPr lang="en-US" altLang="ko-KR" dirty="0"/>
              <a:t>Swing(</a:t>
            </a:r>
            <a:r>
              <a:rPr lang="ko-KR" altLang="en-US" dirty="0"/>
              <a:t>장점 </a:t>
            </a:r>
            <a:r>
              <a:rPr lang="en-US" altLang="ko-KR" dirty="0"/>
              <a:t>: UI </a:t>
            </a:r>
            <a:r>
              <a:rPr lang="ko-KR" altLang="en-US" dirty="0"/>
              <a:t>구성요소의 다양함</a:t>
            </a:r>
            <a:r>
              <a:rPr lang="en-US" altLang="ko-KR" dirty="0"/>
              <a:t>, OS</a:t>
            </a:r>
            <a:r>
              <a:rPr lang="ko-KR" altLang="en-US" dirty="0"/>
              <a:t>에 독립적</a:t>
            </a:r>
            <a:r>
              <a:rPr lang="en-US" altLang="ko-KR" dirty="0"/>
              <a:t>) (</a:t>
            </a:r>
            <a:r>
              <a:rPr lang="ko-KR" altLang="en-US" dirty="0"/>
              <a:t>장점 </a:t>
            </a:r>
            <a:r>
              <a:rPr lang="en-US" altLang="ko-KR" dirty="0"/>
              <a:t>: Hard)</a:t>
            </a:r>
          </a:p>
          <a:p>
            <a:pPr marL="0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GUI</a:t>
            </a:r>
            <a:r>
              <a:rPr lang="ko-KR" altLang="en-US" dirty="0"/>
              <a:t>를 배우는 이유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객체지향의 개념을 재정립하기 위함</a:t>
            </a:r>
            <a:endParaRPr lang="en-US" altLang="ko-KR" dirty="0"/>
          </a:p>
          <a:p>
            <a:pPr rtl="0"/>
            <a:r>
              <a:rPr lang="en-US" altLang="ko-KR" dirty="0"/>
              <a:t>API Document </a:t>
            </a:r>
            <a:r>
              <a:rPr lang="ko-KR" altLang="en-US" dirty="0"/>
              <a:t>사용법 향상을 위함</a:t>
            </a:r>
            <a:endParaRPr lang="en-US" altLang="ko-KR" dirty="0"/>
          </a:p>
          <a:p>
            <a:pPr rtl="0"/>
            <a:r>
              <a:rPr lang="en-US" altLang="ko-KR" dirty="0"/>
              <a:t>MVC</a:t>
            </a:r>
            <a:r>
              <a:rPr lang="ko-KR" altLang="en-US" dirty="0"/>
              <a:t>구조를 알기 위함</a:t>
            </a:r>
            <a:endParaRPr lang="en-US" altLang="ko-KR" dirty="0"/>
          </a:p>
          <a:p>
            <a:pPr rtl="0"/>
            <a:r>
              <a:rPr lang="en-US" altLang="ko-KR" dirty="0"/>
              <a:t>Android</a:t>
            </a:r>
            <a:r>
              <a:rPr lang="ko-KR" altLang="en-US" dirty="0"/>
              <a:t>와 비슷한 구현방법 </a:t>
            </a:r>
            <a:r>
              <a:rPr lang="en-US" altLang="ko-KR" dirty="0"/>
              <a:t>-&gt; Android</a:t>
            </a:r>
            <a:r>
              <a:rPr lang="ko-KR" altLang="en-US" dirty="0"/>
              <a:t>를 할 때 도움되기 위함</a:t>
            </a:r>
            <a:endParaRPr lang="en-US" altLang="ko-KR" dirty="0"/>
          </a:p>
          <a:p>
            <a:pPr rtl="0"/>
            <a:r>
              <a:rPr lang="en-US" altLang="ko-KR" dirty="0"/>
              <a:t>GUI </a:t>
            </a:r>
            <a:r>
              <a:rPr lang="ko-KR" altLang="en-US" dirty="0"/>
              <a:t>프로그램의 특징 이해를</a:t>
            </a:r>
            <a:r>
              <a:rPr lang="en-US" altLang="ko-KR" dirty="0"/>
              <a:t> </a:t>
            </a:r>
            <a:r>
              <a:rPr lang="ko-KR" altLang="en-US" dirty="0"/>
              <a:t>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GUI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/>
              <a:t>UI </a:t>
            </a:r>
            <a:r>
              <a:rPr lang="ko-KR" altLang="en-US" dirty="0"/>
              <a:t>구성요소 </a:t>
            </a:r>
            <a:r>
              <a:rPr lang="en-US" altLang="ko-KR" dirty="0"/>
              <a:t>: Component </a:t>
            </a:r>
          </a:p>
          <a:p>
            <a:pPr marL="0" indent="0" rtl="0">
              <a:buNone/>
            </a:pPr>
            <a:r>
              <a:rPr lang="ko-KR" altLang="en-US" dirty="0"/>
              <a:t>창 </a:t>
            </a:r>
            <a:r>
              <a:rPr lang="en-US" altLang="ko-KR" dirty="0"/>
              <a:t>: </a:t>
            </a:r>
            <a:r>
              <a:rPr lang="en-US" altLang="ko-KR" dirty="0" err="1"/>
              <a:t>JFrame</a:t>
            </a:r>
            <a:r>
              <a:rPr lang="en-US" altLang="ko-KR" dirty="0"/>
              <a:t>, </a:t>
            </a:r>
            <a:r>
              <a:rPr lang="en-US" altLang="ko-KR" dirty="0" err="1"/>
              <a:t>JDialog</a:t>
            </a:r>
            <a:r>
              <a:rPr lang="en-US" altLang="ko-KR" dirty="0"/>
              <a:t> … (Swing)</a:t>
            </a:r>
          </a:p>
          <a:p>
            <a:pPr marL="0" indent="0" rtl="0">
              <a:buNone/>
            </a:pPr>
            <a:r>
              <a:rPr lang="ko-KR" altLang="en-US" dirty="0"/>
              <a:t>창 </a:t>
            </a:r>
            <a:r>
              <a:rPr lang="en-US" altLang="ko-KR" dirty="0"/>
              <a:t>: Frame, Dialog … (AWT)</a:t>
            </a:r>
          </a:p>
          <a:p>
            <a:pPr marL="0" indent="0" rtl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16762B8B-6FD7-436B-9A50-03930EE1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1340768"/>
            <a:ext cx="6856135" cy="388843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A25425-E012-4DDC-B00C-B2B734D574C3}"/>
              </a:ext>
            </a:extLst>
          </p:cNvPr>
          <p:cNvGrpSpPr/>
          <p:nvPr/>
        </p:nvGrpSpPr>
        <p:grpSpPr>
          <a:xfrm>
            <a:off x="6284861" y="2742632"/>
            <a:ext cx="1208880" cy="732240"/>
            <a:chOff x="6284861" y="2742632"/>
            <a:chExt cx="120888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42E423E-FE0E-4433-9DC8-68B0B28F0891}"/>
                    </a:ext>
                  </a:extLst>
                </p14:cNvPr>
                <p14:cNvContentPartPr/>
                <p14:nvPr/>
              </p14:nvContentPartPr>
              <p14:xfrm>
                <a:off x="6284861" y="2866472"/>
                <a:ext cx="1015200" cy="6084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42E423E-FE0E-4433-9DC8-68B0B28F08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5861" y="2857832"/>
                  <a:ext cx="10328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4060F8A-88D3-48D8-BF4F-881A5F4CF148}"/>
                    </a:ext>
                  </a:extLst>
                </p14:cNvPr>
                <p14:cNvContentPartPr/>
                <p14:nvPr/>
              </p14:nvContentPartPr>
              <p14:xfrm>
                <a:off x="7353341" y="2742632"/>
                <a:ext cx="140400" cy="209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4060F8A-88D3-48D8-BF4F-881A5F4CF1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44341" y="2733992"/>
                  <a:ext cx="1580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6AE6DCC-2346-4AAB-85B1-5D38FF92F411}"/>
              </a:ext>
            </a:extLst>
          </p:cNvPr>
          <p:cNvGrpSpPr/>
          <p:nvPr/>
        </p:nvGrpSpPr>
        <p:grpSpPr>
          <a:xfrm>
            <a:off x="8106821" y="1578032"/>
            <a:ext cx="2548440" cy="774000"/>
            <a:chOff x="8106821" y="1578032"/>
            <a:chExt cx="2548440" cy="77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A386020-3707-404E-B027-8CBEBEBE980A}"/>
                    </a:ext>
                  </a:extLst>
                </p14:cNvPr>
                <p14:cNvContentPartPr/>
                <p14:nvPr/>
              </p14:nvContentPartPr>
              <p14:xfrm>
                <a:off x="8106821" y="1961432"/>
                <a:ext cx="142920" cy="2041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A386020-3707-404E-B027-8CBEBEBE98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8181" y="1952432"/>
                  <a:ext cx="160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1EFD5219-8902-4980-B068-ECBA7B6FFBD1}"/>
                    </a:ext>
                  </a:extLst>
                </p14:cNvPr>
                <p14:cNvContentPartPr/>
                <p14:nvPr/>
              </p14:nvContentPartPr>
              <p14:xfrm>
                <a:off x="8219861" y="2076992"/>
                <a:ext cx="32040" cy="55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1EFD5219-8902-4980-B068-ECBA7B6FFB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0861" y="2067992"/>
                  <a:ext cx="49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6F5C8FD-BF07-4057-BEFE-CEBECEA9FBE9}"/>
                    </a:ext>
                  </a:extLst>
                </p14:cNvPr>
                <p14:cNvContentPartPr/>
                <p14:nvPr/>
              </p14:nvContentPartPr>
              <p14:xfrm>
                <a:off x="8286821" y="1977632"/>
                <a:ext cx="136440" cy="630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6F5C8FD-BF07-4057-BEFE-CEBECEA9FBE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8181" y="1968632"/>
                  <a:ext cx="154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1F6AC2D9-21C7-43EF-90BF-B8D8346051EB}"/>
                    </a:ext>
                  </a:extLst>
                </p14:cNvPr>
                <p14:cNvContentPartPr/>
                <p14:nvPr/>
              </p14:nvContentPartPr>
              <p14:xfrm>
                <a:off x="8411021" y="1903832"/>
                <a:ext cx="39960" cy="3434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1F6AC2D9-21C7-43EF-90BF-B8D8346051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02021" y="1895192"/>
                  <a:ext cx="576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7183E1E-3548-413E-BDA2-B8930C1B2EB4}"/>
                    </a:ext>
                  </a:extLst>
                </p14:cNvPr>
                <p14:cNvContentPartPr/>
                <p14:nvPr/>
              </p14:nvContentPartPr>
              <p14:xfrm>
                <a:off x="8324981" y="2232152"/>
                <a:ext cx="273240" cy="1198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7183E1E-3548-413E-BDA2-B8930C1B2E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16341" y="2223152"/>
                  <a:ext cx="290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0F542E3-9274-4755-A013-08DBB62DF00C}"/>
                    </a:ext>
                  </a:extLst>
                </p14:cNvPr>
                <p14:cNvContentPartPr/>
                <p14:nvPr/>
              </p14:nvContentPartPr>
              <p14:xfrm>
                <a:off x="8546741" y="1885832"/>
                <a:ext cx="200880" cy="1728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0F542E3-9274-4755-A013-08DBB62DF0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7741" y="1877192"/>
                  <a:ext cx="218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05940A8-C9DA-4A75-A613-BC761D7A1660}"/>
                    </a:ext>
                  </a:extLst>
                </p14:cNvPr>
                <p14:cNvContentPartPr/>
                <p14:nvPr/>
              </p14:nvContentPartPr>
              <p14:xfrm>
                <a:off x="8498501" y="2102552"/>
                <a:ext cx="199080" cy="1627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05940A8-C9DA-4A75-A613-BC761D7A16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89861" y="2093552"/>
                  <a:ext cx="216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88A7A8F-0B78-4983-9800-CEB0B2A13BAF}"/>
                    </a:ext>
                  </a:extLst>
                </p14:cNvPr>
                <p14:cNvContentPartPr/>
                <p14:nvPr/>
              </p14:nvContentPartPr>
              <p14:xfrm>
                <a:off x="8633501" y="2199392"/>
                <a:ext cx="77400" cy="496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88A7A8F-0B78-4983-9800-CEB0B2A13B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24501" y="2190752"/>
                  <a:ext cx="95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D946FB3-E91E-4788-8BD1-8DA4922196CE}"/>
                    </a:ext>
                  </a:extLst>
                </p14:cNvPr>
                <p14:cNvContentPartPr/>
                <p14:nvPr/>
              </p14:nvContentPartPr>
              <p14:xfrm>
                <a:off x="8729981" y="2088152"/>
                <a:ext cx="144000" cy="1159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D946FB3-E91E-4788-8BD1-8DA4922196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0981" y="2079152"/>
                  <a:ext cx="161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52342DA-085B-4A01-9DBF-A380EDA8EA11}"/>
                    </a:ext>
                  </a:extLst>
                </p14:cNvPr>
                <p14:cNvContentPartPr/>
                <p14:nvPr/>
              </p14:nvContentPartPr>
              <p14:xfrm>
                <a:off x="8883701" y="1999592"/>
                <a:ext cx="360" cy="1990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52342DA-085B-4A01-9DBF-A380EDA8EA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5061" y="1990592"/>
                  <a:ext cx="18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B47850F7-6EC6-4999-BFCB-9175F777EA2E}"/>
                    </a:ext>
                  </a:extLst>
                </p14:cNvPr>
                <p14:cNvContentPartPr/>
                <p14:nvPr/>
              </p14:nvContentPartPr>
              <p14:xfrm>
                <a:off x="8960381" y="1809152"/>
                <a:ext cx="10440" cy="5176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B47850F7-6EC6-4999-BFCB-9175F777EA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51741" y="1800152"/>
                  <a:ext cx="2808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B98C8198-162B-48D7-BDD7-BF73455C250B}"/>
                    </a:ext>
                  </a:extLst>
                </p14:cNvPr>
                <p14:cNvContentPartPr/>
                <p14:nvPr/>
              </p14:nvContentPartPr>
              <p14:xfrm>
                <a:off x="9071981" y="1825712"/>
                <a:ext cx="229680" cy="604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B98C8198-162B-48D7-BDD7-BF73455C25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63341" y="1816712"/>
                  <a:ext cx="247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F9C716B-5665-40EA-8E90-C0A8977623FE}"/>
                    </a:ext>
                  </a:extLst>
                </p14:cNvPr>
                <p14:cNvContentPartPr/>
                <p14:nvPr/>
              </p14:nvContentPartPr>
              <p14:xfrm>
                <a:off x="9182141" y="1905632"/>
                <a:ext cx="9720" cy="5076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F9C716B-5665-40EA-8E90-C0A8977623F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73141" y="1896632"/>
                  <a:ext cx="27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63B240BA-AB46-4E41-A58E-7ACA4712EF2F}"/>
                    </a:ext>
                  </a:extLst>
                </p14:cNvPr>
                <p14:cNvContentPartPr/>
                <p14:nvPr/>
              </p14:nvContentPartPr>
              <p14:xfrm>
                <a:off x="9268541" y="1857032"/>
                <a:ext cx="360" cy="18252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63B240BA-AB46-4E41-A58E-7ACA4712EF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59541" y="1848032"/>
                  <a:ext cx="18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6C22D44-8382-49E4-836D-8DFBAEE15D29}"/>
                    </a:ext>
                  </a:extLst>
                </p14:cNvPr>
                <p14:cNvContentPartPr/>
                <p14:nvPr/>
              </p14:nvContentPartPr>
              <p14:xfrm>
                <a:off x="9104741" y="2035592"/>
                <a:ext cx="166680" cy="622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6C22D44-8382-49E4-836D-8DFBAEE15D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96101" y="2026952"/>
                  <a:ext cx="1843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D6FCD06-5E84-4E04-90B5-EDD9CAB2D275}"/>
                    </a:ext>
                  </a:extLst>
                </p14:cNvPr>
                <p14:cNvContentPartPr/>
                <p14:nvPr/>
              </p14:nvContentPartPr>
              <p14:xfrm>
                <a:off x="9085661" y="2068352"/>
                <a:ext cx="319320" cy="1353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D6FCD06-5E84-4E04-90B5-EDD9CAB2D2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77021" y="2059712"/>
                  <a:ext cx="336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049C232-F72C-4A0C-B712-71692B17494C}"/>
                    </a:ext>
                  </a:extLst>
                </p14:cNvPr>
                <p14:cNvContentPartPr/>
                <p14:nvPr/>
              </p14:nvContentPartPr>
              <p14:xfrm>
                <a:off x="9403181" y="1722392"/>
                <a:ext cx="300600" cy="4424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049C232-F72C-4A0C-B712-71692B1749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94541" y="1713752"/>
                  <a:ext cx="3182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9F010C1-CDFD-4421-A922-955F6EF95443}"/>
                    </a:ext>
                  </a:extLst>
                </p14:cNvPr>
                <p14:cNvContentPartPr/>
                <p14:nvPr/>
              </p14:nvContentPartPr>
              <p14:xfrm>
                <a:off x="9846341" y="1732112"/>
                <a:ext cx="277200" cy="2714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9F010C1-CDFD-4421-A922-955F6EF9544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37701" y="1723112"/>
                  <a:ext cx="2948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4877E6E-C41F-4CC6-90B9-21E996A45A74}"/>
                    </a:ext>
                  </a:extLst>
                </p14:cNvPr>
                <p14:cNvContentPartPr/>
                <p14:nvPr/>
              </p14:nvContentPartPr>
              <p14:xfrm>
                <a:off x="9817541" y="1983752"/>
                <a:ext cx="353520" cy="1720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4877E6E-C41F-4CC6-90B9-21E996A45A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08541" y="1974752"/>
                  <a:ext cx="371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1FF6BF1-3820-44BA-8AA4-A56D35BBA684}"/>
                    </a:ext>
                  </a:extLst>
                </p14:cNvPr>
                <p14:cNvContentPartPr/>
                <p14:nvPr/>
              </p14:nvContentPartPr>
              <p14:xfrm>
                <a:off x="10259981" y="1756592"/>
                <a:ext cx="178560" cy="2095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1FF6BF1-3820-44BA-8AA4-A56D35BBA6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51341" y="1747592"/>
                  <a:ext cx="196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48373B4-C298-4A79-AE7F-AC786BF48BA0}"/>
                    </a:ext>
                  </a:extLst>
                </p14:cNvPr>
                <p14:cNvContentPartPr/>
                <p14:nvPr/>
              </p14:nvContentPartPr>
              <p14:xfrm>
                <a:off x="10510541" y="1770632"/>
                <a:ext cx="360" cy="1263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48373B4-C298-4A79-AE7F-AC786BF48B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01541" y="1761992"/>
                  <a:ext cx="18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8CA7D138-36EB-44EA-A006-AC7A8E2AA006}"/>
                    </a:ext>
                  </a:extLst>
                </p14:cNvPr>
                <p14:cNvContentPartPr/>
                <p14:nvPr/>
              </p14:nvContentPartPr>
              <p14:xfrm>
                <a:off x="10510541" y="1829672"/>
                <a:ext cx="87840" cy="7596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8CA7D138-36EB-44EA-A006-AC7A8E2AA0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01541" y="1821032"/>
                  <a:ext cx="105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E665BB60-B2DE-479F-B77B-9B811B65114F}"/>
                    </a:ext>
                  </a:extLst>
                </p14:cNvPr>
                <p14:cNvContentPartPr/>
                <p14:nvPr/>
              </p14:nvContentPartPr>
              <p14:xfrm>
                <a:off x="10598381" y="1578032"/>
                <a:ext cx="56880" cy="3794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E665BB60-B2DE-479F-B77B-9B811B6511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89381" y="1569392"/>
                  <a:ext cx="745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FF81072-5CD3-49E1-AE51-AF382CC94B58}"/>
                    </a:ext>
                  </a:extLst>
                </p14:cNvPr>
                <p14:cNvContentPartPr/>
                <p14:nvPr/>
              </p14:nvContentPartPr>
              <p14:xfrm>
                <a:off x="10352501" y="2146112"/>
                <a:ext cx="60480" cy="1242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FF81072-5CD3-49E1-AE51-AF382CC94B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43501" y="2137472"/>
                  <a:ext cx="78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0AA0329-50E1-46E8-9419-B7CC64992917}"/>
                    </a:ext>
                  </a:extLst>
                </p14:cNvPr>
                <p14:cNvContentPartPr/>
                <p14:nvPr/>
              </p14:nvContentPartPr>
              <p14:xfrm>
                <a:off x="10384901" y="1988072"/>
                <a:ext cx="205560" cy="1407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0AA0329-50E1-46E8-9419-B7CC649929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76261" y="1979072"/>
                  <a:ext cx="223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788EF84-138B-4B30-BBB7-7878CD415FA5}"/>
                    </a:ext>
                  </a:extLst>
                </p14:cNvPr>
                <p14:cNvContentPartPr/>
                <p14:nvPr/>
              </p14:nvContentPartPr>
              <p14:xfrm>
                <a:off x="10365821" y="2136032"/>
                <a:ext cx="250560" cy="1069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788EF84-138B-4B30-BBB7-7878CD415F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57181" y="2127032"/>
                  <a:ext cx="2682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7A9B473-A847-4265-B3EE-2D0A66D802B5}"/>
              </a:ext>
            </a:extLst>
          </p:cNvPr>
          <p:cNvGrpSpPr/>
          <p:nvPr/>
        </p:nvGrpSpPr>
        <p:grpSpPr>
          <a:xfrm>
            <a:off x="8662301" y="2632472"/>
            <a:ext cx="1015920" cy="610200"/>
            <a:chOff x="8662301" y="2632472"/>
            <a:chExt cx="1015920" cy="61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14521CE2-CCEF-448B-B6A4-3E2710967828}"/>
                    </a:ext>
                  </a:extLst>
                </p14:cNvPr>
                <p14:cNvContentPartPr/>
                <p14:nvPr/>
              </p14:nvContentPartPr>
              <p14:xfrm>
                <a:off x="8662301" y="2770712"/>
                <a:ext cx="256320" cy="22248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14521CE2-CCEF-448B-B6A4-3E27109678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53301" y="2762072"/>
                  <a:ext cx="2739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7E17812-2B7A-4F50-BB6D-2F8CDF4AE185}"/>
                    </a:ext>
                  </a:extLst>
                </p14:cNvPr>
                <p14:cNvContentPartPr/>
                <p14:nvPr/>
              </p14:nvContentPartPr>
              <p14:xfrm>
                <a:off x="8807021" y="2916872"/>
                <a:ext cx="78120" cy="86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7E17812-2B7A-4F50-BB6D-2F8CDF4AE1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98021" y="2908232"/>
                  <a:ext cx="95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2AAFA97-C246-44C1-A3B5-9EE3650504FB}"/>
                    </a:ext>
                  </a:extLst>
                </p14:cNvPr>
                <p14:cNvContentPartPr/>
                <p14:nvPr/>
              </p14:nvContentPartPr>
              <p14:xfrm>
                <a:off x="8708741" y="2964392"/>
                <a:ext cx="155880" cy="1648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2AAFA97-C246-44C1-A3B5-9EE3650504F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99741" y="2955392"/>
                  <a:ext cx="173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476E5E1-CF1B-4C6C-B760-CD498AAF9B2A}"/>
                    </a:ext>
                  </a:extLst>
                </p14:cNvPr>
                <p14:cNvContentPartPr/>
                <p14:nvPr/>
              </p14:nvContentPartPr>
              <p14:xfrm>
                <a:off x="8679941" y="2997872"/>
                <a:ext cx="515160" cy="1494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476E5E1-CF1B-4C6C-B760-CD498AAF9B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0941" y="2988872"/>
                  <a:ext cx="532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8CAFC0E-C3D2-4119-9EC7-8797FCE9B31E}"/>
                    </a:ext>
                  </a:extLst>
                </p14:cNvPr>
                <p14:cNvContentPartPr/>
                <p14:nvPr/>
              </p14:nvContentPartPr>
              <p14:xfrm>
                <a:off x="8951741" y="3086792"/>
                <a:ext cx="186840" cy="1558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8CAFC0E-C3D2-4119-9EC7-8797FCE9B3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43101" y="3077792"/>
                  <a:ext cx="204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AB86496-62A0-4333-BEBC-34607AEC3120}"/>
                    </a:ext>
                  </a:extLst>
                </p14:cNvPr>
                <p14:cNvContentPartPr/>
                <p14:nvPr/>
              </p14:nvContentPartPr>
              <p14:xfrm>
                <a:off x="8921501" y="3070232"/>
                <a:ext cx="116640" cy="16344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AB86496-62A0-4333-BEBC-34607AEC31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2861" y="3061232"/>
                  <a:ext cx="134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41A706C2-2557-442A-BCDB-A391E200FDD3}"/>
                    </a:ext>
                  </a:extLst>
                </p14:cNvPr>
                <p14:cNvContentPartPr/>
                <p14:nvPr/>
              </p14:nvContentPartPr>
              <p14:xfrm>
                <a:off x="9124541" y="2632472"/>
                <a:ext cx="360000" cy="2005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41A706C2-2557-442A-BCDB-A391E200FD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5541" y="2623472"/>
                  <a:ext cx="37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315C1C6-64AA-4DCE-84EE-99FE16CD53E0}"/>
                    </a:ext>
                  </a:extLst>
                </p14:cNvPr>
                <p14:cNvContentPartPr/>
                <p14:nvPr/>
              </p14:nvContentPartPr>
              <p14:xfrm>
                <a:off x="9336221" y="2848472"/>
                <a:ext cx="56160" cy="15264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315C1C6-64AA-4DCE-84EE-99FE16CD53E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27221" y="2839832"/>
                  <a:ext cx="73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29809F36-6D67-4FCB-B183-AEC0F2DF0A2E}"/>
                    </a:ext>
                  </a:extLst>
                </p14:cNvPr>
                <p14:cNvContentPartPr/>
                <p14:nvPr/>
              </p14:nvContentPartPr>
              <p14:xfrm>
                <a:off x="9470861" y="2858192"/>
                <a:ext cx="20160" cy="2008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29809F36-6D67-4FCB-B183-AEC0F2DF0A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62221" y="2849552"/>
                  <a:ext cx="37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3B12E5DE-1D37-4EAF-A7B0-8FC8063C4A4C}"/>
                    </a:ext>
                  </a:extLst>
                </p14:cNvPr>
                <p14:cNvContentPartPr/>
                <p14:nvPr/>
              </p14:nvContentPartPr>
              <p14:xfrm>
                <a:off x="9285821" y="3009752"/>
                <a:ext cx="392400" cy="896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3B12E5DE-1D37-4EAF-A7B0-8FC8063C4A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77181" y="3000752"/>
                  <a:ext cx="41004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종료버튼 정의 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EXIT_ON_CLOSE : </a:t>
            </a:r>
            <a:r>
              <a:rPr lang="ko-KR" altLang="en-US" dirty="0"/>
              <a:t>전체 프로그램 종료</a:t>
            </a:r>
            <a:endParaRPr lang="en-US" altLang="ko-KR" dirty="0"/>
          </a:p>
          <a:p>
            <a:pPr rtl="0"/>
            <a:r>
              <a:rPr lang="en-US" altLang="ko-KR" dirty="0"/>
              <a:t>DISPOSE_ON_CLOSE : </a:t>
            </a:r>
            <a:r>
              <a:rPr lang="ko-KR" altLang="en-US" dirty="0"/>
              <a:t>해당창만 종료</a:t>
            </a:r>
            <a:endParaRPr lang="en-US" altLang="ko-KR" dirty="0"/>
          </a:p>
          <a:p>
            <a:pPr rtl="0"/>
            <a:r>
              <a:rPr lang="en-US" altLang="ko-KR" dirty="0"/>
              <a:t>HIDE_ON_CLOSE : </a:t>
            </a:r>
            <a:r>
              <a:rPr lang="ko-KR" altLang="en-US" dirty="0"/>
              <a:t>해당창의 가시성을 제거 </a:t>
            </a:r>
            <a:endParaRPr lang="en-US" altLang="ko-KR" dirty="0"/>
          </a:p>
          <a:p>
            <a:pPr rtl="0"/>
            <a:r>
              <a:rPr lang="en-US" altLang="ko-KR" dirty="0"/>
              <a:t>DO_NOTHING_ON_CLOSE : </a:t>
            </a:r>
            <a:r>
              <a:rPr lang="ko-KR" altLang="en-US" dirty="0"/>
              <a:t>아무것도 하지 않는다 </a:t>
            </a:r>
            <a:endParaRPr lang="en-US" altLang="ko-KR" dirty="0"/>
          </a:p>
          <a:p>
            <a:pPr marL="0" indent="0" rtl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닫기를 눌러도 꺼지지 않는다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프로그램이 종료되어야 꺼짐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C4E0497-90E9-409C-BA04-1447DA10F329}"/>
                  </a:ext>
                </a:extLst>
              </p14:cNvPr>
              <p14:cNvContentPartPr/>
              <p14:nvPr/>
            </p14:nvContentPartPr>
            <p14:xfrm>
              <a:off x="2271221" y="3002552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C4E0497-90E9-409C-BA04-1447DA10F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2221" y="29935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C4E0497-90E9-409C-BA04-1447DA10F329}"/>
                  </a:ext>
                </a:extLst>
              </p14:cNvPr>
              <p14:cNvContentPartPr/>
              <p14:nvPr/>
            </p14:nvContentPartPr>
            <p14:xfrm>
              <a:off x="2271221" y="3002552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C4E0497-90E9-409C-BA04-1447DA10F3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2221" y="299355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C97C608-8080-458D-8940-FBAE75A99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924" y="692696"/>
            <a:ext cx="7457286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프로젝트 계획 개요 프레젠테이션</Template>
  <TotalTime>50</TotalTime>
  <Words>185</Words>
  <Application>Microsoft Office PowerPoint</Application>
  <PresentationFormat>사용자 지정</PresentationFormat>
  <Paragraphs>31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프로젝트 계획 개요 프레젠테이션</vt:lpstr>
      <vt:lpstr>GUI (그래픽 유저 인터페이스)</vt:lpstr>
      <vt:lpstr>GUI </vt:lpstr>
      <vt:lpstr>GUI를 배우는 이유</vt:lpstr>
      <vt:lpstr>GUI</vt:lpstr>
      <vt:lpstr>PowerPoint 프레젠테이션</vt:lpstr>
      <vt:lpstr>종료버튼 정의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 (그래픽 유저 인터페이스)</dc:title>
  <dc:creator>김 수원</dc:creator>
  <cp:lastModifiedBy>김 수원</cp:lastModifiedBy>
  <cp:revision>6</cp:revision>
  <dcterms:created xsi:type="dcterms:W3CDTF">2020-05-06T11:47:55Z</dcterms:created>
  <dcterms:modified xsi:type="dcterms:W3CDTF">2020-05-06T12:38:04Z</dcterms:modified>
</cp:coreProperties>
</file>