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 id="2147483674" r:id="rId7"/>
    <p:sldMasterId id="2147483687" r:id="rId8"/>
    <p:sldMasterId id="2147483700" r:id="rId9"/>
    <p:sldMasterId id="2147483713"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Lst>
  <p:sldSz cy="6858000" cx="12192000"/>
  <p:notesSz cx="6858000" cy="9144000"/>
  <p:embeddedFontLst>
    <p:embeddedFont>
      <p:font typeface="Oi"/>
      <p:regular r:id="rId32"/>
    </p:embeddedFon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7" roundtripDataSignature="AMtx7mgC+Pf2ScDP3GWZeAD+p/xGwK1i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7315F0-2C2D-460B-8C44-05D5920D7FE2}">
  <a:tblStyle styleId="{137315F0-2C2D-460B-8C44-05D5920D7FE2}"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E7E7"/>
          </a:solidFill>
        </a:fill>
      </a:tcStyle>
    </a:wholeTbl>
    <a:band1H>
      <a:tcTxStyle b="off" i="off"/>
      <a:tcStyle>
        <a:fill>
          <a:solidFill>
            <a:srgbClr val="FFCCCC"/>
          </a:solidFill>
        </a:fill>
      </a:tcStyle>
    </a:band1H>
    <a:band2H>
      <a:tcTxStyle b="off" i="off"/>
    </a:band2H>
    <a:band1V>
      <a:tcTxStyle b="off" i="off"/>
      <a:tcStyle>
        <a:fill>
          <a:solidFill>
            <a:srgbClr val="FFCCCC"/>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8.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0.xml"/><Relationship Id="rId30" Type="http://schemas.openxmlformats.org/officeDocument/2006/relationships/slide" Target="slides/slide19.xml"/><Relationship Id="rId11" Type="http://schemas.openxmlformats.org/officeDocument/2006/relationships/notesMaster" Target="notesMasters/notesMaster1.xml"/><Relationship Id="rId33" Type="http://schemas.openxmlformats.org/officeDocument/2006/relationships/font" Target="fonts/CenturyGothic-regular.fntdata"/><Relationship Id="rId10" Type="http://schemas.openxmlformats.org/officeDocument/2006/relationships/slideMaster" Target="slideMasters/slideMaster6.xml"/><Relationship Id="rId32" Type="http://schemas.openxmlformats.org/officeDocument/2006/relationships/font" Target="fonts/Oi-regular.fntdata"/><Relationship Id="rId13" Type="http://schemas.openxmlformats.org/officeDocument/2006/relationships/slide" Target="slides/slide2.xml"/><Relationship Id="rId35" Type="http://schemas.openxmlformats.org/officeDocument/2006/relationships/font" Target="fonts/CenturyGothic-italic.fntdata"/><Relationship Id="rId12" Type="http://schemas.openxmlformats.org/officeDocument/2006/relationships/slide" Target="slides/slide1.xml"/><Relationship Id="rId34" Type="http://schemas.openxmlformats.org/officeDocument/2006/relationships/font" Target="fonts/CenturyGothic-bold.fntdata"/><Relationship Id="rId15" Type="http://schemas.openxmlformats.org/officeDocument/2006/relationships/slide" Target="slides/slide4.xml"/><Relationship Id="rId37" Type="http://customschemas.google.com/relationships/presentationmetadata" Target="metadata"/><Relationship Id="rId14" Type="http://schemas.openxmlformats.org/officeDocument/2006/relationships/slide" Target="slides/slide3.xml"/><Relationship Id="rId36" Type="http://schemas.openxmlformats.org/officeDocument/2006/relationships/font" Target="fonts/CenturyGothic-boldItalic.fntdata"/><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1: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61" name="Google Shape;461;p1:notes"/>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n-U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1" name="Google Shape;681;p9: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682" name="Google Shape;682;p9: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9" name="Google Shape;739;p1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740" name="Google Shape;740;p1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5" name="Google Shape;785;p12: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786" name="Google Shape;786;p12: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9" name="Google Shape;809;p13: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810" name="Google Shape;810;p13: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6" name="Google Shape;816;p14: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817" name="Google Shape;817;p14: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3" name="Google Shape;823;p15: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824" name="Google Shape;824;p15: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1" name="Google Shape;831;p17: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832" name="Google Shape;832;p17: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18: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855" name="Google Shape;855;p18: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19: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869" name="Google Shape;869;p19: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2" name="Google Shape;912;p16: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913" name="Google Shape;913;p16: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77" name="Google Shape;477;p2: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6" name="Google Shape;936;p20: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937" name="Google Shape;937;p20: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89" name="Google Shape;489;p3: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4: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39" name="Google Shape;539;p4: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1" name="Google Shape;561;p5: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62" name="Google Shape;562;p5: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6: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7" name="Google Shape;577;p6: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78" name="Google Shape;578;p6:notes"/>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n-U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7: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1" name="Google Shape;611;p7: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228600" lvl="0" marL="228600" rtl="0" algn="l">
              <a:lnSpc>
                <a:spcPct val="100000"/>
              </a:lnSpc>
              <a:spcBef>
                <a:spcPts val="0"/>
              </a:spcBef>
              <a:spcAft>
                <a:spcPts val="0"/>
              </a:spcAft>
              <a:buClr>
                <a:schemeClr val="dk1"/>
              </a:buClr>
              <a:buSzPts val="1200"/>
              <a:buFont typeface="Arial"/>
              <a:buAutoNum type="arabicPeriod"/>
            </a:pPr>
            <a:r>
              <a:rPr lang="en-US"/>
              <a:t>Mvc</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i="0" lang="en-US" sz="120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i="1"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Arial"/>
              <a:buNone/>
            </a:pPr>
            <a:r>
              <a:rPr b="0" i="0" lang="en-US" sz="1200">
                <a:solidFill>
                  <a:schemeClr val="dk1"/>
                </a:solidFill>
                <a:latin typeface="Arial"/>
                <a:ea typeface="Arial"/>
                <a:cs typeface="Arial"/>
                <a:sym typeface="Arial"/>
              </a:rPr>
              <a:t>Model (dữ liệu), View (giao diện) và Controller (bộ điều khiển).</a:t>
            </a:r>
            <a:endParaRPr i="0"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i="0"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i="0" lang="en-US" sz="1200">
                <a:solidFill>
                  <a:schemeClr val="dk1"/>
                </a:solidFill>
                <a:latin typeface="Arial"/>
                <a:ea typeface="Arial"/>
                <a:cs typeface="Arial"/>
                <a:sym typeface="Arial"/>
              </a:rPr>
              <a:t>Model: ở phần trước mình đã nhắc lại cho các bạn về 3 tầng trong mô hình</a:t>
            </a:r>
            <a:endParaRPr i="1"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i="0" lang="en-US" sz="1200">
                <a:solidFill>
                  <a:schemeClr val="dk1"/>
                </a:solidFill>
                <a:latin typeface="Arial"/>
                <a:ea typeface="Arial"/>
                <a:cs typeface="Arial"/>
                <a:sym typeface="Arial"/>
              </a:rPr>
              <a:t>View: là tầng giao diện, hiển thị dữ liệu được truy xuất từ tầng model</a:t>
            </a:r>
            <a:endParaRPr i="0"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i="0" lang="en-US" sz="120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i="1"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rPr lang="en-US"/>
              <a:t>Cơ chế hoạt động</a:t>
            </a:r>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None/>
            </a:pPr>
            <a:r>
              <a:t/>
            </a:r>
            <a:endParaRPr/>
          </a:p>
          <a:p>
            <a:pPr indent="-228600" lvl="0" marL="228600" rtl="0" algn="l">
              <a:lnSpc>
                <a:spcPct val="100000"/>
              </a:lnSpc>
              <a:spcBef>
                <a:spcPts val="0"/>
              </a:spcBef>
              <a:spcAft>
                <a:spcPts val="0"/>
              </a:spcAft>
              <a:buClr>
                <a:schemeClr val="dk1"/>
              </a:buClr>
              <a:buSzPts val="1200"/>
              <a:buFont typeface="Arial"/>
              <a:buAutoNum type="arabicPeriod"/>
            </a:pPr>
            <a:r>
              <a:rPr lang="en-US"/>
              <a:t>Microsoft sql server</a:t>
            </a:r>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indent="-152400" lvl="0" marL="228600" rtl="0" algn="l">
              <a:lnSpc>
                <a:spcPct val="100000"/>
              </a:lnSpc>
              <a:spcBef>
                <a:spcPts val="0"/>
              </a:spcBef>
              <a:spcAft>
                <a:spcPts val="0"/>
              </a:spcAft>
              <a:buClr>
                <a:schemeClr val="dk1"/>
              </a:buClr>
              <a:buSzPts val="1200"/>
              <a:buFont typeface="Arial"/>
              <a:buNone/>
            </a:pPr>
            <a:r>
              <a:t/>
            </a:r>
            <a:endParaRPr/>
          </a:p>
        </p:txBody>
      </p:sp>
      <p:sp>
        <p:nvSpPr>
          <p:cNvPr id="612" name="Google Shape;612;p7:notes"/>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b="0" lang="en-US" sz="1400" strike="noStrike">
                <a:latin typeface="Times New Roman"/>
                <a:ea typeface="Times New Roman"/>
                <a:cs typeface="Times New Roman"/>
                <a:sym typeface="Times New Roman"/>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3" name="Google Shape;623;p8: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624" name="Google Shape;624;p8: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dfa069396e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g2dfa069396e_0_26: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651" name="Google Shape;651;g2dfa069396e_0_26: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4" name="Shape 64"/>
        <p:cNvGrpSpPr/>
        <p:nvPr/>
      </p:nvGrpSpPr>
      <p:grpSpPr>
        <a:xfrm>
          <a:off x="0" y="0"/>
          <a:ext cx="0" cy="0"/>
          <a:chOff x="0" y="0"/>
          <a:chExt cx="0" cy="0"/>
        </a:xfrm>
      </p:grpSpPr>
      <p:sp>
        <p:nvSpPr>
          <p:cNvPr id="65" name="Google Shape;65;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3"/>
          <p:cNvSpPr txBox="1"/>
          <p:nvPr>
            <p:ph idx="1" type="body"/>
          </p:nvPr>
        </p:nvSpPr>
        <p:spPr>
          <a:xfrm>
            <a:off x="609480" y="160452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7" name="Google Shape;67;p43"/>
          <p:cNvSpPr txBox="1"/>
          <p:nvPr>
            <p:ph idx="2"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8" name="Shape 68"/>
        <p:cNvGrpSpPr/>
        <p:nvPr/>
      </p:nvGrpSpPr>
      <p:grpSpPr>
        <a:xfrm>
          <a:off x="0" y="0"/>
          <a:ext cx="0" cy="0"/>
          <a:chOff x="0" y="0"/>
          <a:chExt cx="0" cy="0"/>
        </a:xfrm>
      </p:grpSpPr>
      <p:sp>
        <p:nvSpPr>
          <p:cNvPr id="69" name="Google Shape;69;p4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4"/>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1" name="Google Shape;71;p44"/>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2" name="Google Shape;72;p44"/>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3" name="Google Shape;73;p44"/>
          <p:cNvSpPr txBox="1"/>
          <p:nvPr>
            <p:ph idx="4"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4" name="Shape 74"/>
        <p:cNvGrpSpPr/>
        <p:nvPr/>
      </p:nvGrpSpPr>
      <p:grpSpPr>
        <a:xfrm>
          <a:off x="0" y="0"/>
          <a:ext cx="0" cy="0"/>
          <a:chOff x="0" y="0"/>
          <a:chExt cx="0" cy="0"/>
        </a:xfrm>
      </p:grpSpPr>
      <p:sp>
        <p:nvSpPr>
          <p:cNvPr id="75" name="Google Shape;75;p4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5"/>
          <p:cNvSpPr txBox="1"/>
          <p:nvPr>
            <p:ph idx="1" type="body"/>
          </p:nvPr>
        </p:nvSpPr>
        <p:spPr>
          <a:xfrm>
            <a:off x="60948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7" name="Google Shape;77;p45"/>
          <p:cNvSpPr txBox="1"/>
          <p:nvPr>
            <p:ph idx="2" type="body"/>
          </p:nvPr>
        </p:nvSpPr>
        <p:spPr>
          <a:xfrm>
            <a:off x="431964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8" name="Google Shape;78;p45"/>
          <p:cNvSpPr txBox="1"/>
          <p:nvPr>
            <p:ph idx="3" type="body"/>
          </p:nvPr>
        </p:nvSpPr>
        <p:spPr>
          <a:xfrm>
            <a:off x="802980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9" name="Google Shape;79;p45"/>
          <p:cNvSpPr txBox="1"/>
          <p:nvPr>
            <p:ph idx="4" type="body"/>
          </p:nvPr>
        </p:nvSpPr>
        <p:spPr>
          <a:xfrm>
            <a:off x="60948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0" name="Google Shape;80;p45"/>
          <p:cNvSpPr txBox="1"/>
          <p:nvPr>
            <p:ph idx="5" type="body"/>
          </p:nvPr>
        </p:nvSpPr>
        <p:spPr>
          <a:xfrm>
            <a:off x="431964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1" name="Google Shape;81;p45"/>
          <p:cNvSpPr txBox="1"/>
          <p:nvPr>
            <p:ph idx="6" type="body"/>
          </p:nvPr>
        </p:nvSpPr>
        <p:spPr>
          <a:xfrm>
            <a:off x="802980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7"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8" name="Shape 108"/>
        <p:cNvGrpSpPr/>
        <p:nvPr/>
      </p:nvGrpSpPr>
      <p:grpSpPr>
        <a:xfrm>
          <a:off x="0" y="0"/>
          <a:ext cx="0" cy="0"/>
          <a:chOff x="0" y="0"/>
          <a:chExt cx="0" cy="0"/>
        </a:xfrm>
      </p:grpSpPr>
      <p:sp>
        <p:nvSpPr>
          <p:cNvPr id="109" name="Google Shape;109;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5"/>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1" name="Shape 111"/>
        <p:cNvGrpSpPr/>
        <p:nvPr/>
      </p:nvGrpSpPr>
      <p:grpSpPr>
        <a:xfrm>
          <a:off x="0" y="0"/>
          <a:ext cx="0" cy="0"/>
          <a:chOff x="0" y="0"/>
          <a:chExt cx="0" cy="0"/>
        </a:xfrm>
      </p:grpSpPr>
      <p:sp>
        <p:nvSpPr>
          <p:cNvPr id="112" name="Google Shape;112;p4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4" name="Shape 114"/>
        <p:cNvGrpSpPr/>
        <p:nvPr/>
      </p:nvGrpSpPr>
      <p:grpSpPr>
        <a:xfrm>
          <a:off x="0" y="0"/>
          <a:ext cx="0" cy="0"/>
          <a:chOff x="0" y="0"/>
          <a:chExt cx="0" cy="0"/>
        </a:xfrm>
      </p:grpSpPr>
      <p:sp>
        <p:nvSpPr>
          <p:cNvPr id="115" name="Google Shape;115;p4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4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7" name="Google Shape;117;p4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8" name="Shape 118"/>
        <p:cNvGrpSpPr/>
        <p:nvPr/>
      </p:nvGrpSpPr>
      <p:grpSpPr>
        <a:xfrm>
          <a:off x="0" y="0"/>
          <a:ext cx="0" cy="0"/>
          <a:chOff x="0" y="0"/>
          <a:chExt cx="0" cy="0"/>
        </a:xfrm>
      </p:grpSpPr>
      <p:sp>
        <p:nvSpPr>
          <p:cNvPr id="119" name="Google Shape;119;p4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0" name="Shape 120"/>
        <p:cNvGrpSpPr/>
        <p:nvPr/>
      </p:nvGrpSpPr>
      <p:grpSpPr>
        <a:xfrm>
          <a:off x="0" y="0"/>
          <a:ext cx="0" cy="0"/>
          <a:chOff x="0" y="0"/>
          <a:chExt cx="0" cy="0"/>
        </a:xfrm>
      </p:grpSpPr>
      <p:sp>
        <p:nvSpPr>
          <p:cNvPr id="121" name="Google Shape;121;p49"/>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2" name="Shape 122"/>
        <p:cNvGrpSpPr/>
        <p:nvPr/>
      </p:nvGrpSpPr>
      <p:grpSpPr>
        <a:xfrm>
          <a:off x="0" y="0"/>
          <a:ext cx="0" cy="0"/>
          <a:chOff x="0" y="0"/>
          <a:chExt cx="0" cy="0"/>
        </a:xfrm>
      </p:grpSpPr>
      <p:sp>
        <p:nvSpPr>
          <p:cNvPr id="123" name="Google Shape;123;p5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5" name="Google Shape;125;p5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6" name="Google Shape;126;p5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5" name="Shape 35"/>
        <p:cNvGrpSpPr/>
        <p:nvPr/>
      </p:nvGrpSpPr>
      <p:grpSpPr>
        <a:xfrm>
          <a:off x="0" y="0"/>
          <a:ext cx="0" cy="0"/>
          <a:chOff x="0" y="0"/>
          <a:chExt cx="0" cy="0"/>
        </a:xfrm>
      </p:grpSpPr>
      <p:sp>
        <p:nvSpPr>
          <p:cNvPr id="36" name="Google Shape;36;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 type="body"/>
          </p:nvPr>
        </p:nvSpPr>
        <p:spPr>
          <a:xfrm>
            <a:off x="609480" y="1604520"/>
            <a:ext cx="1097244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27" name="Shape 127"/>
        <p:cNvGrpSpPr/>
        <p:nvPr/>
      </p:nvGrpSpPr>
      <p:grpSpPr>
        <a:xfrm>
          <a:off x="0" y="0"/>
          <a:ext cx="0" cy="0"/>
          <a:chOff x="0" y="0"/>
          <a:chExt cx="0" cy="0"/>
        </a:xfrm>
      </p:grpSpPr>
      <p:sp>
        <p:nvSpPr>
          <p:cNvPr id="128" name="Google Shape;128;p5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0" name="Google Shape;130;p5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1" name="Google Shape;131;p51"/>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2" name="Shape 132"/>
        <p:cNvGrpSpPr/>
        <p:nvPr/>
      </p:nvGrpSpPr>
      <p:grpSpPr>
        <a:xfrm>
          <a:off x="0" y="0"/>
          <a:ext cx="0" cy="0"/>
          <a:chOff x="0" y="0"/>
          <a:chExt cx="0" cy="0"/>
        </a:xfrm>
      </p:grpSpPr>
      <p:sp>
        <p:nvSpPr>
          <p:cNvPr id="133" name="Google Shape;133;p5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5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5" name="Google Shape;135;p5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6" name="Google Shape;136;p52"/>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37" name="Shape 137"/>
        <p:cNvGrpSpPr/>
        <p:nvPr/>
      </p:nvGrpSpPr>
      <p:grpSpPr>
        <a:xfrm>
          <a:off x="0" y="0"/>
          <a:ext cx="0" cy="0"/>
          <a:chOff x="0" y="0"/>
          <a:chExt cx="0" cy="0"/>
        </a:xfrm>
      </p:grpSpPr>
      <p:sp>
        <p:nvSpPr>
          <p:cNvPr id="138" name="Google Shape;138;p5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53"/>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0" name="Google Shape;140;p53"/>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1" name="Shape 141"/>
        <p:cNvGrpSpPr/>
        <p:nvPr/>
      </p:nvGrpSpPr>
      <p:grpSpPr>
        <a:xfrm>
          <a:off x="0" y="0"/>
          <a:ext cx="0" cy="0"/>
          <a:chOff x="0" y="0"/>
          <a:chExt cx="0" cy="0"/>
        </a:xfrm>
      </p:grpSpPr>
      <p:sp>
        <p:nvSpPr>
          <p:cNvPr id="142" name="Google Shape;142;p5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5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4" name="Google Shape;144;p5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5" name="Google Shape;145;p5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6" name="Google Shape;146;p54"/>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47" name="Shape 147"/>
        <p:cNvGrpSpPr/>
        <p:nvPr/>
      </p:nvGrpSpPr>
      <p:grpSpPr>
        <a:xfrm>
          <a:off x="0" y="0"/>
          <a:ext cx="0" cy="0"/>
          <a:chOff x="0" y="0"/>
          <a:chExt cx="0" cy="0"/>
        </a:xfrm>
      </p:grpSpPr>
      <p:sp>
        <p:nvSpPr>
          <p:cNvPr id="148" name="Google Shape;148;p5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55"/>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0" name="Google Shape;150;p55"/>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1" name="Google Shape;151;p55"/>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2" name="Google Shape;152;p55"/>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3" name="Google Shape;153;p55"/>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4" name="Google Shape;154;p55"/>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5"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6" name="Shape 186"/>
        <p:cNvGrpSpPr/>
        <p:nvPr/>
      </p:nvGrpSpPr>
      <p:grpSpPr>
        <a:xfrm>
          <a:off x="0" y="0"/>
          <a:ext cx="0" cy="0"/>
          <a:chOff x="0" y="0"/>
          <a:chExt cx="0" cy="0"/>
        </a:xfrm>
      </p:grpSpPr>
      <p:sp>
        <p:nvSpPr>
          <p:cNvPr id="187" name="Google Shape;187;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9" name="Shape 189"/>
        <p:cNvGrpSpPr/>
        <p:nvPr/>
      </p:nvGrpSpPr>
      <p:grpSpPr>
        <a:xfrm>
          <a:off x="0" y="0"/>
          <a:ext cx="0" cy="0"/>
          <a:chOff x="0" y="0"/>
          <a:chExt cx="0" cy="0"/>
        </a:xfrm>
      </p:grpSpPr>
      <p:sp>
        <p:nvSpPr>
          <p:cNvPr id="190" name="Google Shape;190;p5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56"/>
          <p:cNvSpPr txBox="1"/>
          <p:nvPr>
            <p:ph idx="1" type="body"/>
          </p:nvPr>
        </p:nvSpPr>
        <p:spPr>
          <a:xfrm>
            <a:off x="609480" y="1604520"/>
            <a:ext cx="1097244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2" name="Shape 192"/>
        <p:cNvGrpSpPr/>
        <p:nvPr/>
      </p:nvGrpSpPr>
      <p:grpSpPr>
        <a:xfrm>
          <a:off x="0" y="0"/>
          <a:ext cx="0" cy="0"/>
          <a:chOff x="0" y="0"/>
          <a:chExt cx="0" cy="0"/>
        </a:xfrm>
      </p:grpSpPr>
      <p:sp>
        <p:nvSpPr>
          <p:cNvPr id="193" name="Google Shape;193;p5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57"/>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5" name="Google Shape;195;p57"/>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6" name="Shape 196"/>
        <p:cNvGrpSpPr/>
        <p:nvPr/>
      </p:nvGrpSpPr>
      <p:grpSpPr>
        <a:xfrm>
          <a:off x="0" y="0"/>
          <a:ext cx="0" cy="0"/>
          <a:chOff x="0" y="0"/>
          <a:chExt cx="0" cy="0"/>
        </a:xfrm>
      </p:grpSpPr>
      <p:sp>
        <p:nvSpPr>
          <p:cNvPr id="197" name="Google Shape;197;p5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8" name="Shape 38"/>
        <p:cNvGrpSpPr/>
        <p:nvPr/>
      </p:nvGrpSpPr>
      <p:grpSpPr>
        <a:xfrm>
          <a:off x="0" y="0"/>
          <a:ext cx="0" cy="0"/>
          <a:chOff x="0" y="0"/>
          <a:chExt cx="0" cy="0"/>
        </a:xfrm>
      </p:grpSpPr>
      <p:sp>
        <p:nvSpPr>
          <p:cNvPr id="39" name="Google Shape;39;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98" name="Shape 198"/>
        <p:cNvGrpSpPr/>
        <p:nvPr/>
      </p:nvGrpSpPr>
      <p:grpSpPr>
        <a:xfrm>
          <a:off x="0" y="0"/>
          <a:ext cx="0" cy="0"/>
          <a:chOff x="0" y="0"/>
          <a:chExt cx="0" cy="0"/>
        </a:xfrm>
      </p:grpSpPr>
      <p:sp>
        <p:nvSpPr>
          <p:cNvPr id="199" name="Google Shape;199;p59"/>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00" name="Shape 200"/>
        <p:cNvGrpSpPr/>
        <p:nvPr/>
      </p:nvGrpSpPr>
      <p:grpSpPr>
        <a:xfrm>
          <a:off x="0" y="0"/>
          <a:ext cx="0" cy="0"/>
          <a:chOff x="0" y="0"/>
          <a:chExt cx="0" cy="0"/>
        </a:xfrm>
      </p:grpSpPr>
      <p:sp>
        <p:nvSpPr>
          <p:cNvPr id="201" name="Google Shape;201;p6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60"/>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3" name="Google Shape;203;p60"/>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4" name="Google Shape;204;p60"/>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05" name="Shape 205"/>
        <p:cNvGrpSpPr/>
        <p:nvPr/>
      </p:nvGrpSpPr>
      <p:grpSpPr>
        <a:xfrm>
          <a:off x="0" y="0"/>
          <a:ext cx="0" cy="0"/>
          <a:chOff x="0" y="0"/>
          <a:chExt cx="0" cy="0"/>
        </a:xfrm>
      </p:grpSpPr>
      <p:sp>
        <p:nvSpPr>
          <p:cNvPr id="206" name="Google Shape;206;p6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61"/>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8" name="Google Shape;208;p61"/>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9" name="Google Shape;209;p61"/>
          <p:cNvSpPr txBox="1"/>
          <p:nvPr>
            <p:ph idx="3"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10" name="Shape 210"/>
        <p:cNvGrpSpPr/>
        <p:nvPr/>
      </p:nvGrpSpPr>
      <p:grpSpPr>
        <a:xfrm>
          <a:off x="0" y="0"/>
          <a:ext cx="0" cy="0"/>
          <a:chOff x="0" y="0"/>
          <a:chExt cx="0" cy="0"/>
        </a:xfrm>
      </p:grpSpPr>
      <p:sp>
        <p:nvSpPr>
          <p:cNvPr id="211" name="Google Shape;211;p6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62"/>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3" name="Google Shape;213;p62"/>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4" name="Google Shape;214;p62"/>
          <p:cNvSpPr txBox="1"/>
          <p:nvPr>
            <p:ph idx="3"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15" name="Shape 215"/>
        <p:cNvGrpSpPr/>
        <p:nvPr/>
      </p:nvGrpSpPr>
      <p:grpSpPr>
        <a:xfrm>
          <a:off x="0" y="0"/>
          <a:ext cx="0" cy="0"/>
          <a:chOff x="0" y="0"/>
          <a:chExt cx="0" cy="0"/>
        </a:xfrm>
      </p:grpSpPr>
      <p:sp>
        <p:nvSpPr>
          <p:cNvPr id="216" name="Google Shape;216;p6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63"/>
          <p:cNvSpPr txBox="1"/>
          <p:nvPr>
            <p:ph idx="1" type="body"/>
          </p:nvPr>
        </p:nvSpPr>
        <p:spPr>
          <a:xfrm>
            <a:off x="609480" y="160452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8" name="Google Shape;218;p63"/>
          <p:cNvSpPr txBox="1"/>
          <p:nvPr>
            <p:ph idx="2"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19" name="Shape 219"/>
        <p:cNvGrpSpPr/>
        <p:nvPr/>
      </p:nvGrpSpPr>
      <p:grpSpPr>
        <a:xfrm>
          <a:off x="0" y="0"/>
          <a:ext cx="0" cy="0"/>
          <a:chOff x="0" y="0"/>
          <a:chExt cx="0" cy="0"/>
        </a:xfrm>
      </p:grpSpPr>
      <p:sp>
        <p:nvSpPr>
          <p:cNvPr id="220" name="Google Shape;220;p6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64"/>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2" name="Google Shape;222;p64"/>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3" name="Google Shape;223;p64"/>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4" name="Google Shape;224;p64"/>
          <p:cNvSpPr txBox="1"/>
          <p:nvPr>
            <p:ph idx="4"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25" name="Shape 225"/>
        <p:cNvGrpSpPr/>
        <p:nvPr/>
      </p:nvGrpSpPr>
      <p:grpSpPr>
        <a:xfrm>
          <a:off x="0" y="0"/>
          <a:ext cx="0" cy="0"/>
          <a:chOff x="0" y="0"/>
          <a:chExt cx="0" cy="0"/>
        </a:xfrm>
      </p:grpSpPr>
      <p:sp>
        <p:nvSpPr>
          <p:cNvPr id="226" name="Google Shape;226;p6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65"/>
          <p:cNvSpPr txBox="1"/>
          <p:nvPr>
            <p:ph idx="1" type="body"/>
          </p:nvPr>
        </p:nvSpPr>
        <p:spPr>
          <a:xfrm>
            <a:off x="60948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8" name="Google Shape;228;p65"/>
          <p:cNvSpPr txBox="1"/>
          <p:nvPr>
            <p:ph idx="2" type="body"/>
          </p:nvPr>
        </p:nvSpPr>
        <p:spPr>
          <a:xfrm>
            <a:off x="431964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9" name="Google Shape;229;p65"/>
          <p:cNvSpPr txBox="1"/>
          <p:nvPr>
            <p:ph idx="3" type="body"/>
          </p:nvPr>
        </p:nvSpPr>
        <p:spPr>
          <a:xfrm>
            <a:off x="802980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0" name="Google Shape;230;p65"/>
          <p:cNvSpPr txBox="1"/>
          <p:nvPr>
            <p:ph idx="4" type="body"/>
          </p:nvPr>
        </p:nvSpPr>
        <p:spPr>
          <a:xfrm>
            <a:off x="60948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1" name="Google Shape;231;p65"/>
          <p:cNvSpPr txBox="1"/>
          <p:nvPr>
            <p:ph idx="5" type="body"/>
          </p:nvPr>
        </p:nvSpPr>
        <p:spPr>
          <a:xfrm>
            <a:off x="431964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2" name="Google Shape;232;p65"/>
          <p:cNvSpPr txBox="1"/>
          <p:nvPr>
            <p:ph idx="6" type="body"/>
          </p:nvPr>
        </p:nvSpPr>
        <p:spPr>
          <a:xfrm>
            <a:off x="802980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62" name="Shape 26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63" name="Shape 263"/>
        <p:cNvGrpSpPr/>
        <p:nvPr/>
      </p:nvGrpSpPr>
      <p:grpSpPr>
        <a:xfrm>
          <a:off x="0" y="0"/>
          <a:ext cx="0" cy="0"/>
          <a:chOff x="0" y="0"/>
          <a:chExt cx="0" cy="0"/>
        </a:xfrm>
      </p:grpSpPr>
      <p:sp>
        <p:nvSpPr>
          <p:cNvPr id="264" name="Google Shape;264;p6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6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66" name="Shape 266"/>
        <p:cNvGrpSpPr/>
        <p:nvPr/>
      </p:nvGrpSpPr>
      <p:grpSpPr>
        <a:xfrm>
          <a:off x="0" y="0"/>
          <a:ext cx="0" cy="0"/>
          <a:chOff x="0" y="0"/>
          <a:chExt cx="0" cy="0"/>
        </a:xfrm>
      </p:grpSpPr>
      <p:sp>
        <p:nvSpPr>
          <p:cNvPr id="267" name="Google Shape;267;p6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67"/>
          <p:cNvSpPr txBox="1"/>
          <p:nvPr>
            <p:ph idx="1" type="body"/>
          </p:nvPr>
        </p:nvSpPr>
        <p:spPr>
          <a:xfrm>
            <a:off x="609480" y="1604520"/>
            <a:ext cx="1097244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1" name="Shape 41"/>
        <p:cNvGrpSpPr/>
        <p:nvPr/>
      </p:nvGrpSpPr>
      <p:grpSpPr>
        <a:xfrm>
          <a:off x="0" y="0"/>
          <a:ext cx="0" cy="0"/>
          <a:chOff x="0" y="0"/>
          <a:chExt cx="0" cy="0"/>
        </a:xfrm>
      </p:grpSpPr>
      <p:sp>
        <p:nvSpPr>
          <p:cNvPr id="42" name="Google Shape;42;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7"/>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 name="Google Shape;44;p37"/>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69" name="Shape 269"/>
        <p:cNvGrpSpPr/>
        <p:nvPr/>
      </p:nvGrpSpPr>
      <p:grpSpPr>
        <a:xfrm>
          <a:off x="0" y="0"/>
          <a:ext cx="0" cy="0"/>
          <a:chOff x="0" y="0"/>
          <a:chExt cx="0" cy="0"/>
        </a:xfrm>
      </p:grpSpPr>
      <p:sp>
        <p:nvSpPr>
          <p:cNvPr id="270" name="Google Shape;270;p6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68"/>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2" name="Google Shape;272;p68"/>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3" name="Shape 273"/>
        <p:cNvGrpSpPr/>
        <p:nvPr/>
      </p:nvGrpSpPr>
      <p:grpSpPr>
        <a:xfrm>
          <a:off x="0" y="0"/>
          <a:ext cx="0" cy="0"/>
          <a:chOff x="0" y="0"/>
          <a:chExt cx="0" cy="0"/>
        </a:xfrm>
      </p:grpSpPr>
      <p:sp>
        <p:nvSpPr>
          <p:cNvPr id="274" name="Google Shape;274;p6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5" name="Shape 275"/>
        <p:cNvGrpSpPr/>
        <p:nvPr/>
      </p:nvGrpSpPr>
      <p:grpSpPr>
        <a:xfrm>
          <a:off x="0" y="0"/>
          <a:ext cx="0" cy="0"/>
          <a:chOff x="0" y="0"/>
          <a:chExt cx="0" cy="0"/>
        </a:xfrm>
      </p:grpSpPr>
      <p:sp>
        <p:nvSpPr>
          <p:cNvPr id="276" name="Google Shape;276;p7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7" name="Shape 277"/>
        <p:cNvGrpSpPr/>
        <p:nvPr/>
      </p:nvGrpSpPr>
      <p:grpSpPr>
        <a:xfrm>
          <a:off x="0" y="0"/>
          <a:ext cx="0" cy="0"/>
          <a:chOff x="0" y="0"/>
          <a:chExt cx="0" cy="0"/>
        </a:xfrm>
      </p:grpSpPr>
      <p:sp>
        <p:nvSpPr>
          <p:cNvPr id="278" name="Google Shape;278;p7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71"/>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0" name="Google Shape;280;p71"/>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1" name="Google Shape;281;p71"/>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2" name="Shape 282"/>
        <p:cNvGrpSpPr/>
        <p:nvPr/>
      </p:nvGrpSpPr>
      <p:grpSpPr>
        <a:xfrm>
          <a:off x="0" y="0"/>
          <a:ext cx="0" cy="0"/>
          <a:chOff x="0" y="0"/>
          <a:chExt cx="0" cy="0"/>
        </a:xfrm>
      </p:grpSpPr>
      <p:sp>
        <p:nvSpPr>
          <p:cNvPr id="283" name="Google Shape;283;p7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72"/>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5" name="Google Shape;285;p72"/>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6" name="Google Shape;286;p72"/>
          <p:cNvSpPr txBox="1"/>
          <p:nvPr>
            <p:ph idx="3"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87" name="Shape 287"/>
        <p:cNvGrpSpPr/>
        <p:nvPr/>
      </p:nvGrpSpPr>
      <p:grpSpPr>
        <a:xfrm>
          <a:off x="0" y="0"/>
          <a:ext cx="0" cy="0"/>
          <a:chOff x="0" y="0"/>
          <a:chExt cx="0" cy="0"/>
        </a:xfrm>
      </p:grpSpPr>
      <p:sp>
        <p:nvSpPr>
          <p:cNvPr id="288" name="Google Shape;288;p7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73"/>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0" name="Google Shape;290;p73"/>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1" name="Google Shape;291;p73"/>
          <p:cNvSpPr txBox="1"/>
          <p:nvPr>
            <p:ph idx="3"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92" name="Shape 292"/>
        <p:cNvGrpSpPr/>
        <p:nvPr/>
      </p:nvGrpSpPr>
      <p:grpSpPr>
        <a:xfrm>
          <a:off x="0" y="0"/>
          <a:ext cx="0" cy="0"/>
          <a:chOff x="0" y="0"/>
          <a:chExt cx="0" cy="0"/>
        </a:xfrm>
      </p:grpSpPr>
      <p:sp>
        <p:nvSpPr>
          <p:cNvPr id="293" name="Google Shape;293;p7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74"/>
          <p:cNvSpPr txBox="1"/>
          <p:nvPr>
            <p:ph idx="1" type="body"/>
          </p:nvPr>
        </p:nvSpPr>
        <p:spPr>
          <a:xfrm>
            <a:off x="609480" y="160452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5" name="Google Shape;295;p74"/>
          <p:cNvSpPr txBox="1"/>
          <p:nvPr>
            <p:ph idx="2"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96" name="Shape 296"/>
        <p:cNvGrpSpPr/>
        <p:nvPr/>
      </p:nvGrpSpPr>
      <p:grpSpPr>
        <a:xfrm>
          <a:off x="0" y="0"/>
          <a:ext cx="0" cy="0"/>
          <a:chOff x="0" y="0"/>
          <a:chExt cx="0" cy="0"/>
        </a:xfrm>
      </p:grpSpPr>
      <p:sp>
        <p:nvSpPr>
          <p:cNvPr id="297" name="Google Shape;297;p7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75"/>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9" name="Google Shape;299;p75"/>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0" name="Google Shape;300;p75"/>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1" name="Google Shape;301;p75"/>
          <p:cNvSpPr txBox="1"/>
          <p:nvPr>
            <p:ph idx="4"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02" name="Shape 302"/>
        <p:cNvGrpSpPr/>
        <p:nvPr/>
      </p:nvGrpSpPr>
      <p:grpSpPr>
        <a:xfrm>
          <a:off x="0" y="0"/>
          <a:ext cx="0" cy="0"/>
          <a:chOff x="0" y="0"/>
          <a:chExt cx="0" cy="0"/>
        </a:xfrm>
      </p:grpSpPr>
      <p:sp>
        <p:nvSpPr>
          <p:cNvPr id="303" name="Google Shape;303;p7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76"/>
          <p:cNvSpPr txBox="1"/>
          <p:nvPr>
            <p:ph idx="1" type="body"/>
          </p:nvPr>
        </p:nvSpPr>
        <p:spPr>
          <a:xfrm>
            <a:off x="60948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5" name="Google Shape;305;p76"/>
          <p:cNvSpPr txBox="1"/>
          <p:nvPr>
            <p:ph idx="2" type="body"/>
          </p:nvPr>
        </p:nvSpPr>
        <p:spPr>
          <a:xfrm>
            <a:off x="431964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6" name="Google Shape;306;p76"/>
          <p:cNvSpPr txBox="1"/>
          <p:nvPr>
            <p:ph idx="3" type="body"/>
          </p:nvPr>
        </p:nvSpPr>
        <p:spPr>
          <a:xfrm>
            <a:off x="8029800" y="160452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7" name="Google Shape;307;p76"/>
          <p:cNvSpPr txBox="1"/>
          <p:nvPr>
            <p:ph idx="4" type="body"/>
          </p:nvPr>
        </p:nvSpPr>
        <p:spPr>
          <a:xfrm>
            <a:off x="60948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8" name="Google Shape;308;p76"/>
          <p:cNvSpPr txBox="1"/>
          <p:nvPr>
            <p:ph idx="5" type="body"/>
          </p:nvPr>
        </p:nvSpPr>
        <p:spPr>
          <a:xfrm>
            <a:off x="431964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9" name="Google Shape;309;p76"/>
          <p:cNvSpPr txBox="1"/>
          <p:nvPr>
            <p:ph idx="6" type="body"/>
          </p:nvPr>
        </p:nvSpPr>
        <p:spPr>
          <a:xfrm>
            <a:off x="8029800" y="3682080"/>
            <a:ext cx="35330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36" name="Shape 3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37" name="Shape 337"/>
        <p:cNvGrpSpPr/>
        <p:nvPr/>
      </p:nvGrpSpPr>
      <p:grpSpPr>
        <a:xfrm>
          <a:off x="0" y="0"/>
          <a:ext cx="0" cy="0"/>
          <a:chOff x="0" y="0"/>
          <a:chExt cx="0" cy="0"/>
        </a:xfrm>
      </p:grpSpPr>
      <p:sp>
        <p:nvSpPr>
          <p:cNvPr id="338" name="Google Shape;338;p7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9" name="Google Shape;339;p7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40" name="Shape 340"/>
        <p:cNvGrpSpPr/>
        <p:nvPr/>
      </p:nvGrpSpPr>
      <p:grpSpPr>
        <a:xfrm>
          <a:off x="0" y="0"/>
          <a:ext cx="0" cy="0"/>
          <a:chOff x="0" y="0"/>
          <a:chExt cx="0" cy="0"/>
        </a:xfrm>
      </p:grpSpPr>
      <p:sp>
        <p:nvSpPr>
          <p:cNvPr id="341" name="Google Shape;341;p7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2" name="Google Shape;342;p78"/>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43" name="Shape 343"/>
        <p:cNvGrpSpPr/>
        <p:nvPr/>
      </p:nvGrpSpPr>
      <p:grpSpPr>
        <a:xfrm>
          <a:off x="0" y="0"/>
          <a:ext cx="0" cy="0"/>
          <a:chOff x="0" y="0"/>
          <a:chExt cx="0" cy="0"/>
        </a:xfrm>
      </p:grpSpPr>
      <p:sp>
        <p:nvSpPr>
          <p:cNvPr id="344" name="Google Shape;344;p7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5" name="Google Shape;345;p7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6" name="Google Shape;346;p7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7" name="Shape 347"/>
        <p:cNvGrpSpPr/>
        <p:nvPr/>
      </p:nvGrpSpPr>
      <p:grpSpPr>
        <a:xfrm>
          <a:off x="0" y="0"/>
          <a:ext cx="0" cy="0"/>
          <a:chOff x="0" y="0"/>
          <a:chExt cx="0" cy="0"/>
        </a:xfrm>
      </p:grpSpPr>
      <p:sp>
        <p:nvSpPr>
          <p:cNvPr id="348" name="Google Shape;348;p8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49" name="Shape 349"/>
        <p:cNvGrpSpPr/>
        <p:nvPr/>
      </p:nvGrpSpPr>
      <p:grpSpPr>
        <a:xfrm>
          <a:off x="0" y="0"/>
          <a:ext cx="0" cy="0"/>
          <a:chOff x="0" y="0"/>
          <a:chExt cx="0" cy="0"/>
        </a:xfrm>
      </p:grpSpPr>
      <p:sp>
        <p:nvSpPr>
          <p:cNvPr id="350" name="Google Shape;350;p81"/>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51" name="Shape 351"/>
        <p:cNvGrpSpPr/>
        <p:nvPr/>
      </p:nvGrpSpPr>
      <p:grpSpPr>
        <a:xfrm>
          <a:off x="0" y="0"/>
          <a:ext cx="0" cy="0"/>
          <a:chOff x="0" y="0"/>
          <a:chExt cx="0" cy="0"/>
        </a:xfrm>
      </p:grpSpPr>
      <p:sp>
        <p:nvSpPr>
          <p:cNvPr id="352" name="Google Shape;352;p8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8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4" name="Google Shape;354;p8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5" name="Google Shape;355;p8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6" name="Shape 356"/>
        <p:cNvGrpSpPr/>
        <p:nvPr/>
      </p:nvGrpSpPr>
      <p:grpSpPr>
        <a:xfrm>
          <a:off x="0" y="0"/>
          <a:ext cx="0" cy="0"/>
          <a:chOff x="0" y="0"/>
          <a:chExt cx="0" cy="0"/>
        </a:xfrm>
      </p:grpSpPr>
      <p:sp>
        <p:nvSpPr>
          <p:cNvPr id="357" name="Google Shape;357;p8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8" name="Google Shape;358;p8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9" name="Google Shape;359;p8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0" name="Google Shape;360;p83"/>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1" name="Shape 361"/>
        <p:cNvGrpSpPr/>
        <p:nvPr/>
      </p:nvGrpSpPr>
      <p:grpSpPr>
        <a:xfrm>
          <a:off x="0" y="0"/>
          <a:ext cx="0" cy="0"/>
          <a:chOff x="0" y="0"/>
          <a:chExt cx="0" cy="0"/>
        </a:xfrm>
      </p:grpSpPr>
      <p:sp>
        <p:nvSpPr>
          <p:cNvPr id="362" name="Google Shape;362;p8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3" name="Google Shape;363;p8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4" name="Google Shape;364;p8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5" name="Google Shape;365;p84"/>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66" name="Shape 366"/>
        <p:cNvGrpSpPr/>
        <p:nvPr/>
      </p:nvGrpSpPr>
      <p:grpSpPr>
        <a:xfrm>
          <a:off x="0" y="0"/>
          <a:ext cx="0" cy="0"/>
          <a:chOff x="0" y="0"/>
          <a:chExt cx="0" cy="0"/>
        </a:xfrm>
      </p:grpSpPr>
      <p:sp>
        <p:nvSpPr>
          <p:cNvPr id="367" name="Google Shape;367;p8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85"/>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9" name="Google Shape;369;p85"/>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70" name="Shape 370"/>
        <p:cNvGrpSpPr/>
        <p:nvPr/>
      </p:nvGrpSpPr>
      <p:grpSpPr>
        <a:xfrm>
          <a:off x="0" y="0"/>
          <a:ext cx="0" cy="0"/>
          <a:chOff x="0" y="0"/>
          <a:chExt cx="0" cy="0"/>
        </a:xfrm>
      </p:grpSpPr>
      <p:sp>
        <p:nvSpPr>
          <p:cNvPr id="371" name="Google Shape;371;p8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2" name="Google Shape;372;p8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3" name="Google Shape;373;p8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4" name="Google Shape;374;p8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5" name="Google Shape;375;p86"/>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7" name="Shape 47"/>
        <p:cNvGrpSpPr/>
        <p:nvPr/>
      </p:nvGrpSpPr>
      <p:grpSpPr>
        <a:xfrm>
          <a:off x="0" y="0"/>
          <a:ext cx="0" cy="0"/>
          <a:chOff x="0" y="0"/>
          <a:chExt cx="0" cy="0"/>
        </a:xfrm>
      </p:grpSpPr>
      <p:sp>
        <p:nvSpPr>
          <p:cNvPr id="48" name="Google Shape;48;p39"/>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76" name="Shape 376"/>
        <p:cNvGrpSpPr/>
        <p:nvPr/>
      </p:nvGrpSpPr>
      <p:grpSpPr>
        <a:xfrm>
          <a:off x="0" y="0"/>
          <a:ext cx="0" cy="0"/>
          <a:chOff x="0" y="0"/>
          <a:chExt cx="0" cy="0"/>
        </a:xfrm>
      </p:grpSpPr>
      <p:sp>
        <p:nvSpPr>
          <p:cNvPr id="377" name="Google Shape;377;p8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8" name="Google Shape;378;p87"/>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9" name="Google Shape;379;p87"/>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0" name="Google Shape;380;p87"/>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1" name="Google Shape;381;p87"/>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2" name="Google Shape;382;p87"/>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3" name="Google Shape;383;p87"/>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10" name="Shape 410"/>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11" name="Shape 411"/>
        <p:cNvGrpSpPr/>
        <p:nvPr/>
      </p:nvGrpSpPr>
      <p:grpSpPr>
        <a:xfrm>
          <a:off x="0" y="0"/>
          <a:ext cx="0" cy="0"/>
          <a:chOff x="0" y="0"/>
          <a:chExt cx="0" cy="0"/>
        </a:xfrm>
      </p:grpSpPr>
      <p:sp>
        <p:nvSpPr>
          <p:cNvPr id="412" name="Google Shape;412;p8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3" name="Google Shape;413;p8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414" name="Shape 414"/>
        <p:cNvGrpSpPr/>
        <p:nvPr/>
      </p:nvGrpSpPr>
      <p:grpSpPr>
        <a:xfrm>
          <a:off x="0" y="0"/>
          <a:ext cx="0" cy="0"/>
          <a:chOff x="0" y="0"/>
          <a:chExt cx="0" cy="0"/>
        </a:xfrm>
      </p:grpSpPr>
      <p:sp>
        <p:nvSpPr>
          <p:cNvPr id="415" name="Google Shape;415;p8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6" name="Google Shape;416;p8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17" name="Shape 417"/>
        <p:cNvGrpSpPr/>
        <p:nvPr/>
      </p:nvGrpSpPr>
      <p:grpSpPr>
        <a:xfrm>
          <a:off x="0" y="0"/>
          <a:ext cx="0" cy="0"/>
          <a:chOff x="0" y="0"/>
          <a:chExt cx="0" cy="0"/>
        </a:xfrm>
      </p:grpSpPr>
      <p:sp>
        <p:nvSpPr>
          <p:cNvPr id="418" name="Google Shape;418;p9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9" name="Google Shape;419;p90"/>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0" name="Google Shape;420;p9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1" name="Shape 421"/>
        <p:cNvGrpSpPr/>
        <p:nvPr/>
      </p:nvGrpSpPr>
      <p:grpSpPr>
        <a:xfrm>
          <a:off x="0" y="0"/>
          <a:ext cx="0" cy="0"/>
          <a:chOff x="0" y="0"/>
          <a:chExt cx="0" cy="0"/>
        </a:xfrm>
      </p:grpSpPr>
      <p:sp>
        <p:nvSpPr>
          <p:cNvPr id="422" name="Google Shape;422;p9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23" name="Shape 423"/>
        <p:cNvGrpSpPr/>
        <p:nvPr/>
      </p:nvGrpSpPr>
      <p:grpSpPr>
        <a:xfrm>
          <a:off x="0" y="0"/>
          <a:ext cx="0" cy="0"/>
          <a:chOff x="0" y="0"/>
          <a:chExt cx="0" cy="0"/>
        </a:xfrm>
      </p:grpSpPr>
      <p:sp>
        <p:nvSpPr>
          <p:cNvPr id="424" name="Google Shape;424;p92"/>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25" name="Shape 425"/>
        <p:cNvGrpSpPr/>
        <p:nvPr/>
      </p:nvGrpSpPr>
      <p:grpSpPr>
        <a:xfrm>
          <a:off x="0" y="0"/>
          <a:ext cx="0" cy="0"/>
          <a:chOff x="0" y="0"/>
          <a:chExt cx="0" cy="0"/>
        </a:xfrm>
      </p:grpSpPr>
      <p:sp>
        <p:nvSpPr>
          <p:cNvPr id="426" name="Google Shape;426;p9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7" name="Google Shape;427;p9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8" name="Google Shape;428;p9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9" name="Google Shape;429;p93"/>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30" name="Shape 430"/>
        <p:cNvGrpSpPr/>
        <p:nvPr/>
      </p:nvGrpSpPr>
      <p:grpSpPr>
        <a:xfrm>
          <a:off x="0" y="0"/>
          <a:ext cx="0" cy="0"/>
          <a:chOff x="0" y="0"/>
          <a:chExt cx="0" cy="0"/>
        </a:xfrm>
      </p:grpSpPr>
      <p:sp>
        <p:nvSpPr>
          <p:cNvPr id="431" name="Google Shape;431;p9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9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3" name="Google Shape;433;p9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4" name="Google Shape;434;p94"/>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35" name="Shape 435"/>
        <p:cNvGrpSpPr/>
        <p:nvPr/>
      </p:nvGrpSpPr>
      <p:grpSpPr>
        <a:xfrm>
          <a:off x="0" y="0"/>
          <a:ext cx="0" cy="0"/>
          <a:chOff x="0" y="0"/>
          <a:chExt cx="0" cy="0"/>
        </a:xfrm>
      </p:grpSpPr>
      <p:sp>
        <p:nvSpPr>
          <p:cNvPr id="436" name="Google Shape;436;p9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7" name="Google Shape;437;p9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8" name="Google Shape;438;p9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9" name="Google Shape;439;p95"/>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9" name="Shape 49"/>
        <p:cNvGrpSpPr/>
        <p:nvPr/>
      </p:nvGrpSpPr>
      <p:grpSpPr>
        <a:xfrm>
          <a:off x="0" y="0"/>
          <a:ext cx="0" cy="0"/>
          <a:chOff x="0" y="0"/>
          <a:chExt cx="0" cy="0"/>
        </a:xfrm>
      </p:grpSpPr>
      <p:sp>
        <p:nvSpPr>
          <p:cNvPr id="50" name="Google Shape;50;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0"/>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2" name="Google Shape;52;p40"/>
          <p:cNvSpPr txBox="1"/>
          <p:nvPr>
            <p:ph idx="2" type="body"/>
          </p:nvPr>
        </p:nvSpPr>
        <p:spPr>
          <a:xfrm>
            <a:off x="623196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40"/>
          <p:cNvSpPr txBox="1"/>
          <p:nvPr>
            <p:ph idx="3" type="body"/>
          </p:nvPr>
        </p:nvSpPr>
        <p:spPr>
          <a:xfrm>
            <a:off x="60948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40" name="Shape 440"/>
        <p:cNvGrpSpPr/>
        <p:nvPr/>
      </p:nvGrpSpPr>
      <p:grpSpPr>
        <a:xfrm>
          <a:off x="0" y="0"/>
          <a:ext cx="0" cy="0"/>
          <a:chOff x="0" y="0"/>
          <a:chExt cx="0" cy="0"/>
        </a:xfrm>
      </p:grpSpPr>
      <p:sp>
        <p:nvSpPr>
          <p:cNvPr id="441" name="Google Shape;441;p9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2" name="Google Shape;442;p96"/>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3" name="Google Shape;443;p96"/>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4" name="Shape 444"/>
        <p:cNvGrpSpPr/>
        <p:nvPr/>
      </p:nvGrpSpPr>
      <p:grpSpPr>
        <a:xfrm>
          <a:off x="0" y="0"/>
          <a:ext cx="0" cy="0"/>
          <a:chOff x="0" y="0"/>
          <a:chExt cx="0" cy="0"/>
        </a:xfrm>
      </p:grpSpPr>
      <p:sp>
        <p:nvSpPr>
          <p:cNvPr id="445" name="Google Shape;445;p9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6" name="Google Shape;446;p9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7" name="Google Shape;447;p9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8" name="Google Shape;448;p9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9" name="Google Shape;449;p97"/>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50" name="Shape 450"/>
        <p:cNvGrpSpPr/>
        <p:nvPr/>
      </p:nvGrpSpPr>
      <p:grpSpPr>
        <a:xfrm>
          <a:off x="0" y="0"/>
          <a:ext cx="0" cy="0"/>
          <a:chOff x="0" y="0"/>
          <a:chExt cx="0" cy="0"/>
        </a:xfrm>
      </p:grpSpPr>
      <p:sp>
        <p:nvSpPr>
          <p:cNvPr id="451" name="Google Shape;451;p9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2" name="Google Shape;452;p98"/>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3" name="Google Shape;453;p98"/>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4" name="Google Shape;454;p98"/>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5" name="Google Shape;455;p98"/>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6" name="Google Shape;456;p98"/>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7" name="Google Shape;457;p98"/>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4" name="Shape 54"/>
        <p:cNvGrpSpPr/>
        <p:nvPr/>
      </p:nvGrpSpPr>
      <p:grpSpPr>
        <a:xfrm>
          <a:off x="0" y="0"/>
          <a:ext cx="0" cy="0"/>
          <a:chOff x="0" y="0"/>
          <a:chExt cx="0" cy="0"/>
        </a:xfrm>
      </p:grpSpPr>
      <p:sp>
        <p:nvSpPr>
          <p:cNvPr id="55" name="Google Shape;55;p4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1"/>
          <p:cNvSpPr txBox="1"/>
          <p:nvPr>
            <p:ph idx="1" type="body"/>
          </p:nvPr>
        </p:nvSpPr>
        <p:spPr>
          <a:xfrm>
            <a:off x="609480" y="1604520"/>
            <a:ext cx="5354280" cy="397728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41"/>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41"/>
          <p:cNvSpPr txBox="1"/>
          <p:nvPr>
            <p:ph idx="3" type="body"/>
          </p:nvPr>
        </p:nvSpPr>
        <p:spPr>
          <a:xfrm>
            <a:off x="6231960" y="368208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9" name="Shape 59"/>
        <p:cNvGrpSpPr/>
        <p:nvPr/>
      </p:nvGrpSpPr>
      <p:grpSpPr>
        <a:xfrm>
          <a:off x="0" y="0"/>
          <a:ext cx="0" cy="0"/>
          <a:chOff x="0" y="0"/>
          <a:chExt cx="0" cy="0"/>
        </a:xfrm>
      </p:grpSpPr>
      <p:sp>
        <p:nvSpPr>
          <p:cNvPr id="60" name="Google Shape;60;p4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2"/>
          <p:cNvSpPr txBox="1"/>
          <p:nvPr>
            <p:ph idx="1" type="body"/>
          </p:nvPr>
        </p:nvSpPr>
        <p:spPr>
          <a:xfrm>
            <a:off x="60948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2" name="Google Shape;62;p42"/>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3" name="Google Shape;63;p42"/>
          <p:cNvSpPr txBox="1"/>
          <p:nvPr>
            <p:ph idx="3" type="body"/>
          </p:nvPr>
        </p:nvSpPr>
        <p:spPr>
          <a:xfrm>
            <a:off x="609480" y="3682080"/>
            <a:ext cx="10972440" cy="189684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1.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7.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1.xml"/><Relationship Id="rId10" Type="http://schemas.openxmlformats.org/officeDocument/2006/relationships/slideLayout" Target="../slideLayouts/slideLayout70.xml"/><Relationship Id="rId13" Type="http://schemas.openxmlformats.org/officeDocument/2006/relationships/theme" Target="../theme/theme2.xml"/><Relationship Id="rId12" Type="http://schemas.openxmlformats.org/officeDocument/2006/relationships/slideLayout" Target="../slideLayouts/slideLayout72.xml"/><Relationship Id="rId1" Type="http://schemas.openxmlformats.org/officeDocument/2006/relationships/slideLayout" Target="../slideLayouts/slideLayout61.xml"/><Relationship Id="rId2" Type="http://schemas.openxmlformats.org/officeDocument/2006/relationships/slideLayout" Target="../slideLayouts/slideLayout62.xml"/><Relationship Id="rId3" Type="http://schemas.openxmlformats.org/officeDocument/2006/relationships/slideLayout" Target="../slideLayouts/slideLayout63.xml"/><Relationship Id="rId4" Type="http://schemas.openxmlformats.org/officeDocument/2006/relationships/slideLayout" Target="../slideLayouts/slideLayout64.xml"/><Relationship Id="rId9" Type="http://schemas.openxmlformats.org/officeDocument/2006/relationships/slideLayout" Target="../slideLayouts/slideLayout69.xml"/><Relationship Id="rId5" Type="http://schemas.openxmlformats.org/officeDocument/2006/relationships/slideLayout" Target="../slideLayouts/slideLayout65.xml"/><Relationship Id="rId6" Type="http://schemas.openxmlformats.org/officeDocument/2006/relationships/slideLayout" Target="../slideLayouts/slideLayout66.xml"/><Relationship Id="rId7" Type="http://schemas.openxmlformats.org/officeDocument/2006/relationships/slideLayout" Target="../slideLayouts/slideLayout67.xml"/><Relationship Id="rId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1"/>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1"/>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1"/>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1"/>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1"/>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21"/>
          <p:cNvSpPr txBox="1"/>
          <p:nvPr>
            <p:ph idx="1" type="body"/>
          </p:nvPr>
        </p:nvSpPr>
        <p:spPr>
          <a:xfrm>
            <a:off x="5352120" y="-15120"/>
            <a:ext cx="6839640" cy="687276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 name="Google Shape;33;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4"/>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24"/>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4"/>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4"/>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4"/>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6" name="Google Shape;106;p2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00"/>
              <a:buFont typeface="Arial"/>
              <a:buNone/>
            </a:pPr>
            <a:r>
              <a:rPr b="0" i="0" lang="en-US" sz="300" u="none" cap="none"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b="0" i="0" sz="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Microsoft Yahei"/>
                <a:ea typeface="Microsoft Yahei"/>
                <a:cs typeface="Microsoft Yahei"/>
                <a:sym typeface="Microsoft Yahei"/>
              </a:rPr>
              <a:t>ibaotu.com</a:t>
            </a:r>
            <a:endParaRPr b="0" i="0" sz="600" u="none" cap="none" strike="noStrik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6"/>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26"/>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6"/>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6"/>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6"/>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26"/>
          <p:cNvSpPr txBox="1"/>
          <p:nvPr>
            <p:ph idx="1" type="body"/>
          </p:nvPr>
        </p:nvSpPr>
        <p:spPr>
          <a:xfrm>
            <a:off x="768960" y="1781640"/>
            <a:ext cx="2143080" cy="214524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0" name="Google Shape;180;p26"/>
          <p:cNvSpPr txBox="1"/>
          <p:nvPr>
            <p:ph idx="2" type="body"/>
          </p:nvPr>
        </p:nvSpPr>
        <p:spPr>
          <a:xfrm>
            <a:off x="2899080" y="3915360"/>
            <a:ext cx="2144880" cy="21348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1" name="Google Shape;181;p26"/>
          <p:cNvSpPr txBox="1"/>
          <p:nvPr>
            <p:ph idx="3" type="body"/>
          </p:nvPr>
        </p:nvSpPr>
        <p:spPr>
          <a:xfrm>
            <a:off x="5034600" y="1781640"/>
            <a:ext cx="2133360" cy="213336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2" name="Google Shape;182;p26"/>
          <p:cNvSpPr txBox="1"/>
          <p:nvPr>
            <p:ph idx="4" type="body"/>
          </p:nvPr>
        </p:nvSpPr>
        <p:spPr>
          <a:xfrm>
            <a:off x="9300960" y="1781640"/>
            <a:ext cx="2123280" cy="213336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3" name="Google Shape;183;p26"/>
          <p:cNvSpPr txBox="1"/>
          <p:nvPr>
            <p:ph idx="12" type="sldNum"/>
          </p:nvPr>
        </p:nvSpPr>
        <p:spPr>
          <a:xfrm>
            <a:off x="11025360" y="490680"/>
            <a:ext cx="583920" cy="36468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1100"/>
              <a:buFont typeface="Arial"/>
              <a:buNone/>
              <a:defRPr b="0" i="1" sz="1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00"/>
              <a:buFont typeface="Arial"/>
              <a:buNone/>
            </a:pPr>
            <a:r>
              <a:rPr b="0" i="0" lang="en-US" sz="300" u="none" cap="none"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b="0" i="0" sz="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Microsoft Yahei"/>
                <a:ea typeface="Microsoft Yahei"/>
                <a:cs typeface="Microsoft Yahei"/>
                <a:sym typeface="Microsoft Yahei"/>
              </a:rPr>
              <a:t>ibaotu.com</a:t>
            </a:r>
            <a:endParaRPr b="0" i="0" sz="600" u="none" cap="none" strike="noStrik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9"/>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9"/>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9"/>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9"/>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9"/>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 name="Google Shape;246;p29"/>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9"/>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9"/>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9"/>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9"/>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9"/>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9"/>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9"/>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9"/>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 name="Google Shape;257;p29"/>
          <p:cNvSpPr txBox="1"/>
          <p:nvPr>
            <p:ph idx="1" type="body"/>
          </p:nvPr>
        </p:nvSpPr>
        <p:spPr>
          <a:xfrm>
            <a:off x="5406480" y="1606680"/>
            <a:ext cx="3187800" cy="20664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8" name="Google Shape;258;p29"/>
          <p:cNvSpPr txBox="1"/>
          <p:nvPr>
            <p:ph idx="2" type="body"/>
          </p:nvPr>
        </p:nvSpPr>
        <p:spPr>
          <a:xfrm>
            <a:off x="5406480" y="3968640"/>
            <a:ext cx="1445040" cy="204408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9" name="Google Shape;259;p29"/>
          <p:cNvSpPr txBox="1"/>
          <p:nvPr>
            <p:ph idx="3" type="body"/>
          </p:nvPr>
        </p:nvSpPr>
        <p:spPr>
          <a:xfrm>
            <a:off x="7161480" y="3968640"/>
            <a:ext cx="1445040" cy="204408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0" name="Google Shape;260;p29"/>
          <p:cNvSpPr txBox="1"/>
          <p:nvPr>
            <p:ph idx="4" type="body"/>
          </p:nvPr>
        </p:nvSpPr>
        <p:spPr>
          <a:xfrm>
            <a:off x="8904240" y="1606680"/>
            <a:ext cx="2080440" cy="440604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1" name="Google Shape;261;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0"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00"/>
              <a:buFont typeface="Arial"/>
              <a:buNone/>
            </a:pPr>
            <a:r>
              <a:rPr b="0" i="0" lang="en-US" sz="300" u="none" cap="none"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b="0" i="0" sz="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Microsoft Yahei"/>
                <a:ea typeface="Microsoft Yahei"/>
                <a:cs typeface="Microsoft Yahei"/>
                <a:sym typeface="Microsoft Yahei"/>
              </a:rPr>
              <a:t>ibaotu.com</a:t>
            </a:r>
            <a:endParaRPr b="0" i="0" sz="600" u="none" cap="none" strike="noStrik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1"/>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3" name="Google Shape;323;p31"/>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1"/>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1"/>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1"/>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5" name="Google Shape;335;p3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4"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00"/>
              <a:buFont typeface="Arial"/>
              <a:buNone/>
            </a:pPr>
            <a:r>
              <a:rPr b="0" i="0" lang="en-US" sz="300" u="none" cap="none"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b="0" i="0" sz="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Microsoft Yahei"/>
                <a:ea typeface="Microsoft Yahei"/>
                <a:cs typeface="Microsoft Yahei"/>
                <a:sym typeface="Microsoft Yahei"/>
              </a:rPr>
              <a:t>ibaotu.com</a:t>
            </a:r>
            <a:endParaRPr b="0" i="0" sz="600" u="none" cap="none" strike="noStrik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fmla="val 23896"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rect b="b" l="l" r="r" t="t"/>
              <a:pathLst>
                <a:path extrusionOk="0" h="714829" w="3686629">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fmla="val 25000" name="adj"/>
                <a:gd fmla="val 115470" name="vf"/>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flipH="1" rot="10800000">
                <a:off x="36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3"/>
              <p:cNvSpPr/>
              <p:nvPr/>
            </p:nvSpPr>
            <p:spPr>
              <a:xfrm flipH="1" rot="10800000">
                <a:off x="16056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7" name="Google Shape;397;p33"/>
            <p:cNvSpPr/>
            <p:nvPr/>
          </p:nvSpPr>
          <p:spPr>
            <a:xfrm flipH="1" rot="10800000">
              <a:off x="32112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3"/>
            <p:cNvSpPr/>
            <p:nvPr/>
          </p:nvSpPr>
          <p:spPr>
            <a:xfrm flipH="1" rot="10800000">
              <a:off x="48168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3"/>
            <p:cNvSpPr/>
            <p:nvPr/>
          </p:nvSpPr>
          <p:spPr>
            <a:xfrm flipH="1" rot="10800000">
              <a:off x="642240" y="379440"/>
              <a:ext cx="320760" cy="27648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3"/>
            <p:cNvSpPr/>
            <p:nvPr/>
          </p:nvSpPr>
          <p:spPr>
            <a:xfrm flipH="1" rot="10800000">
              <a:off x="802440" y="656280"/>
              <a:ext cx="320760" cy="27648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8" name="Google Shape;408;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09" name="Google Shape;409;p3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
          <p:cNvSpPr txBox="1"/>
          <p:nvPr/>
        </p:nvSpPr>
        <p:spPr>
          <a:xfrm>
            <a:off x="3109551" y="2284437"/>
            <a:ext cx="73197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ED1C2A"/>
                </a:solidFill>
                <a:latin typeface="Arial"/>
                <a:ea typeface="Arial"/>
                <a:cs typeface="Arial"/>
                <a:sym typeface="Arial"/>
              </a:rPr>
              <a:t>ĐỒ ÁN TỐT NGHIỆP</a:t>
            </a:r>
            <a:endParaRPr b="1" i="0" sz="5400" u="none" cap="none" strike="noStrike">
              <a:solidFill>
                <a:srgbClr val="ED1C2A"/>
              </a:solidFill>
              <a:latin typeface="Arial"/>
              <a:ea typeface="Arial"/>
              <a:cs typeface="Arial"/>
              <a:sym typeface="Arial"/>
            </a:endParaRPr>
          </a:p>
        </p:txBody>
      </p:sp>
      <p:sp>
        <p:nvSpPr>
          <p:cNvPr id="464" name="Google Shape;464;p1"/>
          <p:cNvSpPr txBox="1"/>
          <p:nvPr>
            <p:ph idx="11" type="ftr"/>
          </p:nvPr>
        </p:nvSpPr>
        <p:spPr>
          <a:xfrm>
            <a:off x="381000" y="6234261"/>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sp>
        <p:nvSpPr>
          <p:cNvPr id="465" name="Google Shape;465;p1"/>
          <p:cNvSpPr txBox="1"/>
          <p:nvPr>
            <p:ph idx="10" type="dt"/>
          </p:nvPr>
        </p:nvSpPr>
        <p:spPr>
          <a:xfrm>
            <a:off x="9113240" y="6271924"/>
            <a:ext cx="30480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Khoa công nghệ thông tin</a:t>
            </a:r>
            <a:endParaRPr b="0" i="0" sz="1800" u="none" cap="none" strike="noStrike">
              <a:solidFill>
                <a:schemeClr val="dk1"/>
              </a:solidFill>
              <a:latin typeface="Arial"/>
              <a:ea typeface="Arial"/>
              <a:cs typeface="Arial"/>
              <a:sym typeface="Arial"/>
            </a:endParaRPr>
          </a:p>
        </p:txBody>
      </p:sp>
      <p:sp>
        <p:nvSpPr>
          <p:cNvPr id="466" name="Google Shape;466;p1"/>
          <p:cNvSpPr txBox="1"/>
          <p:nvPr/>
        </p:nvSpPr>
        <p:spPr>
          <a:xfrm>
            <a:off x="2776701" y="4416355"/>
            <a:ext cx="82380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700" u="none" cap="none" strike="noStrike">
                <a:solidFill>
                  <a:schemeClr val="dk1"/>
                </a:solidFill>
                <a:latin typeface="Arial"/>
                <a:ea typeface="Arial"/>
                <a:cs typeface="Arial"/>
                <a:sym typeface="Arial"/>
              </a:rPr>
              <a:t>MSV: 2020601159 </a:t>
            </a:r>
            <a:endParaRPr b="1" i="0" sz="2700" u="none" cap="none" strike="noStrike">
              <a:solidFill>
                <a:schemeClr val="dk1"/>
              </a:solidFill>
              <a:latin typeface="Arial"/>
              <a:ea typeface="Arial"/>
              <a:cs typeface="Arial"/>
              <a:sym typeface="Arial"/>
            </a:endParaRPr>
          </a:p>
        </p:txBody>
      </p:sp>
      <p:sp>
        <p:nvSpPr>
          <p:cNvPr id="467" name="Google Shape;467;p1"/>
          <p:cNvSpPr txBox="1"/>
          <p:nvPr/>
        </p:nvSpPr>
        <p:spPr>
          <a:xfrm>
            <a:off x="2770851" y="5017324"/>
            <a:ext cx="82497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700" u="none" cap="none" strike="noStrike">
                <a:solidFill>
                  <a:schemeClr val="dk1"/>
                </a:solidFill>
                <a:latin typeface="Arial"/>
                <a:ea typeface="Arial"/>
                <a:cs typeface="Arial"/>
                <a:sym typeface="Arial"/>
              </a:rPr>
              <a:t>GVHD: Th</a:t>
            </a:r>
            <a:r>
              <a:rPr b="1" lang="en-US" sz="2700">
                <a:solidFill>
                  <a:schemeClr val="dk1"/>
                </a:solidFill>
              </a:rPr>
              <a:t>S. Vũ Duy Giang</a:t>
            </a:r>
            <a:r>
              <a:rPr b="1" i="0" lang="en-US" sz="2700" u="none" cap="none" strike="noStrike">
                <a:solidFill>
                  <a:schemeClr val="dk1"/>
                </a:solidFill>
                <a:latin typeface="Arial"/>
                <a:ea typeface="Arial"/>
                <a:cs typeface="Arial"/>
                <a:sym typeface="Arial"/>
              </a:rPr>
              <a:t> </a:t>
            </a:r>
            <a:endParaRPr b="1" i="0" sz="2700" u="none" cap="none" strike="noStrike">
              <a:solidFill>
                <a:schemeClr val="dk1"/>
              </a:solidFill>
              <a:latin typeface="Arial"/>
              <a:ea typeface="Arial"/>
              <a:cs typeface="Arial"/>
              <a:sym typeface="Arial"/>
            </a:endParaRPr>
          </a:p>
        </p:txBody>
      </p:sp>
      <p:sp>
        <p:nvSpPr>
          <p:cNvPr id="468" name="Google Shape;468;p1"/>
          <p:cNvSpPr txBox="1"/>
          <p:nvPr/>
        </p:nvSpPr>
        <p:spPr>
          <a:xfrm>
            <a:off x="2777301" y="3800401"/>
            <a:ext cx="82368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700" u="none" cap="none" strike="noStrike">
                <a:solidFill>
                  <a:schemeClr val="dk1"/>
                </a:solidFill>
                <a:latin typeface="Arial"/>
                <a:ea typeface="Arial"/>
                <a:cs typeface="Arial"/>
                <a:sym typeface="Arial"/>
              </a:rPr>
              <a:t>Sinh viên thực hiện: Tr</a:t>
            </a:r>
            <a:r>
              <a:rPr b="1" lang="en-US" sz="2700">
                <a:solidFill>
                  <a:schemeClr val="dk1"/>
                </a:solidFill>
              </a:rPr>
              <a:t>ần Thanh Phong</a:t>
            </a:r>
            <a:endParaRPr b="1" i="0" sz="2700" u="none" cap="none" strike="noStrike">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n-US" sz="1800" u="none" cap="none" strike="noStrike">
                <a:solidFill>
                  <a:srgbClr val="595959"/>
                </a:solidFill>
                <a:latin typeface="Times New Roman"/>
                <a:ea typeface="Times New Roman"/>
                <a:cs typeface="Times New Roman"/>
                <a:sym typeface="Times New Roman"/>
              </a:rPr>
              <a:t>Hà Nội, ngày 2</a:t>
            </a:r>
            <a:r>
              <a:rPr i="1" lang="en-US" sz="1800">
                <a:solidFill>
                  <a:srgbClr val="595959"/>
                </a:solidFill>
                <a:latin typeface="Times New Roman"/>
                <a:ea typeface="Times New Roman"/>
                <a:cs typeface="Times New Roman"/>
                <a:sym typeface="Times New Roman"/>
              </a:rPr>
              <a:t>4</a:t>
            </a:r>
            <a:r>
              <a:rPr b="0" i="1" lang="en-US" sz="1800" u="none" cap="none" strike="noStrike">
                <a:solidFill>
                  <a:srgbClr val="595959"/>
                </a:solidFill>
                <a:latin typeface="Times New Roman"/>
                <a:ea typeface="Times New Roman"/>
                <a:cs typeface="Times New Roman"/>
                <a:sym typeface="Times New Roman"/>
              </a:rPr>
              <a:t> tháng 5 năm 20</a:t>
            </a:r>
            <a:r>
              <a:rPr i="1" lang="en-US" sz="1800">
                <a:solidFill>
                  <a:srgbClr val="595959"/>
                </a:solidFill>
                <a:latin typeface="Times New Roman"/>
                <a:ea typeface="Times New Roman"/>
                <a:cs typeface="Times New Roman"/>
                <a:sym typeface="Times New Roman"/>
              </a:rPr>
              <a:t>24</a:t>
            </a:r>
            <a:endParaRPr b="0" i="0" sz="1400" u="none" cap="none" strike="noStrike">
              <a:solidFill>
                <a:srgbClr val="000000"/>
              </a:solidFill>
              <a:latin typeface="Times New Roman"/>
              <a:ea typeface="Times New Roman"/>
              <a:cs typeface="Times New Roman"/>
              <a:sym typeface="Times New Roman"/>
            </a:endParaRPr>
          </a:p>
        </p:txBody>
      </p:sp>
      <p:sp>
        <p:nvSpPr>
          <p:cNvPr id="470" name="Google Shape;470;p1"/>
          <p:cNvSpPr/>
          <p:nvPr/>
        </p:nvSpPr>
        <p:spPr>
          <a:xfrm>
            <a:off x="907325" y="356822"/>
            <a:ext cx="114378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Arial"/>
                <a:ea typeface="Arial"/>
                <a:cs typeface="Arial"/>
                <a:sym typeface="Arial"/>
              </a:rPr>
              <a:t>ĐẠI HỌC CÔNG NGHIỆP HÀ NỘI</a:t>
            </a:r>
            <a:endParaRPr b="1" i="0" sz="4000" u="none" cap="none" strike="noStrike">
              <a:solidFill>
                <a:srgbClr val="0070C0"/>
              </a:solidFill>
              <a:latin typeface="Arial"/>
              <a:ea typeface="Arial"/>
              <a:cs typeface="Arial"/>
              <a:sym typeface="Arial"/>
            </a:endParaRPr>
          </a:p>
        </p:txBody>
      </p:sp>
      <p:sp>
        <p:nvSpPr>
          <p:cNvPr id="471" name="Google Shape;471;p1"/>
          <p:cNvSpPr/>
          <p:nvPr/>
        </p:nvSpPr>
        <p:spPr>
          <a:xfrm>
            <a:off x="3408423" y="1045922"/>
            <a:ext cx="59652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4"/>
                </a:solidFill>
                <a:latin typeface="Arial"/>
                <a:ea typeface="Arial"/>
                <a:cs typeface="Arial"/>
                <a:sym typeface="Arial"/>
              </a:rPr>
              <a:t>KHOA CÔNG NGHỆ THÔNG TIN</a:t>
            </a:r>
            <a:endParaRPr b="1" i="0" sz="2800" u="none" cap="none" strike="noStrike">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b="0" l="0" r="0" t="0"/>
          <a:stretch/>
        </p:blipFill>
        <p:spPr>
          <a:xfrm>
            <a:off x="304800" y="284900"/>
            <a:ext cx="1654275" cy="1564750"/>
          </a:xfrm>
          <a:prstGeom prst="rect">
            <a:avLst/>
          </a:prstGeom>
          <a:noFill/>
          <a:ln>
            <a:noFill/>
          </a:ln>
        </p:spPr>
      </p:pic>
      <p:sp>
        <p:nvSpPr>
          <p:cNvPr id="473" name="Google Shape;473;p1"/>
          <p:cNvSpPr/>
          <p:nvPr/>
        </p:nvSpPr>
        <p:spPr>
          <a:xfrm>
            <a:off x="9803" y="381000"/>
            <a:ext cx="294997" cy="707886"/>
          </a:xfrm>
          <a:prstGeom prst="rect">
            <a:avLst/>
          </a:prstGeom>
          <a:solidFill>
            <a:schemeClr val="lt1"/>
          </a:solidFill>
          <a:ln cap="flat" cmpd="sng" w="254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4" name="Google Shape;474;p1"/>
          <p:cNvSpPr/>
          <p:nvPr/>
        </p:nvSpPr>
        <p:spPr>
          <a:xfrm>
            <a:off x="2281125" y="3959580"/>
            <a:ext cx="364323" cy="269094"/>
          </a:xfrm>
          <a:custGeom>
            <a:rect b="b" l="l" r="r" t="t"/>
            <a:pathLst>
              <a:path extrusionOk="0" h="6469" w="585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400">
        <p14:ripple/>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grpSp>
        <p:nvGrpSpPr>
          <p:cNvPr id="684" name="Google Shape;684;p9"/>
          <p:cNvGrpSpPr/>
          <p:nvPr/>
        </p:nvGrpSpPr>
        <p:grpSpPr>
          <a:xfrm>
            <a:off x="1410742" y="1606449"/>
            <a:ext cx="9674006" cy="3366317"/>
            <a:chOff x="1629720" y="2277360"/>
            <a:chExt cx="9287640" cy="3005640"/>
          </a:xfrm>
        </p:grpSpPr>
        <p:sp>
          <p:nvSpPr>
            <p:cNvPr id="685" name="Google Shape;685;p9"/>
            <p:cNvSpPr/>
            <p:nvPr/>
          </p:nvSpPr>
          <p:spPr>
            <a:xfrm>
              <a:off x="3039840" y="2277360"/>
              <a:ext cx="489600" cy="489600"/>
            </a:xfrm>
            <a:prstGeom prst="ellipse">
              <a:avLst/>
            </a:prstGeom>
            <a:solidFill>
              <a:schemeClr val="accent1"/>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9"/>
            <p:cNvSpPr/>
            <p:nvPr/>
          </p:nvSpPr>
          <p:spPr>
            <a:xfrm>
              <a:off x="3194640" y="2428560"/>
              <a:ext cx="179640" cy="179640"/>
            </a:xfrm>
            <a:custGeom>
              <a:rect b="b" l="l" r="r" t="t"/>
              <a:pathLst>
                <a:path extrusionOk="0" h="338138" w="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9"/>
            <p:cNvSpPr/>
            <p:nvPr/>
          </p:nvSpPr>
          <p:spPr>
            <a:xfrm>
              <a:off x="5874480" y="2277360"/>
              <a:ext cx="489600" cy="489600"/>
            </a:xfrm>
            <a:prstGeom prst="ellipse">
              <a:avLst/>
            </a:prstGeom>
            <a:solidFill>
              <a:schemeClr val="accent1"/>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9"/>
            <p:cNvSpPr/>
            <p:nvPr/>
          </p:nvSpPr>
          <p:spPr>
            <a:xfrm>
              <a:off x="6029280" y="2432520"/>
              <a:ext cx="179640" cy="171360"/>
            </a:xfrm>
            <a:custGeom>
              <a:rect b="b" l="l" r="r" t="t"/>
              <a:pathLst>
                <a:path extrusionOk="0" h="579502" w="607639">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9"/>
            <p:cNvSpPr/>
            <p:nvPr/>
          </p:nvSpPr>
          <p:spPr>
            <a:xfrm>
              <a:off x="8704080" y="2277360"/>
              <a:ext cx="489600" cy="489600"/>
            </a:xfrm>
            <a:prstGeom prst="ellipse">
              <a:avLst/>
            </a:prstGeom>
            <a:solidFill>
              <a:schemeClr val="accent1"/>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9"/>
            <p:cNvSpPr/>
            <p:nvPr/>
          </p:nvSpPr>
          <p:spPr>
            <a:xfrm>
              <a:off x="8862480" y="2428560"/>
              <a:ext cx="172440" cy="179640"/>
            </a:xfrm>
            <a:custGeom>
              <a:rect b="b" l="l" r="r" t="t"/>
              <a:pathLst>
                <a:path extrusionOk="0" h="608556" w="584267">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9"/>
            <p:cNvSpPr/>
            <p:nvPr/>
          </p:nvSpPr>
          <p:spPr>
            <a:xfrm>
              <a:off x="1629720" y="4774680"/>
              <a:ext cx="489600" cy="489600"/>
            </a:xfrm>
            <a:prstGeom prst="ellipse">
              <a:avLst/>
            </a:prstGeom>
            <a:solidFill>
              <a:schemeClr val="accent1"/>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9"/>
            <p:cNvSpPr/>
            <p:nvPr/>
          </p:nvSpPr>
          <p:spPr>
            <a:xfrm>
              <a:off x="1795320" y="4925880"/>
              <a:ext cx="158400" cy="179640"/>
            </a:xfrm>
            <a:custGeom>
              <a:rect b="b" l="l" r="r" t="t"/>
              <a:pathLst>
                <a:path extrusionOk="0" h="2598" w="228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9"/>
            <p:cNvSpPr/>
            <p:nvPr/>
          </p:nvSpPr>
          <p:spPr>
            <a:xfrm>
              <a:off x="4459320" y="4793400"/>
              <a:ext cx="489600" cy="489600"/>
            </a:xfrm>
            <a:prstGeom prst="ellipse">
              <a:avLst/>
            </a:prstGeom>
            <a:solidFill>
              <a:schemeClr val="accent1"/>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9"/>
            <p:cNvSpPr/>
            <p:nvPr/>
          </p:nvSpPr>
          <p:spPr>
            <a:xfrm>
              <a:off x="4616280" y="4944600"/>
              <a:ext cx="176040" cy="179640"/>
            </a:xfrm>
            <a:custGeom>
              <a:rect b="b" l="l" r="r" t="t"/>
              <a:pathLst>
                <a:path extrusionOk="0" h="3061" w="2998">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9"/>
            <p:cNvSpPr/>
            <p:nvPr/>
          </p:nvSpPr>
          <p:spPr>
            <a:xfrm>
              <a:off x="7289280" y="4780440"/>
              <a:ext cx="489600" cy="489600"/>
            </a:xfrm>
            <a:prstGeom prst="ellipse">
              <a:avLst/>
            </a:prstGeom>
            <a:solidFill>
              <a:schemeClr val="accent1"/>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9"/>
            <p:cNvSpPr/>
            <p:nvPr/>
          </p:nvSpPr>
          <p:spPr>
            <a:xfrm>
              <a:off x="7444080" y="4951440"/>
              <a:ext cx="179640" cy="177480"/>
            </a:xfrm>
            <a:custGeom>
              <a:rect b="b" l="l" r="r" t="t"/>
              <a:pathLst>
                <a:path extrusionOk="0" h="3926" w="3968">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9"/>
            <p:cNvSpPr/>
            <p:nvPr/>
          </p:nvSpPr>
          <p:spPr>
            <a:xfrm>
              <a:off x="10118880" y="4790160"/>
              <a:ext cx="489600" cy="489600"/>
            </a:xfrm>
            <a:prstGeom prst="ellipse">
              <a:avLst/>
            </a:prstGeom>
            <a:solidFill>
              <a:schemeClr val="accent1"/>
            </a:solidFill>
            <a:ln>
              <a:noFill/>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9"/>
            <p:cNvSpPr/>
            <p:nvPr/>
          </p:nvSpPr>
          <p:spPr>
            <a:xfrm>
              <a:off x="10287000" y="4941360"/>
              <a:ext cx="153360" cy="179640"/>
            </a:xfrm>
            <a:custGeom>
              <a:rect b="b" l="l" r="r" t="t"/>
              <a:pathLst>
                <a:path extrusionOk="0" h="6532" w="5568">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9"/>
            <p:cNvSpPr/>
            <p:nvPr/>
          </p:nvSpPr>
          <p:spPr>
            <a:xfrm>
              <a:off x="1629720" y="3706920"/>
              <a:ext cx="9287640" cy="151920"/>
            </a:xfrm>
            <a:prstGeom prst="homePlate">
              <a:avLst>
                <a:gd fmla="val 50000" name="adj"/>
              </a:avLst>
            </a:prstGeom>
            <a:solidFill>
              <a:srgbClr val="D8D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9"/>
            <p:cNvSpPr/>
            <p:nvPr/>
          </p:nvSpPr>
          <p:spPr>
            <a:xfrm>
              <a:off x="1680120" y="3585600"/>
              <a:ext cx="389160" cy="389160"/>
            </a:xfrm>
            <a:prstGeom prst="ellipse">
              <a:avLst/>
            </a:prstGeom>
            <a:solidFill>
              <a:schemeClr val="lt1"/>
            </a:solidFill>
            <a:ln cap="flat" cmpd="sng" w="38150">
              <a:solidFill>
                <a:schemeClr val="accent1"/>
              </a:solidFill>
              <a:prstDash val="solid"/>
              <a:miter lim="8000"/>
              <a:headEnd len="sm" w="sm" type="none"/>
              <a:tailEnd len="sm" w="sm" type="none"/>
            </a:ln>
            <a:effectLst>
              <a:outerShdw blurRad="40000" rotWithShape="0" dir="5400000" dist="23000">
                <a:srgbClr val="000000">
                  <a:alpha val="34117"/>
                </a:srgbClr>
              </a:outerShdw>
            </a:effectLst>
          </p:spPr>
          <p:txBody>
            <a:bodyPr anchorCtr="1" anchor="ctr" bIns="0" lIns="0" spcFirstLastPara="1" rIns="0" wrap="square" tIns="0">
              <a:normAutofit/>
            </a:bodyPr>
            <a:lstStyle/>
            <a:p>
              <a:pPr indent="0" lvl="0" marL="0" marR="0" rtl="0" algn="ctr">
                <a:lnSpc>
                  <a:spcPct val="100000"/>
                </a:lnSpc>
                <a:spcBef>
                  <a:spcPts val="0"/>
                </a:spcBef>
                <a:spcAft>
                  <a:spcPts val="0"/>
                </a:spcAft>
                <a:buClr>
                  <a:srgbClr val="000000"/>
                </a:buClr>
                <a:buSzPts val="1665"/>
                <a:buFont typeface="Arial"/>
                <a:buNone/>
              </a:pPr>
              <a:r>
                <a:rPr b="0" i="0" lang="en-US" sz="1665" u="none" cap="none" strike="noStrike">
                  <a:solidFill>
                    <a:srgbClr val="FF3737"/>
                  </a:solidFill>
                  <a:latin typeface="Calibri"/>
                  <a:ea typeface="Calibri"/>
                  <a:cs typeface="Calibri"/>
                  <a:sym typeface="Calibri"/>
                </a:rPr>
                <a:t>1</a:t>
              </a:r>
              <a:endParaRPr b="0" i="0" sz="1665" u="none" cap="none" strike="noStrike">
                <a:solidFill>
                  <a:schemeClr val="dk1"/>
                </a:solidFill>
                <a:latin typeface="Arial"/>
                <a:ea typeface="Arial"/>
                <a:cs typeface="Arial"/>
                <a:sym typeface="Arial"/>
              </a:endParaRPr>
            </a:p>
          </p:txBody>
        </p:sp>
        <p:sp>
          <p:nvSpPr>
            <p:cNvPr id="701" name="Google Shape;701;p9"/>
            <p:cNvSpPr/>
            <p:nvPr/>
          </p:nvSpPr>
          <p:spPr>
            <a:xfrm>
              <a:off x="4509720" y="3585600"/>
              <a:ext cx="389160" cy="389160"/>
            </a:xfrm>
            <a:prstGeom prst="ellipse">
              <a:avLst/>
            </a:prstGeom>
            <a:solidFill>
              <a:schemeClr val="lt1"/>
            </a:solidFill>
            <a:ln cap="flat" cmpd="sng" w="38150">
              <a:solidFill>
                <a:schemeClr val="accent1"/>
              </a:solidFill>
              <a:prstDash val="solid"/>
              <a:miter lim="8000"/>
              <a:headEnd len="sm" w="sm" type="none"/>
              <a:tailEnd len="sm" w="sm" type="none"/>
            </a:ln>
            <a:effectLst>
              <a:outerShdw blurRad="40000" rotWithShape="0" dir="5400000" dist="23000">
                <a:srgbClr val="000000">
                  <a:alpha val="34117"/>
                </a:srgbClr>
              </a:outerShdw>
            </a:effectLst>
          </p:spPr>
          <p:txBody>
            <a:bodyPr anchorCtr="1" anchor="ctr" bIns="0" lIns="0" spcFirstLastPara="1" rIns="0" wrap="square" tIns="0">
              <a:normAutofit/>
            </a:bodyPr>
            <a:lstStyle/>
            <a:p>
              <a:pPr indent="0" lvl="0" marL="0" marR="0" rtl="0" algn="ctr">
                <a:lnSpc>
                  <a:spcPct val="100000"/>
                </a:lnSpc>
                <a:spcBef>
                  <a:spcPts val="0"/>
                </a:spcBef>
                <a:spcAft>
                  <a:spcPts val="0"/>
                </a:spcAft>
                <a:buClr>
                  <a:srgbClr val="000000"/>
                </a:buClr>
                <a:buSzPts val="1665"/>
                <a:buFont typeface="Arial"/>
                <a:buNone/>
              </a:pPr>
              <a:r>
                <a:rPr b="0" i="0" lang="en-US" sz="1665" u="none" cap="none" strike="noStrike">
                  <a:solidFill>
                    <a:srgbClr val="FF3737"/>
                  </a:solidFill>
                  <a:latin typeface="Calibri"/>
                  <a:ea typeface="Calibri"/>
                  <a:cs typeface="Calibri"/>
                  <a:sym typeface="Calibri"/>
                </a:rPr>
                <a:t>3</a:t>
              </a:r>
              <a:endParaRPr b="0" i="0" sz="1665" u="none" cap="none" strike="noStrike">
                <a:solidFill>
                  <a:schemeClr val="dk1"/>
                </a:solidFill>
                <a:latin typeface="Arial"/>
                <a:ea typeface="Arial"/>
                <a:cs typeface="Arial"/>
                <a:sym typeface="Arial"/>
              </a:endParaRPr>
            </a:p>
          </p:txBody>
        </p:sp>
        <p:sp>
          <p:nvSpPr>
            <p:cNvPr id="702" name="Google Shape;702;p9"/>
            <p:cNvSpPr/>
            <p:nvPr/>
          </p:nvSpPr>
          <p:spPr>
            <a:xfrm>
              <a:off x="7339320" y="3585600"/>
              <a:ext cx="389160" cy="389160"/>
            </a:xfrm>
            <a:prstGeom prst="ellipse">
              <a:avLst/>
            </a:prstGeom>
            <a:solidFill>
              <a:schemeClr val="lt1"/>
            </a:solidFill>
            <a:ln cap="flat" cmpd="sng" w="38150">
              <a:solidFill>
                <a:schemeClr val="accent1"/>
              </a:solidFill>
              <a:prstDash val="solid"/>
              <a:miter lim="8000"/>
              <a:headEnd len="sm" w="sm" type="none"/>
              <a:tailEnd len="sm" w="sm" type="none"/>
            </a:ln>
            <a:effectLst>
              <a:outerShdw blurRad="40000" rotWithShape="0" dir="5400000" dist="23000">
                <a:srgbClr val="000000">
                  <a:alpha val="34117"/>
                </a:srgbClr>
              </a:outerShdw>
            </a:effectLst>
          </p:spPr>
          <p:txBody>
            <a:bodyPr anchorCtr="1" anchor="ctr" bIns="0" lIns="0" spcFirstLastPara="1" rIns="0" wrap="square" tIns="0">
              <a:normAutofit/>
            </a:bodyPr>
            <a:lstStyle/>
            <a:p>
              <a:pPr indent="0" lvl="0" marL="0" marR="0" rtl="0" algn="ctr">
                <a:lnSpc>
                  <a:spcPct val="100000"/>
                </a:lnSpc>
                <a:spcBef>
                  <a:spcPts val="0"/>
                </a:spcBef>
                <a:spcAft>
                  <a:spcPts val="0"/>
                </a:spcAft>
                <a:buClr>
                  <a:srgbClr val="000000"/>
                </a:buClr>
                <a:buSzPts val="1665"/>
                <a:buFont typeface="Arial"/>
                <a:buNone/>
              </a:pPr>
              <a:r>
                <a:rPr b="0" i="0" lang="en-US" sz="1665" u="none" cap="none" strike="noStrike">
                  <a:solidFill>
                    <a:srgbClr val="FF3737"/>
                  </a:solidFill>
                  <a:latin typeface="Calibri"/>
                  <a:ea typeface="Calibri"/>
                  <a:cs typeface="Calibri"/>
                  <a:sym typeface="Calibri"/>
                </a:rPr>
                <a:t>5</a:t>
              </a:r>
              <a:endParaRPr b="0" i="0" sz="1665" u="none" cap="none" strike="noStrike">
                <a:solidFill>
                  <a:schemeClr val="dk1"/>
                </a:solidFill>
                <a:latin typeface="Arial"/>
                <a:ea typeface="Arial"/>
                <a:cs typeface="Arial"/>
                <a:sym typeface="Arial"/>
              </a:endParaRPr>
            </a:p>
          </p:txBody>
        </p:sp>
        <p:sp>
          <p:nvSpPr>
            <p:cNvPr id="703" name="Google Shape;703;p9"/>
            <p:cNvSpPr/>
            <p:nvPr/>
          </p:nvSpPr>
          <p:spPr>
            <a:xfrm>
              <a:off x="10169280" y="3585600"/>
              <a:ext cx="389160" cy="389160"/>
            </a:xfrm>
            <a:prstGeom prst="ellipse">
              <a:avLst/>
            </a:prstGeom>
            <a:solidFill>
              <a:schemeClr val="lt1"/>
            </a:solidFill>
            <a:ln cap="flat" cmpd="sng" w="38150">
              <a:solidFill>
                <a:schemeClr val="accent1"/>
              </a:solidFill>
              <a:prstDash val="solid"/>
              <a:miter lim="8000"/>
              <a:headEnd len="sm" w="sm" type="none"/>
              <a:tailEnd len="sm" w="sm" type="none"/>
            </a:ln>
            <a:effectLst>
              <a:outerShdw blurRad="40000" rotWithShape="0" dir="5400000" dist="23000">
                <a:srgbClr val="000000">
                  <a:alpha val="34117"/>
                </a:srgbClr>
              </a:outerShdw>
            </a:effectLst>
          </p:spPr>
          <p:txBody>
            <a:bodyPr anchorCtr="1" anchor="ctr" bIns="0" lIns="0" spcFirstLastPara="1" rIns="0" wrap="square" tIns="0">
              <a:normAutofit/>
            </a:bodyPr>
            <a:lstStyle/>
            <a:p>
              <a:pPr indent="0" lvl="0" marL="0" marR="0" rtl="0" algn="ctr">
                <a:lnSpc>
                  <a:spcPct val="100000"/>
                </a:lnSpc>
                <a:spcBef>
                  <a:spcPts val="0"/>
                </a:spcBef>
                <a:spcAft>
                  <a:spcPts val="0"/>
                </a:spcAft>
                <a:buClr>
                  <a:srgbClr val="000000"/>
                </a:buClr>
                <a:buSzPts val="1665"/>
                <a:buFont typeface="Arial"/>
                <a:buNone/>
              </a:pPr>
              <a:r>
                <a:rPr b="0" i="0" lang="en-US" sz="1665" u="none" cap="none" strike="noStrike">
                  <a:solidFill>
                    <a:srgbClr val="FF3737"/>
                  </a:solidFill>
                  <a:latin typeface="Calibri"/>
                  <a:ea typeface="Calibri"/>
                  <a:cs typeface="Calibri"/>
                  <a:sym typeface="Calibri"/>
                </a:rPr>
                <a:t>7</a:t>
              </a:r>
              <a:endParaRPr b="0" i="0" sz="1665" u="none" cap="none" strike="noStrike">
                <a:solidFill>
                  <a:schemeClr val="dk1"/>
                </a:solidFill>
                <a:latin typeface="Arial"/>
                <a:ea typeface="Arial"/>
                <a:cs typeface="Arial"/>
                <a:sym typeface="Arial"/>
              </a:endParaRPr>
            </a:p>
          </p:txBody>
        </p:sp>
        <p:sp>
          <p:nvSpPr>
            <p:cNvPr id="704" name="Google Shape;704;p9"/>
            <p:cNvSpPr/>
            <p:nvPr/>
          </p:nvSpPr>
          <p:spPr>
            <a:xfrm>
              <a:off x="3094920" y="3585600"/>
              <a:ext cx="389160" cy="389160"/>
            </a:xfrm>
            <a:prstGeom prst="ellipse">
              <a:avLst/>
            </a:prstGeom>
            <a:solidFill>
              <a:schemeClr val="lt1"/>
            </a:solidFill>
            <a:ln cap="flat" cmpd="sng" w="38150">
              <a:solidFill>
                <a:schemeClr val="accent1"/>
              </a:solidFill>
              <a:prstDash val="solid"/>
              <a:miter lim="8000"/>
              <a:headEnd len="sm" w="sm" type="none"/>
              <a:tailEnd len="sm" w="sm" type="none"/>
            </a:ln>
            <a:effectLst>
              <a:outerShdw blurRad="40000" rotWithShape="0" dir="5400000" dist="23000">
                <a:srgbClr val="000000">
                  <a:alpha val="34117"/>
                </a:srgbClr>
              </a:outerShdw>
            </a:effectLst>
          </p:spPr>
          <p:txBody>
            <a:bodyPr anchorCtr="1" anchor="ctr" bIns="0" lIns="0" spcFirstLastPara="1" rIns="0" wrap="square" tIns="0">
              <a:normAutofit/>
            </a:bodyPr>
            <a:lstStyle/>
            <a:p>
              <a:pPr indent="0" lvl="0" marL="0" marR="0" rtl="0" algn="ctr">
                <a:lnSpc>
                  <a:spcPct val="100000"/>
                </a:lnSpc>
                <a:spcBef>
                  <a:spcPts val="0"/>
                </a:spcBef>
                <a:spcAft>
                  <a:spcPts val="0"/>
                </a:spcAft>
                <a:buClr>
                  <a:srgbClr val="000000"/>
                </a:buClr>
                <a:buSzPts val="1665"/>
                <a:buFont typeface="Arial"/>
                <a:buNone/>
              </a:pPr>
              <a:r>
                <a:rPr b="0" i="0" lang="en-US" sz="1665" u="none" cap="none" strike="noStrike">
                  <a:solidFill>
                    <a:srgbClr val="FF3737"/>
                  </a:solidFill>
                  <a:latin typeface="Calibri"/>
                  <a:ea typeface="Calibri"/>
                  <a:cs typeface="Calibri"/>
                  <a:sym typeface="Calibri"/>
                </a:rPr>
                <a:t>2</a:t>
              </a:r>
              <a:endParaRPr b="0" i="0" sz="1665" u="none" cap="none" strike="noStrike">
                <a:solidFill>
                  <a:schemeClr val="dk1"/>
                </a:solidFill>
                <a:latin typeface="Arial"/>
                <a:ea typeface="Arial"/>
                <a:cs typeface="Arial"/>
                <a:sym typeface="Arial"/>
              </a:endParaRPr>
            </a:p>
          </p:txBody>
        </p:sp>
        <p:sp>
          <p:nvSpPr>
            <p:cNvPr id="705" name="Google Shape;705;p9"/>
            <p:cNvSpPr/>
            <p:nvPr/>
          </p:nvSpPr>
          <p:spPr>
            <a:xfrm>
              <a:off x="5924520" y="3585600"/>
              <a:ext cx="389160" cy="389160"/>
            </a:xfrm>
            <a:prstGeom prst="ellipse">
              <a:avLst/>
            </a:prstGeom>
            <a:solidFill>
              <a:schemeClr val="lt1"/>
            </a:solidFill>
            <a:ln cap="flat" cmpd="sng" w="38150">
              <a:solidFill>
                <a:schemeClr val="accent1"/>
              </a:solidFill>
              <a:prstDash val="solid"/>
              <a:miter lim="8000"/>
              <a:headEnd len="sm" w="sm" type="none"/>
              <a:tailEnd len="sm" w="sm" type="none"/>
            </a:ln>
            <a:effectLst>
              <a:outerShdw blurRad="40000" rotWithShape="0" dir="5400000" dist="23000">
                <a:srgbClr val="000000">
                  <a:alpha val="34117"/>
                </a:srgbClr>
              </a:outerShdw>
            </a:effectLst>
          </p:spPr>
          <p:txBody>
            <a:bodyPr anchorCtr="1" anchor="ctr" bIns="0" lIns="0" spcFirstLastPara="1" rIns="0" wrap="square" tIns="0">
              <a:normAutofit/>
            </a:bodyPr>
            <a:lstStyle/>
            <a:p>
              <a:pPr indent="0" lvl="0" marL="0" marR="0" rtl="0" algn="ctr">
                <a:lnSpc>
                  <a:spcPct val="100000"/>
                </a:lnSpc>
                <a:spcBef>
                  <a:spcPts val="0"/>
                </a:spcBef>
                <a:spcAft>
                  <a:spcPts val="0"/>
                </a:spcAft>
                <a:buClr>
                  <a:srgbClr val="000000"/>
                </a:buClr>
                <a:buSzPts val="1665"/>
                <a:buFont typeface="Arial"/>
                <a:buNone/>
              </a:pPr>
              <a:r>
                <a:rPr b="0" i="0" lang="en-US" sz="1665" u="none" cap="none" strike="noStrike">
                  <a:solidFill>
                    <a:srgbClr val="FF3737"/>
                  </a:solidFill>
                  <a:latin typeface="Calibri"/>
                  <a:ea typeface="Calibri"/>
                  <a:cs typeface="Calibri"/>
                  <a:sym typeface="Calibri"/>
                </a:rPr>
                <a:t>4</a:t>
              </a:r>
              <a:endParaRPr b="0" i="0" sz="1665" u="none" cap="none" strike="noStrike">
                <a:solidFill>
                  <a:schemeClr val="dk1"/>
                </a:solidFill>
                <a:latin typeface="Arial"/>
                <a:ea typeface="Arial"/>
                <a:cs typeface="Arial"/>
                <a:sym typeface="Arial"/>
              </a:endParaRPr>
            </a:p>
          </p:txBody>
        </p:sp>
        <p:sp>
          <p:nvSpPr>
            <p:cNvPr id="706" name="Google Shape;706;p9"/>
            <p:cNvSpPr/>
            <p:nvPr/>
          </p:nvSpPr>
          <p:spPr>
            <a:xfrm>
              <a:off x="8754120" y="3585600"/>
              <a:ext cx="389160" cy="389160"/>
            </a:xfrm>
            <a:prstGeom prst="ellipse">
              <a:avLst/>
            </a:prstGeom>
            <a:solidFill>
              <a:schemeClr val="lt1"/>
            </a:solidFill>
            <a:ln cap="flat" cmpd="sng" w="38150">
              <a:solidFill>
                <a:schemeClr val="accent1"/>
              </a:solidFill>
              <a:prstDash val="solid"/>
              <a:miter lim="8000"/>
              <a:headEnd len="sm" w="sm" type="none"/>
              <a:tailEnd len="sm" w="sm" type="none"/>
            </a:ln>
            <a:effectLst>
              <a:outerShdw blurRad="40000" rotWithShape="0" dir="5400000" dist="23000">
                <a:srgbClr val="000000">
                  <a:alpha val="34117"/>
                </a:srgbClr>
              </a:outerShdw>
            </a:effectLst>
          </p:spPr>
          <p:txBody>
            <a:bodyPr anchorCtr="1" anchor="ctr" bIns="0" lIns="0" spcFirstLastPara="1" rIns="0" wrap="square" tIns="0">
              <a:normAutofit/>
            </a:bodyPr>
            <a:lstStyle/>
            <a:p>
              <a:pPr indent="0" lvl="0" marL="0" marR="0" rtl="0" algn="ctr">
                <a:lnSpc>
                  <a:spcPct val="100000"/>
                </a:lnSpc>
                <a:spcBef>
                  <a:spcPts val="0"/>
                </a:spcBef>
                <a:spcAft>
                  <a:spcPts val="0"/>
                </a:spcAft>
                <a:buClr>
                  <a:srgbClr val="000000"/>
                </a:buClr>
                <a:buSzPts val="1665"/>
                <a:buFont typeface="Arial"/>
                <a:buNone/>
              </a:pPr>
              <a:r>
                <a:rPr b="0" i="0" lang="en-US" sz="1665" u="none" cap="none" strike="noStrike">
                  <a:solidFill>
                    <a:srgbClr val="FF3737"/>
                  </a:solidFill>
                  <a:latin typeface="Calibri"/>
                  <a:ea typeface="Calibri"/>
                  <a:cs typeface="Calibri"/>
                  <a:sym typeface="Calibri"/>
                </a:rPr>
                <a:t>6</a:t>
              </a:r>
              <a:endParaRPr b="0" i="0" sz="1665" u="none" cap="none" strike="noStrike">
                <a:solidFill>
                  <a:schemeClr val="dk1"/>
                </a:solidFill>
                <a:latin typeface="Arial"/>
                <a:ea typeface="Arial"/>
                <a:cs typeface="Arial"/>
                <a:sym typeface="Arial"/>
              </a:endParaRPr>
            </a:p>
          </p:txBody>
        </p:sp>
        <p:cxnSp>
          <p:nvCxnSpPr>
            <p:cNvPr id="707" name="Google Shape;707;p9"/>
            <p:cNvCxnSpPr/>
            <p:nvPr/>
          </p:nvCxnSpPr>
          <p:spPr>
            <a:xfrm>
              <a:off x="1874520" y="3974760"/>
              <a:ext cx="0" cy="799920"/>
            </a:xfrm>
            <a:prstGeom prst="straightConnector1">
              <a:avLst/>
            </a:prstGeom>
            <a:noFill/>
            <a:ln cap="rnd" cmpd="sng" w="9525">
              <a:solidFill>
                <a:srgbClr val="BFBFBF"/>
              </a:solidFill>
              <a:prstDash val="solid"/>
              <a:round/>
              <a:headEnd len="sm" w="sm" type="none"/>
              <a:tailEnd len="sm" w="sm" type="none"/>
            </a:ln>
          </p:spPr>
        </p:cxnSp>
        <p:cxnSp>
          <p:nvCxnSpPr>
            <p:cNvPr id="708" name="Google Shape;708;p9"/>
            <p:cNvCxnSpPr/>
            <p:nvPr/>
          </p:nvCxnSpPr>
          <p:spPr>
            <a:xfrm>
              <a:off x="4704120" y="3974760"/>
              <a:ext cx="0" cy="818640"/>
            </a:xfrm>
            <a:prstGeom prst="straightConnector1">
              <a:avLst/>
            </a:prstGeom>
            <a:noFill/>
            <a:ln cap="rnd" cmpd="sng" w="9525">
              <a:solidFill>
                <a:srgbClr val="BFBFBF"/>
              </a:solidFill>
              <a:prstDash val="solid"/>
              <a:round/>
              <a:headEnd len="sm" w="sm" type="none"/>
              <a:tailEnd len="sm" w="sm" type="none"/>
            </a:ln>
          </p:spPr>
        </p:cxnSp>
        <p:cxnSp>
          <p:nvCxnSpPr>
            <p:cNvPr id="709" name="Google Shape;709;p9"/>
            <p:cNvCxnSpPr/>
            <p:nvPr/>
          </p:nvCxnSpPr>
          <p:spPr>
            <a:xfrm>
              <a:off x="7534080" y="3974760"/>
              <a:ext cx="0" cy="805680"/>
            </a:xfrm>
            <a:prstGeom prst="straightConnector1">
              <a:avLst/>
            </a:prstGeom>
            <a:noFill/>
            <a:ln cap="rnd" cmpd="sng" w="9525">
              <a:solidFill>
                <a:srgbClr val="BFBFBF"/>
              </a:solidFill>
              <a:prstDash val="solid"/>
              <a:round/>
              <a:headEnd len="sm" w="sm" type="none"/>
              <a:tailEnd len="sm" w="sm" type="none"/>
            </a:ln>
          </p:spPr>
        </p:cxnSp>
        <p:cxnSp>
          <p:nvCxnSpPr>
            <p:cNvPr id="710" name="Google Shape;710;p9"/>
            <p:cNvCxnSpPr/>
            <p:nvPr/>
          </p:nvCxnSpPr>
          <p:spPr>
            <a:xfrm>
              <a:off x="10363680" y="3974760"/>
              <a:ext cx="0" cy="815400"/>
            </a:xfrm>
            <a:prstGeom prst="straightConnector1">
              <a:avLst/>
            </a:prstGeom>
            <a:noFill/>
            <a:ln cap="rnd" cmpd="sng" w="9525">
              <a:solidFill>
                <a:srgbClr val="BFBFBF"/>
              </a:solidFill>
              <a:prstDash val="solid"/>
              <a:round/>
              <a:headEnd len="sm" w="sm" type="none"/>
              <a:tailEnd len="sm" w="sm" type="none"/>
            </a:ln>
          </p:spPr>
        </p:cxnSp>
        <p:cxnSp>
          <p:nvCxnSpPr>
            <p:cNvPr id="711" name="Google Shape;711;p9"/>
            <p:cNvCxnSpPr/>
            <p:nvPr/>
          </p:nvCxnSpPr>
          <p:spPr>
            <a:xfrm>
              <a:off x="6118920" y="2766960"/>
              <a:ext cx="0" cy="818640"/>
            </a:xfrm>
            <a:prstGeom prst="straightConnector1">
              <a:avLst/>
            </a:prstGeom>
            <a:noFill/>
            <a:ln cap="rnd" cmpd="sng" w="9525">
              <a:solidFill>
                <a:srgbClr val="BFBFBF"/>
              </a:solidFill>
              <a:prstDash val="solid"/>
              <a:round/>
              <a:headEnd len="sm" w="sm" type="none"/>
              <a:tailEnd len="sm" w="sm" type="none"/>
            </a:ln>
          </p:spPr>
        </p:cxnSp>
        <p:cxnSp>
          <p:nvCxnSpPr>
            <p:cNvPr id="712" name="Google Shape;712;p9"/>
            <p:cNvCxnSpPr/>
            <p:nvPr/>
          </p:nvCxnSpPr>
          <p:spPr>
            <a:xfrm>
              <a:off x="8948880" y="2766960"/>
              <a:ext cx="0" cy="818640"/>
            </a:xfrm>
            <a:prstGeom prst="straightConnector1">
              <a:avLst/>
            </a:prstGeom>
            <a:noFill/>
            <a:ln cap="rnd" cmpd="sng" w="9525">
              <a:solidFill>
                <a:srgbClr val="BFBFBF"/>
              </a:solidFill>
              <a:prstDash val="solid"/>
              <a:round/>
              <a:headEnd len="sm" w="sm" type="none"/>
              <a:tailEnd len="sm" w="sm" type="none"/>
            </a:ln>
          </p:spPr>
        </p:cxnSp>
        <p:cxnSp>
          <p:nvCxnSpPr>
            <p:cNvPr id="713" name="Google Shape;713;p9"/>
            <p:cNvCxnSpPr/>
            <p:nvPr/>
          </p:nvCxnSpPr>
          <p:spPr>
            <a:xfrm>
              <a:off x="3284640" y="2766960"/>
              <a:ext cx="0" cy="818640"/>
            </a:xfrm>
            <a:prstGeom prst="straightConnector1">
              <a:avLst/>
            </a:prstGeom>
            <a:noFill/>
            <a:ln cap="rnd" cmpd="sng" w="9525">
              <a:solidFill>
                <a:srgbClr val="BFBFBF"/>
              </a:solidFill>
              <a:prstDash val="solid"/>
              <a:round/>
              <a:headEnd len="sm" w="sm" type="none"/>
              <a:tailEnd len="sm" w="sm" type="none"/>
            </a:ln>
          </p:spPr>
        </p:cxnSp>
      </p:grpSp>
      <p:grpSp>
        <p:nvGrpSpPr>
          <p:cNvPr id="714" name="Google Shape;714;p9"/>
          <p:cNvGrpSpPr/>
          <p:nvPr/>
        </p:nvGrpSpPr>
        <p:grpSpPr>
          <a:xfrm>
            <a:off x="501050" y="1524197"/>
            <a:ext cx="2334976" cy="1199117"/>
            <a:chOff x="756360" y="2203920"/>
            <a:chExt cx="2241720" cy="1070640"/>
          </a:xfrm>
        </p:grpSpPr>
        <p:sp>
          <p:nvSpPr>
            <p:cNvPr id="715" name="Google Shape;715;p9"/>
            <p:cNvSpPr/>
            <p:nvPr/>
          </p:nvSpPr>
          <p:spPr>
            <a:xfrm>
              <a:off x="871920" y="2544840"/>
              <a:ext cx="2010600" cy="7297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595959"/>
                  </a:solidFill>
                  <a:latin typeface="Calibri"/>
                  <a:ea typeface="Calibri"/>
                  <a:cs typeface="Calibri"/>
                  <a:sym typeface="Calibri"/>
                </a:rPr>
                <a:t>Truy cập trang website, Xem các thông tin</a:t>
              </a:r>
              <a:r>
                <a:rPr lang="en-US">
                  <a:solidFill>
                    <a:srgbClr val="595959"/>
                  </a:solidFill>
                  <a:latin typeface="Calibri"/>
                  <a:ea typeface="Calibri"/>
                  <a:cs typeface="Calibri"/>
                  <a:sym typeface="Calibri"/>
                </a:rPr>
                <a:t> sản phẩm</a:t>
              </a:r>
              <a:r>
                <a:rPr b="0" i="0" lang="en-US" sz="1400" u="none" cap="none" strike="noStrike">
                  <a:solidFill>
                    <a:srgbClr val="595959"/>
                  </a:solidFill>
                  <a:latin typeface="Calibri"/>
                  <a:ea typeface="Calibri"/>
                  <a:cs typeface="Calibri"/>
                  <a:sym typeface="Calibri"/>
                </a:rPr>
                <a:t>, tìm kiếm sản phẩm</a:t>
              </a:r>
              <a:endParaRPr b="0" i="0" sz="1400" u="none" cap="none" strike="noStrike">
                <a:solidFill>
                  <a:schemeClr val="dk1"/>
                </a:solidFill>
                <a:latin typeface="Arial"/>
                <a:ea typeface="Arial"/>
                <a:cs typeface="Arial"/>
                <a:sym typeface="Arial"/>
              </a:endParaRPr>
            </a:p>
          </p:txBody>
        </p:sp>
        <p:sp>
          <p:nvSpPr>
            <p:cNvPr id="716" name="Google Shape;716;p9"/>
            <p:cNvSpPr/>
            <p:nvPr/>
          </p:nvSpPr>
          <p:spPr>
            <a:xfrm>
              <a:off x="756360" y="2203920"/>
              <a:ext cx="224172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KHÁCH HÀNG</a:t>
              </a:r>
              <a:endParaRPr b="0" i="0" sz="1800" u="none" cap="none" strike="noStrike">
                <a:solidFill>
                  <a:schemeClr val="dk1"/>
                </a:solidFill>
                <a:latin typeface="Arial"/>
                <a:ea typeface="Arial"/>
                <a:cs typeface="Arial"/>
                <a:sym typeface="Arial"/>
              </a:endParaRPr>
            </a:p>
          </p:txBody>
        </p:sp>
      </p:grpSp>
      <p:grpSp>
        <p:nvGrpSpPr>
          <p:cNvPr id="717" name="Google Shape;717;p9"/>
          <p:cNvGrpSpPr/>
          <p:nvPr/>
        </p:nvGrpSpPr>
        <p:grpSpPr>
          <a:xfrm>
            <a:off x="3440862" y="1524197"/>
            <a:ext cx="2334976" cy="1199117"/>
            <a:chOff x="3578760" y="2203920"/>
            <a:chExt cx="2241720" cy="1070640"/>
          </a:xfrm>
        </p:grpSpPr>
        <p:sp>
          <p:nvSpPr>
            <p:cNvPr id="718" name="Google Shape;718;p9"/>
            <p:cNvSpPr/>
            <p:nvPr/>
          </p:nvSpPr>
          <p:spPr>
            <a:xfrm>
              <a:off x="3694320" y="2544840"/>
              <a:ext cx="2010600" cy="7297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595959"/>
                  </a:solidFill>
                  <a:latin typeface="Calibri"/>
                  <a:ea typeface="Calibri"/>
                  <a:cs typeface="Calibri"/>
                  <a:sym typeface="Calibri"/>
                </a:rPr>
                <a:t>Kiểm tra thông tin thanh toán sản phẩm, tiến hành thanh toán</a:t>
              </a:r>
              <a:endParaRPr b="0" i="0" sz="1400" u="none" cap="none" strike="noStrike">
                <a:solidFill>
                  <a:schemeClr val="dk1"/>
                </a:solidFill>
                <a:latin typeface="Arial"/>
                <a:ea typeface="Arial"/>
                <a:cs typeface="Arial"/>
                <a:sym typeface="Arial"/>
              </a:endParaRPr>
            </a:p>
          </p:txBody>
        </p:sp>
        <p:sp>
          <p:nvSpPr>
            <p:cNvPr id="719" name="Google Shape;719;p9"/>
            <p:cNvSpPr/>
            <p:nvPr/>
          </p:nvSpPr>
          <p:spPr>
            <a:xfrm>
              <a:off x="3578760" y="2203920"/>
              <a:ext cx="2241720" cy="639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QUẢN LÝ GIỎ HÀNG</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720" name="Google Shape;720;p9"/>
          <p:cNvGrpSpPr/>
          <p:nvPr/>
        </p:nvGrpSpPr>
        <p:grpSpPr>
          <a:xfrm>
            <a:off x="6300930" y="1524197"/>
            <a:ext cx="2442594" cy="1199117"/>
            <a:chOff x="6408720" y="2203920"/>
            <a:chExt cx="2345040" cy="1070640"/>
          </a:xfrm>
        </p:grpSpPr>
        <p:sp>
          <p:nvSpPr>
            <p:cNvPr id="721" name="Google Shape;721;p9"/>
            <p:cNvSpPr/>
            <p:nvPr/>
          </p:nvSpPr>
          <p:spPr>
            <a:xfrm>
              <a:off x="6524280" y="2544840"/>
              <a:ext cx="2010600" cy="7297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lang="en-US">
                  <a:solidFill>
                    <a:srgbClr val="595959"/>
                  </a:solidFill>
                  <a:latin typeface="Calibri"/>
                  <a:ea typeface="Calibri"/>
                  <a:cs typeface="Calibri"/>
                  <a:sym typeface="Calibri"/>
                </a:rPr>
                <a:t>Tiến hành phương thức thanh toán và xác nhận đặt hàng</a:t>
              </a:r>
              <a:endParaRPr b="0" i="0" sz="1400" u="none" cap="none" strike="noStrike">
                <a:solidFill>
                  <a:schemeClr val="dk1"/>
                </a:solidFill>
                <a:latin typeface="Arial"/>
                <a:ea typeface="Arial"/>
                <a:cs typeface="Arial"/>
                <a:sym typeface="Arial"/>
              </a:endParaRPr>
            </a:p>
          </p:txBody>
        </p:sp>
        <p:sp>
          <p:nvSpPr>
            <p:cNvPr id="722" name="Google Shape;722;p9"/>
            <p:cNvSpPr/>
            <p:nvPr/>
          </p:nvSpPr>
          <p:spPr>
            <a:xfrm>
              <a:off x="6408720" y="2203920"/>
              <a:ext cx="234504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ĐẶT HÀNG</a:t>
              </a:r>
              <a:endParaRPr b="0" i="0" sz="1800" u="none" cap="none" strike="noStrike">
                <a:solidFill>
                  <a:schemeClr val="dk1"/>
                </a:solidFill>
                <a:latin typeface="Arial"/>
                <a:ea typeface="Arial"/>
                <a:cs typeface="Arial"/>
                <a:sym typeface="Arial"/>
              </a:endParaRPr>
            </a:p>
          </p:txBody>
        </p:sp>
      </p:grpSp>
      <p:grpSp>
        <p:nvGrpSpPr>
          <p:cNvPr id="723" name="Google Shape;723;p9"/>
          <p:cNvGrpSpPr/>
          <p:nvPr/>
        </p:nvGrpSpPr>
        <p:grpSpPr>
          <a:xfrm>
            <a:off x="9325360" y="1524197"/>
            <a:ext cx="2543462" cy="1199117"/>
            <a:chOff x="9228240" y="2203920"/>
            <a:chExt cx="2441880" cy="1070640"/>
          </a:xfrm>
        </p:grpSpPr>
        <p:sp>
          <p:nvSpPr>
            <p:cNvPr id="724" name="Google Shape;724;p9"/>
            <p:cNvSpPr/>
            <p:nvPr/>
          </p:nvSpPr>
          <p:spPr>
            <a:xfrm>
              <a:off x="9343800" y="2544840"/>
              <a:ext cx="2010600" cy="7297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595959"/>
                  </a:solidFill>
                  <a:latin typeface="Calibri"/>
                  <a:ea typeface="Calibri"/>
                  <a:cs typeface="Calibri"/>
                  <a:sym typeface="Calibri"/>
                </a:rPr>
                <a:t>Ng</a:t>
              </a:r>
              <a:r>
                <a:rPr lang="en-US">
                  <a:solidFill>
                    <a:srgbClr val="595959"/>
                  </a:solidFill>
                  <a:latin typeface="Calibri"/>
                  <a:ea typeface="Calibri"/>
                  <a:cs typeface="Calibri"/>
                  <a:sym typeface="Calibri"/>
                </a:rPr>
                <a:t>ười quản lý</a:t>
              </a:r>
              <a:r>
                <a:rPr b="0" i="0" lang="en-US" sz="1400" u="none" cap="none" strike="noStrike">
                  <a:solidFill>
                    <a:srgbClr val="595959"/>
                  </a:solidFill>
                  <a:latin typeface="Calibri"/>
                  <a:ea typeface="Calibri"/>
                  <a:cs typeface="Calibri"/>
                  <a:sym typeface="Calibri"/>
                </a:rPr>
                <a:t> kiểm tra xác nhận đơn hàng và </a:t>
              </a:r>
              <a:r>
                <a:rPr lang="en-US">
                  <a:solidFill>
                    <a:srgbClr val="595959"/>
                  </a:solidFill>
                  <a:latin typeface="Calibri"/>
                  <a:ea typeface="Calibri"/>
                  <a:cs typeface="Calibri"/>
                  <a:sym typeface="Calibri"/>
                </a:rPr>
                <a:t>xử lý đơn hàng</a:t>
              </a:r>
              <a:endParaRPr b="0" i="0" sz="1400" u="none" cap="none" strike="noStrike">
                <a:solidFill>
                  <a:schemeClr val="dk1"/>
                </a:solidFill>
                <a:latin typeface="Arial"/>
                <a:ea typeface="Arial"/>
                <a:cs typeface="Arial"/>
                <a:sym typeface="Arial"/>
              </a:endParaRPr>
            </a:p>
          </p:txBody>
        </p:sp>
        <p:sp>
          <p:nvSpPr>
            <p:cNvPr id="725" name="Google Shape;725;p9"/>
            <p:cNvSpPr/>
            <p:nvPr/>
          </p:nvSpPr>
          <p:spPr>
            <a:xfrm>
              <a:off x="9228240" y="2203920"/>
              <a:ext cx="244188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CỬA HÀNG XÁC NHẬN</a:t>
              </a:r>
              <a:endParaRPr b="0" i="0" sz="1800" u="none" cap="none" strike="noStrike">
                <a:solidFill>
                  <a:schemeClr val="dk1"/>
                </a:solidFill>
                <a:latin typeface="Arial"/>
                <a:ea typeface="Arial"/>
                <a:cs typeface="Arial"/>
                <a:sym typeface="Arial"/>
              </a:endParaRPr>
            </a:p>
          </p:txBody>
        </p:sp>
      </p:grpSp>
      <p:grpSp>
        <p:nvGrpSpPr>
          <p:cNvPr id="726" name="Google Shape;726;p9"/>
          <p:cNvGrpSpPr/>
          <p:nvPr/>
        </p:nvGrpSpPr>
        <p:grpSpPr>
          <a:xfrm>
            <a:off x="7870078" y="3944203"/>
            <a:ext cx="2528838" cy="1437811"/>
            <a:chOff x="7831080" y="4364640"/>
            <a:chExt cx="2427840" cy="1283760"/>
          </a:xfrm>
        </p:grpSpPr>
        <p:sp>
          <p:nvSpPr>
            <p:cNvPr id="727" name="Google Shape;727;p9"/>
            <p:cNvSpPr/>
            <p:nvPr/>
          </p:nvSpPr>
          <p:spPr>
            <a:xfrm>
              <a:off x="7946640" y="4705560"/>
              <a:ext cx="2010600" cy="94284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595959"/>
                  </a:solidFill>
                  <a:latin typeface="Calibri"/>
                  <a:ea typeface="Calibri"/>
                  <a:cs typeface="Calibri"/>
                  <a:sym typeface="Calibri"/>
                </a:rPr>
                <a:t>Khách mua hàng bằng tài khoản đang nhập theo dõi, thao tác với đơn hàng</a:t>
              </a:r>
              <a:endParaRPr b="0" i="0" sz="1400" u="none" cap="none" strike="noStrike">
                <a:solidFill>
                  <a:schemeClr val="dk1"/>
                </a:solidFill>
                <a:latin typeface="Arial"/>
                <a:ea typeface="Arial"/>
                <a:cs typeface="Arial"/>
                <a:sym typeface="Arial"/>
              </a:endParaRPr>
            </a:p>
          </p:txBody>
        </p:sp>
        <p:sp>
          <p:nvSpPr>
            <p:cNvPr id="728" name="Google Shape;728;p9"/>
            <p:cNvSpPr/>
            <p:nvPr/>
          </p:nvSpPr>
          <p:spPr>
            <a:xfrm>
              <a:off x="7831080" y="4364640"/>
              <a:ext cx="242784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THEO DÕI ĐƠN HÀNG</a:t>
              </a:r>
              <a:endParaRPr b="0" i="0" sz="1800" u="none" cap="none" strike="noStrike">
                <a:solidFill>
                  <a:schemeClr val="dk1"/>
                </a:solidFill>
                <a:latin typeface="Arial"/>
                <a:ea typeface="Arial"/>
                <a:cs typeface="Arial"/>
                <a:sym typeface="Arial"/>
              </a:endParaRPr>
            </a:p>
          </p:txBody>
        </p:sp>
      </p:grpSp>
      <p:grpSp>
        <p:nvGrpSpPr>
          <p:cNvPr id="729" name="Google Shape;729;p9"/>
          <p:cNvGrpSpPr/>
          <p:nvPr/>
        </p:nvGrpSpPr>
        <p:grpSpPr>
          <a:xfrm>
            <a:off x="4919392" y="3944203"/>
            <a:ext cx="2334976" cy="1915200"/>
            <a:chOff x="4998240" y="4364640"/>
            <a:chExt cx="2241720" cy="1710000"/>
          </a:xfrm>
        </p:grpSpPr>
        <p:sp>
          <p:nvSpPr>
            <p:cNvPr id="730" name="Google Shape;730;p9"/>
            <p:cNvSpPr/>
            <p:nvPr/>
          </p:nvSpPr>
          <p:spPr>
            <a:xfrm>
              <a:off x="5113800" y="4705560"/>
              <a:ext cx="2010600" cy="13690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595959"/>
                  </a:solidFill>
                  <a:latin typeface="Calibri"/>
                  <a:ea typeface="Calibri"/>
                  <a:cs typeface="Calibri"/>
                  <a:sym typeface="Calibri"/>
                </a:rPr>
                <a:t>Khách có thể mua hàng bằng cách đăng nhập </a:t>
              </a:r>
              <a:r>
                <a:rPr lang="en-US">
                  <a:solidFill>
                    <a:srgbClr val="595959"/>
                  </a:solidFill>
                  <a:latin typeface="Calibri"/>
                  <a:ea typeface="Calibri"/>
                  <a:cs typeface="Calibri"/>
                  <a:sym typeface="Calibri"/>
                </a:rPr>
                <a:t>tài khoản khách hàng</a:t>
              </a:r>
              <a:r>
                <a:rPr b="0" i="0" lang="en-US" sz="1400" u="none" cap="none" strike="noStrike">
                  <a:solidFill>
                    <a:srgbClr val="595959"/>
                  </a:solidFill>
                  <a:latin typeface="Calibri"/>
                  <a:ea typeface="Calibri"/>
                  <a:cs typeface="Calibri"/>
                  <a:sym typeface="Calibri"/>
                </a:rPr>
                <a:t>, nhập đầy đủ thông tin, mã giảm giá (nếu có) và xác nhận đặt hàng</a:t>
              </a:r>
              <a:endParaRPr b="0" i="0" sz="1400" u="none" cap="none" strike="noStrike">
                <a:solidFill>
                  <a:schemeClr val="dk1"/>
                </a:solidFill>
                <a:latin typeface="Arial"/>
                <a:ea typeface="Arial"/>
                <a:cs typeface="Arial"/>
                <a:sym typeface="Arial"/>
              </a:endParaRPr>
            </a:p>
          </p:txBody>
        </p:sp>
        <p:sp>
          <p:nvSpPr>
            <p:cNvPr id="731" name="Google Shape;731;p9"/>
            <p:cNvSpPr/>
            <p:nvPr/>
          </p:nvSpPr>
          <p:spPr>
            <a:xfrm>
              <a:off x="4998240" y="4364640"/>
              <a:ext cx="224172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NHẬP THÔNG TIN</a:t>
              </a:r>
              <a:endParaRPr b="0" i="0" sz="1800" u="none" cap="none" strike="noStrike">
                <a:solidFill>
                  <a:schemeClr val="dk1"/>
                </a:solidFill>
                <a:latin typeface="Arial"/>
                <a:ea typeface="Arial"/>
                <a:cs typeface="Arial"/>
                <a:sym typeface="Arial"/>
              </a:endParaRPr>
            </a:p>
          </p:txBody>
        </p:sp>
      </p:grpSp>
      <p:grpSp>
        <p:nvGrpSpPr>
          <p:cNvPr id="732" name="Google Shape;732;p9"/>
          <p:cNvGrpSpPr/>
          <p:nvPr/>
        </p:nvGrpSpPr>
        <p:grpSpPr>
          <a:xfrm>
            <a:off x="1957082" y="3944203"/>
            <a:ext cx="2480841" cy="1199117"/>
            <a:chOff x="2154240" y="4364640"/>
            <a:chExt cx="2381760" cy="1070640"/>
          </a:xfrm>
        </p:grpSpPr>
        <p:sp>
          <p:nvSpPr>
            <p:cNvPr id="733" name="Google Shape;733;p9"/>
            <p:cNvSpPr/>
            <p:nvPr/>
          </p:nvSpPr>
          <p:spPr>
            <a:xfrm>
              <a:off x="2269800" y="4705560"/>
              <a:ext cx="2010600" cy="7297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595959"/>
                  </a:solidFill>
                  <a:latin typeface="Calibri"/>
                  <a:ea typeface="Calibri"/>
                  <a:cs typeface="Calibri"/>
                  <a:sym typeface="Calibri"/>
                </a:rPr>
                <a:t>Chọn sản phẩm muốn mua, xác nhận thêm vào giỏ hàng</a:t>
              </a:r>
              <a:endParaRPr b="0" i="0" sz="1400" u="none" cap="none" strike="noStrike">
                <a:solidFill>
                  <a:schemeClr val="dk1"/>
                </a:solidFill>
                <a:latin typeface="Arial"/>
                <a:ea typeface="Arial"/>
                <a:cs typeface="Arial"/>
                <a:sym typeface="Arial"/>
              </a:endParaRPr>
            </a:p>
          </p:txBody>
        </p:sp>
        <p:sp>
          <p:nvSpPr>
            <p:cNvPr id="734" name="Google Shape;734;p9"/>
            <p:cNvSpPr/>
            <p:nvPr/>
          </p:nvSpPr>
          <p:spPr>
            <a:xfrm>
              <a:off x="2154240" y="4364640"/>
              <a:ext cx="238176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CHỌN SẢN PHẨM</a:t>
              </a:r>
              <a:endParaRPr b="0" i="0" sz="1800" u="none" cap="none" strike="noStrike">
                <a:solidFill>
                  <a:schemeClr val="dk1"/>
                </a:solidFill>
                <a:latin typeface="Arial"/>
                <a:ea typeface="Arial"/>
                <a:cs typeface="Arial"/>
                <a:sym typeface="Arial"/>
              </a:endParaRPr>
            </a:p>
          </p:txBody>
        </p:sp>
      </p:grpSp>
      <p:sp>
        <p:nvSpPr>
          <p:cNvPr id="735" name="Google Shape;735;p9"/>
          <p:cNvSpPr/>
          <p:nvPr/>
        </p:nvSpPr>
        <p:spPr>
          <a:xfrm>
            <a:off x="2056320" y="385560"/>
            <a:ext cx="425736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02020"/>
                </a:solidFill>
                <a:latin typeface="Calibri"/>
                <a:ea typeface="Calibri"/>
                <a:cs typeface="Calibri"/>
                <a:sym typeface="Calibri"/>
              </a:rPr>
              <a:t>QUY TRÌNH</a:t>
            </a:r>
            <a:r>
              <a:rPr b="1" lang="en-US" sz="2400">
                <a:solidFill>
                  <a:srgbClr val="202020"/>
                </a:solidFill>
                <a:latin typeface="Calibri"/>
                <a:ea typeface="Calibri"/>
                <a:cs typeface="Calibri"/>
                <a:sym typeface="Calibri"/>
              </a:rPr>
              <a:t> ĐẶT</a:t>
            </a:r>
            <a:r>
              <a:rPr b="1" i="0" lang="en-US" sz="2400" u="none" cap="none" strike="noStrike">
                <a:solidFill>
                  <a:srgbClr val="202020"/>
                </a:solidFill>
                <a:latin typeface="Calibri"/>
                <a:ea typeface="Calibri"/>
                <a:cs typeface="Calibri"/>
                <a:sym typeface="Calibri"/>
              </a:rPr>
              <a:t> HÀNG</a:t>
            </a:r>
            <a:endParaRPr b="0" i="0" sz="2400" u="none" cap="none" strike="noStrike">
              <a:solidFill>
                <a:srgbClr val="202020"/>
              </a:solidFill>
              <a:latin typeface="Arial"/>
              <a:ea typeface="Arial"/>
              <a:cs typeface="Arial"/>
              <a:sym typeface="Arial"/>
            </a:endParaRPr>
          </a:p>
        </p:txBody>
      </p:sp>
      <p:sp>
        <p:nvSpPr>
          <p:cNvPr id="736" name="Google Shape;736;p9"/>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14"/>
                                        </p:tgtEl>
                                        <p:attrNameLst>
                                          <p:attrName>style.visibility</p:attrName>
                                        </p:attrNameLst>
                                      </p:cBhvr>
                                      <p:to>
                                        <p:strVal val="visible"/>
                                      </p:to>
                                    </p:set>
                                    <p:anim calcmode="lin" valueType="num">
                                      <p:cBhvr additive="base">
                                        <p:cTn dur="500"/>
                                        <p:tgtEl>
                                          <p:spTgt spid="714"/>
                                        </p:tgtEl>
                                        <p:attrNameLst>
                                          <p:attrName>ppt_w</p:attrName>
                                        </p:attrNameLst>
                                      </p:cBhvr>
                                      <p:tavLst>
                                        <p:tav fmla="" tm="0">
                                          <p:val>
                                            <p:strVal val="0"/>
                                          </p:val>
                                        </p:tav>
                                        <p:tav fmla="" tm="100000">
                                          <p:val>
                                            <p:strVal val="#ppt_w"/>
                                          </p:val>
                                        </p:tav>
                                      </p:tavLst>
                                    </p:anim>
                                    <p:anim calcmode="lin" valueType="num">
                                      <p:cBhvr additive="base">
                                        <p:cTn dur="500"/>
                                        <p:tgtEl>
                                          <p:spTgt spid="71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32"/>
                                        </p:tgtEl>
                                        <p:attrNameLst>
                                          <p:attrName>style.visibility</p:attrName>
                                        </p:attrNameLst>
                                      </p:cBhvr>
                                      <p:to>
                                        <p:strVal val="visible"/>
                                      </p:to>
                                    </p:set>
                                    <p:anim calcmode="lin" valueType="num">
                                      <p:cBhvr additive="base">
                                        <p:cTn dur="500"/>
                                        <p:tgtEl>
                                          <p:spTgt spid="732"/>
                                        </p:tgtEl>
                                        <p:attrNameLst>
                                          <p:attrName>ppt_w</p:attrName>
                                        </p:attrNameLst>
                                      </p:cBhvr>
                                      <p:tavLst>
                                        <p:tav fmla="" tm="0">
                                          <p:val>
                                            <p:strVal val="0"/>
                                          </p:val>
                                        </p:tav>
                                        <p:tav fmla="" tm="100000">
                                          <p:val>
                                            <p:strVal val="#ppt_w"/>
                                          </p:val>
                                        </p:tav>
                                      </p:tavLst>
                                    </p:anim>
                                    <p:anim calcmode="lin" valueType="num">
                                      <p:cBhvr additive="base">
                                        <p:cTn dur="500"/>
                                        <p:tgtEl>
                                          <p:spTgt spid="73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17"/>
                                        </p:tgtEl>
                                        <p:attrNameLst>
                                          <p:attrName>style.visibility</p:attrName>
                                        </p:attrNameLst>
                                      </p:cBhvr>
                                      <p:to>
                                        <p:strVal val="visible"/>
                                      </p:to>
                                    </p:set>
                                    <p:anim calcmode="lin" valueType="num">
                                      <p:cBhvr additive="base">
                                        <p:cTn dur="500"/>
                                        <p:tgtEl>
                                          <p:spTgt spid="717"/>
                                        </p:tgtEl>
                                        <p:attrNameLst>
                                          <p:attrName>ppt_w</p:attrName>
                                        </p:attrNameLst>
                                      </p:cBhvr>
                                      <p:tavLst>
                                        <p:tav fmla="" tm="0">
                                          <p:val>
                                            <p:strVal val="0"/>
                                          </p:val>
                                        </p:tav>
                                        <p:tav fmla="" tm="100000">
                                          <p:val>
                                            <p:strVal val="#ppt_w"/>
                                          </p:val>
                                        </p:tav>
                                      </p:tavLst>
                                    </p:anim>
                                    <p:anim calcmode="lin" valueType="num">
                                      <p:cBhvr additive="base">
                                        <p:cTn dur="500"/>
                                        <p:tgtEl>
                                          <p:spTgt spid="71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29"/>
                                        </p:tgtEl>
                                        <p:attrNameLst>
                                          <p:attrName>style.visibility</p:attrName>
                                        </p:attrNameLst>
                                      </p:cBhvr>
                                      <p:to>
                                        <p:strVal val="visible"/>
                                      </p:to>
                                    </p:set>
                                    <p:anim calcmode="lin" valueType="num">
                                      <p:cBhvr additive="base">
                                        <p:cTn dur="500"/>
                                        <p:tgtEl>
                                          <p:spTgt spid="729"/>
                                        </p:tgtEl>
                                        <p:attrNameLst>
                                          <p:attrName>ppt_w</p:attrName>
                                        </p:attrNameLst>
                                      </p:cBhvr>
                                      <p:tavLst>
                                        <p:tav fmla="" tm="0">
                                          <p:val>
                                            <p:strVal val="0"/>
                                          </p:val>
                                        </p:tav>
                                        <p:tav fmla="" tm="100000">
                                          <p:val>
                                            <p:strVal val="#ppt_w"/>
                                          </p:val>
                                        </p:tav>
                                      </p:tavLst>
                                    </p:anim>
                                    <p:anim calcmode="lin" valueType="num">
                                      <p:cBhvr additive="base">
                                        <p:cTn dur="500"/>
                                        <p:tgtEl>
                                          <p:spTgt spid="72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20"/>
                                        </p:tgtEl>
                                        <p:attrNameLst>
                                          <p:attrName>style.visibility</p:attrName>
                                        </p:attrNameLst>
                                      </p:cBhvr>
                                      <p:to>
                                        <p:strVal val="visible"/>
                                      </p:to>
                                    </p:set>
                                    <p:anim calcmode="lin" valueType="num">
                                      <p:cBhvr additive="base">
                                        <p:cTn dur="500"/>
                                        <p:tgtEl>
                                          <p:spTgt spid="720"/>
                                        </p:tgtEl>
                                        <p:attrNameLst>
                                          <p:attrName>ppt_w</p:attrName>
                                        </p:attrNameLst>
                                      </p:cBhvr>
                                      <p:tavLst>
                                        <p:tav fmla="" tm="0">
                                          <p:val>
                                            <p:strVal val="0"/>
                                          </p:val>
                                        </p:tav>
                                        <p:tav fmla="" tm="100000">
                                          <p:val>
                                            <p:strVal val="#ppt_w"/>
                                          </p:val>
                                        </p:tav>
                                      </p:tavLst>
                                    </p:anim>
                                    <p:anim calcmode="lin" valueType="num">
                                      <p:cBhvr additive="base">
                                        <p:cTn dur="500"/>
                                        <p:tgtEl>
                                          <p:spTgt spid="72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26"/>
                                        </p:tgtEl>
                                        <p:attrNameLst>
                                          <p:attrName>style.visibility</p:attrName>
                                        </p:attrNameLst>
                                      </p:cBhvr>
                                      <p:to>
                                        <p:strVal val="visible"/>
                                      </p:to>
                                    </p:set>
                                    <p:anim calcmode="lin" valueType="num">
                                      <p:cBhvr additive="base">
                                        <p:cTn dur="500"/>
                                        <p:tgtEl>
                                          <p:spTgt spid="726"/>
                                        </p:tgtEl>
                                        <p:attrNameLst>
                                          <p:attrName>ppt_w</p:attrName>
                                        </p:attrNameLst>
                                      </p:cBhvr>
                                      <p:tavLst>
                                        <p:tav fmla="" tm="0">
                                          <p:val>
                                            <p:strVal val="0"/>
                                          </p:val>
                                        </p:tav>
                                        <p:tav fmla="" tm="100000">
                                          <p:val>
                                            <p:strVal val="#ppt_w"/>
                                          </p:val>
                                        </p:tav>
                                      </p:tavLst>
                                    </p:anim>
                                    <p:anim calcmode="lin" valueType="num">
                                      <p:cBhvr additive="base">
                                        <p:cTn dur="500"/>
                                        <p:tgtEl>
                                          <p:spTgt spid="72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23"/>
                                        </p:tgtEl>
                                        <p:attrNameLst>
                                          <p:attrName>style.visibility</p:attrName>
                                        </p:attrNameLst>
                                      </p:cBhvr>
                                      <p:to>
                                        <p:strVal val="visible"/>
                                      </p:to>
                                    </p:set>
                                    <p:anim calcmode="lin" valueType="num">
                                      <p:cBhvr additive="base">
                                        <p:cTn dur="500"/>
                                        <p:tgtEl>
                                          <p:spTgt spid="723"/>
                                        </p:tgtEl>
                                        <p:attrNameLst>
                                          <p:attrName>ppt_w</p:attrName>
                                        </p:attrNameLst>
                                      </p:cBhvr>
                                      <p:tavLst>
                                        <p:tav fmla="" tm="0">
                                          <p:val>
                                            <p:strVal val="0"/>
                                          </p:val>
                                        </p:tav>
                                        <p:tav fmla="" tm="100000">
                                          <p:val>
                                            <p:strVal val="#ppt_w"/>
                                          </p:val>
                                        </p:tav>
                                      </p:tavLst>
                                    </p:anim>
                                    <p:anim calcmode="lin" valueType="num">
                                      <p:cBhvr additive="base">
                                        <p:cTn dur="500"/>
                                        <p:tgtEl>
                                          <p:spTgt spid="72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grpSp>
        <p:nvGrpSpPr>
          <p:cNvPr id="742" name="Google Shape;742;p11"/>
          <p:cNvGrpSpPr/>
          <p:nvPr/>
        </p:nvGrpSpPr>
        <p:grpSpPr>
          <a:xfrm>
            <a:off x="1447467" y="1909784"/>
            <a:ext cx="2724992" cy="2800162"/>
            <a:chOff x="1132443" y="1646005"/>
            <a:chExt cx="4613157" cy="4662275"/>
          </a:xfrm>
        </p:grpSpPr>
        <p:sp>
          <p:nvSpPr>
            <p:cNvPr id="743" name="Google Shape;743;p11"/>
            <p:cNvSpPr/>
            <p:nvPr/>
          </p:nvSpPr>
          <p:spPr>
            <a:xfrm>
              <a:off x="1148400" y="1720800"/>
              <a:ext cx="4587480" cy="4587480"/>
            </a:xfrm>
            <a:prstGeom prst="arc">
              <a:avLst>
                <a:gd fmla="val 20230496" name="adj1"/>
                <a:gd fmla="val 21370915" name="adj2"/>
              </a:avLst>
            </a:prstGeom>
            <a:noFill/>
            <a:ln cap="rnd" cmpd="sng" w="284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1"/>
            <p:cNvSpPr/>
            <p:nvPr/>
          </p:nvSpPr>
          <p:spPr>
            <a:xfrm>
              <a:off x="1158120" y="1720800"/>
              <a:ext cx="4587480" cy="4587480"/>
            </a:xfrm>
            <a:prstGeom prst="arc">
              <a:avLst>
                <a:gd fmla="val 43325" name="adj1"/>
                <a:gd fmla="val 3696807" name="adj2"/>
              </a:avLst>
            </a:prstGeom>
            <a:noFill/>
            <a:ln cap="rnd" cmpd="sng" w="284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1"/>
            <p:cNvSpPr/>
            <p:nvPr/>
          </p:nvSpPr>
          <p:spPr>
            <a:xfrm>
              <a:off x="1454400" y="2017080"/>
              <a:ext cx="3994920" cy="399492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1"/>
            <p:cNvSpPr/>
            <p:nvPr/>
          </p:nvSpPr>
          <p:spPr>
            <a:xfrm>
              <a:off x="1810440" y="2373120"/>
              <a:ext cx="3282840" cy="328284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1"/>
            <p:cNvSpPr/>
            <p:nvPr/>
          </p:nvSpPr>
          <p:spPr>
            <a:xfrm>
              <a:off x="2170080" y="2732760"/>
              <a:ext cx="2563560" cy="256356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1"/>
            <p:cNvSpPr/>
            <p:nvPr/>
          </p:nvSpPr>
          <p:spPr>
            <a:xfrm>
              <a:off x="2471040" y="3047400"/>
              <a:ext cx="1934640" cy="193464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1"/>
            <p:cNvSpPr/>
            <p:nvPr/>
          </p:nvSpPr>
          <p:spPr>
            <a:xfrm>
              <a:off x="2735640" y="3312000"/>
              <a:ext cx="1405080" cy="140508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1"/>
            <p:cNvSpPr/>
            <p:nvPr/>
          </p:nvSpPr>
          <p:spPr>
            <a:xfrm>
              <a:off x="2964240" y="3540240"/>
              <a:ext cx="948600" cy="9486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1"/>
            <p:cNvSpPr/>
            <p:nvPr/>
          </p:nvSpPr>
          <p:spPr>
            <a:xfrm>
              <a:off x="3198240" y="3774600"/>
              <a:ext cx="480240" cy="48024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2" name="Google Shape;752;p11"/>
            <p:cNvGrpSpPr/>
            <p:nvPr/>
          </p:nvGrpSpPr>
          <p:grpSpPr>
            <a:xfrm>
              <a:off x="1132443" y="1646005"/>
              <a:ext cx="2387981" cy="2449707"/>
              <a:chOff x="1132443" y="1646005"/>
              <a:chExt cx="2387981" cy="2449707"/>
            </a:xfrm>
          </p:grpSpPr>
          <p:sp>
            <p:nvSpPr>
              <p:cNvPr id="753" name="Google Shape;753;p11"/>
              <p:cNvSpPr/>
              <p:nvPr/>
            </p:nvSpPr>
            <p:spPr>
              <a:xfrm flipH="1" rot="-2627400">
                <a:off x="2498040" y="1626480"/>
                <a:ext cx="68400" cy="2784600"/>
              </a:xfrm>
              <a:custGeom>
                <a:rect b="b" l="l" r="r" t="t"/>
                <a:pathLst>
                  <a:path extrusionOk="0" h="1793289" w="44388">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1"/>
              <p:cNvSpPr/>
              <p:nvPr/>
            </p:nvSpPr>
            <p:spPr>
              <a:xfrm rot="-2627400">
                <a:off x="2449080" y="1674360"/>
                <a:ext cx="68400" cy="2784960"/>
              </a:xfrm>
              <a:custGeom>
                <a:rect b="b" l="l" r="r" t="t"/>
                <a:pathLst>
                  <a:path extrusionOk="0" h="1793289" w="44388">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1"/>
              <p:cNvSpPr/>
              <p:nvPr/>
            </p:nvSpPr>
            <p:spPr>
              <a:xfrm rot="-8027400">
                <a:off x="1176120" y="2171880"/>
                <a:ext cx="717120" cy="426960"/>
              </a:xfrm>
              <a:prstGeom prst="parallelogram">
                <a:avLst>
                  <a:gd fmla="val 57754" name="adj"/>
                </a:avLst>
              </a:prstGeom>
              <a:solidFill>
                <a:srgbClr val="3030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1"/>
              <p:cNvSpPr/>
              <p:nvPr/>
            </p:nvSpPr>
            <p:spPr>
              <a:xfrm flipH="1" rot="2772600">
                <a:off x="1541160" y="1846800"/>
                <a:ext cx="717120" cy="376920"/>
              </a:xfrm>
              <a:prstGeom prst="parallelogram">
                <a:avLst>
                  <a:gd fmla="val 65071" name="adj"/>
                </a:avLst>
              </a:prstGeom>
              <a:solidFill>
                <a:srgbClr val="B3B3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7" name="Google Shape;757;p11"/>
            <p:cNvSpPr/>
            <p:nvPr/>
          </p:nvSpPr>
          <p:spPr>
            <a:xfrm>
              <a:off x="1148400" y="1720800"/>
              <a:ext cx="4587480" cy="4587480"/>
            </a:xfrm>
            <a:prstGeom prst="arc">
              <a:avLst>
                <a:gd fmla="val 19067119" name="adj1"/>
                <a:gd fmla="val 19881577" name="adj2"/>
              </a:avLst>
            </a:prstGeom>
            <a:noFill/>
            <a:ln cap="rnd" cmpd="sng" w="284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8" name="Google Shape;758;p11"/>
          <p:cNvGrpSpPr/>
          <p:nvPr/>
        </p:nvGrpSpPr>
        <p:grpSpPr>
          <a:xfrm>
            <a:off x="6402079" y="5087413"/>
            <a:ext cx="524880" cy="492840"/>
            <a:chOff x="6517080" y="5463720"/>
            <a:chExt cx="524880" cy="492840"/>
          </a:xfrm>
        </p:grpSpPr>
        <p:sp>
          <p:nvSpPr>
            <p:cNvPr id="759" name="Google Shape;759;p11"/>
            <p:cNvSpPr/>
            <p:nvPr/>
          </p:nvSpPr>
          <p:spPr>
            <a:xfrm>
              <a:off x="6772320" y="5735520"/>
              <a:ext cx="63360" cy="6336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sp>
          <p:nvSpPr>
            <p:cNvPr id="760" name="Google Shape;760;p11"/>
            <p:cNvSpPr/>
            <p:nvPr/>
          </p:nvSpPr>
          <p:spPr>
            <a:xfrm>
              <a:off x="6517080" y="5463720"/>
              <a:ext cx="524880" cy="492840"/>
            </a:xfrm>
            <a:custGeom>
              <a:rect b="b" l="l" r="r" t="t"/>
              <a:pathLst>
                <a:path extrusionOk="0" h="124" w="132">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grpSp>
      <p:grpSp>
        <p:nvGrpSpPr>
          <p:cNvPr id="761" name="Google Shape;761;p11"/>
          <p:cNvGrpSpPr/>
          <p:nvPr/>
        </p:nvGrpSpPr>
        <p:grpSpPr>
          <a:xfrm>
            <a:off x="7179499" y="3238200"/>
            <a:ext cx="4262526" cy="1658434"/>
            <a:chOff x="7299000" y="3554507"/>
            <a:chExt cx="4262526" cy="1658434"/>
          </a:xfrm>
        </p:grpSpPr>
        <p:sp>
          <p:nvSpPr>
            <p:cNvPr id="762" name="Google Shape;762;p11"/>
            <p:cNvSpPr/>
            <p:nvPr/>
          </p:nvSpPr>
          <p:spPr>
            <a:xfrm>
              <a:off x="7299000" y="3940200"/>
              <a:ext cx="3785400" cy="1272741"/>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600"/>
                <a:buFont typeface="Arial"/>
                <a:buNone/>
              </a:pPr>
              <a:r>
                <a:rPr b="0" i="0" lang="en-US" sz="1700" u="none" cap="none" strike="noStrike">
                  <a:solidFill>
                    <a:srgbClr val="404040"/>
                  </a:solidFill>
                  <a:latin typeface="Calibri"/>
                  <a:ea typeface="Calibri"/>
                  <a:cs typeface="Calibri"/>
                  <a:sym typeface="Calibri"/>
                </a:rPr>
                <a:t>Các chức năng quản lý: </a:t>
              </a:r>
              <a:r>
                <a:rPr lang="en-US" sz="1700">
                  <a:solidFill>
                    <a:srgbClr val="404040"/>
                  </a:solidFill>
                  <a:latin typeface="Calibri"/>
                  <a:ea typeface="Calibri"/>
                  <a:cs typeface="Calibri"/>
                  <a:sym typeface="Calibri"/>
                </a:rPr>
                <a:t>S</a:t>
              </a:r>
              <a:r>
                <a:rPr b="0" i="0" lang="en-US" sz="1700" u="none" cap="none" strike="noStrike">
                  <a:solidFill>
                    <a:srgbClr val="404040"/>
                  </a:solidFill>
                  <a:latin typeface="Calibri"/>
                  <a:ea typeface="Calibri"/>
                  <a:cs typeface="Calibri"/>
                  <a:sym typeface="Calibri"/>
                </a:rPr>
                <a:t>ản phẩm, ,</a:t>
              </a:r>
              <a:r>
                <a:rPr lang="en-US" sz="1700">
                  <a:solidFill>
                    <a:srgbClr val="404040"/>
                  </a:solidFill>
                  <a:latin typeface="Calibri"/>
                  <a:ea typeface="Calibri"/>
                  <a:cs typeface="Calibri"/>
                  <a:sym typeface="Calibri"/>
                </a:rPr>
                <a:t>Danh mục s</a:t>
              </a:r>
              <a:r>
                <a:rPr b="0" i="0" lang="en-US" sz="1700" u="none" cap="none" strike="noStrike">
                  <a:solidFill>
                    <a:srgbClr val="404040"/>
                  </a:solidFill>
                  <a:latin typeface="Calibri"/>
                  <a:ea typeface="Calibri"/>
                  <a:cs typeface="Calibri"/>
                  <a:sym typeface="Calibri"/>
                </a:rPr>
                <a:t>ản phẩm, Đơn hàng, Mã giảm giá, Khách hàng, Thống kê…v..v</a:t>
              </a:r>
              <a:endParaRPr b="0" i="0" sz="1700" u="none" cap="none" strike="noStrike">
                <a:solidFill>
                  <a:schemeClr val="dk1"/>
                </a:solidFill>
                <a:latin typeface="Arial"/>
                <a:ea typeface="Arial"/>
                <a:cs typeface="Arial"/>
                <a:sym typeface="Arial"/>
              </a:endParaRPr>
            </a:p>
          </p:txBody>
        </p:sp>
        <p:sp>
          <p:nvSpPr>
            <p:cNvPr id="763" name="Google Shape;763;p11"/>
            <p:cNvSpPr/>
            <p:nvPr/>
          </p:nvSpPr>
          <p:spPr>
            <a:xfrm>
              <a:off x="7308726" y="3554507"/>
              <a:ext cx="4252800" cy="38160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600"/>
                <a:buFont typeface="Arial"/>
                <a:buNone/>
              </a:pPr>
              <a:r>
                <a:rPr b="1" i="0" lang="en-US" sz="1900" u="none" cap="none" strike="noStrike">
                  <a:solidFill>
                    <a:srgbClr val="262626"/>
                  </a:solidFill>
                  <a:latin typeface="Calibri"/>
                  <a:ea typeface="Calibri"/>
                  <a:cs typeface="Calibri"/>
                  <a:sym typeface="Calibri"/>
                </a:rPr>
                <a:t>Quản lý website đối với người quản lý</a:t>
              </a:r>
              <a:endParaRPr b="0" i="0" sz="1900" u="none" cap="none" strike="noStrike">
                <a:solidFill>
                  <a:schemeClr val="dk1"/>
                </a:solidFill>
                <a:latin typeface="Arial"/>
                <a:ea typeface="Arial"/>
                <a:cs typeface="Arial"/>
                <a:sym typeface="Arial"/>
              </a:endParaRPr>
            </a:p>
          </p:txBody>
        </p:sp>
      </p:grpSp>
      <p:grpSp>
        <p:nvGrpSpPr>
          <p:cNvPr id="764" name="Google Shape;764;p11"/>
          <p:cNvGrpSpPr/>
          <p:nvPr/>
        </p:nvGrpSpPr>
        <p:grpSpPr>
          <a:xfrm>
            <a:off x="7193719" y="4896625"/>
            <a:ext cx="4548608" cy="1034238"/>
            <a:chOff x="7308720" y="5272932"/>
            <a:chExt cx="4548608" cy="1034238"/>
          </a:xfrm>
        </p:grpSpPr>
        <p:sp>
          <p:nvSpPr>
            <p:cNvPr id="765" name="Google Shape;765;p11"/>
            <p:cNvSpPr/>
            <p:nvPr/>
          </p:nvSpPr>
          <p:spPr>
            <a:xfrm>
              <a:off x="7308720" y="5625360"/>
              <a:ext cx="3785400" cy="68181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600"/>
                <a:buFont typeface="Arial"/>
                <a:buNone/>
              </a:pPr>
              <a:r>
                <a:rPr b="0" i="0" lang="en-US" sz="1700" u="none" cap="none" strike="noStrike">
                  <a:solidFill>
                    <a:srgbClr val="404040"/>
                  </a:solidFill>
                  <a:latin typeface="Calibri"/>
                  <a:ea typeface="Calibri"/>
                  <a:cs typeface="Calibri"/>
                  <a:sym typeface="Calibri"/>
                </a:rPr>
                <a:t>Nâng cao chất lượng uy tín thương hiệu của cửa hàng đến người dùng.</a:t>
              </a:r>
              <a:endParaRPr b="0" i="0" sz="1700" u="none" cap="none" strike="noStrike">
                <a:solidFill>
                  <a:schemeClr val="dk1"/>
                </a:solidFill>
                <a:latin typeface="Arial"/>
                <a:ea typeface="Arial"/>
                <a:cs typeface="Arial"/>
                <a:sym typeface="Arial"/>
              </a:endParaRPr>
            </a:p>
          </p:txBody>
        </p:sp>
        <p:sp>
          <p:nvSpPr>
            <p:cNvPr id="766" name="Google Shape;766;p11"/>
            <p:cNvSpPr/>
            <p:nvPr/>
          </p:nvSpPr>
          <p:spPr>
            <a:xfrm>
              <a:off x="7308728" y="5272932"/>
              <a:ext cx="4548600" cy="38640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600"/>
                <a:buFont typeface="Arial"/>
                <a:buNone/>
              </a:pPr>
              <a:r>
                <a:rPr b="1" i="0" lang="en-US" sz="1900" u="none" cap="none" strike="noStrike">
                  <a:solidFill>
                    <a:srgbClr val="262626"/>
                  </a:solidFill>
                  <a:latin typeface="Calibri"/>
                  <a:ea typeface="Calibri"/>
                  <a:cs typeface="Calibri"/>
                  <a:sym typeface="Calibri"/>
                </a:rPr>
                <a:t>Phát triển thương hiệu của cửa hàng</a:t>
              </a:r>
              <a:endParaRPr b="0" i="0" sz="1900" u="none" cap="none" strike="noStrike">
                <a:solidFill>
                  <a:schemeClr val="dk1"/>
                </a:solidFill>
                <a:latin typeface="Arial"/>
                <a:ea typeface="Arial"/>
                <a:cs typeface="Arial"/>
                <a:sym typeface="Arial"/>
              </a:endParaRPr>
            </a:p>
          </p:txBody>
        </p:sp>
      </p:grpSp>
      <p:sp>
        <p:nvSpPr>
          <p:cNvPr id="767" name="Google Shape;767;p11"/>
          <p:cNvSpPr/>
          <p:nvPr/>
        </p:nvSpPr>
        <p:spPr>
          <a:xfrm>
            <a:off x="1986746" y="375906"/>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02020"/>
                </a:solidFill>
                <a:latin typeface="Calibri"/>
                <a:ea typeface="Calibri"/>
                <a:cs typeface="Calibri"/>
                <a:sym typeface="Calibri"/>
              </a:rPr>
              <a:t> MỤC TIÊU ĐỀ TÀI</a:t>
            </a:r>
            <a:endParaRPr b="1" i="0" sz="2400" u="none" cap="none" strike="noStrike">
              <a:solidFill>
                <a:srgbClr val="202020"/>
              </a:solidFill>
              <a:latin typeface="Arial"/>
              <a:ea typeface="Arial"/>
              <a:cs typeface="Arial"/>
              <a:sym typeface="Arial"/>
            </a:endParaRPr>
          </a:p>
        </p:txBody>
      </p:sp>
      <p:sp>
        <p:nvSpPr>
          <p:cNvPr id="768" name="Google Shape;768;p11"/>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grpSp>
        <p:nvGrpSpPr>
          <p:cNvPr id="769" name="Google Shape;769;p11"/>
          <p:cNvGrpSpPr/>
          <p:nvPr/>
        </p:nvGrpSpPr>
        <p:grpSpPr>
          <a:xfrm>
            <a:off x="6392894" y="3426982"/>
            <a:ext cx="507960" cy="509760"/>
            <a:chOff x="6516000" y="3775320"/>
            <a:chExt cx="507960" cy="509760"/>
          </a:xfrm>
        </p:grpSpPr>
        <p:sp>
          <p:nvSpPr>
            <p:cNvPr id="770" name="Google Shape;770;p11"/>
            <p:cNvSpPr/>
            <p:nvPr/>
          </p:nvSpPr>
          <p:spPr>
            <a:xfrm>
              <a:off x="6516000" y="3775320"/>
              <a:ext cx="507960" cy="509760"/>
            </a:xfrm>
            <a:custGeom>
              <a:rect b="b" l="l" r="r" t="t"/>
              <a:pathLst>
                <a:path extrusionOk="0" h="128" w="128">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sp>
          <p:nvSpPr>
            <p:cNvPr id="771" name="Google Shape;771;p11"/>
            <p:cNvSpPr/>
            <p:nvPr/>
          </p:nvSpPr>
          <p:spPr>
            <a:xfrm>
              <a:off x="6658560" y="3919320"/>
              <a:ext cx="221040" cy="222840"/>
            </a:xfrm>
            <a:custGeom>
              <a:rect b="b" l="l" r="r" t="t"/>
              <a:pathLst>
                <a:path extrusionOk="0" h="56" w="56">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sp>
          <p:nvSpPr>
            <p:cNvPr id="772" name="Google Shape;772;p11"/>
            <p:cNvSpPr/>
            <p:nvPr/>
          </p:nvSpPr>
          <p:spPr>
            <a:xfrm>
              <a:off x="6705360" y="3966480"/>
              <a:ext cx="127080" cy="127080"/>
            </a:xfrm>
            <a:custGeom>
              <a:rect b="b" l="l" r="r" t="t"/>
              <a:pathLst>
                <a:path extrusionOk="0" h="32" w="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grpSp>
      <p:sp>
        <p:nvSpPr>
          <p:cNvPr id="773" name="Google Shape;773;p11"/>
          <p:cNvSpPr/>
          <p:nvPr/>
        </p:nvSpPr>
        <p:spPr>
          <a:xfrm>
            <a:off x="6392904" y="2196195"/>
            <a:ext cx="524880" cy="509760"/>
          </a:xfrm>
          <a:custGeom>
            <a:rect b="b" l="l" r="r" t="t"/>
            <a:pathLst>
              <a:path extrusionOk="0" h="128" w="132">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grpSp>
        <p:nvGrpSpPr>
          <p:cNvPr id="774" name="Google Shape;774;p11"/>
          <p:cNvGrpSpPr/>
          <p:nvPr/>
        </p:nvGrpSpPr>
        <p:grpSpPr>
          <a:xfrm>
            <a:off x="6476059" y="722170"/>
            <a:ext cx="348840" cy="507960"/>
            <a:chOff x="6595560" y="1087200"/>
            <a:chExt cx="348840" cy="507960"/>
          </a:xfrm>
        </p:grpSpPr>
        <p:sp>
          <p:nvSpPr>
            <p:cNvPr id="775" name="Google Shape;775;p11"/>
            <p:cNvSpPr/>
            <p:nvPr/>
          </p:nvSpPr>
          <p:spPr>
            <a:xfrm>
              <a:off x="6595560" y="1087200"/>
              <a:ext cx="348840" cy="507960"/>
            </a:xfrm>
            <a:custGeom>
              <a:rect b="b" l="l" r="r" t="t"/>
              <a:pathLst>
                <a:path extrusionOk="0" h="128" w="88">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sp>
          <p:nvSpPr>
            <p:cNvPr id="776" name="Google Shape;776;p11"/>
            <p:cNvSpPr/>
            <p:nvPr/>
          </p:nvSpPr>
          <p:spPr>
            <a:xfrm>
              <a:off x="6674400" y="1166040"/>
              <a:ext cx="101880" cy="103680"/>
            </a:xfrm>
            <a:custGeom>
              <a:rect b="b" l="l" r="r" t="t"/>
              <a:pathLst>
                <a:path extrusionOk="0" h="26" w="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grpSp>
      <p:grpSp>
        <p:nvGrpSpPr>
          <p:cNvPr id="777" name="Google Shape;777;p11"/>
          <p:cNvGrpSpPr/>
          <p:nvPr/>
        </p:nvGrpSpPr>
        <p:grpSpPr>
          <a:xfrm>
            <a:off x="7179755" y="538925"/>
            <a:ext cx="4000032" cy="1034250"/>
            <a:chOff x="7299000" y="903960"/>
            <a:chExt cx="3785400" cy="1034250"/>
          </a:xfrm>
        </p:grpSpPr>
        <p:sp>
          <p:nvSpPr>
            <p:cNvPr id="778" name="Google Shape;778;p11"/>
            <p:cNvSpPr/>
            <p:nvPr/>
          </p:nvSpPr>
          <p:spPr>
            <a:xfrm>
              <a:off x="7299000" y="1256400"/>
              <a:ext cx="3785400" cy="68181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600"/>
                <a:buFont typeface="Arial"/>
                <a:buNone/>
              </a:pPr>
              <a:r>
                <a:rPr b="0" i="0" lang="en-US" sz="1700" u="none" cap="none" strike="noStrike">
                  <a:solidFill>
                    <a:srgbClr val="404040"/>
                  </a:solidFill>
                  <a:latin typeface="Calibri"/>
                  <a:ea typeface="Calibri"/>
                  <a:cs typeface="Calibri"/>
                  <a:sym typeface="Calibri"/>
                </a:rPr>
                <a:t>Tìm kiếm sản </a:t>
              </a:r>
              <a:r>
                <a:rPr lang="en-US" sz="1700">
                  <a:solidFill>
                    <a:srgbClr val="404040"/>
                  </a:solidFill>
                  <a:latin typeface="Calibri"/>
                  <a:ea typeface="Calibri"/>
                  <a:cs typeface="Calibri"/>
                  <a:sym typeface="Calibri"/>
                </a:rPr>
                <a:t>phẩ</a:t>
              </a:r>
              <a:r>
                <a:rPr b="0" i="0" lang="en-US" sz="1700" u="none" cap="none" strike="noStrike">
                  <a:solidFill>
                    <a:srgbClr val="404040"/>
                  </a:solidFill>
                  <a:latin typeface="Calibri"/>
                  <a:ea typeface="Calibri"/>
                  <a:cs typeface="Calibri"/>
                  <a:sym typeface="Calibri"/>
                </a:rPr>
                <a:t>m dễ dàng với tính năng tìm kiếm, lọc theo yêu cầu của khách hàng.</a:t>
              </a:r>
              <a:endParaRPr b="0" i="0" sz="1700" u="none" cap="none" strike="noStrike">
                <a:solidFill>
                  <a:schemeClr val="dk1"/>
                </a:solidFill>
                <a:latin typeface="Arial"/>
                <a:ea typeface="Arial"/>
                <a:cs typeface="Arial"/>
                <a:sym typeface="Arial"/>
              </a:endParaRPr>
            </a:p>
          </p:txBody>
        </p:sp>
        <p:sp>
          <p:nvSpPr>
            <p:cNvPr id="779" name="Google Shape;779;p11"/>
            <p:cNvSpPr/>
            <p:nvPr/>
          </p:nvSpPr>
          <p:spPr>
            <a:xfrm>
              <a:off x="7299000" y="903960"/>
              <a:ext cx="378540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Arial"/>
                <a:buNone/>
              </a:pPr>
              <a:r>
                <a:rPr b="1" i="0" lang="en-US" sz="1900" u="none" cap="none" strike="noStrike">
                  <a:solidFill>
                    <a:srgbClr val="262626"/>
                  </a:solidFill>
                  <a:latin typeface="Calibri"/>
                  <a:ea typeface="Calibri"/>
                  <a:cs typeface="Calibri"/>
                  <a:sym typeface="Calibri"/>
                </a:rPr>
                <a:t>Sự tương tác với khách hàng</a:t>
              </a:r>
              <a:endParaRPr b="0" i="0" sz="1900" u="none" cap="none" strike="noStrike">
                <a:solidFill>
                  <a:schemeClr val="dk1"/>
                </a:solidFill>
                <a:latin typeface="Arial"/>
                <a:ea typeface="Arial"/>
                <a:cs typeface="Arial"/>
                <a:sym typeface="Arial"/>
              </a:endParaRPr>
            </a:p>
          </p:txBody>
        </p:sp>
      </p:grpSp>
      <p:grpSp>
        <p:nvGrpSpPr>
          <p:cNvPr id="780" name="Google Shape;780;p11"/>
          <p:cNvGrpSpPr/>
          <p:nvPr/>
        </p:nvGrpSpPr>
        <p:grpSpPr>
          <a:xfrm>
            <a:off x="7179757" y="1850303"/>
            <a:ext cx="4128900" cy="1329715"/>
            <a:chOff x="7308720" y="2256120"/>
            <a:chExt cx="4128900" cy="1329715"/>
          </a:xfrm>
        </p:grpSpPr>
        <p:sp>
          <p:nvSpPr>
            <p:cNvPr id="781" name="Google Shape;781;p11"/>
            <p:cNvSpPr/>
            <p:nvPr/>
          </p:nvSpPr>
          <p:spPr>
            <a:xfrm>
              <a:off x="7308720" y="2608560"/>
              <a:ext cx="3785400" cy="977275"/>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600"/>
                <a:buFont typeface="Arial"/>
                <a:buNone/>
              </a:pPr>
              <a:r>
                <a:rPr b="0" i="0" lang="en-US" sz="1700" u="none" cap="none" strike="noStrike">
                  <a:solidFill>
                    <a:srgbClr val="404040"/>
                  </a:solidFill>
                  <a:latin typeface="Calibri"/>
                  <a:ea typeface="Calibri"/>
                  <a:cs typeface="Calibri"/>
                  <a:sym typeface="Calibri"/>
                </a:rPr>
                <a:t>Hỗ trợ mua hàng</a:t>
              </a:r>
              <a:r>
                <a:rPr lang="en-US" sz="1700">
                  <a:solidFill>
                    <a:srgbClr val="404040"/>
                  </a:solidFill>
                  <a:latin typeface="Calibri"/>
                  <a:ea typeface="Calibri"/>
                  <a:cs typeface="Calibri"/>
                  <a:sym typeface="Calibri"/>
                </a:rPr>
                <a:t> </a:t>
              </a:r>
              <a:r>
                <a:rPr b="0" i="0" lang="en-US" sz="1700" u="none" cap="none" strike="noStrike">
                  <a:solidFill>
                    <a:srgbClr val="404040"/>
                  </a:solidFill>
                  <a:latin typeface="Calibri"/>
                  <a:ea typeface="Calibri"/>
                  <a:cs typeface="Calibri"/>
                  <a:sym typeface="Calibri"/>
                </a:rPr>
                <a:t>, quy trình đặt hàng nhanh, và thông tin đơn hàng rõ ràng</a:t>
              </a:r>
              <a:endParaRPr b="0" i="0" sz="1700" u="none" cap="none" strike="noStrike">
                <a:solidFill>
                  <a:schemeClr val="dk1"/>
                </a:solidFill>
                <a:latin typeface="Arial"/>
                <a:ea typeface="Arial"/>
                <a:cs typeface="Arial"/>
                <a:sym typeface="Arial"/>
              </a:endParaRPr>
            </a:p>
          </p:txBody>
        </p:sp>
        <p:sp>
          <p:nvSpPr>
            <p:cNvPr id="782" name="Google Shape;782;p11"/>
            <p:cNvSpPr/>
            <p:nvPr/>
          </p:nvSpPr>
          <p:spPr>
            <a:xfrm>
              <a:off x="7308720" y="2256120"/>
              <a:ext cx="4128900" cy="41940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800"/>
                <a:buFont typeface="Arial"/>
                <a:buNone/>
              </a:pPr>
              <a:r>
                <a:rPr b="1" i="0" lang="en-US" sz="1900" u="none" cap="none" strike="noStrike">
                  <a:solidFill>
                    <a:srgbClr val="262626"/>
                  </a:solidFill>
                  <a:latin typeface="Calibri"/>
                  <a:ea typeface="Calibri"/>
                  <a:cs typeface="Calibri"/>
                  <a:sym typeface="Calibri"/>
                </a:rPr>
                <a:t>Mua hàng, quản lý, theo dõi đơn hàng</a:t>
              </a:r>
              <a:endParaRPr b="0" i="0" sz="1900" u="none" cap="none" strike="noStrike">
                <a:solidFill>
                  <a:schemeClr val="dk1"/>
                </a:solidFill>
                <a:latin typeface="Arial"/>
                <a:ea typeface="Arial"/>
                <a:cs typeface="Arial"/>
                <a:sym typeface="Arial"/>
              </a:endParaRPr>
            </a:p>
          </p:txBody>
        </p:sp>
      </p:gr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500"/>
                                        <p:tgtEl>
                                          <p:spTgt spid="769"/>
                                        </p:tgtEl>
                                      </p:cBhvr>
                                    </p:animEffect>
                                  </p:childTnLst>
                                </p:cTn>
                              </p:par>
                              <p:par>
                                <p:cTn fill="hold" nodeType="with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500"/>
                                        <p:tgtEl>
                                          <p:spTgt spid="773"/>
                                        </p:tgtEl>
                                      </p:cBhvr>
                                    </p:animEffect>
                                  </p:childTnLst>
                                </p:cTn>
                              </p:par>
                              <p:par>
                                <p:cTn fill="hold" nodeType="with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500"/>
                                        <p:tgtEl>
                                          <p:spTgt spid="774"/>
                                        </p:tgtEl>
                                      </p:cBhvr>
                                    </p:animEffect>
                                  </p:childTnLst>
                                </p:cTn>
                              </p:par>
                              <p:par>
                                <p:cTn fill="hold" nodeType="with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500"/>
                                        <p:tgtEl>
                                          <p:spTgt spid="777"/>
                                        </p:tgtEl>
                                      </p:cBhvr>
                                    </p:animEffect>
                                  </p:childTnLst>
                                </p:cTn>
                              </p:par>
                              <p:par>
                                <p:cTn fill="hold" nodeType="with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500"/>
                                        <p:tgtEl>
                                          <p:spTgt spid="780"/>
                                        </p:tgtEl>
                                      </p:cBhvr>
                                    </p:animEffect>
                                  </p:childTnLst>
                                </p:cTn>
                              </p:par>
                              <p:par>
                                <p:cTn fill="hold" nodeType="with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500"/>
                                        <p:tgtEl>
                                          <p:spTgt spid="761"/>
                                        </p:tgtEl>
                                      </p:cBhvr>
                                    </p:animEffect>
                                  </p:childTnLst>
                                </p:cTn>
                              </p:par>
                              <p:par>
                                <p:cTn fill="hold" nodeType="with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500"/>
                                        <p:tgtEl>
                                          <p:spTgt spid="764"/>
                                        </p:tgtEl>
                                      </p:cBhvr>
                                    </p:animEffect>
                                  </p:childTnLst>
                                </p:cTn>
                              </p:par>
                              <p:par>
                                <p:cTn fill="hold" nodeType="with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500"/>
                                        <p:tgtEl>
                                          <p:spTgt spid="7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grpSp>
        <p:nvGrpSpPr>
          <p:cNvPr id="788" name="Google Shape;788;p12"/>
          <p:cNvGrpSpPr/>
          <p:nvPr/>
        </p:nvGrpSpPr>
        <p:grpSpPr>
          <a:xfrm>
            <a:off x="2386080" y="0"/>
            <a:ext cx="3314880" cy="6857640"/>
            <a:chOff x="2386080" y="0"/>
            <a:chExt cx="3314880" cy="6857640"/>
          </a:xfrm>
        </p:grpSpPr>
        <p:sp>
          <p:nvSpPr>
            <p:cNvPr id="789" name="Google Shape;789;p12"/>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2"/>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2"/>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2"/>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2"/>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2"/>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2"/>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2"/>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2"/>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2"/>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2"/>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2"/>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1" name="Google Shape;801;p12"/>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rgbClr val="FF3737"/>
                </a:solidFill>
                <a:latin typeface="Calibri"/>
                <a:ea typeface="Calibri"/>
                <a:cs typeface="Calibri"/>
                <a:sym typeface="Calibri"/>
              </a:rPr>
              <a:t>Phần 0</a:t>
            </a:r>
            <a:r>
              <a:rPr b="1" i="1" lang="en-US" sz="4800">
                <a:solidFill>
                  <a:srgbClr val="FF3737"/>
                </a:solidFill>
                <a:latin typeface="Calibri"/>
                <a:ea typeface="Calibri"/>
                <a:cs typeface="Calibri"/>
                <a:sym typeface="Calibri"/>
              </a:rPr>
              <a:t>2</a:t>
            </a:r>
            <a:r>
              <a:rPr b="1" i="1" lang="en-US" sz="4800" u="none" cap="none" strike="noStrike">
                <a:solidFill>
                  <a:srgbClr val="FF3737"/>
                </a:solidFill>
                <a:latin typeface="Calibri"/>
                <a:ea typeface="Calibri"/>
                <a:cs typeface="Calibri"/>
                <a:sym typeface="Calibri"/>
              </a:rPr>
              <a:t>:</a:t>
            </a:r>
            <a:endParaRPr b="0" i="0" sz="4800" u="none" cap="none" strike="noStrike">
              <a:solidFill>
                <a:schemeClr val="dk1"/>
              </a:solidFill>
              <a:latin typeface="Arial"/>
              <a:ea typeface="Arial"/>
              <a:cs typeface="Arial"/>
              <a:sym typeface="Arial"/>
            </a:endParaRPr>
          </a:p>
        </p:txBody>
      </p:sp>
      <p:grpSp>
        <p:nvGrpSpPr>
          <p:cNvPr id="802" name="Google Shape;802;p12"/>
          <p:cNvGrpSpPr/>
          <p:nvPr/>
        </p:nvGrpSpPr>
        <p:grpSpPr>
          <a:xfrm>
            <a:off x="5867400" y="1981201"/>
            <a:ext cx="5486399" cy="3429000"/>
            <a:chOff x="5894486" y="1770109"/>
            <a:chExt cx="5259520" cy="365051"/>
          </a:xfrm>
        </p:grpSpPr>
        <p:sp>
          <p:nvSpPr>
            <p:cNvPr id="803" name="Google Shape;803;p12"/>
            <p:cNvSpPr/>
            <p:nvPr/>
          </p:nvSpPr>
          <p:spPr>
            <a:xfrm>
              <a:off x="5894486" y="1770109"/>
              <a:ext cx="5259520" cy="35829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Arial"/>
                  <a:ea typeface="Arial"/>
                  <a:cs typeface="Arial"/>
                  <a:sym typeface="Arial"/>
                </a:rPr>
                <a:t>PHÂN TÍCH THIẾT KẾ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Arial"/>
                  <a:ea typeface="Arial"/>
                  <a:cs typeface="Arial"/>
                  <a:sym typeface="Arial"/>
                </a:rPr>
                <a:t>HỆ THỐNG</a:t>
              </a:r>
              <a:endParaRPr b="0" i="0" sz="6000" u="none" cap="none" strike="noStrike">
                <a:solidFill>
                  <a:schemeClr val="dk1"/>
                </a:solidFill>
                <a:latin typeface="Arial"/>
                <a:ea typeface="Arial"/>
                <a:cs typeface="Arial"/>
                <a:sym typeface="Arial"/>
              </a:endParaRPr>
            </a:p>
          </p:txBody>
        </p:sp>
        <p:sp>
          <p:nvSpPr>
            <p:cNvPr id="804" name="Google Shape;804;p12"/>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
        <p:nvSpPr>
          <p:cNvPr id="805" name="Google Shape;805;p12"/>
          <p:cNvSpPr/>
          <p:nvPr/>
        </p:nvSpPr>
        <p:spPr>
          <a:xfrm>
            <a:off x="10804499" y="2969098"/>
            <a:ext cx="643320" cy="59328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2"/>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spTree>
  </p:cSld>
  <p:clrMapOvr>
    <a:masterClrMapping/>
  </p:clrMapOvr>
  <p:transition spd="slow" p14:dur="1500">
    <p:random/>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3"/>
          <p:cNvSpPr/>
          <p:nvPr/>
        </p:nvSpPr>
        <p:spPr>
          <a:xfrm>
            <a:off x="2106720" y="415800"/>
            <a:ext cx="5360880" cy="460211"/>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3737"/>
                </a:solidFill>
                <a:latin typeface="Calibri"/>
                <a:ea typeface="Calibri"/>
                <a:cs typeface="Calibri"/>
                <a:sym typeface="Calibri"/>
              </a:rPr>
              <a:t>SƠ ĐỒ CÁC ACTOR CỦA HỆ THỐNG</a:t>
            </a:r>
            <a:endParaRPr b="0" i="0" sz="2400" u="none" cap="none" strike="noStrike">
              <a:solidFill>
                <a:schemeClr val="dk1"/>
              </a:solidFill>
              <a:latin typeface="Arial"/>
              <a:ea typeface="Arial"/>
              <a:cs typeface="Arial"/>
              <a:sym typeface="Arial"/>
            </a:endParaRPr>
          </a:p>
        </p:txBody>
      </p:sp>
      <p:graphicFrame>
        <p:nvGraphicFramePr>
          <p:cNvPr id="813" name="Google Shape;813;p13"/>
          <p:cNvGraphicFramePr/>
          <p:nvPr/>
        </p:nvGraphicFramePr>
        <p:xfrm>
          <a:off x="1015260" y="1447800"/>
          <a:ext cx="3000000" cy="3000000"/>
        </p:xfrm>
        <a:graphic>
          <a:graphicData uri="http://schemas.openxmlformats.org/drawingml/2006/table">
            <a:tbl>
              <a:tblPr bandRow="1" firstCol="1" firstRow="1">
                <a:noFill/>
                <a:tableStyleId>{137315F0-2C2D-460B-8C44-05D5920D7FE2}</a:tableStyleId>
              </a:tblPr>
              <a:tblGrid>
                <a:gridCol w="779400"/>
                <a:gridCol w="2425175"/>
                <a:gridCol w="6295775"/>
              </a:tblGrid>
              <a:tr h="600625">
                <a:tc>
                  <a:txBody>
                    <a:bodyPr/>
                    <a:lstStyle/>
                    <a:p>
                      <a:pPr indent="0" lvl="0" marL="0" marR="0" rtl="0" algn="ctr">
                        <a:lnSpc>
                          <a:spcPct val="150000"/>
                        </a:lnSpc>
                        <a:spcBef>
                          <a:spcPts val="0"/>
                        </a:spcBef>
                        <a:spcAft>
                          <a:spcPts val="0"/>
                        </a:spcAft>
                        <a:buClr>
                          <a:srgbClr val="000000"/>
                        </a:buClr>
                        <a:buSzPts val="1300"/>
                        <a:buFont typeface="Arial"/>
                        <a:buNone/>
                      </a:pPr>
                      <a:r>
                        <a:rPr lang="en-US" sz="1600" u="none" cap="none" strike="noStrike"/>
                        <a:t>STT</a:t>
                      </a:r>
                      <a:endParaRPr sz="15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50000"/>
                        </a:lnSpc>
                        <a:spcBef>
                          <a:spcPts val="0"/>
                        </a:spcBef>
                        <a:spcAft>
                          <a:spcPts val="0"/>
                        </a:spcAft>
                        <a:buClr>
                          <a:srgbClr val="000000"/>
                        </a:buClr>
                        <a:buSzPts val="1300"/>
                        <a:buFont typeface="Arial"/>
                        <a:buNone/>
                      </a:pPr>
                      <a:r>
                        <a:rPr lang="en-US" sz="1600" u="none" cap="none" strike="noStrike"/>
                        <a:t>Tên Actor</a:t>
                      </a:r>
                      <a:endParaRPr sz="15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50000"/>
                        </a:lnSpc>
                        <a:spcBef>
                          <a:spcPts val="0"/>
                        </a:spcBef>
                        <a:spcAft>
                          <a:spcPts val="0"/>
                        </a:spcAft>
                        <a:buClr>
                          <a:srgbClr val="000000"/>
                        </a:buClr>
                        <a:buSzPts val="1300"/>
                        <a:buFont typeface="Arial"/>
                        <a:buNone/>
                      </a:pPr>
                      <a:r>
                        <a:rPr lang="en-US" sz="1600" u="none" cap="none" strike="noStrike"/>
                        <a:t>Chức năng</a:t>
                      </a:r>
                      <a:endParaRPr sz="1500" u="none" cap="none" strike="noStrike">
                        <a:latin typeface="Times New Roman"/>
                        <a:ea typeface="Times New Roman"/>
                        <a:cs typeface="Times New Roman"/>
                        <a:sym typeface="Times New Roman"/>
                      </a:endParaRPr>
                    </a:p>
                  </a:txBody>
                  <a:tcPr marT="0" marB="0" marR="68575" marL="68575" anchor="ctr"/>
                </a:tc>
              </a:tr>
              <a:tr h="1940125">
                <a:tc>
                  <a:txBody>
                    <a:bodyPr/>
                    <a:lstStyle/>
                    <a:p>
                      <a:pPr indent="0" lvl="0" marL="0" marR="0" rtl="0" algn="ctr">
                        <a:lnSpc>
                          <a:spcPct val="150000"/>
                        </a:lnSpc>
                        <a:spcBef>
                          <a:spcPts val="0"/>
                        </a:spcBef>
                        <a:spcAft>
                          <a:spcPts val="0"/>
                        </a:spcAft>
                        <a:buClr>
                          <a:srgbClr val="000000"/>
                        </a:buClr>
                        <a:buSzPts val="1300"/>
                        <a:buFont typeface="Arial"/>
                        <a:buNone/>
                      </a:pPr>
                      <a:r>
                        <a:rPr lang="en-US" sz="1300" u="none" cap="none" strike="noStrike"/>
                        <a:t>1</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Clr>
                          <a:srgbClr val="000000"/>
                        </a:buClr>
                        <a:buSzPts val="1300"/>
                        <a:buFont typeface="Arial"/>
                        <a:buNone/>
                      </a:pPr>
                      <a:r>
                        <a:t/>
                      </a:r>
                      <a:endParaRPr sz="1300">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300"/>
                        <a:buFont typeface="Arial"/>
                        <a:buNone/>
                      </a:pPr>
                      <a:r>
                        <a:t/>
                      </a:r>
                      <a:endParaRPr sz="2400">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1300"/>
                        <a:buFont typeface="Arial"/>
                        <a:buNone/>
                      </a:pPr>
                      <a:r>
                        <a:rPr lang="en-US" sz="2400">
                          <a:latin typeface="Times New Roman"/>
                          <a:ea typeface="Times New Roman"/>
                          <a:cs typeface="Times New Roman"/>
                          <a:sym typeface="Times New Roman"/>
                        </a:rPr>
                        <a:t>ADMIN</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Clr>
                          <a:srgbClr val="000000"/>
                        </a:buClr>
                        <a:buSzPts val="1300"/>
                        <a:buFont typeface="Arial"/>
                        <a:buNone/>
                      </a:pPr>
                      <a:r>
                        <a:t/>
                      </a:r>
                      <a:endParaRPr sz="1300"/>
                    </a:p>
                    <a:p>
                      <a:pPr indent="0" lvl="0" marL="0" marR="0" rtl="0" algn="just">
                        <a:lnSpc>
                          <a:spcPct val="115000"/>
                        </a:lnSpc>
                        <a:spcBef>
                          <a:spcPts val="0"/>
                        </a:spcBef>
                        <a:spcAft>
                          <a:spcPts val="0"/>
                        </a:spcAft>
                        <a:buClr>
                          <a:srgbClr val="000000"/>
                        </a:buClr>
                        <a:buSzPts val="1300"/>
                        <a:buFont typeface="Arial"/>
                        <a:buNone/>
                      </a:pPr>
                      <a:r>
                        <a:rPr lang="en-US" sz="1300" u="none" cap="none" strike="noStrike"/>
                        <a:t>Là người có toàn quyền tương tác với hệ thống, có quyền điều khiển cũng như kiểm soát mọi hoạt động của hệ thống. Ngoài các chức năng của khách hàng, người quản lý còn có các chức năng khác như: quản lý các thông tin về sản phẩm, d</a:t>
                      </a:r>
                      <a:r>
                        <a:rPr lang="en-US" sz="1300"/>
                        <a:t>anh mục </a:t>
                      </a:r>
                      <a:r>
                        <a:rPr lang="en-US" sz="1300"/>
                        <a:t>, quản lý khuyến mãi</a:t>
                      </a:r>
                      <a:r>
                        <a:rPr lang="en-US" sz="1300"/>
                        <a:t>, quản lý tài khoản,</a:t>
                      </a:r>
                      <a:r>
                        <a:rPr lang="en-US" sz="1300" u="none" cap="none" strike="noStrike"/>
                        <a:t> xử lý đơn đặt hàng của khách hàng, thống kê </a:t>
                      </a:r>
                      <a:r>
                        <a:rPr lang="en-US" sz="1300"/>
                        <a:t>doanh thu</a:t>
                      </a:r>
                      <a:endParaRPr sz="1200" u="none" cap="none" strike="noStrike">
                        <a:latin typeface="Times New Roman"/>
                        <a:ea typeface="Times New Roman"/>
                        <a:cs typeface="Times New Roman"/>
                        <a:sym typeface="Times New Roman"/>
                      </a:endParaRPr>
                    </a:p>
                  </a:txBody>
                  <a:tcPr marT="0" marB="0" marR="68575" marL="68575"/>
                </a:tc>
              </a:tr>
              <a:tr h="1878875">
                <a:tc>
                  <a:txBody>
                    <a:bodyPr/>
                    <a:lstStyle/>
                    <a:p>
                      <a:pPr indent="0" lvl="0" marL="0" marR="0" rtl="0" algn="ctr">
                        <a:lnSpc>
                          <a:spcPct val="150000"/>
                        </a:lnSpc>
                        <a:spcBef>
                          <a:spcPts val="0"/>
                        </a:spcBef>
                        <a:spcAft>
                          <a:spcPts val="0"/>
                        </a:spcAft>
                        <a:buClr>
                          <a:srgbClr val="000000"/>
                        </a:buClr>
                        <a:buSzPts val="1300"/>
                        <a:buFont typeface="Arial"/>
                        <a:buNone/>
                      </a:pPr>
                      <a:r>
                        <a:rPr lang="en-US" sz="1300" u="none" cap="none" strike="noStrike"/>
                        <a:t>2</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Clr>
                          <a:srgbClr val="000000"/>
                        </a:buClr>
                        <a:buSzPts val="1300"/>
                        <a:buFont typeface="Arial"/>
                        <a:buNone/>
                      </a:pPr>
                      <a:r>
                        <a:t/>
                      </a:r>
                      <a:endParaRPr sz="2100">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1300"/>
                        <a:buFont typeface="Arial"/>
                        <a:buNone/>
                      </a:pPr>
                      <a:r>
                        <a:rPr lang="en-US" sz="2100">
                          <a:latin typeface="Times New Roman"/>
                          <a:ea typeface="Times New Roman"/>
                          <a:cs typeface="Times New Roman"/>
                          <a:sym typeface="Times New Roman"/>
                        </a:rPr>
                        <a:t>KHÁCH HÀNG</a:t>
                      </a:r>
                      <a:endParaRPr sz="2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50000"/>
                        </a:lnSpc>
                        <a:spcBef>
                          <a:spcPts val="0"/>
                        </a:spcBef>
                        <a:spcAft>
                          <a:spcPts val="0"/>
                        </a:spcAft>
                        <a:buClr>
                          <a:srgbClr val="000000"/>
                        </a:buClr>
                        <a:buSzPts val="1300"/>
                        <a:buFont typeface="Arial"/>
                        <a:buNone/>
                      </a:pPr>
                      <a:r>
                        <a:t/>
                      </a:r>
                      <a:endParaRPr sz="1300"/>
                    </a:p>
                    <a:p>
                      <a:pPr indent="0" lvl="0" marL="0" marR="0" rtl="0" algn="just">
                        <a:lnSpc>
                          <a:spcPct val="150000"/>
                        </a:lnSpc>
                        <a:spcBef>
                          <a:spcPts val="0"/>
                        </a:spcBef>
                        <a:spcAft>
                          <a:spcPts val="0"/>
                        </a:spcAft>
                        <a:buClr>
                          <a:srgbClr val="000000"/>
                        </a:buClr>
                        <a:buSzPts val="1300"/>
                        <a:buFont typeface="Arial"/>
                        <a:buNone/>
                      </a:pPr>
                      <a:r>
                        <a:rPr lang="en-US" sz="1300" u="none" cap="none" strike="noStrike"/>
                        <a:t>Khách hàng là đối tượng có thể xem các thông tin về sản phẩm được trình bày trên trang chủ của website, họ có thể tham khảo các sản phẩm, xem thông tin chi tiết về sản phẩm, sắp xếp, tìm kiếm, đánh giá sản phẩm theo tiêu chí nào đó, và đặt hàng online.</a:t>
                      </a:r>
                      <a:endParaRPr sz="13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transition spd="slow" p14:dur="1500">
    <p:random/>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4"/>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3737"/>
                </a:solidFill>
                <a:latin typeface="Calibri"/>
                <a:ea typeface="Calibri"/>
                <a:cs typeface="Calibri"/>
                <a:sym typeface="Calibri"/>
              </a:rPr>
              <a:t>SƠ ĐỒ USECASE TỔNG QUÁT</a:t>
            </a:r>
            <a:endParaRPr b="0" i="0" sz="2400" u="none" cap="none" strike="noStrike">
              <a:solidFill>
                <a:schemeClr val="dk1"/>
              </a:solidFill>
              <a:latin typeface="Arial"/>
              <a:ea typeface="Arial"/>
              <a:cs typeface="Arial"/>
              <a:sym typeface="Arial"/>
            </a:endParaRPr>
          </a:p>
        </p:txBody>
      </p:sp>
      <p:pic>
        <p:nvPicPr>
          <p:cNvPr id="820" name="Google Shape;820;p14"/>
          <p:cNvPicPr preferRelativeResize="0"/>
          <p:nvPr/>
        </p:nvPicPr>
        <p:blipFill>
          <a:blip r:embed="rId3">
            <a:alphaModFix/>
          </a:blip>
          <a:stretch>
            <a:fillRect/>
          </a:stretch>
        </p:blipFill>
        <p:spPr>
          <a:xfrm>
            <a:off x="3370125" y="799900"/>
            <a:ext cx="6233649" cy="5748224"/>
          </a:xfrm>
          <a:prstGeom prst="rect">
            <a:avLst/>
          </a:prstGeom>
          <a:noFill/>
          <a:ln>
            <a:noFill/>
          </a:ln>
        </p:spPr>
      </p:pic>
    </p:spTree>
  </p:cSld>
  <p:clrMapOvr>
    <a:masterClrMapping/>
  </p:clrMapOvr>
  <p:transition spd="slow" p14:dur="1500">
    <p:random/>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5"/>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E80000"/>
                </a:solidFill>
                <a:latin typeface="Calibri"/>
                <a:ea typeface="Calibri"/>
                <a:cs typeface="Calibri"/>
                <a:sym typeface="Calibri"/>
              </a:rPr>
              <a:t>CƠ SỞ DỮ LIỆU</a:t>
            </a:r>
            <a:endParaRPr b="0" i="0" sz="2400" u="none" cap="none" strike="noStrike">
              <a:solidFill>
                <a:srgbClr val="E80000"/>
              </a:solidFill>
              <a:latin typeface="Arial"/>
              <a:ea typeface="Arial"/>
              <a:cs typeface="Arial"/>
              <a:sym typeface="Arial"/>
            </a:endParaRPr>
          </a:p>
        </p:txBody>
      </p:sp>
      <p:sp>
        <p:nvSpPr>
          <p:cNvPr id="827" name="Google Shape;827;p15"/>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pic>
        <p:nvPicPr>
          <p:cNvPr id="828" name="Google Shape;828;p15"/>
          <p:cNvPicPr preferRelativeResize="0"/>
          <p:nvPr/>
        </p:nvPicPr>
        <p:blipFill>
          <a:blip r:embed="rId3">
            <a:alphaModFix/>
          </a:blip>
          <a:stretch>
            <a:fillRect/>
          </a:stretch>
        </p:blipFill>
        <p:spPr>
          <a:xfrm>
            <a:off x="2295000" y="871925"/>
            <a:ext cx="8460625" cy="5735401"/>
          </a:xfrm>
          <a:prstGeom prst="rect">
            <a:avLst/>
          </a:prstGeom>
          <a:noFill/>
          <a:ln>
            <a:noFill/>
          </a:ln>
        </p:spPr>
      </p:pic>
    </p:spTree>
  </p:cSld>
  <p:clrMapOvr>
    <a:masterClrMapping/>
  </p:clrMapOvr>
  <p:transition spd="slow" p14:dur="1500">
    <p:random/>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grpSp>
        <p:nvGrpSpPr>
          <p:cNvPr id="834" name="Google Shape;834;p17"/>
          <p:cNvGrpSpPr/>
          <p:nvPr/>
        </p:nvGrpSpPr>
        <p:grpSpPr>
          <a:xfrm>
            <a:off x="2386080" y="0"/>
            <a:ext cx="3314880" cy="6857640"/>
            <a:chOff x="2386080" y="0"/>
            <a:chExt cx="3314880" cy="6857640"/>
          </a:xfrm>
        </p:grpSpPr>
        <p:sp>
          <p:nvSpPr>
            <p:cNvPr id="835" name="Google Shape;835;p17"/>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7"/>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7"/>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7"/>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7"/>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7"/>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7"/>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7"/>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7"/>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7"/>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7"/>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7"/>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7" name="Google Shape;847;p17"/>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rgbClr val="FF3737"/>
                </a:solidFill>
                <a:latin typeface="Calibri"/>
                <a:ea typeface="Calibri"/>
                <a:cs typeface="Calibri"/>
                <a:sym typeface="Calibri"/>
              </a:rPr>
              <a:t>Phần 0</a:t>
            </a:r>
            <a:r>
              <a:rPr b="1" i="1" lang="en-US" sz="4800">
                <a:solidFill>
                  <a:srgbClr val="FF3737"/>
                </a:solidFill>
                <a:latin typeface="Calibri"/>
                <a:ea typeface="Calibri"/>
                <a:cs typeface="Calibri"/>
                <a:sym typeface="Calibri"/>
              </a:rPr>
              <a:t>3</a:t>
            </a:r>
            <a:r>
              <a:rPr b="1" i="1" lang="en-US" sz="4800" u="none" cap="none" strike="noStrike">
                <a:solidFill>
                  <a:srgbClr val="FF3737"/>
                </a:solidFill>
                <a:latin typeface="Calibri"/>
                <a:ea typeface="Calibri"/>
                <a:cs typeface="Calibri"/>
                <a:sym typeface="Calibri"/>
              </a:rPr>
              <a:t> :</a:t>
            </a:r>
            <a:endParaRPr b="0" i="0" sz="4800" u="none" cap="none" strike="noStrike">
              <a:solidFill>
                <a:schemeClr val="dk1"/>
              </a:solidFill>
              <a:latin typeface="Arial"/>
              <a:ea typeface="Arial"/>
              <a:cs typeface="Arial"/>
              <a:sym typeface="Arial"/>
            </a:endParaRPr>
          </a:p>
        </p:txBody>
      </p:sp>
      <p:grpSp>
        <p:nvGrpSpPr>
          <p:cNvPr id="848" name="Google Shape;848;p17"/>
          <p:cNvGrpSpPr/>
          <p:nvPr/>
        </p:nvGrpSpPr>
        <p:grpSpPr>
          <a:xfrm>
            <a:off x="5684364" y="967827"/>
            <a:ext cx="6400799" cy="3979257"/>
            <a:chOff x="5879896" y="1770480"/>
            <a:chExt cx="5259520" cy="498355"/>
          </a:xfrm>
        </p:grpSpPr>
        <p:sp>
          <p:nvSpPr>
            <p:cNvPr id="849" name="Google Shape;849;p17"/>
            <p:cNvSpPr/>
            <p:nvPr/>
          </p:nvSpPr>
          <p:spPr>
            <a:xfrm>
              <a:off x="5879896" y="1887418"/>
              <a:ext cx="5259520" cy="381417"/>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HẠN CHẾ</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&amp;</a:t>
              </a:r>
              <a:endParaRPr b="0" i="0" sz="4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HƯỚNG PHÁT TRIỂN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Arial"/>
                <a:ea typeface="Arial"/>
                <a:cs typeface="Arial"/>
                <a:sym typeface="Arial"/>
              </a:endParaRPr>
            </a:p>
          </p:txBody>
        </p:sp>
        <p:sp>
          <p:nvSpPr>
            <p:cNvPr id="850" name="Google Shape;850;p17"/>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
        <p:nvSpPr>
          <p:cNvPr id="851" name="Google Shape;851;p17"/>
          <p:cNvSpPr/>
          <p:nvPr/>
        </p:nvSpPr>
        <p:spPr>
          <a:xfrm>
            <a:off x="11430000" y="76200"/>
            <a:ext cx="643320" cy="59328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7"/>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spTree>
  </p:cSld>
  <p:clrMapOvr>
    <a:masterClrMapping/>
  </p:clrMapOvr>
  <p:transition spd="slow" p14:dur="1500">
    <p:random/>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8"/>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3737"/>
                </a:solidFill>
                <a:latin typeface="Calibri"/>
                <a:ea typeface="Calibri"/>
                <a:cs typeface="Calibri"/>
                <a:sym typeface="Calibri"/>
              </a:rPr>
              <a:t>Hạn chế</a:t>
            </a:r>
            <a:endParaRPr b="0" i="0" sz="2400" u="none" cap="none" strike="noStrike">
              <a:solidFill>
                <a:schemeClr val="dk1"/>
              </a:solidFill>
              <a:latin typeface="Arial"/>
              <a:ea typeface="Arial"/>
              <a:cs typeface="Arial"/>
              <a:sym typeface="Arial"/>
            </a:endParaRPr>
          </a:p>
        </p:txBody>
      </p:sp>
      <p:grpSp>
        <p:nvGrpSpPr>
          <p:cNvPr id="858" name="Google Shape;858;p18"/>
          <p:cNvGrpSpPr/>
          <p:nvPr/>
        </p:nvGrpSpPr>
        <p:grpSpPr>
          <a:xfrm>
            <a:off x="2286000" y="1371600"/>
            <a:ext cx="7620000" cy="2153392"/>
            <a:chOff x="3229189" y="1748189"/>
            <a:chExt cx="2400222" cy="2153392"/>
          </a:xfrm>
        </p:grpSpPr>
        <p:sp>
          <p:nvSpPr>
            <p:cNvPr id="859" name="Google Shape;859;p18"/>
            <p:cNvSpPr/>
            <p:nvPr/>
          </p:nvSpPr>
          <p:spPr>
            <a:xfrm>
              <a:off x="3229189" y="1748189"/>
              <a:ext cx="2400222" cy="2153392"/>
            </a:xfrm>
            <a:prstGeom prst="rect">
              <a:avLst/>
            </a:prstGeom>
            <a:noFill/>
            <a:ln cap="flat" cmpd="sng" w="38100">
              <a:solidFill>
                <a:srgbClr val="FFC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7F7F7F"/>
                </a:solidFill>
                <a:latin typeface="Arial"/>
                <a:ea typeface="Arial"/>
                <a:cs typeface="Arial"/>
                <a:sym typeface="Arial"/>
              </a:endParaRPr>
            </a:p>
          </p:txBody>
        </p:sp>
        <p:sp>
          <p:nvSpPr>
            <p:cNvPr id="860" name="Google Shape;860;p18"/>
            <p:cNvSpPr/>
            <p:nvPr/>
          </p:nvSpPr>
          <p:spPr>
            <a:xfrm>
              <a:off x="3325152" y="2021615"/>
              <a:ext cx="199223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3000" u="none" cap="none" strike="noStrike">
                  <a:solidFill>
                    <a:schemeClr val="dk1"/>
                  </a:solidFill>
                  <a:latin typeface="Arial"/>
                  <a:ea typeface="Arial"/>
                  <a:cs typeface="Arial"/>
                  <a:sym typeface="Arial"/>
                </a:rPr>
                <a:t>Phần mềm vẫn còn thiếu chức năng</a:t>
              </a:r>
              <a:r>
                <a:rPr lang="en-US" sz="3000">
                  <a:solidFill>
                    <a:schemeClr val="dk1"/>
                  </a:solidFill>
                </a:rPr>
                <a:t> sao lưu và hồi phục dữ liệu </a:t>
              </a:r>
              <a:endParaRPr b="0" i="0" sz="2600" u="none" cap="none" strike="noStrike">
                <a:solidFill>
                  <a:srgbClr val="000000"/>
                </a:solidFill>
                <a:latin typeface="Arial"/>
                <a:ea typeface="Arial"/>
                <a:cs typeface="Arial"/>
                <a:sym typeface="Arial"/>
              </a:endParaRPr>
            </a:p>
          </p:txBody>
        </p:sp>
      </p:grpSp>
      <p:sp>
        <p:nvSpPr>
          <p:cNvPr id="861" name="Google Shape;861;p18"/>
          <p:cNvSpPr/>
          <p:nvPr/>
        </p:nvSpPr>
        <p:spPr>
          <a:xfrm>
            <a:off x="8229600" y="2601662"/>
            <a:ext cx="1502228"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0" i="0" lang="en-US" sz="5400" u="none" cap="none" strike="noStrike">
                <a:solidFill>
                  <a:srgbClr val="426687"/>
                </a:solidFill>
                <a:latin typeface="Arial"/>
                <a:ea typeface="Arial"/>
                <a:cs typeface="Arial"/>
                <a:sym typeface="Arial"/>
              </a:rPr>
              <a:t>1</a:t>
            </a:r>
            <a:endParaRPr b="0" i="0" sz="5400" u="none" cap="none" strike="noStrike">
              <a:solidFill>
                <a:srgbClr val="426687"/>
              </a:solidFill>
              <a:latin typeface="Arial"/>
              <a:ea typeface="Arial"/>
              <a:cs typeface="Arial"/>
              <a:sym typeface="Arial"/>
            </a:endParaRPr>
          </a:p>
        </p:txBody>
      </p:sp>
      <p:sp>
        <p:nvSpPr>
          <p:cNvPr id="862" name="Google Shape;862;p18"/>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grpSp>
        <p:nvGrpSpPr>
          <p:cNvPr id="863" name="Google Shape;863;p18"/>
          <p:cNvGrpSpPr/>
          <p:nvPr/>
        </p:nvGrpSpPr>
        <p:grpSpPr>
          <a:xfrm>
            <a:off x="2338705" y="3916325"/>
            <a:ext cx="7620232" cy="2153400"/>
            <a:chOff x="3229189" y="1748189"/>
            <a:chExt cx="2400300" cy="2153400"/>
          </a:xfrm>
        </p:grpSpPr>
        <p:sp>
          <p:nvSpPr>
            <p:cNvPr id="864" name="Google Shape;864;p18"/>
            <p:cNvSpPr/>
            <p:nvPr/>
          </p:nvSpPr>
          <p:spPr>
            <a:xfrm>
              <a:off x="3229189" y="1748189"/>
              <a:ext cx="2400300" cy="2153400"/>
            </a:xfrm>
            <a:prstGeom prst="rect">
              <a:avLst/>
            </a:prstGeom>
            <a:noFill/>
            <a:ln cap="flat" cmpd="sng" w="38100">
              <a:solidFill>
                <a:srgbClr val="FFC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7F7F7F"/>
                </a:solidFill>
                <a:latin typeface="Arial"/>
                <a:ea typeface="Arial"/>
                <a:cs typeface="Arial"/>
                <a:sym typeface="Arial"/>
              </a:endParaRPr>
            </a:p>
          </p:txBody>
        </p:sp>
        <p:sp>
          <p:nvSpPr>
            <p:cNvPr id="865" name="Google Shape;865;p18"/>
            <p:cNvSpPr/>
            <p:nvPr/>
          </p:nvSpPr>
          <p:spPr>
            <a:xfrm>
              <a:off x="3325152" y="2021615"/>
              <a:ext cx="19923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US" sz="3000">
                  <a:solidFill>
                    <a:schemeClr val="dk1"/>
                  </a:solidFill>
                </a:rPr>
                <a:t>Chưa liên kết tài khoản với bên thứ 3 như Facebook, Google,...</a:t>
              </a:r>
              <a:endParaRPr b="0" i="0" sz="2600" u="none" cap="none" strike="noStrike">
                <a:solidFill>
                  <a:srgbClr val="000000"/>
                </a:solidFill>
                <a:latin typeface="Arial"/>
                <a:ea typeface="Arial"/>
                <a:cs typeface="Arial"/>
                <a:sym typeface="Arial"/>
              </a:endParaRPr>
            </a:p>
          </p:txBody>
        </p:sp>
      </p:grpSp>
      <p:sp>
        <p:nvSpPr>
          <p:cNvPr id="866" name="Google Shape;866;p18"/>
          <p:cNvSpPr/>
          <p:nvPr/>
        </p:nvSpPr>
        <p:spPr>
          <a:xfrm>
            <a:off x="8282325" y="5146387"/>
            <a:ext cx="1502100" cy="923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5400"/>
              <a:buFont typeface="Arial"/>
              <a:buNone/>
            </a:pPr>
            <a:r>
              <a:rPr lang="en-US" sz="5400">
                <a:solidFill>
                  <a:srgbClr val="426687"/>
                </a:solidFill>
              </a:rPr>
              <a:t>2</a:t>
            </a:r>
            <a:endParaRPr b="0" i="0" sz="5400" u="none" cap="none" strike="noStrike">
              <a:solidFill>
                <a:srgbClr val="426687"/>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9"/>
          <p:cNvSpPr/>
          <p:nvPr/>
        </p:nvSpPr>
        <p:spPr>
          <a:xfrm>
            <a:off x="2106720" y="415800"/>
            <a:ext cx="386244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3737"/>
                </a:solidFill>
                <a:latin typeface="Calibri"/>
                <a:ea typeface="Calibri"/>
                <a:cs typeface="Calibri"/>
                <a:sym typeface="Calibri"/>
              </a:rPr>
              <a:t>Hướng phát triển đề tài</a:t>
            </a:r>
            <a:endParaRPr b="0" i="0" sz="2400" u="none" cap="none" strike="noStrike">
              <a:solidFill>
                <a:schemeClr val="dk1"/>
              </a:solidFill>
              <a:latin typeface="Arial"/>
              <a:ea typeface="Arial"/>
              <a:cs typeface="Arial"/>
              <a:sym typeface="Arial"/>
            </a:endParaRPr>
          </a:p>
        </p:txBody>
      </p:sp>
      <p:pic>
        <p:nvPicPr>
          <p:cNvPr id="872" name="Google Shape;872;p19"/>
          <p:cNvPicPr preferRelativeResize="0"/>
          <p:nvPr/>
        </p:nvPicPr>
        <p:blipFill rotWithShape="1">
          <a:blip r:embed="rId3">
            <a:alphaModFix/>
          </a:blip>
          <a:srcRect b="0" l="0" r="0" t="0"/>
          <a:stretch/>
        </p:blipFill>
        <p:spPr>
          <a:xfrm>
            <a:off x="1103312" y="1862138"/>
            <a:ext cx="1866900" cy="3060700"/>
          </a:xfrm>
          <a:prstGeom prst="rect">
            <a:avLst/>
          </a:prstGeom>
          <a:noFill/>
          <a:ln>
            <a:noFill/>
          </a:ln>
        </p:spPr>
      </p:pic>
      <p:sp>
        <p:nvSpPr>
          <p:cNvPr id="873" name="Google Shape;873;p19"/>
          <p:cNvSpPr/>
          <p:nvPr/>
        </p:nvSpPr>
        <p:spPr>
          <a:xfrm>
            <a:off x="1612900" y="4168775"/>
            <a:ext cx="846138" cy="741363"/>
          </a:xfrm>
          <a:custGeom>
            <a:rect b="b" l="l" r="r" t="t"/>
            <a:pathLst>
              <a:path extrusionOk="0" h="355" w="404">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4" name="Google Shape;874;p19"/>
          <p:cNvSpPr/>
          <p:nvPr/>
        </p:nvSpPr>
        <p:spPr>
          <a:xfrm>
            <a:off x="1641475" y="4610100"/>
            <a:ext cx="782638" cy="147638"/>
          </a:xfrm>
          <a:custGeom>
            <a:rect b="b" l="l" r="r" t="t"/>
            <a:pathLst>
              <a:path extrusionOk="0" h="71" w="373">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5" name="Google Shape;875;p19"/>
          <p:cNvSpPr/>
          <p:nvPr/>
        </p:nvSpPr>
        <p:spPr>
          <a:xfrm>
            <a:off x="1641475" y="4491038"/>
            <a:ext cx="781050" cy="149225"/>
          </a:xfrm>
          <a:custGeom>
            <a:rect b="b" l="l" r="r" t="t"/>
            <a:pathLst>
              <a:path extrusionOk="0" h="72" w="372">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6" name="Google Shape;876;p19"/>
          <p:cNvSpPr/>
          <p:nvPr/>
        </p:nvSpPr>
        <p:spPr>
          <a:xfrm>
            <a:off x="1639887" y="4373563"/>
            <a:ext cx="782638" cy="150813"/>
          </a:xfrm>
          <a:custGeom>
            <a:rect b="b" l="l" r="r" t="t"/>
            <a:pathLst>
              <a:path extrusionOk="0" h="72" w="373">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7" name="Google Shape;877;p19"/>
          <p:cNvSpPr/>
          <p:nvPr/>
        </p:nvSpPr>
        <p:spPr>
          <a:xfrm>
            <a:off x="1639887" y="4257675"/>
            <a:ext cx="779463" cy="149225"/>
          </a:xfrm>
          <a:custGeom>
            <a:rect b="b" l="l" r="r" t="t"/>
            <a:pathLst>
              <a:path extrusionOk="0" h="72" w="372">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8" name="Google Shape;878;p19"/>
          <p:cNvSpPr/>
          <p:nvPr/>
        </p:nvSpPr>
        <p:spPr>
          <a:xfrm>
            <a:off x="1816100" y="4881563"/>
            <a:ext cx="450850" cy="114300"/>
          </a:xfrm>
          <a:custGeom>
            <a:rect b="b" l="l" r="r" t="t"/>
            <a:pathLst>
              <a:path extrusionOk="0" h="55" w="215">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9" name="Google Shape;879;p19"/>
          <p:cNvSpPr/>
          <p:nvPr/>
        </p:nvSpPr>
        <p:spPr>
          <a:xfrm>
            <a:off x="1712912" y="3170238"/>
            <a:ext cx="220663" cy="998538"/>
          </a:xfrm>
          <a:custGeom>
            <a:rect b="b" l="l" r="r" t="t"/>
            <a:pathLst>
              <a:path extrusionOk="0" h="479" w="105">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0" name="Google Shape;880;p19"/>
          <p:cNvSpPr/>
          <p:nvPr/>
        </p:nvSpPr>
        <p:spPr>
          <a:xfrm>
            <a:off x="2157412" y="3170238"/>
            <a:ext cx="215900" cy="998538"/>
          </a:xfrm>
          <a:custGeom>
            <a:rect b="b" l="l" r="r" t="t"/>
            <a:pathLst>
              <a:path extrusionOk="0" h="479" w="103">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1" name="Google Shape;881;p19"/>
          <p:cNvSpPr/>
          <p:nvPr/>
        </p:nvSpPr>
        <p:spPr>
          <a:xfrm>
            <a:off x="1751012" y="3230563"/>
            <a:ext cx="155575" cy="127000"/>
          </a:xfrm>
          <a:custGeom>
            <a:rect b="b" l="l" r="r" t="t"/>
            <a:pathLst>
              <a:path extrusionOk="0" h="61" w="74">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2" name="Google Shape;882;p19"/>
          <p:cNvSpPr/>
          <p:nvPr/>
        </p:nvSpPr>
        <p:spPr>
          <a:xfrm>
            <a:off x="1895475" y="3230563"/>
            <a:ext cx="155575" cy="127000"/>
          </a:xfrm>
          <a:custGeom>
            <a:rect b="b" l="l" r="r" t="t"/>
            <a:pathLst>
              <a:path extrusionOk="0" h="61" w="74">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3" name="Google Shape;883;p19"/>
          <p:cNvSpPr/>
          <p:nvPr/>
        </p:nvSpPr>
        <p:spPr>
          <a:xfrm>
            <a:off x="2039937" y="3230563"/>
            <a:ext cx="155575" cy="127000"/>
          </a:xfrm>
          <a:custGeom>
            <a:rect b="b" l="l" r="r" t="t"/>
            <a:pathLst>
              <a:path extrusionOk="0" h="61" w="74">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4" name="Google Shape;884;p19"/>
          <p:cNvSpPr/>
          <p:nvPr/>
        </p:nvSpPr>
        <p:spPr>
          <a:xfrm>
            <a:off x="2184400" y="3230563"/>
            <a:ext cx="155575" cy="127000"/>
          </a:xfrm>
          <a:custGeom>
            <a:rect b="b" l="l" r="r" t="t"/>
            <a:pathLst>
              <a:path extrusionOk="0" h="61" w="74">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885" name="Google Shape;885;p19"/>
          <p:cNvPicPr preferRelativeResize="0"/>
          <p:nvPr/>
        </p:nvPicPr>
        <p:blipFill rotWithShape="1">
          <a:blip r:embed="rId4">
            <a:alphaModFix/>
          </a:blip>
          <a:srcRect b="0" l="0" r="0" t="0"/>
          <a:stretch/>
        </p:blipFill>
        <p:spPr>
          <a:xfrm>
            <a:off x="2181225" y="2152650"/>
            <a:ext cx="596900" cy="957263"/>
          </a:xfrm>
          <a:prstGeom prst="rect">
            <a:avLst/>
          </a:prstGeom>
          <a:noFill/>
          <a:ln>
            <a:noFill/>
          </a:ln>
        </p:spPr>
      </p:pic>
      <p:pic>
        <p:nvPicPr>
          <p:cNvPr id="886" name="Google Shape;886;p19"/>
          <p:cNvPicPr preferRelativeResize="0"/>
          <p:nvPr/>
        </p:nvPicPr>
        <p:blipFill rotWithShape="1">
          <a:blip r:embed="rId5">
            <a:alphaModFix/>
          </a:blip>
          <a:srcRect b="0" l="0" r="0" t="0"/>
          <a:stretch/>
        </p:blipFill>
        <p:spPr>
          <a:xfrm>
            <a:off x="1339850" y="4913313"/>
            <a:ext cx="1385888" cy="679450"/>
          </a:xfrm>
          <a:prstGeom prst="rect">
            <a:avLst/>
          </a:prstGeom>
          <a:noFill/>
          <a:ln>
            <a:noFill/>
          </a:ln>
        </p:spPr>
      </p:pic>
      <p:pic>
        <p:nvPicPr>
          <p:cNvPr id="887" name="Google Shape;887;p19"/>
          <p:cNvPicPr preferRelativeResize="0"/>
          <p:nvPr/>
        </p:nvPicPr>
        <p:blipFill rotWithShape="1">
          <a:blip r:embed="rId6">
            <a:alphaModFix/>
          </a:blip>
          <a:srcRect b="0" l="0" r="0" t="0"/>
          <a:stretch/>
        </p:blipFill>
        <p:spPr>
          <a:xfrm>
            <a:off x="1841500" y="4913313"/>
            <a:ext cx="390525" cy="85725"/>
          </a:xfrm>
          <a:prstGeom prst="rect">
            <a:avLst/>
          </a:prstGeom>
          <a:noFill/>
          <a:ln>
            <a:noFill/>
          </a:ln>
        </p:spPr>
      </p:pic>
      <p:grpSp>
        <p:nvGrpSpPr>
          <p:cNvPr id="888" name="Google Shape;888;p19"/>
          <p:cNvGrpSpPr/>
          <p:nvPr/>
        </p:nvGrpSpPr>
        <p:grpSpPr>
          <a:xfrm>
            <a:off x="3352800" y="1447800"/>
            <a:ext cx="8305799" cy="1144588"/>
            <a:chOff x="3697288" y="1778000"/>
            <a:chExt cx="8305799" cy="1144588"/>
          </a:xfrm>
        </p:grpSpPr>
        <p:sp>
          <p:nvSpPr>
            <p:cNvPr id="889" name="Google Shape;889;p19"/>
            <p:cNvSpPr/>
            <p:nvPr/>
          </p:nvSpPr>
          <p:spPr>
            <a:xfrm>
              <a:off x="5934074" y="1778000"/>
              <a:ext cx="6069013" cy="1135062"/>
            </a:xfrm>
            <a:custGeom>
              <a:rect b="b" l="l" r="r" t="t"/>
              <a:pathLst>
                <a:path extrusionOk="0" h="456" w="2345">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0" name="Google Shape;890;p19"/>
            <p:cNvSpPr/>
            <p:nvPr/>
          </p:nvSpPr>
          <p:spPr>
            <a:xfrm>
              <a:off x="5934075" y="1778000"/>
              <a:ext cx="1220788" cy="952500"/>
            </a:xfrm>
            <a:custGeom>
              <a:rect b="b" l="l" r="r" t="t"/>
              <a:pathLst>
                <a:path extrusionOk="0" h="456" w="582">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1" name="Google Shape;891;p19"/>
            <p:cNvSpPr/>
            <p:nvPr/>
          </p:nvSpPr>
          <p:spPr>
            <a:xfrm>
              <a:off x="5934075" y="1778000"/>
              <a:ext cx="1220788" cy="1135062"/>
            </a:xfrm>
            <a:custGeom>
              <a:rect b="b" l="l" r="r" t="t"/>
              <a:pathLst>
                <a:path extrusionOk="0" h="456" w="582">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2" name="Google Shape;892;p19"/>
            <p:cNvSpPr/>
            <p:nvPr/>
          </p:nvSpPr>
          <p:spPr>
            <a:xfrm>
              <a:off x="3816350" y="2254250"/>
              <a:ext cx="2122488" cy="557213"/>
            </a:xfrm>
            <a:custGeom>
              <a:rect b="b" l="l" r="r" t="t"/>
              <a:pathLst>
                <a:path extrusionOk="0" h="267" w="1013">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3" name="Google Shape;893;p19"/>
            <p:cNvSpPr/>
            <p:nvPr/>
          </p:nvSpPr>
          <p:spPr>
            <a:xfrm>
              <a:off x="3697288" y="2730500"/>
              <a:ext cx="192088" cy="192088"/>
            </a:xfrm>
            <a:prstGeom prst="ellipse">
              <a:avLst/>
            </a:pr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4" name="Google Shape;894;p19"/>
            <p:cNvSpPr txBox="1"/>
            <p:nvPr/>
          </p:nvSpPr>
          <p:spPr>
            <a:xfrm>
              <a:off x="7050088" y="1805066"/>
              <a:ext cx="4648200" cy="1108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Phát triển thêm nhiều chức năng của website như: bình luận, đánh giá của khách hàng, trò chuyện với nhân viên tư vấn, thêm nhi</a:t>
              </a:r>
              <a:r>
                <a:rPr lang="en-US" sz="1600">
                  <a:solidFill>
                    <a:schemeClr val="lt1"/>
                  </a:solidFill>
                </a:rPr>
                <a:t>ều</a:t>
              </a:r>
              <a:r>
                <a:rPr b="0" i="0" lang="en-US" sz="1600" u="none" cap="none" strike="noStrike">
                  <a:solidFill>
                    <a:schemeClr val="lt1"/>
                  </a:solidFill>
                  <a:latin typeface="Arial"/>
                  <a:ea typeface="Arial"/>
                  <a:cs typeface="Arial"/>
                  <a:sym typeface="Arial"/>
                </a:rPr>
                <a:t> phương thức thanh toán onli</a:t>
              </a:r>
              <a:r>
                <a:rPr lang="en-US" sz="1600">
                  <a:solidFill>
                    <a:schemeClr val="lt1"/>
                  </a:solidFill>
                </a:rPr>
                <a:t>ne</a:t>
              </a:r>
              <a:r>
                <a:rPr b="0" i="0" lang="en-US" sz="1600" u="none" cap="none" strike="noStrike">
                  <a:solidFill>
                    <a:schemeClr val="lt1"/>
                  </a:solidFill>
                  <a:latin typeface="Arial"/>
                  <a:ea typeface="Arial"/>
                  <a:cs typeface="Arial"/>
                  <a:sym typeface="Arial"/>
                </a:rPr>
                <a:t> khác nhau</a:t>
              </a:r>
              <a:r>
                <a:rPr b="0" i="0" lang="en-US" sz="1800" u="none" cap="none" strike="noStrike">
                  <a:solidFill>
                    <a:schemeClr val="lt1"/>
                  </a:solidFill>
                  <a:latin typeface="Arial"/>
                  <a:ea typeface="Arial"/>
                  <a:cs typeface="Arial"/>
                  <a:sym typeface="Arial"/>
                </a:rPr>
                <a:t>.</a:t>
              </a:r>
              <a:endParaRPr b="0" i="0" sz="1800" u="none" cap="none" strike="noStrike">
                <a:solidFill>
                  <a:schemeClr val="lt1"/>
                </a:solidFill>
                <a:latin typeface="Oi"/>
                <a:ea typeface="Oi"/>
                <a:cs typeface="Oi"/>
                <a:sym typeface="Oi"/>
              </a:endParaRPr>
            </a:p>
          </p:txBody>
        </p:sp>
      </p:grpSp>
      <p:grpSp>
        <p:nvGrpSpPr>
          <p:cNvPr id="895" name="Google Shape;895;p19"/>
          <p:cNvGrpSpPr/>
          <p:nvPr/>
        </p:nvGrpSpPr>
        <p:grpSpPr>
          <a:xfrm>
            <a:off x="3335337" y="2868613"/>
            <a:ext cx="8323262" cy="1228724"/>
            <a:chOff x="3679825" y="3198813"/>
            <a:chExt cx="8323262" cy="952500"/>
          </a:xfrm>
        </p:grpSpPr>
        <p:sp>
          <p:nvSpPr>
            <p:cNvPr id="896" name="Google Shape;896;p19"/>
            <p:cNvSpPr/>
            <p:nvPr/>
          </p:nvSpPr>
          <p:spPr>
            <a:xfrm>
              <a:off x="5934075" y="3198813"/>
              <a:ext cx="6069012" cy="952500"/>
            </a:xfrm>
            <a:custGeom>
              <a:rect b="b" l="l" r="r" t="t"/>
              <a:pathLst>
                <a:path extrusionOk="0" h="456" w="2345">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7" name="Google Shape;897;p19"/>
            <p:cNvSpPr/>
            <p:nvPr/>
          </p:nvSpPr>
          <p:spPr>
            <a:xfrm>
              <a:off x="5934075" y="3198813"/>
              <a:ext cx="1220788" cy="952500"/>
            </a:xfrm>
            <a:custGeom>
              <a:rect b="b" l="l" r="r" t="t"/>
              <a:pathLst>
                <a:path extrusionOk="0" h="456" w="582">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8" name="Google Shape;898;p19"/>
            <p:cNvSpPr/>
            <p:nvPr/>
          </p:nvSpPr>
          <p:spPr>
            <a:xfrm>
              <a:off x="5934075" y="3198813"/>
              <a:ext cx="1220788" cy="952500"/>
            </a:xfrm>
            <a:custGeom>
              <a:rect b="b" l="l" r="r" t="t"/>
              <a:pathLst>
                <a:path extrusionOk="0" h="456" w="582">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9" name="Google Shape;899;p19"/>
            <p:cNvSpPr/>
            <p:nvPr/>
          </p:nvSpPr>
          <p:spPr>
            <a:xfrm>
              <a:off x="3816350" y="3670300"/>
              <a:ext cx="2122488" cy="9525"/>
            </a:xfrm>
            <a:custGeom>
              <a:rect b="b" l="l" r="r" t="t"/>
              <a:pathLst>
                <a:path extrusionOk="0" h="4" w="1013">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0" name="Google Shape;900;p19"/>
            <p:cNvSpPr/>
            <p:nvPr/>
          </p:nvSpPr>
          <p:spPr>
            <a:xfrm>
              <a:off x="3679825" y="3579813"/>
              <a:ext cx="192088" cy="192088"/>
            </a:xfrm>
            <a:prstGeom prst="ellipse">
              <a:avLst/>
            </a:pr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01" name="Google Shape;901;p19"/>
          <p:cNvGrpSpPr/>
          <p:nvPr/>
        </p:nvGrpSpPr>
        <p:grpSpPr>
          <a:xfrm>
            <a:off x="3370262" y="4106863"/>
            <a:ext cx="8288337" cy="1135063"/>
            <a:chOff x="3714750" y="4437063"/>
            <a:chExt cx="8288337" cy="1135063"/>
          </a:xfrm>
        </p:grpSpPr>
        <p:sp>
          <p:nvSpPr>
            <p:cNvPr id="902" name="Google Shape;902;p19"/>
            <p:cNvSpPr/>
            <p:nvPr/>
          </p:nvSpPr>
          <p:spPr>
            <a:xfrm>
              <a:off x="3714750" y="4437063"/>
              <a:ext cx="193675" cy="192088"/>
            </a:xfrm>
            <a:prstGeom prst="ellipse">
              <a:avLst/>
            </a:pr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3" name="Google Shape;903;p19"/>
            <p:cNvSpPr/>
            <p:nvPr/>
          </p:nvSpPr>
          <p:spPr>
            <a:xfrm>
              <a:off x="5934075" y="4621213"/>
              <a:ext cx="6069012" cy="950913"/>
            </a:xfrm>
            <a:custGeom>
              <a:rect b="b" l="l" r="r" t="t"/>
              <a:pathLst>
                <a:path extrusionOk="0" h="456" w="2345">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4" name="Google Shape;904;p19"/>
            <p:cNvSpPr/>
            <p:nvPr/>
          </p:nvSpPr>
          <p:spPr>
            <a:xfrm>
              <a:off x="5934075" y="4621213"/>
              <a:ext cx="1220788" cy="950913"/>
            </a:xfrm>
            <a:custGeom>
              <a:rect b="b" l="l" r="r" t="t"/>
              <a:pathLst>
                <a:path extrusionOk="0" h="456" w="582">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5" name="Google Shape;905;p19"/>
            <p:cNvSpPr/>
            <p:nvPr/>
          </p:nvSpPr>
          <p:spPr>
            <a:xfrm>
              <a:off x="5934075" y="4621213"/>
              <a:ext cx="1220788" cy="950913"/>
            </a:xfrm>
            <a:custGeom>
              <a:rect b="b" l="l" r="r" t="t"/>
              <a:pathLst>
                <a:path extrusionOk="0" h="456" w="582">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6" name="Google Shape;906;p19"/>
            <p:cNvSpPr/>
            <p:nvPr/>
          </p:nvSpPr>
          <p:spPr>
            <a:xfrm>
              <a:off x="3816350" y="4538663"/>
              <a:ext cx="2122488" cy="560388"/>
            </a:xfrm>
            <a:custGeom>
              <a:rect b="b" l="l" r="r" t="t"/>
              <a:pathLst>
                <a:path extrusionOk="0" h="268" w="1013">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907" name="Google Shape;907;p19"/>
          <p:cNvSpPr txBox="1"/>
          <p:nvPr/>
        </p:nvSpPr>
        <p:spPr>
          <a:xfrm>
            <a:off x="6774864" y="4392720"/>
            <a:ext cx="4648200"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Tích hợp API của Google Map để phát triển chức năng định vị và nghiệp vụ giao hàng</a:t>
            </a:r>
            <a:endParaRPr b="0" i="0" sz="1800" u="none" cap="none" strike="noStrike">
              <a:solidFill>
                <a:schemeClr val="lt1"/>
              </a:solidFill>
              <a:latin typeface="Oi"/>
              <a:ea typeface="Oi"/>
              <a:cs typeface="Oi"/>
              <a:sym typeface="Oi"/>
            </a:endParaRPr>
          </a:p>
        </p:txBody>
      </p:sp>
      <p:sp>
        <p:nvSpPr>
          <p:cNvPr id="908" name="Google Shape;908;p19"/>
          <p:cNvSpPr txBox="1"/>
          <p:nvPr/>
        </p:nvSpPr>
        <p:spPr>
          <a:xfrm>
            <a:off x="6629400" y="2906534"/>
            <a:ext cx="4648200"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Thay đổi giao diện cho website thân thiện với người dùng hơn và thêm chức năng, tăng khả năng bảo mật, Tăng độ quảng bá thương hiệu.</a:t>
            </a:r>
            <a:endParaRPr b="0" i="0" sz="1800" u="none" cap="none" strike="noStrike">
              <a:solidFill>
                <a:schemeClr val="lt1"/>
              </a:solidFill>
              <a:latin typeface="Oi"/>
              <a:ea typeface="Oi"/>
              <a:cs typeface="Oi"/>
              <a:sym typeface="Oi"/>
            </a:endParaRPr>
          </a:p>
        </p:txBody>
      </p:sp>
      <p:sp>
        <p:nvSpPr>
          <p:cNvPr id="909" name="Google Shape;909;p19"/>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88"/>
                                        </p:tgtEl>
                                        <p:attrNameLst>
                                          <p:attrName>style.visibility</p:attrName>
                                        </p:attrNameLst>
                                      </p:cBhvr>
                                      <p:to>
                                        <p:strVal val="visible"/>
                                      </p:to>
                                    </p:set>
                                    <p:anim calcmode="lin" valueType="num">
                                      <p:cBhvr additive="base">
                                        <p:cTn dur="1000"/>
                                        <p:tgtEl>
                                          <p:spTgt spid="88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95"/>
                                        </p:tgtEl>
                                        <p:attrNameLst>
                                          <p:attrName>style.visibility</p:attrName>
                                        </p:attrNameLst>
                                      </p:cBhvr>
                                      <p:to>
                                        <p:strVal val="visible"/>
                                      </p:to>
                                    </p:set>
                                    <p:anim calcmode="lin" valueType="num">
                                      <p:cBhvr additive="base">
                                        <p:cTn dur="1000"/>
                                        <p:tgtEl>
                                          <p:spTgt spid="8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01"/>
                                        </p:tgtEl>
                                        <p:attrNameLst>
                                          <p:attrName>style.visibility</p:attrName>
                                        </p:attrNameLst>
                                      </p:cBhvr>
                                      <p:to>
                                        <p:strVal val="visible"/>
                                      </p:to>
                                    </p:set>
                                    <p:anim calcmode="lin" valueType="num">
                                      <p:cBhvr additive="base">
                                        <p:cTn dur="1000"/>
                                        <p:tgtEl>
                                          <p:spTgt spid="90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907"/>
                                        </p:tgtEl>
                                        <p:attrNameLst>
                                          <p:attrName>style.visibility</p:attrName>
                                        </p:attrNameLst>
                                      </p:cBhvr>
                                      <p:to>
                                        <p:strVal val="visible"/>
                                      </p:to>
                                    </p:set>
                                    <p:anim calcmode="lin" valueType="num">
                                      <p:cBhvr additive="base">
                                        <p:cTn dur="500"/>
                                        <p:tgtEl>
                                          <p:spTgt spid="9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grpSp>
        <p:nvGrpSpPr>
          <p:cNvPr id="915" name="Google Shape;915;p16"/>
          <p:cNvGrpSpPr/>
          <p:nvPr/>
        </p:nvGrpSpPr>
        <p:grpSpPr>
          <a:xfrm>
            <a:off x="2386080" y="0"/>
            <a:ext cx="3314880" cy="6857640"/>
            <a:chOff x="2386080" y="0"/>
            <a:chExt cx="3314880" cy="6857640"/>
          </a:xfrm>
        </p:grpSpPr>
        <p:sp>
          <p:nvSpPr>
            <p:cNvPr id="916" name="Google Shape;916;p16"/>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6"/>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6"/>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6"/>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6"/>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6"/>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6"/>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6"/>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6"/>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6"/>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6"/>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6"/>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8" name="Google Shape;928;p16"/>
          <p:cNvSpPr/>
          <p:nvPr/>
        </p:nvSpPr>
        <p:spPr>
          <a:xfrm>
            <a:off x="820800" y="3013560"/>
            <a:ext cx="3767700" cy="8214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rgbClr val="FF3737"/>
                </a:solidFill>
                <a:latin typeface="Calibri"/>
                <a:ea typeface="Calibri"/>
                <a:cs typeface="Calibri"/>
                <a:sym typeface="Calibri"/>
              </a:rPr>
              <a:t>Phần 0</a:t>
            </a:r>
            <a:r>
              <a:rPr b="1" i="1" lang="en-US" sz="4800">
                <a:solidFill>
                  <a:srgbClr val="FF3737"/>
                </a:solidFill>
                <a:latin typeface="Calibri"/>
                <a:ea typeface="Calibri"/>
                <a:cs typeface="Calibri"/>
                <a:sym typeface="Calibri"/>
              </a:rPr>
              <a:t>4</a:t>
            </a:r>
            <a:r>
              <a:rPr b="1" i="1" lang="en-US" sz="4800" u="none" cap="none" strike="noStrike">
                <a:solidFill>
                  <a:srgbClr val="FF3737"/>
                </a:solidFill>
                <a:latin typeface="Calibri"/>
                <a:ea typeface="Calibri"/>
                <a:cs typeface="Calibri"/>
                <a:sym typeface="Calibri"/>
              </a:rPr>
              <a:t>:</a:t>
            </a:r>
            <a:endParaRPr b="0" i="0" sz="4800" u="none" cap="none" strike="noStrike">
              <a:solidFill>
                <a:schemeClr val="dk1"/>
              </a:solidFill>
              <a:latin typeface="Arial"/>
              <a:ea typeface="Arial"/>
              <a:cs typeface="Arial"/>
              <a:sym typeface="Arial"/>
            </a:endParaRPr>
          </a:p>
        </p:txBody>
      </p:sp>
      <p:grpSp>
        <p:nvGrpSpPr>
          <p:cNvPr id="929" name="Google Shape;929;p16"/>
          <p:cNvGrpSpPr/>
          <p:nvPr/>
        </p:nvGrpSpPr>
        <p:grpSpPr>
          <a:xfrm>
            <a:off x="6011401" y="2295972"/>
            <a:ext cx="4937173" cy="3114228"/>
            <a:chOff x="6047890" y="1745140"/>
            <a:chExt cx="5259600" cy="390020"/>
          </a:xfrm>
        </p:grpSpPr>
        <p:sp>
          <p:nvSpPr>
            <p:cNvPr id="930" name="Google Shape;930;p16"/>
            <p:cNvSpPr/>
            <p:nvPr/>
          </p:nvSpPr>
          <p:spPr>
            <a:xfrm>
              <a:off x="6047890" y="1745140"/>
              <a:ext cx="5259600" cy="2427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6000"/>
                <a:buFont typeface="Arial"/>
                <a:buNone/>
              </a:pPr>
              <a:r>
                <a:rPr lang="en-US" sz="6000">
                  <a:solidFill>
                    <a:schemeClr val="dk1"/>
                  </a:solidFill>
                </a:rPr>
                <a:t>DEMO </a:t>
              </a:r>
              <a:endParaRPr sz="6000">
                <a:solidFill>
                  <a:schemeClr val="dk1"/>
                </a:solidFill>
              </a:endParaRPr>
            </a:p>
            <a:p>
              <a:pPr indent="0" lvl="0" marL="0" marR="0" rtl="0" algn="ctr">
                <a:lnSpc>
                  <a:spcPct val="100000"/>
                </a:lnSpc>
                <a:spcBef>
                  <a:spcPts val="0"/>
                </a:spcBef>
                <a:spcAft>
                  <a:spcPts val="0"/>
                </a:spcAft>
                <a:buClr>
                  <a:srgbClr val="000000"/>
                </a:buClr>
                <a:buSzPts val="6000"/>
                <a:buFont typeface="Arial"/>
                <a:buNone/>
              </a:pPr>
              <a:r>
                <a:rPr lang="en-US" sz="6000">
                  <a:solidFill>
                    <a:schemeClr val="dk1"/>
                  </a:solidFill>
                </a:rPr>
                <a:t>SẢN PHẨM</a:t>
              </a:r>
              <a:endParaRPr b="0" i="0" sz="6000" u="none" cap="none" strike="noStrike">
                <a:solidFill>
                  <a:schemeClr val="dk1"/>
                </a:solidFill>
                <a:latin typeface="Arial"/>
                <a:ea typeface="Arial"/>
                <a:cs typeface="Arial"/>
                <a:sym typeface="Arial"/>
              </a:endParaRPr>
            </a:p>
          </p:txBody>
        </p:sp>
        <p:sp>
          <p:nvSpPr>
            <p:cNvPr id="931" name="Google Shape;931;p16"/>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
        <p:nvSpPr>
          <p:cNvPr id="932" name="Google Shape;932;p16"/>
          <p:cNvSpPr/>
          <p:nvPr/>
        </p:nvSpPr>
        <p:spPr>
          <a:xfrm>
            <a:off x="11430000" y="76200"/>
            <a:ext cx="643320" cy="593280"/>
          </a:xfrm>
          <a:custGeom>
            <a:rect b="b" l="l" r="r" t="t"/>
            <a:pathLst>
              <a:path extrusionOk="0" h="533197" w="57832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6"/>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spTree>
  </p:cSld>
  <p:clrMapOvr>
    <a:masterClrMapping/>
  </p:clrMapOvr>
  <p:transition spd="slow" p14:dur="1500">
    <p:random/>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
          <p:cNvSpPr txBox="1"/>
          <p:nvPr>
            <p:ph idx="11" type="ftr"/>
          </p:nvPr>
        </p:nvSpPr>
        <p:spPr>
          <a:xfrm>
            <a:off x="381000" y="6234261"/>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sp>
        <p:nvSpPr>
          <p:cNvPr id="480" name="Google Shape;480;p2"/>
          <p:cNvSpPr txBox="1"/>
          <p:nvPr>
            <p:ph idx="10" type="dt"/>
          </p:nvPr>
        </p:nvSpPr>
        <p:spPr>
          <a:xfrm>
            <a:off x="9113240" y="6271924"/>
            <a:ext cx="30480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Khoa công nghệ thông tin</a:t>
            </a:r>
            <a:endParaRPr b="0" i="0" sz="1800" u="none" cap="none" strike="noStrike">
              <a:solidFill>
                <a:schemeClr val="dk1"/>
              </a:solidFill>
              <a:latin typeface="Arial"/>
              <a:ea typeface="Arial"/>
              <a:cs typeface="Arial"/>
              <a:sym typeface="Arial"/>
            </a:endParaRPr>
          </a:p>
        </p:txBody>
      </p:sp>
      <p:sp>
        <p:nvSpPr>
          <p:cNvPr id="481" name="Google Shape;481;p2"/>
          <p:cNvSpPr txBox="1"/>
          <p:nvPr/>
        </p:nvSpPr>
        <p:spPr>
          <a:xfrm>
            <a:off x="4114800" y="6270461"/>
            <a:ext cx="4457699"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1" lang="en-US" sz="1800" u="none" cap="none" strike="noStrike">
                <a:solidFill>
                  <a:srgbClr val="595959"/>
                </a:solidFill>
                <a:latin typeface="Times New Roman"/>
                <a:ea typeface="Times New Roman"/>
                <a:cs typeface="Times New Roman"/>
                <a:sym typeface="Times New Roman"/>
              </a:rPr>
              <a:t>Hà Nội, ngày 2</a:t>
            </a:r>
            <a:r>
              <a:rPr i="1" lang="en-US" sz="1800">
                <a:solidFill>
                  <a:srgbClr val="595959"/>
                </a:solidFill>
                <a:latin typeface="Times New Roman"/>
                <a:ea typeface="Times New Roman"/>
                <a:cs typeface="Times New Roman"/>
                <a:sym typeface="Times New Roman"/>
              </a:rPr>
              <a:t>4</a:t>
            </a:r>
            <a:r>
              <a:rPr b="0" i="1" lang="en-US" sz="1800" u="none" cap="none" strike="noStrike">
                <a:solidFill>
                  <a:srgbClr val="595959"/>
                </a:solidFill>
                <a:latin typeface="Times New Roman"/>
                <a:ea typeface="Times New Roman"/>
                <a:cs typeface="Times New Roman"/>
                <a:sym typeface="Times New Roman"/>
              </a:rPr>
              <a:t> tháng 5 năm 202</a:t>
            </a:r>
            <a:r>
              <a:rPr i="1" lang="en-US" sz="1800">
                <a:solidFill>
                  <a:srgbClr val="595959"/>
                </a:solidFill>
                <a:latin typeface="Times New Roman"/>
                <a:ea typeface="Times New Roman"/>
                <a:cs typeface="Times New Roman"/>
                <a:sym typeface="Times New Roman"/>
              </a:rPr>
              <a:t>4</a:t>
            </a:r>
            <a:endParaRPr b="0" i="0" sz="1400" u="none" cap="none" strike="noStrike">
              <a:solidFill>
                <a:srgbClr val="000000"/>
              </a:solidFill>
              <a:latin typeface="Times New Roman"/>
              <a:ea typeface="Times New Roman"/>
              <a:cs typeface="Times New Roman"/>
              <a:sym typeface="Times New Roman"/>
            </a:endParaRPr>
          </a:p>
        </p:txBody>
      </p:sp>
      <p:sp>
        <p:nvSpPr>
          <p:cNvPr id="482" name="Google Shape;482;p2"/>
          <p:cNvSpPr/>
          <p:nvPr/>
        </p:nvSpPr>
        <p:spPr>
          <a:xfrm>
            <a:off x="2834900" y="193084"/>
            <a:ext cx="78588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70C0"/>
                </a:solidFill>
                <a:latin typeface="Arial"/>
                <a:ea typeface="Arial"/>
                <a:cs typeface="Arial"/>
                <a:sym typeface="Arial"/>
              </a:rPr>
              <a:t>ĐẠI HỌC CÔNG NGHIỆP HÀ NỘI</a:t>
            </a:r>
            <a:endParaRPr b="1" i="0" sz="3600" u="none" cap="none" strike="noStrike">
              <a:solidFill>
                <a:srgbClr val="0070C0"/>
              </a:solidFill>
              <a:latin typeface="Arial"/>
              <a:ea typeface="Arial"/>
              <a:cs typeface="Arial"/>
              <a:sym typeface="Arial"/>
            </a:endParaRPr>
          </a:p>
        </p:txBody>
      </p:sp>
      <p:sp>
        <p:nvSpPr>
          <p:cNvPr id="483" name="Google Shape;483;p2"/>
          <p:cNvSpPr/>
          <p:nvPr/>
        </p:nvSpPr>
        <p:spPr>
          <a:xfrm>
            <a:off x="4263850" y="839278"/>
            <a:ext cx="51396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accent4"/>
                </a:solidFill>
                <a:latin typeface="Arial"/>
                <a:ea typeface="Arial"/>
                <a:cs typeface="Arial"/>
                <a:sym typeface="Arial"/>
              </a:rPr>
              <a:t>KHOA CÔNG NGHỆ THÔNG TIN</a:t>
            </a:r>
            <a:endParaRPr b="1" i="0" sz="2400" u="none" cap="none" strike="noStrike">
              <a:solidFill>
                <a:schemeClr val="accent4"/>
              </a:solidFill>
              <a:latin typeface="Arial"/>
              <a:ea typeface="Arial"/>
              <a:cs typeface="Arial"/>
              <a:sym typeface="Arial"/>
            </a:endParaRPr>
          </a:p>
        </p:txBody>
      </p:sp>
      <p:pic>
        <p:nvPicPr>
          <p:cNvPr id="484" name="Google Shape;484;p2"/>
          <p:cNvPicPr preferRelativeResize="0"/>
          <p:nvPr/>
        </p:nvPicPr>
        <p:blipFill rotWithShape="1">
          <a:blip r:embed="rId3">
            <a:alphaModFix/>
          </a:blip>
          <a:srcRect b="0" l="0" r="0" t="0"/>
          <a:stretch/>
        </p:blipFill>
        <p:spPr>
          <a:xfrm>
            <a:off x="256325" y="193084"/>
            <a:ext cx="1691766" cy="1600200"/>
          </a:xfrm>
          <a:prstGeom prst="rect">
            <a:avLst/>
          </a:prstGeom>
          <a:noFill/>
          <a:ln>
            <a:noFill/>
          </a:ln>
        </p:spPr>
      </p:pic>
      <p:sp>
        <p:nvSpPr>
          <p:cNvPr id="485" name="Google Shape;485;p2"/>
          <p:cNvSpPr txBox="1"/>
          <p:nvPr/>
        </p:nvSpPr>
        <p:spPr>
          <a:xfrm>
            <a:off x="552450" y="2828702"/>
            <a:ext cx="11582400" cy="1293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900" u="none" cap="none" strike="noStrike">
                <a:solidFill>
                  <a:srgbClr val="ED1C2A"/>
                </a:solidFill>
                <a:latin typeface="Calibri"/>
                <a:ea typeface="Calibri"/>
                <a:cs typeface="Calibri"/>
                <a:sym typeface="Calibri"/>
              </a:rPr>
              <a:t>ĐỀ TÀI: XÂY DỰNG WEBSITE BÁN </a:t>
            </a:r>
            <a:r>
              <a:rPr b="1" lang="en-US" sz="3900">
                <a:solidFill>
                  <a:srgbClr val="ED1C2A"/>
                </a:solidFill>
                <a:latin typeface="Calibri"/>
                <a:ea typeface="Calibri"/>
                <a:cs typeface="Calibri"/>
                <a:sym typeface="Calibri"/>
              </a:rPr>
              <a:t>ĐỒ GIA DỤNG </a:t>
            </a:r>
            <a:br>
              <a:rPr b="1" lang="en-US" sz="3900">
                <a:solidFill>
                  <a:srgbClr val="ED1C2A"/>
                </a:solidFill>
                <a:latin typeface="Calibri"/>
                <a:ea typeface="Calibri"/>
                <a:cs typeface="Calibri"/>
                <a:sym typeface="Calibri"/>
              </a:rPr>
            </a:br>
            <a:r>
              <a:rPr b="1" lang="en-US" sz="3900">
                <a:solidFill>
                  <a:srgbClr val="ED1C2A"/>
                </a:solidFill>
                <a:latin typeface="Calibri"/>
                <a:ea typeface="Calibri"/>
                <a:cs typeface="Calibri"/>
                <a:sym typeface="Calibri"/>
              </a:rPr>
              <a:t>SỦ DỤNG VUEJS VÀ ASP.NET CORE WEB API</a:t>
            </a:r>
            <a:endParaRPr b="1" i="0" sz="3900" u="none" cap="none" strike="noStrike">
              <a:solidFill>
                <a:srgbClr val="ED1C2A"/>
              </a:solidFill>
              <a:latin typeface="Calibri"/>
              <a:ea typeface="Calibri"/>
              <a:cs typeface="Calibri"/>
              <a:sym typeface="Calibri"/>
            </a:endParaRPr>
          </a:p>
        </p:txBody>
      </p:sp>
      <p:sp>
        <p:nvSpPr>
          <p:cNvPr id="486" name="Google Shape;486;p2"/>
          <p:cNvSpPr/>
          <p:nvPr/>
        </p:nvSpPr>
        <p:spPr>
          <a:xfrm>
            <a:off x="-1" y="293512"/>
            <a:ext cx="252639" cy="1104159"/>
          </a:xfrm>
          <a:prstGeom prst="rect">
            <a:avLst/>
          </a:prstGeom>
          <a:solidFill>
            <a:schemeClr val="lt1"/>
          </a:solidFill>
          <a:ln cap="flat" cmpd="sng" w="254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pic>
        <p:nvPicPr>
          <p:cNvPr id="939" name="Google Shape;939;p20"/>
          <p:cNvPicPr preferRelativeResize="0"/>
          <p:nvPr/>
        </p:nvPicPr>
        <p:blipFill rotWithShape="1">
          <a:blip r:embed="rId3">
            <a:alphaModFix/>
          </a:blip>
          <a:srcRect b="0" l="16827" r="16827" t="0"/>
          <a:stretch/>
        </p:blipFill>
        <p:spPr>
          <a:xfrm>
            <a:off x="5486400" y="360"/>
            <a:ext cx="6839640" cy="6857640"/>
          </a:xfrm>
          <a:prstGeom prst="rect">
            <a:avLst/>
          </a:prstGeom>
          <a:noFill/>
          <a:ln>
            <a:noFill/>
          </a:ln>
        </p:spPr>
      </p:pic>
      <p:sp>
        <p:nvSpPr>
          <p:cNvPr id="940" name="Google Shape;940;p20"/>
          <p:cNvSpPr/>
          <p:nvPr/>
        </p:nvSpPr>
        <p:spPr>
          <a:xfrm flipH="1" rot="10800000">
            <a:off x="11000520" y="5539"/>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0"/>
          <p:cNvSpPr/>
          <p:nvPr/>
        </p:nvSpPr>
        <p:spPr>
          <a:xfrm flipH="1" rot="10800000">
            <a:off x="8458200" y="5539"/>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0"/>
          <p:cNvSpPr/>
          <p:nvPr/>
        </p:nvSpPr>
        <p:spPr>
          <a:xfrm flipH="1" rot="10800000">
            <a:off x="5486400" y="-11477"/>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0"/>
          <p:cNvSpPr/>
          <p:nvPr/>
        </p:nvSpPr>
        <p:spPr>
          <a:xfrm>
            <a:off x="855360" y="2327400"/>
            <a:ext cx="6218280" cy="1431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404040"/>
                </a:solidFill>
                <a:latin typeface="Calibri"/>
                <a:ea typeface="Calibri"/>
                <a:cs typeface="Calibri"/>
                <a:sym typeface="Calibri"/>
              </a:rPr>
              <a:t>THANK YOU </a:t>
            </a:r>
            <a:endParaRPr b="0"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FF3737"/>
                </a:solidFill>
                <a:latin typeface="Calibri"/>
                <a:ea typeface="Calibri"/>
                <a:cs typeface="Calibri"/>
                <a:sym typeface="Calibri"/>
              </a:rPr>
              <a:t>FOR WATCHING</a:t>
            </a:r>
            <a:endParaRPr b="0" i="0" sz="4400" u="none" cap="none" strike="noStrike">
              <a:solidFill>
                <a:schemeClr val="dk1"/>
              </a:solidFill>
              <a:latin typeface="Arial"/>
              <a:ea typeface="Arial"/>
              <a:cs typeface="Arial"/>
              <a:sym typeface="Arial"/>
            </a:endParaRPr>
          </a:p>
        </p:txBody>
      </p:sp>
      <p:sp>
        <p:nvSpPr>
          <p:cNvPr id="944" name="Google Shape;944;p20"/>
          <p:cNvSpPr/>
          <p:nvPr/>
        </p:nvSpPr>
        <p:spPr>
          <a:xfrm>
            <a:off x="533400" y="4296860"/>
            <a:ext cx="4786320" cy="140688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2400"/>
              <a:buFont typeface="Arial"/>
              <a:buNone/>
            </a:pPr>
            <a:r>
              <a:rPr b="0" i="0" lang="en-US" sz="2400" u="none" cap="none" strike="noStrike">
                <a:solidFill>
                  <a:srgbClr val="595959"/>
                </a:solidFill>
                <a:latin typeface="Calibri"/>
                <a:ea typeface="Calibri"/>
                <a:cs typeface="Calibri"/>
                <a:sym typeface="Calibri"/>
              </a:rPr>
              <a:t>Em xin chân thành cảm ơn hội đồng thầy cô đã lắng nghe và theo dõi bài thuyết trình của em.</a:t>
            </a:r>
            <a:endParaRPr b="0" i="0" sz="2400" u="none" cap="none" strike="noStrike">
              <a:solidFill>
                <a:schemeClr val="dk1"/>
              </a:solidFill>
              <a:latin typeface="Arial"/>
              <a:ea typeface="Arial"/>
              <a:cs typeface="Arial"/>
              <a:sym typeface="Arial"/>
            </a:endParaRPr>
          </a:p>
        </p:txBody>
      </p:sp>
      <p:sp>
        <p:nvSpPr>
          <p:cNvPr id="945" name="Google Shape;945;p20"/>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spTree>
  </p:cSld>
  <p:clrMapOvr>
    <a:masterClrMapping/>
  </p:clrMapOvr>
  <p:transition spd="slow" p14:dur="1500">
    <p:random/>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
          <p:cNvSpPr/>
          <p:nvPr/>
        </p:nvSpPr>
        <p:spPr>
          <a:xfrm>
            <a:off x="6624478" y="-24183"/>
            <a:ext cx="5567522" cy="6858000"/>
          </a:xfrm>
          <a:prstGeom prst="rect">
            <a:avLst/>
          </a:prstGeom>
          <a:solidFill>
            <a:schemeClr val="accent1">
              <a:alpha val="4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492" name="Google Shape;492;p3"/>
          <p:cNvGrpSpPr/>
          <p:nvPr/>
        </p:nvGrpSpPr>
        <p:grpSpPr>
          <a:xfrm>
            <a:off x="4621268" y="2555274"/>
            <a:ext cx="6921829" cy="2078254"/>
            <a:chOff x="4578255" y="2223130"/>
            <a:chExt cx="6921829" cy="2078254"/>
          </a:xfrm>
        </p:grpSpPr>
        <p:sp>
          <p:nvSpPr>
            <p:cNvPr id="493" name="Google Shape;493;p3"/>
            <p:cNvSpPr/>
            <p:nvPr/>
          </p:nvSpPr>
          <p:spPr>
            <a:xfrm>
              <a:off x="5404084" y="2223130"/>
              <a:ext cx="6096000"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Arial"/>
                  <a:ea typeface="Arial"/>
                  <a:cs typeface="Arial"/>
                  <a:sym typeface="Arial"/>
                </a:rPr>
                <a:t>NỘI DUNG</a:t>
              </a:r>
              <a:endParaRPr b="0" i="0" sz="1400" u="none" cap="none" strike="noStrike">
                <a:solidFill>
                  <a:srgbClr val="000000"/>
                </a:solidFill>
                <a:latin typeface="Arial"/>
                <a:ea typeface="Arial"/>
                <a:cs typeface="Arial"/>
                <a:sym typeface="Arial"/>
              </a:endParaRPr>
            </a:p>
          </p:txBody>
        </p:sp>
        <p:sp>
          <p:nvSpPr>
            <p:cNvPr id="494" name="Google Shape;494;p3"/>
            <p:cNvSpPr/>
            <p:nvPr/>
          </p:nvSpPr>
          <p:spPr>
            <a:xfrm>
              <a:off x="4578255" y="3378054"/>
              <a:ext cx="6096000"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Arial"/>
                  <a:ea typeface="Arial"/>
                  <a:cs typeface="Arial"/>
                  <a:sym typeface="Arial"/>
                </a:rPr>
                <a:t>CHÍNH</a:t>
              </a:r>
              <a:endParaRPr b="0" i="0" sz="4400" u="none" cap="none" strike="noStrike">
                <a:solidFill>
                  <a:schemeClr val="lt1"/>
                </a:solidFill>
                <a:latin typeface="Arial"/>
                <a:ea typeface="Arial"/>
                <a:cs typeface="Arial"/>
                <a:sym typeface="Arial"/>
              </a:endParaRPr>
            </a:p>
          </p:txBody>
        </p:sp>
      </p:grpSp>
      <p:sp>
        <p:nvSpPr>
          <p:cNvPr id="495" name="Google Shape;495;p3"/>
          <p:cNvSpPr/>
          <p:nvPr/>
        </p:nvSpPr>
        <p:spPr>
          <a:xfrm>
            <a:off x="7867807" y="916782"/>
            <a:ext cx="197220" cy="178178"/>
          </a:xfrm>
          <a:prstGeom prst="rect">
            <a:avLst/>
          </a:prstGeom>
          <a:solidFill>
            <a:srgbClr val="68D0C6">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496" name="Google Shape;496;p3"/>
          <p:cNvGrpSpPr/>
          <p:nvPr/>
        </p:nvGrpSpPr>
        <p:grpSpPr>
          <a:xfrm>
            <a:off x="6125434" y="1109100"/>
            <a:ext cx="880700" cy="810202"/>
            <a:chOff x="5908413" y="847857"/>
            <a:chExt cx="938013" cy="939583"/>
          </a:xfrm>
        </p:grpSpPr>
        <p:sp>
          <p:nvSpPr>
            <p:cNvPr id="497" name="Google Shape;497;p3"/>
            <p:cNvSpPr/>
            <p:nvPr/>
          </p:nvSpPr>
          <p:spPr>
            <a:xfrm>
              <a:off x="5908413" y="847857"/>
              <a:ext cx="938013" cy="939583"/>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8" name="Google Shape;498;p3"/>
            <p:cNvSpPr/>
            <p:nvPr/>
          </p:nvSpPr>
          <p:spPr>
            <a:xfrm>
              <a:off x="6021503" y="927340"/>
              <a:ext cx="684331" cy="646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sp>
        <p:nvSpPr>
          <p:cNvPr id="499" name="Google Shape;499;p3"/>
          <p:cNvSpPr/>
          <p:nvPr/>
        </p:nvSpPr>
        <p:spPr>
          <a:xfrm>
            <a:off x="984174" y="1298256"/>
            <a:ext cx="4853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Times New Roman"/>
                <a:ea typeface="Times New Roman"/>
                <a:cs typeface="Times New Roman"/>
                <a:sym typeface="Times New Roman"/>
              </a:rPr>
              <a:t>Tổng quan về đề tài</a:t>
            </a:r>
            <a:endParaRPr b="0" i="0" sz="2400" u="none" cap="none" strike="noStrike">
              <a:solidFill>
                <a:srgbClr val="3F3F3F"/>
              </a:solidFill>
              <a:latin typeface="Times New Roman"/>
              <a:ea typeface="Times New Roman"/>
              <a:cs typeface="Times New Roman"/>
              <a:sym typeface="Times New Roman"/>
            </a:endParaRPr>
          </a:p>
        </p:txBody>
      </p:sp>
      <p:grpSp>
        <p:nvGrpSpPr>
          <p:cNvPr id="500" name="Google Shape;500;p3"/>
          <p:cNvGrpSpPr/>
          <p:nvPr/>
        </p:nvGrpSpPr>
        <p:grpSpPr>
          <a:xfrm rot="-5400000">
            <a:off x="5060705" y="921408"/>
            <a:ext cx="18288" cy="822960"/>
            <a:chOff x="5839691" y="2713589"/>
            <a:chExt cx="1406625" cy="1430822"/>
          </a:xfrm>
        </p:grpSpPr>
        <p:sp>
          <p:nvSpPr>
            <p:cNvPr id="501" name="Google Shape;501;p3"/>
            <p:cNvSpPr/>
            <p:nvPr/>
          </p:nvSpPr>
          <p:spPr>
            <a:xfrm>
              <a:off x="5839691" y="2713589"/>
              <a:ext cx="1406625" cy="1430822"/>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2" name="Google Shape;502;p3"/>
            <p:cNvSpPr/>
            <p:nvPr/>
          </p:nvSpPr>
          <p:spPr>
            <a:xfrm>
              <a:off x="6048641" y="2967335"/>
              <a:ext cx="988724" cy="923330"/>
            </a:xfrm>
            <a:prstGeom prst="rect">
              <a:avLst/>
            </a:prstGeom>
            <a:solidFill>
              <a:srgbClr val="00B0F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Arial"/>
                <a:ea typeface="Arial"/>
                <a:cs typeface="Arial"/>
                <a:sym typeface="Arial"/>
              </a:endParaRPr>
            </a:p>
          </p:txBody>
        </p:sp>
      </p:grpSp>
      <p:sp>
        <p:nvSpPr>
          <p:cNvPr id="503" name="Google Shape;503;p3"/>
          <p:cNvSpPr/>
          <p:nvPr/>
        </p:nvSpPr>
        <p:spPr>
          <a:xfrm>
            <a:off x="609600" y="6453374"/>
            <a:ext cx="145143" cy="145143"/>
          </a:xfrm>
          <a:prstGeom prst="rect">
            <a:avLst/>
          </a:prstGeom>
          <a:solidFill>
            <a:srgbClr val="68D0C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4" name="Google Shape;504;p3"/>
          <p:cNvSpPr/>
          <p:nvPr/>
        </p:nvSpPr>
        <p:spPr>
          <a:xfrm>
            <a:off x="807558"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5" name="Google Shape;505;p3"/>
          <p:cNvSpPr/>
          <p:nvPr/>
        </p:nvSpPr>
        <p:spPr>
          <a:xfrm>
            <a:off x="1005516"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6" name="Google Shape;506;p3"/>
          <p:cNvSpPr/>
          <p:nvPr/>
        </p:nvSpPr>
        <p:spPr>
          <a:xfrm>
            <a:off x="1203474"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7" name="Google Shape;507;p3"/>
          <p:cNvSpPr/>
          <p:nvPr/>
        </p:nvSpPr>
        <p:spPr>
          <a:xfrm>
            <a:off x="1401430" y="6453373"/>
            <a:ext cx="145143" cy="14514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8" name="Google Shape;508;p3"/>
          <p:cNvSpPr/>
          <p:nvPr/>
        </p:nvSpPr>
        <p:spPr>
          <a:xfrm>
            <a:off x="10134600" y="5774162"/>
            <a:ext cx="145143" cy="145143"/>
          </a:xfrm>
          <a:prstGeom prst="rect">
            <a:avLst/>
          </a:prstGeom>
          <a:solidFill>
            <a:srgbClr val="68D0C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9" name="Google Shape;509;p3"/>
          <p:cNvSpPr/>
          <p:nvPr/>
        </p:nvSpPr>
        <p:spPr>
          <a:xfrm>
            <a:off x="11288262" y="6341278"/>
            <a:ext cx="541059"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F2F2F2"/>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510" name="Google Shape;510;p3"/>
          <p:cNvSpPr/>
          <p:nvPr/>
        </p:nvSpPr>
        <p:spPr>
          <a:xfrm>
            <a:off x="11507637" y="916782"/>
            <a:ext cx="145143" cy="145143"/>
          </a:xfrm>
          <a:prstGeom prst="rect">
            <a:avLst/>
          </a:prstGeom>
          <a:solidFill>
            <a:srgbClr val="68D0C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1" name="Google Shape;511;p3"/>
          <p:cNvSpPr/>
          <p:nvPr/>
        </p:nvSpPr>
        <p:spPr>
          <a:xfrm>
            <a:off x="753695" y="1109027"/>
            <a:ext cx="5350200" cy="810300"/>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12" name="Google Shape;512;p3"/>
          <p:cNvGrpSpPr/>
          <p:nvPr/>
        </p:nvGrpSpPr>
        <p:grpSpPr>
          <a:xfrm>
            <a:off x="6125430" y="2262158"/>
            <a:ext cx="880700" cy="810202"/>
            <a:chOff x="5915473" y="787140"/>
            <a:chExt cx="938013" cy="939583"/>
          </a:xfrm>
        </p:grpSpPr>
        <p:sp>
          <p:nvSpPr>
            <p:cNvPr id="513" name="Google Shape;513;p3"/>
            <p:cNvSpPr/>
            <p:nvPr/>
          </p:nvSpPr>
          <p:spPr>
            <a:xfrm>
              <a:off x="5915473" y="787140"/>
              <a:ext cx="938013" cy="93958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4" name="Google Shape;514;p3"/>
            <p:cNvSpPr/>
            <p:nvPr/>
          </p:nvSpPr>
          <p:spPr>
            <a:xfrm>
              <a:off x="6068764" y="861569"/>
              <a:ext cx="684331" cy="7495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grpSp>
      <p:grpSp>
        <p:nvGrpSpPr>
          <p:cNvPr id="515" name="Google Shape;515;p3"/>
          <p:cNvGrpSpPr/>
          <p:nvPr/>
        </p:nvGrpSpPr>
        <p:grpSpPr>
          <a:xfrm rot="-5400000">
            <a:off x="5084594" y="2098540"/>
            <a:ext cx="18286" cy="823009"/>
            <a:chOff x="5839691" y="2713589"/>
            <a:chExt cx="1406625" cy="1430822"/>
          </a:xfrm>
        </p:grpSpPr>
        <p:sp>
          <p:nvSpPr>
            <p:cNvPr id="516" name="Google Shape;516;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cap="flat" cmpd="sng" w="9525">
              <a:solidFill>
                <a:srgbClr val="FD3030"/>
              </a:solidFill>
              <a:prstDash val="solid"/>
              <a:miter lim="8000"/>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7" name="Google Shape;517;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cap="flat" cmpd="sng" w="9525">
              <a:solidFill>
                <a:srgbClr val="FD3030"/>
              </a:solidFill>
              <a:prstDash val="solid"/>
              <a:miter lim="8000"/>
              <a:headEnd len="sm" w="sm" type="none"/>
              <a:tailEnd len="sm" w="sm" type="none"/>
            </a:ln>
            <a:effectLst>
              <a:outerShdw blurRad="40000" rotWithShape="0" dir="5400000" dist="23000">
                <a:srgbClr val="000000">
                  <a:alpha val="34117"/>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Arial"/>
                <a:ea typeface="Arial"/>
                <a:cs typeface="Arial"/>
                <a:sym typeface="Arial"/>
              </a:endParaRPr>
            </a:p>
          </p:txBody>
        </p:sp>
      </p:grpSp>
      <p:sp>
        <p:nvSpPr>
          <p:cNvPr id="518" name="Google Shape;518;p3"/>
          <p:cNvSpPr/>
          <p:nvPr/>
        </p:nvSpPr>
        <p:spPr>
          <a:xfrm>
            <a:off x="753705" y="2295351"/>
            <a:ext cx="5350200" cy="810300"/>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19" name="Google Shape;519;p3"/>
          <p:cNvGrpSpPr/>
          <p:nvPr/>
        </p:nvGrpSpPr>
        <p:grpSpPr>
          <a:xfrm>
            <a:off x="6125425" y="3616477"/>
            <a:ext cx="880700" cy="810202"/>
            <a:chOff x="5930214" y="819319"/>
            <a:chExt cx="938013" cy="939583"/>
          </a:xfrm>
        </p:grpSpPr>
        <p:sp>
          <p:nvSpPr>
            <p:cNvPr id="520" name="Google Shape;520;p3"/>
            <p:cNvSpPr/>
            <p:nvPr/>
          </p:nvSpPr>
          <p:spPr>
            <a:xfrm>
              <a:off x="5930214" y="819319"/>
              <a:ext cx="938013" cy="939583"/>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1" name="Google Shape;521;p3"/>
            <p:cNvSpPr/>
            <p:nvPr/>
          </p:nvSpPr>
          <p:spPr>
            <a:xfrm>
              <a:off x="6042864" y="892879"/>
              <a:ext cx="684331" cy="74957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grpSp>
      <p:grpSp>
        <p:nvGrpSpPr>
          <p:cNvPr id="522" name="Google Shape;522;p3"/>
          <p:cNvGrpSpPr/>
          <p:nvPr/>
        </p:nvGrpSpPr>
        <p:grpSpPr>
          <a:xfrm rot="-5400000">
            <a:off x="5085645" y="3444239"/>
            <a:ext cx="18286" cy="823009"/>
            <a:chOff x="5839691" y="2713589"/>
            <a:chExt cx="1406625" cy="1430822"/>
          </a:xfrm>
        </p:grpSpPr>
        <p:sp>
          <p:nvSpPr>
            <p:cNvPr id="523" name="Google Shape;523;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cap="flat" cmpd="sng" w="9525">
              <a:solidFill>
                <a:srgbClr val="3F3F3F"/>
              </a:solidFill>
              <a:prstDash val="solid"/>
              <a:miter lim="8000"/>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4" name="Google Shape;524;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cap="flat" cmpd="sng" w="9525">
              <a:solidFill>
                <a:srgbClr val="3F3F3F"/>
              </a:solidFill>
              <a:prstDash val="solid"/>
              <a:miter lim="8000"/>
              <a:headEnd len="sm" w="sm" type="none"/>
              <a:tailEnd len="sm" w="sm" type="none"/>
            </a:ln>
            <a:effectLst>
              <a:outerShdw blurRad="40000" rotWithShape="0" dir="5400000" dist="23000">
                <a:srgbClr val="000000">
                  <a:alpha val="34117"/>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Arial"/>
                <a:ea typeface="Arial"/>
                <a:cs typeface="Arial"/>
                <a:sym typeface="Arial"/>
              </a:endParaRPr>
            </a:p>
          </p:txBody>
        </p:sp>
      </p:grpSp>
      <p:sp>
        <p:nvSpPr>
          <p:cNvPr id="525" name="Google Shape;525;p3"/>
          <p:cNvSpPr/>
          <p:nvPr/>
        </p:nvSpPr>
        <p:spPr>
          <a:xfrm>
            <a:off x="754757" y="3641050"/>
            <a:ext cx="5350200" cy="810300"/>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26" name="Google Shape;526;p3"/>
          <p:cNvGrpSpPr/>
          <p:nvPr/>
        </p:nvGrpSpPr>
        <p:grpSpPr>
          <a:xfrm>
            <a:off x="6125427" y="4970809"/>
            <a:ext cx="880700" cy="810202"/>
            <a:chOff x="5917531" y="813457"/>
            <a:chExt cx="938013" cy="939583"/>
          </a:xfrm>
        </p:grpSpPr>
        <p:sp>
          <p:nvSpPr>
            <p:cNvPr id="527" name="Google Shape;527;p3"/>
            <p:cNvSpPr/>
            <p:nvPr/>
          </p:nvSpPr>
          <p:spPr>
            <a:xfrm>
              <a:off x="5917531" y="813457"/>
              <a:ext cx="938013" cy="939583"/>
            </a:xfrm>
            <a:prstGeom prst="rect">
              <a:avLst/>
            </a:prstGeom>
            <a:solidFill>
              <a:srgbClr val="FF7C8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8" name="Google Shape;528;p3"/>
            <p:cNvSpPr/>
            <p:nvPr/>
          </p:nvSpPr>
          <p:spPr>
            <a:xfrm>
              <a:off x="6042863" y="883101"/>
              <a:ext cx="684331" cy="749579"/>
            </a:xfrm>
            <a:prstGeom prst="rect">
              <a:avLst/>
            </a:prstGeom>
            <a:solidFill>
              <a:srgbClr val="FF7C8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grpSp>
      <p:sp>
        <p:nvSpPr>
          <p:cNvPr id="529" name="Google Shape;529;p3"/>
          <p:cNvSpPr/>
          <p:nvPr/>
        </p:nvSpPr>
        <p:spPr>
          <a:xfrm>
            <a:off x="952693" y="3815351"/>
            <a:ext cx="4853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rgbClr val="3F3F3F"/>
                </a:solidFill>
                <a:latin typeface="Times New Roman"/>
                <a:ea typeface="Times New Roman"/>
                <a:cs typeface="Times New Roman"/>
                <a:sym typeface="Times New Roman"/>
              </a:rPr>
              <a:t>Hạn chế và hướng phát triển</a:t>
            </a:r>
            <a:endParaRPr b="0" i="0" sz="2400" u="none" cap="none" strike="noStrike">
              <a:solidFill>
                <a:srgbClr val="3F3F3F"/>
              </a:solidFill>
              <a:latin typeface="Times New Roman"/>
              <a:ea typeface="Times New Roman"/>
              <a:cs typeface="Times New Roman"/>
              <a:sym typeface="Times New Roman"/>
            </a:endParaRPr>
          </a:p>
        </p:txBody>
      </p:sp>
      <p:grpSp>
        <p:nvGrpSpPr>
          <p:cNvPr id="530" name="Google Shape;530;p3"/>
          <p:cNvGrpSpPr/>
          <p:nvPr/>
        </p:nvGrpSpPr>
        <p:grpSpPr>
          <a:xfrm rot="-5400000">
            <a:off x="5060817" y="4867126"/>
            <a:ext cx="18286" cy="823009"/>
            <a:chOff x="5839691" y="2713589"/>
            <a:chExt cx="1406625" cy="1430822"/>
          </a:xfrm>
        </p:grpSpPr>
        <p:sp>
          <p:nvSpPr>
            <p:cNvPr id="531" name="Google Shape;531;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cap="flat" cmpd="sng" w="9525">
              <a:solidFill>
                <a:srgbClr val="FD3030"/>
              </a:solidFill>
              <a:prstDash val="solid"/>
              <a:miter lim="8000"/>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2" name="Google Shape;532;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cap="flat" cmpd="sng" w="9525">
              <a:solidFill>
                <a:srgbClr val="FD3030"/>
              </a:solidFill>
              <a:prstDash val="solid"/>
              <a:miter lim="8000"/>
              <a:headEnd len="sm" w="sm" type="none"/>
              <a:tailEnd len="sm" w="sm" type="none"/>
            </a:ln>
            <a:effectLst>
              <a:outerShdw blurRad="40000" rotWithShape="0" dir="5400000" dist="23000">
                <a:srgbClr val="000000">
                  <a:alpha val="34117"/>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t/>
              </a:r>
              <a:endParaRPr b="0" i="0" sz="5400" u="none" cap="none" strike="noStrike">
                <a:solidFill>
                  <a:schemeClr val="lt1"/>
                </a:solidFill>
                <a:latin typeface="Arial"/>
                <a:ea typeface="Arial"/>
                <a:cs typeface="Arial"/>
                <a:sym typeface="Arial"/>
              </a:endParaRPr>
            </a:p>
          </p:txBody>
        </p:sp>
      </p:grpSp>
      <p:sp>
        <p:nvSpPr>
          <p:cNvPr id="533" name="Google Shape;533;p3"/>
          <p:cNvSpPr/>
          <p:nvPr/>
        </p:nvSpPr>
        <p:spPr>
          <a:xfrm>
            <a:off x="754741" y="4960075"/>
            <a:ext cx="5350200" cy="810300"/>
          </a:xfrm>
          <a:prstGeom prst="rect">
            <a:avLst/>
          </a:prstGeom>
          <a:noFill/>
          <a:ln cap="flat" cmpd="sng" w="25400">
            <a:solidFill>
              <a:srgbClr val="F2F2F2"/>
            </a:solidFill>
            <a:prstDash val="lg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4" name="Google Shape;534;p3"/>
          <p:cNvSpPr/>
          <p:nvPr/>
        </p:nvSpPr>
        <p:spPr>
          <a:xfrm>
            <a:off x="1002260" y="5134372"/>
            <a:ext cx="4853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rgbClr val="3F3F3F"/>
                </a:solidFill>
                <a:latin typeface="Times New Roman"/>
                <a:ea typeface="Times New Roman"/>
                <a:cs typeface="Times New Roman"/>
                <a:sym typeface="Times New Roman"/>
              </a:rPr>
              <a:t>Demo Sản phẩm</a:t>
            </a:r>
            <a:endParaRPr b="0" i="0" sz="2400" u="none" cap="none" strike="noStrike">
              <a:solidFill>
                <a:srgbClr val="3F3F3F"/>
              </a:solidFill>
              <a:latin typeface="Times New Roman"/>
              <a:ea typeface="Times New Roman"/>
              <a:cs typeface="Times New Roman"/>
              <a:sym typeface="Times New Roman"/>
            </a:endParaRPr>
          </a:p>
        </p:txBody>
      </p:sp>
      <p:sp>
        <p:nvSpPr>
          <p:cNvPr id="535" name="Google Shape;535;p3"/>
          <p:cNvSpPr/>
          <p:nvPr/>
        </p:nvSpPr>
        <p:spPr>
          <a:xfrm>
            <a:off x="984164" y="2469653"/>
            <a:ext cx="4853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rgbClr val="3F3F3F"/>
                </a:solidFill>
                <a:latin typeface="Times New Roman"/>
                <a:ea typeface="Times New Roman"/>
                <a:cs typeface="Times New Roman"/>
                <a:sym typeface="Times New Roman"/>
              </a:rPr>
              <a:t>Phân tích thiết kế hệ thống</a:t>
            </a:r>
            <a:endParaRPr b="0" i="0" sz="2400" u="none" cap="none" strike="noStrike">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500"/>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500"/>
                                        <p:tgtEl>
                                          <p:spTgt spid="5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500"/>
                                        <p:tgtEl>
                                          <p:spTgt spid="51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500"/>
                                        <p:tgtEl>
                                          <p:spTgt spid="5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500"/>
                                        <p:tgtEl>
                                          <p:spTgt spid="52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5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grpSp>
        <p:nvGrpSpPr>
          <p:cNvPr id="541" name="Google Shape;541;p4"/>
          <p:cNvGrpSpPr/>
          <p:nvPr/>
        </p:nvGrpSpPr>
        <p:grpSpPr>
          <a:xfrm>
            <a:off x="2386080" y="0"/>
            <a:ext cx="3314880" cy="6857640"/>
            <a:chOff x="2386080" y="0"/>
            <a:chExt cx="3314880" cy="6857640"/>
          </a:xfrm>
        </p:grpSpPr>
        <p:sp>
          <p:nvSpPr>
            <p:cNvPr id="542" name="Google Shape;542;p4"/>
            <p:cNvSpPr/>
            <p:nvPr/>
          </p:nvSpPr>
          <p:spPr>
            <a:xfrm>
              <a:off x="3050280" y="0"/>
              <a:ext cx="1325520" cy="1142640"/>
            </a:xfrm>
            <a:prstGeom prst="triangle">
              <a:avLst>
                <a:gd fmla="val 50000" name="adj"/>
              </a:avLst>
            </a:prstGeom>
            <a:gradFill>
              <a:gsLst>
                <a:gs pos="0">
                  <a:srgbClr val="CF0000"/>
                </a:gs>
                <a:gs pos="48000">
                  <a:srgbClr val="FF3C3C"/>
                </a:gs>
                <a:gs pos="100000">
                  <a:srgbClr val="FF8787"/>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
            <p:cNvSpPr/>
            <p:nvPr/>
          </p:nvSpPr>
          <p:spPr>
            <a:xfrm flipH="1" rot="10800000">
              <a:off x="3050280" y="114264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
            <p:cNvSpPr/>
            <p:nvPr/>
          </p:nvSpPr>
          <p:spPr>
            <a:xfrm flipH="1" rot="10800000">
              <a:off x="2386080" y="0"/>
              <a:ext cx="1325520" cy="1142640"/>
            </a:xfrm>
            <a:prstGeom prst="triangle">
              <a:avLst>
                <a:gd fmla="val 50000" name="adj"/>
              </a:avLst>
            </a:prstGeom>
            <a:gradFill>
              <a:gsLst>
                <a:gs pos="0">
                  <a:srgbClr val="FF7A7B"/>
                </a:gs>
                <a:gs pos="35000">
                  <a:srgbClr val="FFA3A3"/>
                </a:gs>
                <a:gs pos="100000">
                  <a:srgbClr val="FFD6D6"/>
                </a:gs>
              </a:gsLst>
              <a:lin ang="16200000" scaled="0"/>
            </a:gradFill>
            <a:ln cap="flat" cmpd="sng" w="9525">
              <a:solidFill>
                <a:srgbClr val="FD3030"/>
              </a:solidFill>
              <a:prstDash val="solid"/>
              <a:miter lim="8000"/>
              <a:headEnd len="sm" w="sm" type="none"/>
              <a:tailEnd len="sm" w="sm" type="none"/>
            </a:ln>
            <a:effectLst>
              <a:outerShdw blurRad="40000" rotWithShape="0" dir="5400000" dist="20000">
                <a:srgbClr val="000000">
                  <a:alpha val="3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
            <p:cNvSpPr/>
            <p:nvPr/>
          </p:nvSpPr>
          <p:spPr>
            <a:xfrm>
              <a:off x="3712320" y="114300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
            <p:cNvSpPr/>
            <p:nvPr/>
          </p:nvSpPr>
          <p:spPr>
            <a:xfrm flipH="1" rot="10800000">
              <a:off x="3713400" y="2285640"/>
              <a:ext cx="1325520" cy="1142640"/>
            </a:xfrm>
            <a:prstGeom prst="triangle">
              <a:avLst>
                <a:gd fmla="val 50000" name="adj"/>
              </a:avLst>
            </a:prstGeom>
            <a:solidFill>
              <a:srgbClr val="EB19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
            <p:cNvSpPr/>
            <p:nvPr/>
          </p:nvSpPr>
          <p:spPr>
            <a:xfrm>
              <a:off x="4375440" y="2286000"/>
              <a:ext cx="1325520" cy="1142640"/>
            </a:xfrm>
            <a:prstGeom prst="triangle">
              <a:avLst>
                <a:gd fmla="val 50000" name="adj"/>
              </a:avLst>
            </a:prstGeom>
            <a:solidFill>
              <a:srgbClr val="C212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
            <p:cNvSpPr/>
            <p:nvPr/>
          </p:nvSpPr>
          <p:spPr>
            <a:xfrm flipH="1" rot="10800000">
              <a:off x="4375440" y="3428640"/>
              <a:ext cx="1325520" cy="1142640"/>
            </a:xfrm>
            <a:prstGeom prst="triangle">
              <a:avLst>
                <a:gd fmla="val 50000" name="adj"/>
              </a:avLst>
            </a:prstGeom>
            <a:solidFill>
              <a:srgbClr val="ED37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
            <p:cNvSpPr/>
            <p:nvPr/>
          </p:nvSpPr>
          <p:spPr>
            <a:xfrm>
              <a:off x="3711960" y="3429000"/>
              <a:ext cx="1325520" cy="1142640"/>
            </a:xfrm>
            <a:prstGeom prst="triangle">
              <a:avLst>
                <a:gd fmla="val 50000" name="adj"/>
              </a:avLst>
            </a:prstGeom>
            <a:solidFill>
              <a:srgbClr val="88001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
            <p:cNvSpPr/>
            <p:nvPr/>
          </p:nvSpPr>
          <p:spPr>
            <a:xfrm flipH="1" rot="10800000">
              <a:off x="3711960" y="4571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
            <p:cNvSpPr/>
            <p:nvPr/>
          </p:nvSpPr>
          <p:spPr>
            <a:xfrm>
              <a:off x="3047400" y="4572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
            <p:cNvSpPr/>
            <p:nvPr/>
          </p:nvSpPr>
          <p:spPr>
            <a:xfrm flipH="1" rot="10800000">
              <a:off x="3050280" y="5714640"/>
              <a:ext cx="1325520" cy="1142640"/>
            </a:xfrm>
            <a:prstGeom prst="triangle">
              <a:avLst>
                <a:gd fmla="val 50000" name="adj"/>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
            <p:cNvSpPr/>
            <p:nvPr/>
          </p:nvSpPr>
          <p:spPr>
            <a:xfrm>
              <a:off x="2386080" y="5715000"/>
              <a:ext cx="1325520" cy="114264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4" name="Google Shape;554;p4"/>
          <p:cNvSpPr/>
          <p:nvPr/>
        </p:nvSpPr>
        <p:spPr>
          <a:xfrm>
            <a:off x="820800" y="3013560"/>
            <a:ext cx="3767760" cy="82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4800"/>
              <a:buFont typeface="Arial"/>
              <a:buNone/>
            </a:pPr>
            <a:r>
              <a:rPr b="1" i="1" lang="en-US" sz="4800" u="none" cap="none" strike="noStrike">
                <a:solidFill>
                  <a:srgbClr val="FF3737"/>
                </a:solidFill>
                <a:latin typeface="Calibri"/>
                <a:ea typeface="Calibri"/>
                <a:cs typeface="Calibri"/>
                <a:sym typeface="Calibri"/>
              </a:rPr>
              <a:t>Phần 01 :</a:t>
            </a:r>
            <a:endParaRPr b="0" i="0" sz="4800" u="none" cap="none" strike="noStrike">
              <a:solidFill>
                <a:schemeClr val="dk1"/>
              </a:solidFill>
              <a:latin typeface="Arial"/>
              <a:ea typeface="Arial"/>
              <a:cs typeface="Arial"/>
              <a:sym typeface="Arial"/>
            </a:endParaRPr>
          </a:p>
        </p:txBody>
      </p:sp>
      <p:grpSp>
        <p:nvGrpSpPr>
          <p:cNvPr id="555" name="Google Shape;555;p4"/>
          <p:cNvGrpSpPr/>
          <p:nvPr/>
        </p:nvGrpSpPr>
        <p:grpSpPr>
          <a:xfrm>
            <a:off x="5145574" y="2321075"/>
            <a:ext cx="7302814" cy="3921129"/>
            <a:chOff x="4966909" y="1644086"/>
            <a:chExt cx="6319500" cy="491074"/>
          </a:xfrm>
        </p:grpSpPr>
        <p:sp>
          <p:nvSpPr>
            <p:cNvPr id="556" name="Google Shape;556;p4"/>
            <p:cNvSpPr/>
            <p:nvPr/>
          </p:nvSpPr>
          <p:spPr>
            <a:xfrm>
              <a:off x="4966909" y="1644086"/>
              <a:ext cx="6319500" cy="2427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rgbClr val="414141"/>
                  </a:solidFill>
                  <a:latin typeface="Calibri"/>
                  <a:ea typeface="Calibri"/>
                  <a:cs typeface="Calibri"/>
                  <a:sym typeface="Calibri"/>
                </a:rPr>
                <a:t>TỔNG QUAN VỀ </a:t>
              </a:r>
              <a:endParaRPr b="1" i="0" sz="6000" u="none" cap="none" strike="noStrike">
                <a:solidFill>
                  <a:srgbClr val="41414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rgbClr val="414141"/>
                  </a:solidFill>
                  <a:latin typeface="Calibri"/>
                  <a:ea typeface="Calibri"/>
                  <a:cs typeface="Calibri"/>
                  <a:sym typeface="Calibri"/>
                </a:rPr>
                <a:t>ĐỀ TÀI</a:t>
              </a:r>
              <a:endParaRPr b="0" i="0" sz="6000" u="none" cap="none" strike="noStrike">
                <a:solidFill>
                  <a:schemeClr val="dk1"/>
                </a:solidFill>
                <a:latin typeface="Arial"/>
                <a:ea typeface="Arial"/>
                <a:cs typeface="Arial"/>
                <a:sym typeface="Arial"/>
              </a:endParaRPr>
            </a:p>
          </p:txBody>
        </p:sp>
        <p:sp>
          <p:nvSpPr>
            <p:cNvPr id="557" name="Google Shape;557;p4"/>
            <p:cNvSpPr/>
            <p:nvPr/>
          </p:nvSpPr>
          <p:spPr>
            <a:xfrm>
              <a:off x="6525360" y="1770480"/>
              <a:ext cx="297000" cy="3646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FFFFFF"/>
                  </a:solidFill>
                  <a:latin typeface="Calibri"/>
                  <a:ea typeface="Calibri"/>
                  <a:cs typeface="Calibri"/>
                  <a:sym typeface="Calibri"/>
                </a:rPr>
                <a:t>1</a:t>
              </a:r>
              <a:endParaRPr b="0" i="0" sz="1800" u="none" cap="none" strike="noStrike">
                <a:solidFill>
                  <a:schemeClr val="dk1"/>
                </a:solidFill>
                <a:latin typeface="Arial"/>
                <a:ea typeface="Arial"/>
                <a:cs typeface="Arial"/>
                <a:sym typeface="Arial"/>
              </a:endParaRPr>
            </a:p>
          </p:txBody>
        </p:sp>
      </p:grpSp>
      <p:sp>
        <p:nvSpPr>
          <p:cNvPr id="558" name="Google Shape;558;p4"/>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spTree>
  </p:cSld>
  <p:clrMapOvr>
    <a:masterClrMapping/>
  </p:clrMapOvr>
  <p:transition spd="slow" p14:dur="1500">
    <p:random/>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
          <p:cNvSpPr/>
          <p:nvPr/>
        </p:nvSpPr>
        <p:spPr>
          <a:xfrm>
            <a:off x="2876040" y="3915360"/>
            <a:ext cx="2184840" cy="21452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
          <p:cNvSpPr/>
          <p:nvPr/>
        </p:nvSpPr>
        <p:spPr>
          <a:xfrm>
            <a:off x="5019480" y="1767960"/>
            <a:ext cx="2174760" cy="21452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
          <p:cNvSpPr/>
          <p:nvPr/>
        </p:nvSpPr>
        <p:spPr>
          <a:xfrm>
            <a:off x="9276840" y="1779840"/>
            <a:ext cx="2183400" cy="21452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
          <p:cNvSpPr/>
          <p:nvPr/>
        </p:nvSpPr>
        <p:spPr>
          <a:xfrm>
            <a:off x="927360" y="4388040"/>
            <a:ext cx="1809360" cy="96516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click to add your text here click to add your text here click to add your text here.</a:t>
            </a:r>
            <a:endParaRPr b="0" i="0" sz="1200" u="none" cap="none" strike="noStrike">
              <a:solidFill>
                <a:schemeClr val="dk1"/>
              </a:solidFill>
              <a:latin typeface="Arial"/>
              <a:ea typeface="Arial"/>
              <a:cs typeface="Arial"/>
              <a:sym typeface="Arial"/>
            </a:endParaRPr>
          </a:p>
        </p:txBody>
      </p:sp>
      <p:grpSp>
        <p:nvGrpSpPr>
          <p:cNvPr id="568" name="Google Shape;568;p5"/>
          <p:cNvGrpSpPr/>
          <p:nvPr/>
        </p:nvGrpSpPr>
        <p:grpSpPr>
          <a:xfrm>
            <a:off x="537050" y="1083684"/>
            <a:ext cx="11502455" cy="1543719"/>
            <a:chOff x="5472718" y="1083701"/>
            <a:chExt cx="6033600" cy="2317200"/>
          </a:xfrm>
        </p:grpSpPr>
        <p:sp>
          <p:nvSpPr>
            <p:cNvPr id="569" name="Google Shape;569;p5"/>
            <p:cNvSpPr/>
            <p:nvPr/>
          </p:nvSpPr>
          <p:spPr>
            <a:xfrm>
              <a:off x="5472718" y="1083701"/>
              <a:ext cx="6033600" cy="231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
            <p:cNvSpPr/>
            <p:nvPr/>
          </p:nvSpPr>
          <p:spPr>
            <a:xfrm>
              <a:off x="5557166" y="1294775"/>
              <a:ext cx="5864700" cy="1614300"/>
            </a:xfrm>
            <a:prstGeom prst="rect">
              <a:avLst/>
            </a:prstGeom>
            <a:no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2000"/>
                <a:buFont typeface="Arial"/>
                <a:buNone/>
              </a:pPr>
              <a:r>
                <a:rPr b="0" i="0" lang="en-US" sz="2000" u="none" cap="none" strike="noStrike">
                  <a:solidFill>
                    <a:srgbClr val="FFFFFF"/>
                  </a:solidFill>
                  <a:latin typeface="Times New Roman"/>
                  <a:ea typeface="Times New Roman"/>
                  <a:cs typeface="Times New Roman"/>
                  <a:sym typeface="Times New Roman"/>
                </a:rPr>
                <a:t>Nhận thấy, so với việc kinh doanh truyền thống thì thương mại điện tử có chi phí thấp hơn, hiệu quả cao hơn cùng với lợi thế của công nghệ internet nên việc truyền tải thông tin về sản phẩm nhanh chóng, thuận tiện.  V</a:t>
              </a:r>
              <a:r>
                <a:rPr lang="en-US" sz="2000">
                  <a:solidFill>
                    <a:srgbClr val="FFFFFF"/>
                  </a:solidFill>
                  <a:latin typeface="Times New Roman"/>
                  <a:ea typeface="Times New Roman"/>
                  <a:cs typeface="Times New Roman"/>
                  <a:sym typeface="Times New Roman"/>
                </a:rPr>
                <a:t>ì vậy thương mại điện tử đang là xu thế hiện nay .</a:t>
              </a:r>
              <a:endParaRPr b="0" i="0" sz="2000" u="none" cap="none" strike="noStrike">
                <a:solidFill>
                  <a:schemeClr val="dk1"/>
                </a:solidFill>
                <a:latin typeface="Arial"/>
                <a:ea typeface="Arial"/>
                <a:cs typeface="Arial"/>
                <a:sym typeface="Arial"/>
              </a:endParaRPr>
            </a:p>
          </p:txBody>
        </p:sp>
      </p:grpSp>
      <p:sp>
        <p:nvSpPr>
          <p:cNvPr id="571" name="Google Shape;571;p5"/>
          <p:cNvSpPr/>
          <p:nvPr/>
        </p:nvSpPr>
        <p:spPr>
          <a:xfrm>
            <a:off x="8149680" y="4361400"/>
            <a:ext cx="3238200" cy="3952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
          <p:cNvSpPr/>
          <p:nvPr/>
        </p:nvSpPr>
        <p:spPr>
          <a:xfrm>
            <a:off x="2106719" y="456480"/>
            <a:ext cx="4663357" cy="460211"/>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3737"/>
                </a:solidFill>
                <a:latin typeface="Calibri"/>
                <a:ea typeface="Calibri"/>
                <a:cs typeface="Calibri"/>
                <a:sym typeface="Calibri"/>
              </a:rPr>
              <a:t>1. TỔNG QUAN VỀ ĐỀ TÀI</a:t>
            </a:r>
            <a:endParaRPr b="0" i="0" sz="2400" u="none" cap="none" strike="noStrike">
              <a:solidFill>
                <a:schemeClr val="dk1"/>
              </a:solidFill>
              <a:latin typeface="Arial"/>
              <a:ea typeface="Arial"/>
              <a:cs typeface="Arial"/>
              <a:sym typeface="Arial"/>
            </a:endParaRPr>
          </a:p>
        </p:txBody>
      </p:sp>
      <p:pic>
        <p:nvPicPr>
          <p:cNvPr id="573" name="Google Shape;573;p5"/>
          <p:cNvPicPr preferRelativeResize="0"/>
          <p:nvPr/>
        </p:nvPicPr>
        <p:blipFill>
          <a:blip r:embed="rId3">
            <a:alphaModFix/>
          </a:blip>
          <a:stretch>
            <a:fillRect/>
          </a:stretch>
        </p:blipFill>
        <p:spPr>
          <a:xfrm>
            <a:off x="269750" y="2911875"/>
            <a:ext cx="5826250" cy="3470875"/>
          </a:xfrm>
          <a:prstGeom prst="rect">
            <a:avLst/>
          </a:prstGeom>
          <a:noFill/>
          <a:ln>
            <a:noFill/>
          </a:ln>
        </p:spPr>
      </p:pic>
      <p:pic>
        <p:nvPicPr>
          <p:cNvPr id="574" name="Google Shape;574;p5"/>
          <p:cNvPicPr preferRelativeResize="0"/>
          <p:nvPr/>
        </p:nvPicPr>
        <p:blipFill rotWithShape="1">
          <a:blip r:embed="rId4">
            <a:alphaModFix/>
          </a:blip>
          <a:srcRect b="0" l="6029" r="3168" t="0"/>
          <a:stretch/>
        </p:blipFill>
        <p:spPr>
          <a:xfrm>
            <a:off x="6257625" y="2911875"/>
            <a:ext cx="5720473" cy="3271899"/>
          </a:xfrm>
          <a:prstGeom prst="rect">
            <a:avLst/>
          </a:prstGeom>
          <a:noFill/>
          <a:ln>
            <a:noFill/>
          </a:ln>
        </p:spPr>
      </p:pic>
    </p:spTree>
  </p:cSld>
  <p:clrMapOvr>
    <a:masterClrMapping/>
  </p:clrMapOvr>
  <p:transition spd="slow" p14:dur="1500">
    <p:random/>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
          <p:cNvSpPr/>
          <p:nvPr/>
        </p:nvSpPr>
        <p:spPr>
          <a:xfrm>
            <a:off x="2133600" y="424400"/>
            <a:ext cx="9156900" cy="456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3000" u="none" cap="none" strike="noStrike">
                <a:solidFill>
                  <a:srgbClr val="202020"/>
                </a:solidFill>
                <a:latin typeface="Calibri"/>
                <a:ea typeface="Calibri"/>
                <a:cs typeface="Calibri"/>
                <a:sym typeface="Calibri"/>
              </a:rPr>
              <a:t>LÝ DO CHỌN ĐỀ TÀI</a:t>
            </a:r>
            <a:endParaRPr b="0" i="0" sz="3000" u="none" cap="none" strike="noStrike">
              <a:solidFill>
                <a:srgbClr val="202020"/>
              </a:solidFill>
              <a:latin typeface="Arial"/>
              <a:ea typeface="Arial"/>
              <a:cs typeface="Arial"/>
              <a:sym typeface="Arial"/>
            </a:endParaRPr>
          </a:p>
        </p:txBody>
      </p:sp>
      <p:grpSp>
        <p:nvGrpSpPr>
          <p:cNvPr id="581" name="Google Shape;581;p6"/>
          <p:cNvGrpSpPr/>
          <p:nvPr/>
        </p:nvGrpSpPr>
        <p:grpSpPr>
          <a:xfrm>
            <a:off x="4171161" y="963955"/>
            <a:ext cx="3353532" cy="3703296"/>
            <a:chOff x="4543425" y="2277493"/>
            <a:chExt cx="3105150" cy="3379338"/>
          </a:xfrm>
        </p:grpSpPr>
        <p:sp>
          <p:nvSpPr>
            <p:cNvPr id="582" name="Google Shape;582;p6"/>
            <p:cNvSpPr/>
            <p:nvPr/>
          </p:nvSpPr>
          <p:spPr>
            <a:xfrm>
              <a:off x="4543425" y="2828925"/>
              <a:ext cx="3105150" cy="2276475"/>
            </a:xfrm>
            <a:prstGeom prst="rect">
              <a:avLst/>
            </a:prstGeom>
            <a:solidFill>
              <a:schemeClr val="lt1"/>
            </a:solidFill>
            <a:ln>
              <a:noFill/>
            </a:ln>
            <a:effectLst>
              <a:outerShdw blurRad="76200" sx="102000" rotWithShape="0" algn="ctr" sy="102000">
                <a:srgbClr val="3F3F3F">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3" name="Google Shape;583;p6"/>
            <p:cNvSpPr txBox="1"/>
            <p:nvPr/>
          </p:nvSpPr>
          <p:spPr>
            <a:xfrm>
              <a:off x="4759485" y="3498423"/>
              <a:ext cx="2689700" cy="120766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Giúp tối ưu hóa chi phí, nâng cao hiệu quả kinh doanh. Dễ dàng quản lý, kiểm soát được cửa hàng</a:t>
              </a:r>
              <a:endParaRPr b="1" i="0" sz="2000" u="none" cap="none" strike="noStrike">
                <a:solidFill>
                  <a:schemeClr val="dk1"/>
                </a:solidFill>
                <a:latin typeface="Times New Roman"/>
                <a:ea typeface="Times New Roman"/>
                <a:cs typeface="Times New Roman"/>
                <a:sym typeface="Times New Roman"/>
              </a:endParaRPr>
            </a:p>
          </p:txBody>
        </p:sp>
        <p:cxnSp>
          <p:nvCxnSpPr>
            <p:cNvPr id="584" name="Google Shape;584;p6"/>
            <p:cNvCxnSpPr/>
            <p:nvPr/>
          </p:nvCxnSpPr>
          <p:spPr>
            <a:xfrm>
              <a:off x="4560095" y="2828924"/>
              <a:ext cx="0" cy="1138238"/>
            </a:xfrm>
            <a:prstGeom prst="straightConnector1">
              <a:avLst/>
            </a:prstGeom>
            <a:noFill/>
            <a:ln cap="flat" cmpd="sng" w="38100">
              <a:solidFill>
                <a:srgbClr val="FFA956"/>
              </a:solidFill>
              <a:prstDash val="solid"/>
              <a:miter lim="8000"/>
              <a:headEnd len="sm" w="sm" type="none"/>
              <a:tailEnd len="sm" w="sm" type="none"/>
            </a:ln>
          </p:spPr>
        </p:cxnSp>
        <p:cxnSp>
          <p:nvCxnSpPr>
            <p:cNvPr id="585" name="Google Shape;585;p6"/>
            <p:cNvCxnSpPr/>
            <p:nvPr/>
          </p:nvCxnSpPr>
          <p:spPr>
            <a:xfrm rot="10800000">
              <a:off x="5110163" y="2277493"/>
              <a:ext cx="0" cy="1138238"/>
            </a:xfrm>
            <a:prstGeom prst="straightConnector1">
              <a:avLst/>
            </a:prstGeom>
            <a:noFill/>
            <a:ln cap="flat" cmpd="sng" w="38100">
              <a:solidFill>
                <a:srgbClr val="FFA956"/>
              </a:solidFill>
              <a:prstDash val="solid"/>
              <a:miter lim="8000"/>
              <a:headEnd len="sm" w="sm" type="none"/>
              <a:tailEnd len="sm" w="sm" type="none"/>
            </a:ln>
          </p:spPr>
        </p:cxnSp>
        <p:cxnSp>
          <p:nvCxnSpPr>
            <p:cNvPr id="586" name="Google Shape;586;p6"/>
            <p:cNvCxnSpPr/>
            <p:nvPr/>
          </p:nvCxnSpPr>
          <p:spPr>
            <a:xfrm rot="10800000">
              <a:off x="7631905" y="3967162"/>
              <a:ext cx="0" cy="1138238"/>
            </a:xfrm>
            <a:prstGeom prst="straightConnector1">
              <a:avLst/>
            </a:prstGeom>
            <a:noFill/>
            <a:ln cap="flat" cmpd="sng" w="38100">
              <a:solidFill>
                <a:srgbClr val="FFA956"/>
              </a:solidFill>
              <a:prstDash val="solid"/>
              <a:miter lim="8000"/>
              <a:headEnd len="sm" w="sm" type="none"/>
              <a:tailEnd len="sm" w="sm" type="none"/>
            </a:ln>
          </p:spPr>
        </p:cxnSp>
        <p:cxnSp>
          <p:nvCxnSpPr>
            <p:cNvPr id="587" name="Google Shape;587;p6"/>
            <p:cNvCxnSpPr/>
            <p:nvPr/>
          </p:nvCxnSpPr>
          <p:spPr>
            <a:xfrm>
              <a:off x="7081837" y="4518593"/>
              <a:ext cx="0" cy="1138238"/>
            </a:xfrm>
            <a:prstGeom prst="straightConnector1">
              <a:avLst/>
            </a:prstGeom>
            <a:noFill/>
            <a:ln cap="flat" cmpd="sng" w="38100">
              <a:solidFill>
                <a:srgbClr val="FFA956"/>
              </a:solidFill>
              <a:prstDash val="solid"/>
              <a:miter lim="8000"/>
              <a:headEnd len="sm" w="sm" type="none"/>
              <a:tailEnd len="sm" w="sm" type="none"/>
            </a:ln>
          </p:spPr>
        </p:cxnSp>
        <p:sp>
          <p:nvSpPr>
            <p:cNvPr id="588" name="Google Shape;588;p6"/>
            <p:cNvSpPr/>
            <p:nvPr/>
          </p:nvSpPr>
          <p:spPr>
            <a:xfrm>
              <a:off x="5802627" y="2896852"/>
              <a:ext cx="513426" cy="566987"/>
            </a:xfrm>
            <a:custGeom>
              <a:rect b="b" l="l" r="r" t="t"/>
              <a:pathLst>
                <a:path extrusionOk="0" h="619" w="604">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589" name="Google Shape;589;p6"/>
          <p:cNvGrpSpPr/>
          <p:nvPr/>
        </p:nvGrpSpPr>
        <p:grpSpPr>
          <a:xfrm>
            <a:off x="273230" y="968913"/>
            <a:ext cx="3439786" cy="3703297"/>
            <a:chOff x="7971474" y="2277493"/>
            <a:chExt cx="3150058" cy="3379338"/>
          </a:xfrm>
        </p:grpSpPr>
        <p:sp>
          <p:nvSpPr>
            <p:cNvPr id="590" name="Google Shape;590;p6"/>
            <p:cNvSpPr/>
            <p:nvPr/>
          </p:nvSpPr>
          <p:spPr>
            <a:xfrm>
              <a:off x="8016382" y="2819876"/>
              <a:ext cx="3105150" cy="2276475"/>
            </a:xfrm>
            <a:prstGeom prst="rect">
              <a:avLst/>
            </a:prstGeom>
            <a:solidFill>
              <a:schemeClr val="lt1"/>
            </a:solidFill>
            <a:ln>
              <a:noFill/>
            </a:ln>
            <a:effectLst>
              <a:outerShdw blurRad="76200" sx="102000" rotWithShape="0" algn="ctr" sy="102000">
                <a:srgbClr val="3F3F3F">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1" name="Google Shape;591;p6"/>
            <p:cNvSpPr txBox="1"/>
            <p:nvPr/>
          </p:nvSpPr>
          <p:spPr>
            <a:xfrm>
              <a:off x="8204896" y="3677214"/>
              <a:ext cx="2689800" cy="12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Mong muốn đưa </a:t>
              </a:r>
              <a:r>
                <a:rPr b="1" lang="en-US" sz="2000">
                  <a:solidFill>
                    <a:schemeClr val="dk1"/>
                  </a:solidFill>
                  <a:latin typeface="Times New Roman"/>
                  <a:ea typeface="Times New Roman"/>
                  <a:cs typeface="Times New Roman"/>
                  <a:sym typeface="Times New Roman"/>
                </a:rPr>
                <a:t>các sản phẩm gia dụng</a:t>
              </a:r>
              <a:r>
                <a:rPr b="1" i="0" lang="en-US" sz="2000" u="none" cap="none" strike="noStrike">
                  <a:solidFill>
                    <a:schemeClr val="dk1"/>
                  </a:solidFill>
                  <a:latin typeface="Times New Roman"/>
                  <a:ea typeface="Times New Roman"/>
                  <a:cs typeface="Times New Roman"/>
                  <a:sym typeface="Times New Roman"/>
                </a:rPr>
                <a:t> đến gần hơn với mọi người thông qua website</a:t>
              </a:r>
              <a:endParaRPr b="1" i="0" sz="2000" u="none" cap="none" strike="noStrike">
                <a:solidFill>
                  <a:schemeClr val="dk1"/>
                </a:solidFill>
                <a:latin typeface="Times New Roman"/>
                <a:ea typeface="Times New Roman"/>
                <a:cs typeface="Times New Roman"/>
                <a:sym typeface="Times New Roman"/>
              </a:endParaRPr>
            </a:p>
          </p:txBody>
        </p:sp>
        <p:cxnSp>
          <p:nvCxnSpPr>
            <p:cNvPr id="592" name="Google Shape;592;p6"/>
            <p:cNvCxnSpPr/>
            <p:nvPr/>
          </p:nvCxnSpPr>
          <p:spPr>
            <a:xfrm>
              <a:off x="7971474" y="2828924"/>
              <a:ext cx="0" cy="1138238"/>
            </a:xfrm>
            <a:prstGeom prst="straightConnector1">
              <a:avLst/>
            </a:prstGeom>
            <a:noFill/>
            <a:ln cap="flat" cmpd="sng" w="38100">
              <a:solidFill>
                <a:srgbClr val="695E78"/>
              </a:solidFill>
              <a:prstDash val="solid"/>
              <a:miter lim="8000"/>
              <a:headEnd len="sm" w="sm" type="none"/>
              <a:tailEnd len="sm" w="sm" type="none"/>
            </a:ln>
          </p:spPr>
        </p:cxnSp>
        <p:cxnSp>
          <p:nvCxnSpPr>
            <p:cNvPr id="593" name="Google Shape;593;p6"/>
            <p:cNvCxnSpPr/>
            <p:nvPr/>
          </p:nvCxnSpPr>
          <p:spPr>
            <a:xfrm rot="10800000">
              <a:off x="8521542" y="2277493"/>
              <a:ext cx="0" cy="1138238"/>
            </a:xfrm>
            <a:prstGeom prst="straightConnector1">
              <a:avLst/>
            </a:prstGeom>
            <a:noFill/>
            <a:ln cap="flat" cmpd="sng" w="38100">
              <a:solidFill>
                <a:srgbClr val="695E78"/>
              </a:solidFill>
              <a:prstDash val="solid"/>
              <a:miter lim="8000"/>
              <a:headEnd len="sm" w="sm" type="none"/>
              <a:tailEnd len="sm" w="sm" type="none"/>
            </a:ln>
          </p:spPr>
        </p:cxnSp>
        <p:cxnSp>
          <p:nvCxnSpPr>
            <p:cNvPr id="594" name="Google Shape;594;p6"/>
            <p:cNvCxnSpPr/>
            <p:nvPr/>
          </p:nvCxnSpPr>
          <p:spPr>
            <a:xfrm rot="10800000">
              <a:off x="11043284" y="3967162"/>
              <a:ext cx="0" cy="1138238"/>
            </a:xfrm>
            <a:prstGeom prst="straightConnector1">
              <a:avLst/>
            </a:prstGeom>
            <a:noFill/>
            <a:ln cap="flat" cmpd="sng" w="38100">
              <a:solidFill>
                <a:srgbClr val="695E78"/>
              </a:solidFill>
              <a:prstDash val="solid"/>
              <a:miter lim="8000"/>
              <a:headEnd len="sm" w="sm" type="none"/>
              <a:tailEnd len="sm" w="sm" type="none"/>
            </a:ln>
          </p:spPr>
        </p:cxnSp>
        <p:cxnSp>
          <p:nvCxnSpPr>
            <p:cNvPr id="595" name="Google Shape;595;p6"/>
            <p:cNvCxnSpPr/>
            <p:nvPr/>
          </p:nvCxnSpPr>
          <p:spPr>
            <a:xfrm>
              <a:off x="10493216" y="4518593"/>
              <a:ext cx="0" cy="1138238"/>
            </a:xfrm>
            <a:prstGeom prst="straightConnector1">
              <a:avLst/>
            </a:prstGeom>
            <a:noFill/>
            <a:ln cap="flat" cmpd="sng" w="38100">
              <a:solidFill>
                <a:srgbClr val="695E78"/>
              </a:solidFill>
              <a:prstDash val="solid"/>
              <a:miter lim="8000"/>
              <a:headEnd len="sm" w="sm" type="none"/>
              <a:tailEnd len="sm" w="sm" type="none"/>
            </a:ln>
          </p:spPr>
        </p:cxnSp>
        <p:sp>
          <p:nvSpPr>
            <p:cNvPr id="596" name="Google Shape;596;p6"/>
            <p:cNvSpPr/>
            <p:nvPr/>
          </p:nvSpPr>
          <p:spPr>
            <a:xfrm>
              <a:off x="9231964" y="3041103"/>
              <a:ext cx="556072" cy="528386"/>
            </a:xfrm>
            <a:custGeom>
              <a:rect b="b" l="l" r="r" t="t"/>
              <a:pathLst>
                <a:path extrusionOk="0" h="604" w="63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597" name="Google Shape;597;p6"/>
          <p:cNvGrpSpPr/>
          <p:nvPr/>
        </p:nvGrpSpPr>
        <p:grpSpPr>
          <a:xfrm>
            <a:off x="703397" y="4897400"/>
            <a:ext cx="10673004" cy="1246800"/>
            <a:chOff x="1061986" y="4966693"/>
            <a:chExt cx="10673004" cy="1246800"/>
          </a:xfrm>
        </p:grpSpPr>
        <p:sp>
          <p:nvSpPr>
            <p:cNvPr id="598" name="Google Shape;598;p6"/>
            <p:cNvSpPr/>
            <p:nvPr/>
          </p:nvSpPr>
          <p:spPr>
            <a:xfrm>
              <a:off x="1061986" y="5065315"/>
              <a:ext cx="848720" cy="510639"/>
            </a:xfrm>
            <a:prstGeom prst="rightArrow">
              <a:avLst>
                <a:gd fmla="val 50000" name="adj1"/>
                <a:gd fmla="val 50000" name="adj2"/>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9" name="Google Shape;599;p6"/>
            <p:cNvSpPr txBox="1"/>
            <p:nvPr/>
          </p:nvSpPr>
          <p:spPr>
            <a:xfrm>
              <a:off x="2274490" y="4966693"/>
              <a:ext cx="9460500" cy="124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500" u="none" cap="none" strike="noStrike">
                  <a:solidFill>
                    <a:schemeClr val="dk1"/>
                  </a:solidFill>
                  <a:latin typeface="Times New Roman"/>
                  <a:ea typeface="Times New Roman"/>
                  <a:cs typeface="Times New Roman"/>
                  <a:sym typeface="Times New Roman"/>
                </a:rPr>
                <a:t>“Xây dựng website bán </a:t>
              </a:r>
              <a:r>
                <a:rPr lang="en-US" sz="2500">
                  <a:solidFill>
                    <a:schemeClr val="dk1"/>
                  </a:solidFill>
                  <a:latin typeface="Times New Roman"/>
                  <a:ea typeface="Times New Roman"/>
                  <a:cs typeface="Times New Roman"/>
                  <a:sym typeface="Times New Roman"/>
                </a:rPr>
                <a:t>đồ gia dụng</a:t>
              </a:r>
              <a:r>
                <a:rPr b="0" i="0" lang="en-US" sz="2500" u="none" cap="none" strike="noStrike">
                  <a:solidFill>
                    <a:schemeClr val="dk1"/>
                  </a:solidFill>
                  <a:latin typeface="Times New Roman"/>
                  <a:ea typeface="Times New Roman"/>
                  <a:cs typeface="Times New Roman"/>
                  <a:sym typeface="Times New Roman"/>
                </a:rPr>
                <a:t>” là việc cần thiết để tạo điều kiện thuận lợi cho người tiêu dùng dễ dàng tiếp cận được sản phẩm, dịch vụ mọi lúc mọi nơi.  </a:t>
              </a:r>
              <a:endParaRPr b="0" i="0" sz="2500" u="none" cap="none" strike="noStrike">
                <a:solidFill>
                  <a:schemeClr val="dk1"/>
                </a:solidFill>
                <a:latin typeface="Times New Roman"/>
                <a:ea typeface="Times New Roman"/>
                <a:cs typeface="Times New Roman"/>
                <a:sym typeface="Times New Roman"/>
              </a:endParaRPr>
            </a:p>
          </p:txBody>
        </p:sp>
      </p:grpSp>
      <p:grpSp>
        <p:nvGrpSpPr>
          <p:cNvPr id="600" name="Google Shape;600;p6"/>
          <p:cNvGrpSpPr/>
          <p:nvPr/>
        </p:nvGrpSpPr>
        <p:grpSpPr>
          <a:xfrm>
            <a:off x="8082738" y="982890"/>
            <a:ext cx="3341540" cy="3617638"/>
            <a:chOff x="1015001" y="879443"/>
            <a:chExt cx="3121971" cy="3379338"/>
          </a:xfrm>
        </p:grpSpPr>
        <p:grpSp>
          <p:nvGrpSpPr>
            <p:cNvPr id="601" name="Google Shape;601;p6"/>
            <p:cNvGrpSpPr/>
            <p:nvPr/>
          </p:nvGrpSpPr>
          <p:grpSpPr>
            <a:xfrm>
              <a:off x="1015001" y="879443"/>
              <a:ext cx="3105150" cy="3379338"/>
              <a:chOff x="1121329" y="2277493"/>
              <a:chExt cx="3105150" cy="3379338"/>
            </a:xfrm>
          </p:grpSpPr>
          <p:sp>
            <p:nvSpPr>
              <p:cNvPr id="602" name="Google Shape;602;p6"/>
              <p:cNvSpPr/>
              <p:nvPr/>
            </p:nvSpPr>
            <p:spPr>
              <a:xfrm>
                <a:off x="1121329" y="2846613"/>
                <a:ext cx="3105150" cy="2276475"/>
              </a:xfrm>
              <a:prstGeom prst="rect">
                <a:avLst/>
              </a:prstGeom>
              <a:solidFill>
                <a:schemeClr val="lt1"/>
              </a:solidFill>
              <a:ln>
                <a:noFill/>
              </a:ln>
              <a:effectLst>
                <a:outerShdw blurRad="76200" sx="102000" rotWithShape="0" algn="ctr" sy="102000">
                  <a:srgbClr val="3F3F3F">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603" name="Google Shape;603;p6"/>
              <p:cNvCxnSpPr/>
              <p:nvPr/>
            </p:nvCxnSpPr>
            <p:spPr>
              <a:xfrm>
                <a:off x="1146335" y="2828924"/>
                <a:ext cx="0" cy="1138238"/>
              </a:xfrm>
              <a:prstGeom prst="straightConnector1">
                <a:avLst/>
              </a:prstGeom>
              <a:noFill/>
              <a:ln cap="flat" cmpd="sng" w="38100">
                <a:solidFill>
                  <a:srgbClr val="D8717B"/>
                </a:solidFill>
                <a:prstDash val="solid"/>
                <a:miter lim="8000"/>
                <a:headEnd len="sm" w="sm" type="none"/>
                <a:tailEnd len="sm" w="sm" type="none"/>
              </a:ln>
            </p:spPr>
          </p:cxnSp>
          <p:cxnSp>
            <p:nvCxnSpPr>
              <p:cNvPr id="604" name="Google Shape;604;p6"/>
              <p:cNvCxnSpPr/>
              <p:nvPr/>
            </p:nvCxnSpPr>
            <p:spPr>
              <a:xfrm rot="10800000">
                <a:off x="1696403" y="2277493"/>
                <a:ext cx="0" cy="1138238"/>
              </a:xfrm>
              <a:prstGeom prst="straightConnector1">
                <a:avLst/>
              </a:prstGeom>
              <a:noFill/>
              <a:ln cap="flat" cmpd="sng" w="38100">
                <a:solidFill>
                  <a:srgbClr val="D8717B"/>
                </a:solidFill>
                <a:prstDash val="solid"/>
                <a:miter lim="8000"/>
                <a:headEnd len="sm" w="sm" type="none"/>
                <a:tailEnd len="sm" w="sm" type="none"/>
              </a:ln>
            </p:spPr>
          </p:cxnSp>
          <p:cxnSp>
            <p:nvCxnSpPr>
              <p:cNvPr id="605" name="Google Shape;605;p6"/>
              <p:cNvCxnSpPr/>
              <p:nvPr/>
            </p:nvCxnSpPr>
            <p:spPr>
              <a:xfrm rot="10800000">
                <a:off x="4218145" y="3967162"/>
                <a:ext cx="0" cy="1138238"/>
              </a:xfrm>
              <a:prstGeom prst="straightConnector1">
                <a:avLst/>
              </a:prstGeom>
              <a:noFill/>
              <a:ln cap="flat" cmpd="sng" w="38100">
                <a:solidFill>
                  <a:srgbClr val="D8717B"/>
                </a:solidFill>
                <a:prstDash val="solid"/>
                <a:miter lim="8000"/>
                <a:headEnd len="sm" w="sm" type="none"/>
                <a:tailEnd len="sm" w="sm" type="none"/>
              </a:ln>
            </p:spPr>
          </p:cxnSp>
          <p:cxnSp>
            <p:nvCxnSpPr>
              <p:cNvPr id="606" name="Google Shape;606;p6"/>
              <p:cNvCxnSpPr/>
              <p:nvPr/>
            </p:nvCxnSpPr>
            <p:spPr>
              <a:xfrm>
                <a:off x="3665696" y="4518593"/>
                <a:ext cx="0" cy="1138238"/>
              </a:xfrm>
              <a:prstGeom prst="straightConnector1">
                <a:avLst/>
              </a:prstGeom>
              <a:noFill/>
              <a:ln cap="flat" cmpd="sng" w="38100">
                <a:solidFill>
                  <a:srgbClr val="D8717B"/>
                </a:solidFill>
                <a:prstDash val="solid"/>
                <a:miter lim="8000"/>
                <a:headEnd len="sm" w="sm" type="none"/>
                <a:tailEnd len="sm" w="sm" type="none"/>
              </a:ln>
            </p:spPr>
          </p:cxnSp>
        </p:grpSp>
        <p:sp>
          <p:nvSpPr>
            <p:cNvPr id="607" name="Google Shape;607;p6"/>
            <p:cNvSpPr/>
            <p:nvPr/>
          </p:nvSpPr>
          <p:spPr>
            <a:xfrm>
              <a:off x="2322706" y="1574834"/>
              <a:ext cx="391166" cy="505655"/>
            </a:xfrm>
            <a:custGeom>
              <a:rect b="b" l="l" r="r" t="t"/>
              <a:pathLst>
                <a:path extrusionOk="0" h="619" w="546">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8" name="Google Shape;608;p6"/>
            <p:cNvSpPr txBox="1"/>
            <p:nvPr/>
          </p:nvSpPr>
          <p:spPr>
            <a:xfrm>
              <a:off x="1145940" y="2206761"/>
              <a:ext cx="2991032" cy="94876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Quảng bá được hình ảnh, xây dựng thương hiệu và uy tín cho cửa hàng. </a:t>
              </a:r>
              <a:endParaRPr b="1" i="0" sz="2000" u="none" cap="none" strike="noStrike">
                <a:solidFill>
                  <a:schemeClr val="dk1"/>
                </a:solidFill>
                <a:latin typeface="Times New Roman"/>
                <a:ea typeface="Times New Roman"/>
                <a:cs typeface="Times New Roman"/>
                <a:sym typeface="Times New Roman"/>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500"/>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500"/>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500"/>
                                        <p:tgtEl>
                                          <p:spTgt spid="5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
          <p:cNvSpPr/>
          <p:nvPr/>
        </p:nvSpPr>
        <p:spPr>
          <a:xfrm>
            <a:off x="1910520" y="437040"/>
            <a:ext cx="915696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02020"/>
                </a:solidFill>
                <a:latin typeface="Calibri"/>
                <a:ea typeface="Calibri"/>
                <a:cs typeface="Calibri"/>
                <a:sym typeface="Calibri"/>
              </a:rPr>
              <a:t>CÔNG NGHỆ VÀ NGÔN NGỮ SỬ DỤNG</a:t>
            </a:r>
            <a:endParaRPr b="0" i="0" sz="2400" u="none" cap="none" strike="noStrike">
              <a:solidFill>
                <a:srgbClr val="202020"/>
              </a:solidFill>
              <a:latin typeface="Arial"/>
              <a:ea typeface="Arial"/>
              <a:cs typeface="Arial"/>
              <a:sym typeface="Arial"/>
            </a:endParaRPr>
          </a:p>
        </p:txBody>
      </p:sp>
      <p:sp>
        <p:nvSpPr>
          <p:cNvPr id="615" name="Google Shape;615;p7"/>
          <p:cNvSpPr/>
          <p:nvPr/>
        </p:nvSpPr>
        <p:spPr>
          <a:xfrm>
            <a:off x="5202360" y="1735920"/>
            <a:ext cx="5986800" cy="1918440"/>
          </a:xfrm>
          <a:prstGeom prst="rect">
            <a:avLst/>
          </a:prstGeom>
          <a:noFill/>
          <a:ln>
            <a:noFill/>
          </a:ln>
        </p:spPr>
        <p:txBody>
          <a:bodyPr anchorCtr="0" anchor="t" bIns="45000" lIns="90000" spcFirstLastPara="1" rIns="90000" wrap="square" tIns="45000">
            <a:spAutoFit/>
          </a:bodyPr>
          <a:lstStyle/>
          <a:p>
            <a:pPr indent="0" lvl="0" marL="0" marR="0" rtl="0" algn="just">
              <a:lnSpc>
                <a:spcPct val="120000"/>
              </a:lnSpc>
              <a:spcBef>
                <a:spcPts val="0"/>
              </a:spcBef>
              <a:spcAft>
                <a:spcPts val="0"/>
              </a:spcAft>
              <a:buClr>
                <a:srgbClr val="000000"/>
              </a:buClr>
              <a:buSzPts val="2000"/>
              <a:buFont typeface="Arial"/>
              <a:buNone/>
            </a:pPr>
            <a:r>
              <a:rPr b="0" i="0" lang="en-US" sz="2000" u="none" cap="none" strike="noStrik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b="0" i="0" sz="2000" u="none" cap="none" strike="noStrike">
              <a:solidFill>
                <a:schemeClr val="dk1"/>
              </a:solidFill>
              <a:latin typeface="Arial"/>
              <a:ea typeface="Arial"/>
              <a:cs typeface="Arial"/>
              <a:sym typeface="Arial"/>
            </a:endParaRPr>
          </a:p>
          <a:p>
            <a:pPr indent="0" lvl="0" marL="0" marR="0" rtl="0" algn="just">
              <a:lnSpc>
                <a:spcPct val="12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16" name="Google Shape;616;p7"/>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pic>
        <p:nvPicPr>
          <p:cNvPr id="617" name="Google Shape;617;p7"/>
          <p:cNvPicPr preferRelativeResize="0"/>
          <p:nvPr/>
        </p:nvPicPr>
        <p:blipFill>
          <a:blip r:embed="rId3">
            <a:alphaModFix/>
          </a:blip>
          <a:stretch>
            <a:fillRect/>
          </a:stretch>
        </p:blipFill>
        <p:spPr>
          <a:xfrm>
            <a:off x="414925" y="1783550"/>
            <a:ext cx="5263000" cy="3080150"/>
          </a:xfrm>
          <a:prstGeom prst="rect">
            <a:avLst/>
          </a:prstGeom>
          <a:noFill/>
          <a:ln>
            <a:noFill/>
          </a:ln>
        </p:spPr>
      </p:pic>
      <p:pic>
        <p:nvPicPr>
          <p:cNvPr id="618" name="Google Shape;618;p7"/>
          <p:cNvPicPr preferRelativeResize="0"/>
          <p:nvPr/>
        </p:nvPicPr>
        <p:blipFill>
          <a:blip r:embed="rId4">
            <a:alphaModFix/>
          </a:blip>
          <a:stretch>
            <a:fillRect/>
          </a:stretch>
        </p:blipFill>
        <p:spPr>
          <a:xfrm>
            <a:off x="6181050" y="1783550"/>
            <a:ext cx="5727276" cy="3080150"/>
          </a:xfrm>
          <a:prstGeom prst="rect">
            <a:avLst/>
          </a:prstGeom>
          <a:noFill/>
          <a:ln>
            <a:noFill/>
          </a:ln>
        </p:spPr>
      </p:pic>
      <p:sp>
        <p:nvSpPr>
          <p:cNvPr id="619" name="Google Shape;619;p7"/>
          <p:cNvSpPr txBox="1"/>
          <p:nvPr/>
        </p:nvSpPr>
        <p:spPr>
          <a:xfrm>
            <a:off x="1663750" y="5066625"/>
            <a:ext cx="3281400" cy="9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a:t>Framework VueJS</a:t>
            </a:r>
            <a:endParaRPr b="1" sz="2300"/>
          </a:p>
        </p:txBody>
      </p:sp>
      <p:sp>
        <p:nvSpPr>
          <p:cNvPr id="620" name="Google Shape;620;p7"/>
          <p:cNvSpPr txBox="1"/>
          <p:nvPr/>
        </p:nvSpPr>
        <p:spPr>
          <a:xfrm>
            <a:off x="8072550" y="5066625"/>
            <a:ext cx="3281400" cy="9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a:t>ASP.Net Core</a:t>
            </a:r>
            <a:endParaRPr b="1"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grpSp>
        <p:nvGrpSpPr>
          <p:cNvPr id="626" name="Google Shape;626;p8"/>
          <p:cNvGrpSpPr/>
          <p:nvPr/>
        </p:nvGrpSpPr>
        <p:grpSpPr>
          <a:xfrm>
            <a:off x="6953700" y="2323724"/>
            <a:ext cx="4522724" cy="1119983"/>
            <a:chOff x="1079640" y="1606680"/>
            <a:chExt cx="4054800" cy="1186800"/>
          </a:xfrm>
        </p:grpSpPr>
        <p:sp>
          <p:nvSpPr>
            <p:cNvPr id="627" name="Google Shape;627;p8"/>
            <p:cNvSpPr/>
            <p:nvPr/>
          </p:nvSpPr>
          <p:spPr>
            <a:xfrm>
              <a:off x="1079640" y="1606680"/>
              <a:ext cx="4054800" cy="1186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8"/>
            <p:cNvSpPr/>
            <p:nvPr/>
          </p:nvSpPr>
          <p:spPr>
            <a:xfrm>
              <a:off x="1244521" y="1618597"/>
              <a:ext cx="3310500" cy="399300"/>
            </a:xfrm>
            <a:prstGeom prst="rect">
              <a:avLst/>
            </a:prstGeom>
            <a:solidFill>
              <a:schemeClr val="accent1"/>
            </a:solidFill>
            <a:ln>
              <a:noFill/>
            </a:ln>
          </p:spPr>
          <p:txBody>
            <a:bodyPr anchorCtr="0" anchor="t" bIns="45000" lIns="90000" spcFirstLastPara="1" rIns="90000" wrap="square" tIns="45000">
              <a:spAutoFit/>
            </a:bodyPr>
            <a:lstStyle/>
            <a:p>
              <a:pPr indent="0" lvl="0" marL="0" marR="0" rtl="0" algn="l">
                <a:lnSpc>
                  <a:spcPct val="120000"/>
                </a:lnSpc>
                <a:spcBef>
                  <a:spcPts val="0"/>
                </a:spcBef>
                <a:spcAft>
                  <a:spcPts val="0"/>
                </a:spcAft>
                <a:buClr>
                  <a:srgbClr val="000000"/>
                </a:buClr>
                <a:buSzPts val="1800"/>
                <a:buFont typeface="Arial"/>
                <a:buNone/>
              </a:pPr>
              <a:r>
                <a:rPr b="1" lang="en-US" sz="2000">
                  <a:solidFill>
                    <a:srgbClr val="FFFFFF"/>
                  </a:solidFill>
                  <a:latin typeface="Calibri"/>
                  <a:ea typeface="Calibri"/>
                  <a:cs typeface="Calibri"/>
                  <a:sym typeface="Calibri"/>
                </a:rPr>
                <a:t>Tài khoản</a:t>
              </a:r>
              <a:endParaRPr b="0" i="0" sz="2000" u="none" cap="none" strike="noStrike">
                <a:solidFill>
                  <a:schemeClr val="dk1"/>
                </a:solidFill>
                <a:latin typeface="Arial"/>
                <a:ea typeface="Arial"/>
                <a:cs typeface="Arial"/>
                <a:sym typeface="Arial"/>
              </a:endParaRPr>
            </a:p>
          </p:txBody>
        </p:sp>
        <p:cxnSp>
          <p:nvCxnSpPr>
            <p:cNvPr id="629" name="Google Shape;629;p8"/>
            <p:cNvCxnSpPr/>
            <p:nvPr/>
          </p:nvCxnSpPr>
          <p:spPr>
            <a:xfrm>
              <a:off x="1244520" y="2024414"/>
              <a:ext cx="2277300" cy="0"/>
            </a:xfrm>
            <a:prstGeom prst="straightConnector1">
              <a:avLst/>
            </a:prstGeom>
            <a:noFill/>
            <a:ln cap="flat" cmpd="sng" w="9525">
              <a:solidFill>
                <a:schemeClr val="lt1"/>
              </a:solidFill>
              <a:prstDash val="solid"/>
              <a:miter lim="8000"/>
              <a:headEnd len="sm" w="sm" type="none"/>
              <a:tailEnd len="sm" w="sm" type="none"/>
            </a:ln>
          </p:spPr>
        </p:cxnSp>
      </p:grpSp>
      <p:sp>
        <p:nvSpPr>
          <p:cNvPr id="630" name="Google Shape;630;p8"/>
          <p:cNvSpPr/>
          <p:nvPr/>
        </p:nvSpPr>
        <p:spPr>
          <a:xfrm>
            <a:off x="2008459" y="399600"/>
            <a:ext cx="7298700" cy="456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400"/>
              <a:buFont typeface="Arial"/>
              <a:buNone/>
            </a:pPr>
            <a:r>
              <a:rPr b="1" i="0" lang="en-US" sz="3000" u="none" cap="none" strike="noStrike">
                <a:solidFill>
                  <a:srgbClr val="FF3737"/>
                </a:solidFill>
                <a:latin typeface="Calibri"/>
                <a:ea typeface="Calibri"/>
                <a:cs typeface="Calibri"/>
                <a:sym typeface="Calibri"/>
              </a:rPr>
              <a:t>CHỨC NĂNG CH</a:t>
            </a:r>
            <a:r>
              <a:rPr b="1" lang="en-US" sz="3000">
                <a:solidFill>
                  <a:srgbClr val="FF3737"/>
                </a:solidFill>
                <a:latin typeface="Calibri"/>
                <a:ea typeface="Calibri"/>
                <a:cs typeface="Calibri"/>
                <a:sym typeface="Calibri"/>
              </a:rPr>
              <a:t>ÍNH KHÁCH HÀNG</a:t>
            </a:r>
            <a:endParaRPr b="0" i="0" sz="3000" u="none" cap="none" strike="noStrike">
              <a:solidFill>
                <a:schemeClr val="dk1"/>
              </a:solidFill>
              <a:latin typeface="Arial"/>
              <a:ea typeface="Arial"/>
              <a:cs typeface="Arial"/>
              <a:sym typeface="Arial"/>
            </a:endParaRPr>
          </a:p>
        </p:txBody>
      </p:sp>
      <p:sp>
        <p:nvSpPr>
          <p:cNvPr id="631" name="Google Shape;631;p8"/>
          <p:cNvSpPr txBox="1"/>
          <p:nvPr/>
        </p:nvSpPr>
        <p:spPr>
          <a:xfrm>
            <a:off x="152400" y="6242200"/>
            <a:ext cx="2590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grpSp>
        <p:nvGrpSpPr>
          <p:cNvPr id="632" name="Google Shape;632;p8"/>
          <p:cNvGrpSpPr/>
          <p:nvPr/>
        </p:nvGrpSpPr>
        <p:grpSpPr>
          <a:xfrm>
            <a:off x="668713" y="2323729"/>
            <a:ext cx="4569600" cy="1119980"/>
            <a:chOff x="1079651" y="1606673"/>
            <a:chExt cx="4569600" cy="1615200"/>
          </a:xfrm>
        </p:grpSpPr>
        <p:sp>
          <p:nvSpPr>
            <p:cNvPr id="633" name="Google Shape;633;p8"/>
            <p:cNvSpPr/>
            <p:nvPr/>
          </p:nvSpPr>
          <p:spPr>
            <a:xfrm>
              <a:off x="1079651" y="1606673"/>
              <a:ext cx="4569600" cy="16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8"/>
            <p:cNvSpPr/>
            <p:nvPr/>
          </p:nvSpPr>
          <p:spPr>
            <a:xfrm>
              <a:off x="1191975" y="2313467"/>
              <a:ext cx="4248300" cy="399300"/>
            </a:xfrm>
            <a:prstGeom prst="rect">
              <a:avLst/>
            </a:prstGeom>
            <a:solidFill>
              <a:schemeClr val="accent1"/>
            </a:solidFill>
            <a:ln>
              <a:noFill/>
            </a:ln>
          </p:spPr>
          <p:txBody>
            <a:bodyPr anchorCtr="0" anchor="t" bIns="45000" lIns="90000" spcFirstLastPara="1" rIns="90000" wrap="square" tIns="45000">
              <a:noAutofit/>
            </a:bodyPr>
            <a:lstStyle/>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Thêm , cập nhật ,xóa sản phẩm giỏ hàng, </a:t>
              </a:r>
              <a:endParaRPr b="0" i="0" sz="1800" u="none" cap="none" strike="noStrike">
                <a:solidFill>
                  <a:schemeClr val="dk1"/>
                </a:solidFill>
                <a:latin typeface="Arial"/>
                <a:ea typeface="Arial"/>
                <a:cs typeface="Arial"/>
                <a:sym typeface="Arial"/>
              </a:endParaRPr>
            </a:p>
          </p:txBody>
        </p:sp>
        <p:cxnSp>
          <p:nvCxnSpPr>
            <p:cNvPr id="635" name="Google Shape;635;p8"/>
            <p:cNvCxnSpPr/>
            <p:nvPr/>
          </p:nvCxnSpPr>
          <p:spPr>
            <a:xfrm>
              <a:off x="1311020" y="2182510"/>
              <a:ext cx="2277300" cy="0"/>
            </a:xfrm>
            <a:prstGeom prst="straightConnector1">
              <a:avLst/>
            </a:prstGeom>
            <a:noFill/>
            <a:ln cap="flat" cmpd="sng" w="9525">
              <a:solidFill>
                <a:schemeClr val="lt1"/>
              </a:solidFill>
              <a:prstDash val="solid"/>
              <a:miter lim="8000"/>
              <a:headEnd len="sm" w="sm" type="none"/>
              <a:tailEnd len="sm" w="sm" type="none"/>
            </a:ln>
          </p:spPr>
        </p:cxnSp>
      </p:grpSp>
      <p:sp>
        <p:nvSpPr>
          <p:cNvPr id="636" name="Google Shape;636;p8"/>
          <p:cNvSpPr/>
          <p:nvPr/>
        </p:nvSpPr>
        <p:spPr>
          <a:xfrm>
            <a:off x="900092" y="2323720"/>
            <a:ext cx="3310500" cy="399300"/>
          </a:xfrm>
          <a:prstGeom prst="rect">
            <a:avLst/>
          </a:prstGeom>
          <a:solidFill>
            <a:schemeClr val="accent1"/>
          </a:solidFill>
          <a:ln>
            <a:noFill/>
          </a:ln>
        </p:spPr>
        <p:txBody>
          <a:bodyPr anchorCtr="0" anchor="t" bIns="45000" lIns="90000" spcFirstLastPara="1" rIns="90000" wrap="square" tIns="45000">
            <a:noAutofit/>
          </a:bodyPr>
          <a:lstStyle/>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Quản lý giỏ hàng </a:t>
            </a:r>
            <a:endParaRPr b="0" i="0" sz="1800" u="none" cap="none" strike="noStrike">
              <a:solidFill>
                <a:schemeClr val="dk1"/>
              </a:solidFill>
              <a:latin typeface="Arial"/>
              <a:ea typeface="Arial"/>
              <a:cs typeface="Arial"/>
              <a:sym typeface="Arial"/>
            </a:endParaRPr>
          </a:p>
        </p:txBody>
      </p:sp>
      <p:sp>
        <p:nvSpPr>
          <p:cNvPr id="637" name="Google Shape;637;p8"/>
          <p:cNvSpPr/>
          <p:nvPr/>
        </p:nvSpPr>
        <p:spPr>
          <a:xfrm>
            <a:off x="7075004" y="2723036"/>
            <a:ext cx="4280100" cy="498600"/>
          </a:xfrm>
          <a:prstGeom prst="rect">
            <a:avLst/>
          </a:prstGeom>
          <a:solidFill>
            <a:schemeClr val="accent1"/>
          </a:solidFill>
          <a:ln>
            <a:noFill/>
          </a:ln>
        </p:spPr>
        <p:txBody>
          <a:bodyPr anchorCtr="0" anchor="t" bIns="45000" lIns="90000" spcFirstLastPara="1" rIns="90000" wrap="square" tIns="45000">
            <a:noAutofit/>
          </a:bodyPr>
          <a:lstStyle/>
          <a:p>
            <a:pPr indent="0" lvl="0" marL="0" marR="0" rtl="0" algn="l">
              <a:lnSpc>
                <a:spcPct val="12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Đ</a:t>
            </a:r>
            <a:r>
              <a:rPr b="1" lang="en-US" sz="1800">
                <a:solidFill>
                  <a:srgbClr val="FFFFFF"/>
                </a:solidFill>
                <a:latin typeface="Calibri"/>
                <a:ea typeface="Calibri"/>
                <a:cs typeface="Calibri"/>
                <a:sym typeface="Calibri"/>
              </a:rPr>
              <a:t>ăng ký,</a:t>
            </a:r>
            <a:r>
              <a:rPr b="1" i="0" lang="en-US" sz="1800" u="none" cap="none" strike="noStrike">
                <a:solidFill>
                  <a:srgbClr val="FFFFFF"/>
                </a:solidFill>
                <a:latin typeface="Calibri"/>
                <a:ea typeface="Calibri"/>
                <a:cs typeface="Calibri"/>
                <a:sym typeface="Calibri"/>
              </a:rPr>
              <a:t> Đ</a:t>
            </a:r>
            <a:r>
              <a:rPr b="1" lang="en-US" sz="1800">
                <a:solidFill>
                  <a:srgbClr val="FFFFFF"/>
                </a:solidFill>
                <a:latin typeface="Calibri"/>
                <a:ea typeface="Calibri"/>
                <a:cs typeface="Calibri"/>
                <a:sym typeface="Calibri"/>
              </a:rPr>
              <a:t>ăng nhập</a:t>
            </a:r>
            <a:r>
              <a:rPr b="1" i="0" lang="en-US" sz="1800" u="none" cap="none" strike="noStrike">
                <a:solidFill>
                  <a:srgbClr val="FFFFFF"/>
                </a:solidFill>
                <a:latin typeface="Calibri"/>
                <a:ea typeface="Calibri"/>
                <a:cs typeface="Calibri"/>
                <a:sym typeface="Calibri"/>
              </a:rPr>
              <a:t>, Qu</a:t>
            </a:r>
            <a:r>
              <a:rPr b="1" lang="en-US" sz="1800">
                <a:solidFill>
                  <a:srgbClr val="FFFFFF"/>
                </a:solidFill>
                <a:latin typeface="Calibri"/>
                <a:ea typeface="Calibri"/>
                <a:cs typeface="Calibri"/>
                <a:sym typeface="Calibri"/>
              </a:rPr>
              <a:t>ản lý thông tin cá nhân, Danh sách địa chỉ</a:t>
            </a:r>
            <a:endParaRPr b="0" i="0" sz="1800" u="none" cap="none" strike="noStrike">
              <a:solidFill>
                <a:schemeClr val="dk1"/>
              </a:solidFill>
              <a:latin typeface="Arial"/>
              <a:ea typeface="Arial"/>
              <a:cs typeface="Arial"/>
              <a:sym typeface="Arial"/>
            </a:endParaRPr>
          </a:p>
        </p:txBody>
      </p:sp>
      <p:grpSp>
        <p:nvGrpSpPr>
          <p:cNvPr id="638" name="Google Shape;638;p8"/>
          <p:cNvGrpSpPr/>
          <p:nvPr/>
        </p:nvGrpSpPr>
        <p:grpSpPr>
          <a:xfrm>
            <a:off x="668713" y="3922629"/>
            <a:ext cx="4569600" cy="1119980"/>
            <a:chOff x="1079651" y="1606673"/>
            <a:chExt cx="4569600" cy="1615200"/>
          </a:xfrm>
        </p:grpSpPr>
        <p:sp>
          <p:nvSpPr>
            <p:cNvPr id="639" name="Google Shape;639;p8"/>
            <p:cNvSpPr/>
            <p:nvPr/>
          </p:nvSpPr>
          <p:spPr>
            <a:xfrm>
              <a:off x="1079651" y="1606673"/>
              <a:ext cx="4569600" cy="16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8"/>
            <p:cNvSpPr/>
            <p:nvPr/>
          </p:nvSpPr>
          <p:spPr>
            <a:xfrm>
              <a:off x="1159576" y="2296276"/>
              <a:ext cx="4437300" cy="399300"/>
            </a:xfrm>
            <a:prstGeom prst="rect">
              <a:avLst/>
            </a:prstGeom>
            <a:solidFill>
              <a:schemeClr val="accent1"/>
            </a:solidFill>
            <a:ln>
              <a:noFill/>
            </a:ln>
          </p:spPr>
          <p:txBody>
            <a:bodyPr anchorCtr="0" anchor="t" bIns="45000" lIns="90000" spcFirstLastPara="1" rIns="90000" wrap="square" tIns="45000">
              <a:noAutofit/>
            </a:bodyPr>
            <a:lstStyle/>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Đặt hàng, Kiểm tra đơn hàng, hủy đơn hàng</a:t>
              </a:r>
              <a:endParaRPr b="0" i="0" sz="1800" u="none" cap="none" strike="noStrike">
                <a:solidFill>
                  <a:schemeClr val="dk1"/>
                </a:solidFill>
                <a:latin typeface="Arial"/>
                <a:ea typeface="Arial"/>
                <a:cs typeface="Arial"/>
                <a:sym typeface="Arial"/>
              </a:endParaRPr>
            </a:p>
          </p:txBody>
        </p:sp>
        <p:cxnSp>
          <p:nvCxnSpPr>
            <p:cNvPr id="641" name="Google Shape;641;p8"/>
            <p:cNvCxnSpPr/>
            <p:nvPr/>
          </p:nvCxnSpPr>
          <p:spPr>
            <a:xfrm>
              <a:off x="1311020" y="2182510"/>
              <a:ext cx="2277300" cy="0"/>
            </a:xfrm>
            <a:prstGeom prst="straightConnector1">
              <a:avLst/>
            </a:prstGeom>
            <a:noFill/>
            <a:ln cap="flat" cmpd="sng" w="9525">
              <a:solidFill>
                <a:schemeClr val="lt1"/>
              </a:solidFill>
              <a:prstDash val="solid"/>
              <a:miter lim="8000"/>
              <a:headEnd len="sm" w="sm" type="none"/>
              <a:tailEnd len="sm" w="sm" type="none"/>
            </a:ln>
          </p:spPr>
        </p:cxnSp>
      </p:grpSp>
      <p:sp>
        <p:nvSpPr>
          <p:cNvPr id="642" name="Google Shape;642;p8"/>
          <p:cNvSpPr/>
          <p:nvPr/>
        </p:nvSpPr>
        <p:spPr>
          <a:xfrm>
            <a:off x="900092" y="3922620"/>
            <a:ext cx="3310500" cy="399300"/>
          </a:xfrm>
          <a:prstGeom prst="rect">
            <a:avLst/>
          </a:prstGeom>
          <a:solidFill>
            <a:schemeClr val="accent1"/>
          </a:solidFill>
          <a:ln>
            <a:noFill/>
          </a:ln>
        </p:spPr>
        <p:txBody>
          <a:bodyPr anchorCtr="0" anchor="t" bIns="45000" lIns="90000" spcFirstLastPara="1" rIns="90000" wrap="square" tIns="45000">
            <a:noAutofit/>
          </a:bodyPr>
          <a:lstStyle/>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Đơn hàng</a:t>
            </a:r>
            <a:r>
              <a:rPr b="1" lang="en-US" sz="1800">
                <a:solidFill>
                  <a:srgbClr val="FFFFFF"/>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grpSp>
        <p:nvGrpSpPr>
          <p:cNvPr id="643" name="Google Shape;643;p8"/>
          <p:cNvGrpSpPr/>
          <p:nvPr/>
        </p:nvGrpSpPr>
        <p:grpSpPr>
          <a:xfrm>
            <a:off x="6953688" y="3922629"/>
            <a:ext cx="4569600" cy="1119980"/>
            <a:chOff x="1079651" y="1606673"/>
            <a:chExt cx="4569600" cy="1615200"/>
          </a:xfrm>
        </p:grpSpPr>
        <p:sp>
          <p:nvSpPr>
            <p:cNvPr id="644" name="Google Shape;644;p8"/>
            <p:cNvSpPr/>
            <p:nvPr/>
          </p:nvSpPr>
          <p:spPr>
            <a:xfrm>
              <a:off x="1079651" y="1606673"/>
              <a:ext cx="4569600" cy="16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8"/>
            <p:cNvSpPr/>
            <p:nvPr/>
          </p:nvSpPr>
          <p:spPr>
            <a:xfrm>
              <a:off x="1159576" y="2296276"/>
              <a:ext cx="4437300" cy="399300"/>
            </a:xfrm>
            <a:prstGeom prst="rect">
              <a:avLst/>
            </a:prstGeom>
            <a:solidFill>
              <a:schemeClr val="accent1"/>
            </a:solidFill>
            <a:ln>
              <a:noFill/>
            </a:ln>
          </p:spPr>
          <p:txBody>
            <a:bodyPr anchorCtr="0" anchor="t" bIns="45000" lIns="90000" spcFirstLastPara="1" rIns="90000" wrap="square" tIns="45000">
              <a:noAutofit/>
            </a:bodyPr>
            <a:lstStyle/>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Xem sản phẩm, tìm kiếm sản phẩm</a:t>
              </a:r>
              <a:endParaRPr b="0" i="0" sz="1800" u="none" cap="none" strike="noStrike">
                <a:solidFill>
                  <a:schemeClr val="dk1"/>
                </a:solidFill>
                <a:latin typeface="Arial"/>
                <a:ea typeface="Arial"/>
                <a:cs typeface="Arial"/>
                <a:sym typeface="Arial"/>
              </a:endParaRPr>
            </a:p>
          </p:txBody>
        </p:sp>
        <p:cxnSp>
          <p:nvCxnSpPr>
            <p:cNvPr id="646" name="Google Shape;646;p8"/>
            <p:cNvCxnSpPr/>
            <p:nvPr/>
          </p:nvCxnSpPr>
          <p:spPr>
            <a:xfrm>
              <a:off x="1311020" y="2182510"/>
              <a:ext cx="2277300" cy="0"/>
            </a:xfrm>
            <a:prstGeom prst="straightConnector1">
              <a:avLst/>
            </a:prstGeom>
            <a:noFill/>
            <a:ln cap="flat" cmpd="sng" w="9525">
              <a:solidFill>
                <a:schemeClr val="lt1"/>
              </a:solidFill>
              <a:prstDash val="solid"/>
              <a:miter lim="8000"/>
              <a:headEnd len="sm" w="sm" type="none"/>
              <a:tailEnd len="sm" w="sm" type="none"/>
            </a:ln>
          </p:spPr>
        </p:cxnSp>
      </p:grpSp>
      <p:sp>
        <p:nvSpPr>
          <p:cNvPr id="647" name="Google Shape;647;p8"/>
          <p:cNvSpPr/>
          <p:nvPr/>
        </p:nvSpPr>
        <p:spPr>
          <a:xfrm>
            <a:off x="7185068" y="3922620"/>
            <a:ext cx="3310500" cy="399300"/>
          </a:xfrm>
          <a:prstGeom prst="rect">
            <a:avLst/>
          </a:prstGeom>
          <a:solidFill>
            <a:schemeClr val="accent1"/>
          </a:solidFill>
          <a:ln>
            <a:noFill/>
          </a:ln>
        </p:spPr>
        <p:txBody>
          <a:bodyPr anchorCtr="0" anchor="t" bIns="45000" lIns="90000" spcFirstLastPara="1" rIns="90000" wrap="square" tIns="45000">
            <a:noAutofit/>
          </a:bodyPr>
          <a:lstStyle/>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Sản phẩm</a:t>
            </a:r>
            <a:endParaRPr b="0" i="0" sz="1800" u="none" cap="none" strike="noStrike">
              <a:solidFill>
                <a:schemeClr val="dk1"/>
              </a:solidFill>
              <a:latin typeface="Arial"/>
              <a:ea typeface="Arial"/>
              <a:cs typeface="Arial"/>
              <a:sym typeface="Arial"/>
            </a:endParaRPr>
          </a:p>
        </p:txBody>
      </p:sp>
    </p:spTree>
  </p:cSld>
  <p:clrMapOvr>
    <a:masterClrMapping/>
  </p:clrMapOvr>
  <p:transition spd="slow" p14:dur="1500">
    <p:random/>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grpSp>
        <p:nvGrpSpPr>
          <p:cNvPr id="653" name="Google Shape;653;g2dfa069396e_0_26"/>
          <p:cNvGrpSpPr/>
          <p:nvPr/>
        </p:nvGrpSpPr>
        <p:grpSpPr>
          <a:xfrm>
            <a:off x="891993" y="1369980"/>
            <a:ext cx="4054800" cy="1186923"/>
            <a:chOff x="1079640" y="3204720"/>
            <a:chExt cx="4054800" cy="1186923"/>
          </a:xfrm>
        </p:grpSpPr>
        <p:sp>
          <p:nvSpPr>
            <p:cNvPr id="654" name="Google Shape;654;g2dfa069396e_0_26"/>
            <p:cNvSpPr/>
            <p:nvPr/>
          </p:nvSpPr>
          <p:spPr>
            <a:xfrm>
              <a:off x="1079640" y="3204720"/>
              <a:ext cx="4054800" cy="1186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g2dfa069396e_0_26"/>
            <p:cNvSpPr/>
            <p:nvPr/>
          </p:nvSpPr>
          <p:spPr>
            <a:xfrm>
              <a:off x="1308650" y="3327543"/>
              <a:ext cx="3033000" cy="1064100"/>
            </a:xfrm>
            <a:prstGeom prst="rect">
              <a:avLst/>
            </a:prstGeom>
            <a:noFill/>
            <a:ln>
              <a:noFill/>
            </a:ln>
          </p:spPr>
          <p:txBody>
            <a:bodyPr anchorCtr="0" anchor="t" bIns="45000" lIns="90000" spcFirstLastPara="1" rIns="90000" wrap="square" tIns="45000">
              <a:noAutofit/>
            </a:bodyPr>
            <a:lstStyle/>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Quản lý sản phẩm</a:t>
              </a:r>
              <a:endParaRPr b="1" sz="1800">
                <a:solidFill>
                  <a:srgbClr val="FFFFFF"/>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Thêm, sửa, xóa sản phẩm</a:t>
              </a:r>
              <a:endParaRPr b="0" i="0" sz="1800" u="none" cap="none" strike="noStrike">
                <a:solidFill>
                  <a:schemeClr val="dk1"/>
                </a:solidFill>
                <a:latin typeface="Arial"/>
                <a:ea typeface="Arial"/>
                <a:cs typeface="Arial"/>
                <a:sym typeface="Arial"/>
              </a:endParaRPr>
            </a:p>
          </p:txBody>
        </p:sp>
        <p:cxnSp>
          <p:nvCxnSpPr>
            <p:cNvPr id="656" name="Google Shape;656;g2dfa069396e_0_26"/>
            <p:cNvCxnSpPr/>
            <p:nvPr/>
          </p:nvCxnSpPr>
          <p:spPr>
            <a:xfrm>
              <a:off x="1308640" y="3678825"/>
              <a:ext cx="2277300" cy="0"/>
            </a:xfrm>
            <a:prstGeom prst="straightConnector1">
              <a:avLst/>
            </a:prstGeom>
            <a:noFill/>
            <a:ln cap="flat" cmpd="sng" w="9525">
              <a:solidFill>
                <a:schemeClr val="lt1"/>
              </a:solidFill>
              <a:prstDash val="solid"/>
              <a:miter lim="8000"/>
              <a:headEnd len="sm" w="sm" type="none"/>
              <a:tailEnd len="sm" w="sm" type="none"/>
            </a:ln>
          </p:spPr>
        </p:cxnSp>
      </p:grpSp>
      <p:sp>
        <p:nvSpPr>
          <p:cNvPr id="657" name="Google Shape;657;g2dfa069396e_0_26"/>
          <p:cNvSpPr/>
          <p:nvPr/>
        </p:nvSpPr>
        <p:spPr>
          <a:xfrm>
            <a:off x="2008455" y="399600"/>
            <a:ext cx="5689500" cy="4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400"/>
              <a:buFont typeface="Arial"/>
              <a:buNone/>
            </a:pPr>
            <a:r>
              <a:rPr b="1" i="0" lang="en-US" sz="3000" u="none" cap="none" strike="noStrike">
                <a:solidFill>
                  <a:srgbClr val="FF3737"/>
                </a:solidFill>
                <a:latin typeface="Calibri"/>
                <a:ea typeface="Calibri"/>
                <a:cs typeface="Calibri"/>
                <a:sym typeface="Calibri"/>
              </a:rPr>
              <a:t>CHỨC NĂNG CH</a:t>
            </a:r>
            <a:r>
              <a:rPr b="1" lang="en-US" sz="3000">
                <a:solidFill>
                  <a:srgbClr val="FF3737"/>
                </a:solidFill>
                <a:latin typeface="Calibri"/>
                <a:ea typeface="Calibri"/>
                <a:cs typeface="Calibri"/>
                <a:sym typeface="Calibri"/>
              </a:rPr>
              <a:t>ÍNH ADMIN</a:t>
            </a:r>
            <a:endParaRPr b="0" i="0" sz="3000" u="none" cap="none" strike="noStrike">
              <a:solidFill>
                <a:schemeClr val="dk1"/>
              </a:solidFill>
              <a:latin typeface="Arial"/>
              <a:ea typeface="Arial"/>
              <a:cs typeface="Arial"/>
              <a:sym typeface="Arial"/>
            </a:endParaRPr>
          </a:p>
        </p:txBody>
      </p:sp>
      <p:sp>
        <p:nvSpPr>
          <p:cNvPr id="658" name="Google Shape;658;g2dfa069396e_0_26"/>
          <p:cNvSpPr txBox="1"/>
          <p:nvPr/>
        </p:nvSpPr>
        <p:spPr>
          <a:xfrm>
            <a:off x="152400" y="6242200"/>
            <a:ext cx="2590800" cy="36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Đồ án tốt nghiệp</a:t>
            </a:r>
            <a:endParaRPr b="0" i="0" sz="1800" u="none" cap="none" strike="noStrike">
              <a:solidFill>
                <a:schemeClr val="dk1"/>
              </a:solidFill>
              <a:latin typeface="Arial"/>
              <a:ea typeface="Arial"/>
              <a:cs typeface="Arial"/>
              <a:sym typeface="Arial"/>
            </a:endParaRPr>
          </a:p>
        </p:txBody>
      </p:sp>
      <p:grpSp>
        <p:nvGrpSpPr>
          <p:cNvPr id="659" name="Google Shape;659;g2dfa069396e_0_26"/>
          <p:cNvGrpSpPr/>
          <p:nvPr/>
        </p:nvGrpSpPr>
        <p:grpSpPr>
          <a:xfrm>
            <a:off x="6936230" y="1369980"/>
            <a:ext cx="4054800" cy="1186923"/>
            <a:chOff x="1079640" y="3204720"/>
            <a:chExt cx="4054800" cy="1186923"/>
          </a:xfrm>
        </p:grpSpPr>
        <p:sp>
          <p:nvSpPr>
            <p:cNvPr id="660" name="Google Shape;660;g2dfa069396e_0_26"/>
            <p:cNvSpPr/>
            <p:nvPr/>
          </p:nvSpPr>
          <p:spPr>
            <a:xfrm>
              <a:off x="1079640" y="3204720"/>
              <a:ext cx="4054800" cy="1186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g2dfa069396e_0_26"/>
            <p:cNvSpPr/>
            <p:nvPr/>
          </p:nvSpPr>
          <p:spPr>
            <a:xfrm>
              <a:off x="1308650" y="3327543"/>
              <a:ext cx="3033000" cy="1064100"/>
            </a:xfrm>
            <a:prstGeom prst="rect">
              <a:avLst/>
            </a:prstGeom>
            <a:noFill/>
            <a:ln>
              <a:noFill/>
            </a:ln>
          </p:spPr>
          <p:txBody>
            <a:bodyPr anchorCtr="0" anchor="t" bIns="45000" lIns="90000" spcFirstLastPara="1" rIns="90000" wrap="square" tIns="45000">
              <a:noAutofit/>
            </a:bodyPr>
            <a:lstStyle/>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Quản lý danh mục</a:t>
              </a:r>
              <a:endParaRPr b="1" sz="1800">
                <a:solidFill>
                  <a:srgbClr val="FFFFFF"/>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Thêm, sửa, xóa danh mục</a:t>
              </a:r>
              <a:endParaRPr b="0" i="0" sz="1800" u="none" cap="none" strike="noStrike">
                <a:solidFill>
                  <a:schemeClr val="dk1"/>
                </a:solidFill>
                <a:latin typeface="Arial"/>
                <a:ea typeface="Arial"/>
                <a:cs typeface="Arial"/>
                <a:sym typeface="Arial"/>
              </a:endParaRPr>
            </a:p>
          </p:txBody>
        </p:sp>
        <p:cxnSp>
          <p:nvCxnSpPr>
            <p:cNvPr id="662" name="Google Shape;662;g2dfa069396e_0_26"/>
            <p:cNvCxnSpPr/>
            <p:nvPr/>
          </p:nvCxnSpPr>
          <p:spPr>
            <a:xfrm>
              <a:off x="1308640" y="3678825"/>
              <a:ext cx="2277300" cy="0"/>
            </a:xfrm>
            <a:prstGeom prst="straightConnector1">
              <a:avLst/>
            </a:prstGeom>
            <a:noFill/>
            <a:ln cap="flat" cmpd="sng" w="9525">
              <a:solidFill>
                <a:schemeClr val="lt1"/>
              </a:solidFill>
              <a:prstDash val="solid"/>
              <a:miter lim="8000"/>
              <a:headEnd len="sm" w="sm" type="none"/>
              <a:tailEnd len="sm" w="sm" type="none"/>
            </a:ln>
          </p:spPr>
        </p:cxnSp>
      </p:grpSp>
      <p:grpSp>
        <p:nvGrpSpPr>
          <p:cNvPr id="663" name="Google Shape;663;g2dfa069396e_0_26"/>
          <p:cNvGrpSpPr/>
          <p:nvPr/>
        </p:nvGrpSpPr>
        <p:grpSpPr>
          <a:xfrm>
            <a:off x="6936230" y="2879980"/>
            <a:ext cx="4054800" cy="1186923"/>
            <a:chOff x="1079640" y="3204720"/>
            <a:chExt cx="4054800" cy="1186923"/>
          </a:xfrm>
        </p:grpSpPr>
        <p:sp>
          <p:nvSpPr>
            <p:cNvPr id="664" name="Google Shape;664;g2dfa069396e_0_26"/>
            <p:cNvSpPr/>
            <p:nvPr/>
          </p:nvSpPr>
          <p:spPr>
            <a:xfrm>
              <a:off x="1079640" y="3204720"/>
              <a:ext cx="4054800" cy="1186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g2dfa069396e_0_26"/>
            <p:cNvSpPr/>
            <p:nvPr/>
          </p:nvSpPr>
          <p:spPr>
            <a:xfrm>
              <a:off x="1308650" y="3327543"/>
              <a:ext cx="3033000" cy="1064100"/>
            </a:xfrm>
            <a:prstGeom prst="rect">
              <a:avLst/>
            </a:prstGeom>
            <a:noFill/>
            <a:ln>
              <a:noFill/>
            </a:ln>
          </p:spPr>
          <p:txBody>
            <a:bodyPr anchorCtr="0" anchor="t" bIns="45000" lIns="90000" spcFirstLastPara="1" rIns="90000" wrap="square" tIns="45000">
              <a:noAutofit/>
            </a:bodyPr>
            <a:lstStyle/>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Quản lý khuyến mãi</a:t>
              </a:r>
              <a:endParaRPr b="1" sz="1800">
                <a:solidFill>
                  <a:srgbClr val="FFFFFF"/>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Thêm, sửa, xóa khuyến mãi</a:t>
              </a:r>
              <a:endParaRPr b="0" i="0" sz="1800" u="none" cap="none" strike="noStrike">
                <a:solidFill>
                  <a:schemeClr val="dk1"/>
                </a:solidFill>
                <a:latin typeface="Arial"/>
                <a:ea typeface="Arial"/>
                <a:cs typeface="Arial"/>
                <a:sym typeface="Arial"/>
              </a:endParaRPr>
            </a:p>
          </p:txBody>
        </p:sp>
        <p:cxnSp>
          <p:nvCxnSpPr>
            <p:cNvPr id="666" name="Google Shape;666;g2dfa069396e_0_26"/>
            <p:cNvCxnSpPr/>
            <p:nvPr/>
          </p:nvCxnSpPr>
          <p:spPr>
            <a:xfrm>
              <a:off x="1308640" y="3678825"/>
              <a:ext cx="2277300" cy="0"/>
            </a:xfrm>
            <a:prstGeom prst="straightConnector1">
              <a:avLst/>
            </a:prstGeom>
            <a:noFill/>
            <a:ln cap="flat" cmpd="sng" w="9525">
              <a:solidFill>
                <a:schemeClr val="lt1"/>
              </a:solidFill>
              <a:prstDash val="solid"/>
              <a:miter lim="8000"/>
              <a:headEnd len="sm" w="sm" type="none"/>
              <a:tailEnd len="sm" w="sm" type="none"/>
            </a:ln>
          </p:spPr>
        </p:cxnSp>
      </p:grpSp>
      <p:grpSp>
        <p:nvGrpSpPr>
          <p:cNvPr id="667" name="Google Shape;667;g2dfa069396e_0_26"/>
          <p:cNvGrpSpPr/>
          <p:nvPr/>
        </p:nvGrpSpPr>
        <p:grpSpPr>
          <a:xfrm>
            <a:off x="891993" y="4389980"/>
            <a:ext cx="4054800" cy="1186920"/>
            <a:chOff x="1079640" y="3204720"/>
            <a:chExt cx="4054800" cy="1186920"/>
          </a:xfrm>
        </p:grpSpPr>
        <p:sp>
          <p:nvSpPr>
            <p:cNvPr id="668" name="Google Shape;668;g2dfa069396e_0_26"/>
            <p:cNvSpPr/>
            <p:nvPr/>
          </p:nvSpPr>
          <p:spPr>
            <a:xfrm>
              <a:off x="1079640" y="3204720"/>
              <a:ext cx="4054800" cy="1186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g2dfa069396e_0_26"/>
            <p:cNvSpPr/>
            <p:nvPr/>
          </p:nvSpPr>
          <p:spPr>
            <a:xfrm>
              <a:off x="1308647" y="3327540"/>
              <a:ext cx="3380100" cy="1064100"/>
            </a:xfrm>
            <a:prstGeom prst="rect">
              <a:avLst/>
            </a:prstGeom>
            <a:noFill/>
            <a:ln>
              <a:noFill/>
            </a:ln>
          </p:spPr>
          <p:txBody>
            <a:bodyPr anchorCtr="0" anchor="t" bIns="45000" lIns="90000" spcFirstLastPara="1" rIns="90000" wrap="square" tIns="45000">
              <a:noAutofit/>
            </a:bodyPr>
            <a:lstStyle/>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Quản lý tài khoản</a:t>
              </a:r>
              <a:endParaRPr b="1" sz="1800">
                <a:solidFill>
                  <a:srgbClr val="FFFFFF"/>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Cập nhật thông tin khách hàng</a:t>
              </a:r>
              <a:endParaRPr b="0" i="0" sz="1800" u="none" cap="none" strike="noStrike">
                <a:solidFill>
                  <a:schemeClr val="dk1"/>
                </a:solidFill>
                <a:latin typeface="Arial"/>
                <a:ea typeface="Arial"/>
                <a:cs typeface="Arial"/>
                <a:sym typeface="Arial"/>
              </a:endParaRPr>
            </a:p>
          </p:txBody>
        </p:sp>
        <p:cxnSp>
          <p:nvCxnSpPr>
            <p:cNvPr id="670" name="Google Shape;670;g2dfa069396e_0_26"/>
            <p:cNvCxnSpPr/>
            <p:nvPr/>
          </p:nvCxnSpPr>
          <p:spPr>
            <a:xfrm>
              <a:off x="1308640" y="3678825"/>
              <a:ext cx="2277300" cy="0"/>
            </a:xfrm>
            <a:prstGeom prst="straightConnector1">
              <a:avLst/>
            </a:prstGeom>
            <a:noFill/>
            <a:ln cap="flat" cmpd="sng" w="9525">
              <a:solidFill>
                <a:schemeClr val="lt1"/>
              </a:solidFill>
              <a:prstDash val="solid"/>
              <a:miter lim="8000"/>
              <a:headEnd len="sm" w="sm" type="none"/>
              <a:tailEnd len="sm" w="sm" type="none"/>
            </a:ln>
          </p:spPr>
        </p:cxnSp>
      </p:grpSp>
      <p:grpSp>
        <p:nvGrpSpPr>
          <p:cNvPr id="671" name="Google Shape;671;g2dfa069396e_0_26"/>
          <p:cNvGrpSpPr/>
          <p:nvPr/>
        </p:nvGrpSpPr>
        <p:grpSpPr>
          <a:xfrm>
            <a:off x="891993" y="2879980"/>
            <a:ext cx="4054800" cy="1186923"/>
            <a:chOff x="1079640" y="3204720"/>
            <a:chExt cx="4054800" cy="1186923"/>
          </a:xfrm>
        </p:grpSpPr>
        <p:sp>
          <p:nvSpPr>
            <p:cNvPr id="672" name="Google Shape;672;g2dfa069396e_0_26"/>
            <p:cNvSpPr/>
            <p:nvPr/>
          </p:nvSpPr>
          <p:spPr>
            <a:xfrm>
              <a:off x="1079640" y="3204720"/>
              <a:ext cx="4054800" cy="1186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g2dfa069396e_0_26"/>
            <p:cNvSpPr/>
            <p:nvPr/>
          </p:nvSpPr>
          <p:spPr>
            <a:xfrm>
              <a:off x="1308650" y="3327543"/>
              <a:ext cx="3033000" cy="1064100"/>
            </a:xfrm>
            <a:prstGeom prst="rect">
              <a:avLst/>
            </a:prstGeom>
            <a:noFill/>
            <a:ln>
              <a:noFill/>
            </a:ln>
          </p:spPr>
          <p:txBody>
            <a:bodyPr anchorCtr="0" anchor="t" bIns="45000" lIns="90000" spcFirstLastPara="1" rIns="90000" wrap="square" tIns="45000">
              <a:noAutofit/>
            </a:bodyPr>
            <a:lstStyle/>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Quản lý đơn hàng</a:t>
              </a:r>
              <a:endParaRPr b="1" sz="1800">
                <a:solidFill>
                  <a:srgbClr val="FFFFFF"/>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Thay đổi trạng thái đơn hàng, xử lý đơn hàng ,..</a:t>
              </a:r>
              <a:endParaRPr b="0" i="0" sz="1800" u="none" cap="none" strike="noStrike">
                <a:solidFill>
                  <a:schemeClr val="dk1"/>
                </a:solidFill>
                <a:latin typeface="Arial"/>
                <a:ea typeface="Arial"/>
                <a:cs typeface="Arial"/>
                <a:sym typeface="Arial"/>
              </a:endParaRPr>
            </a:p>
          </p:txBody>
        </p:sp>
        <p:cxnSp>
          <p:nvCxnSpPr>
            <p:cNvPr id="674" name="Google Shape;674;g2dfa069396e_0_26"/>
            <p:cNvCxnSpPr/>
            <p:nvPr/>
          </p:nvCxnSpPr>
          <p:spPr>
            <a:xfrm>
              <a:off x="1308640" y="3678825"/>
              <a:ext cx="2277300" cy="0"/>
            </a:xfrm>
            <a:prstGeom prst="straightConnector1">
              <a:avLst/>
            </a:prstGeom>
            <a:noFill/>
            <a:ln cap="flat" cmpd="sng" w="9525">
              <a:solidFill>
                <a:schemeClr val="lt1"/>
              </a:solidFill>
              <a:prstDash val="solid"/>
              <a:miter lim="8000"/>
              <a:headEnd len="sm" w="sm" type="none"/>
              <a:tailEnd len="sm" w="sm" type="none"/>
            </a:ln>
          </p:spPr>
        </p:cxnSp>
      </p:grpSp>
      <p:grpSp>
        <p:nvGrpSpPr>
          <p:cNvPr id="675" name="Google Shape;675;g2dfa069396e_0_26"/>
          <p:cNvGrpSpPr/>
          <p:nvPr/>
        </p:nvGrpSpPr>
        <p:grpSpPr>
          <a:xfrm>
            <a:off x="6936230" y="4389980"/>
            <a:ext cx="4054800" cy="1186923"/>
            <a:chOff x="1079640" y="3204720"/>
            <a:chExt cx="4054800" cy="1186923"/>
          </a:xfrm>
        </p:grpSpPr>
        <p:sp>
          <p:nvSpPr>
            <p:cNvPr id="676" name="Google Shape;676;g2dfa069396e_0_26"/>
            <p:cNvSpPr/>
            <p:nvPr/>
          </p:nvSpPr>
          <p:spPr>
            <a:xfrm>
              <a:off x="1079640" y="3204720"/>
              <a:ext cx="4054800" cy="1186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g2dfa069396e_0_26"/>
            <p:cNvSpPr/>
            <p:nvPr/>
          </p:nvSpPr>
          <p:spPr>
            <a:xfrm>
              <a:off x="1308650" y="3327543"/>
              <a:ext cx="3033000" cy="1064100"/>
            </a:xfrm>
            <a:prstGeom prst="rect">
              <a:avLst/>
            </a:prstGeom>
            <a:noFill/>
            <a:ln>
              <a:noFill/>
            </a:ln>
          </p:spPr>
          <p:txBody>
            <a:bodyPr anchorCtr="0" anchor="t" bIns="45000" lIns="90000" spcFirstLastPara="1" rIns="90000" wrap="square" tIns="45000">
              <a:noAutofit/>
            </a:bodyPr>
            <a:lstStyle/>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Thống kê doanh thu</a:t>
              </a:r>
              <a:endParaRPr b="1" sz="1800">
                <a:solidFill>
                  <a:srgbClr val="FFFFFF"/>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800"/>
                <a:buFont typeface="Arial"/>
                <a:buNone/>
              </a:pPr>
              <a:r>
                <a:rPr b="1" lang="en-US" sz="1800">
                  <a:solidFill>
                    <a:srgbClr val="FFFFFF"/>
                  </a:solidFill>
                  <a:latin typeface="Calibri"/>
                  <a:ea typeface="Calibri"/>
                  <a:cs typeface="Calibri"/>
                  <a:sym typeface="Calibri"/>
                </a:rPr>
                <a:t>Thống kê doanh thu theo đơn hàng, sản phẩm, thời gian</a:t>
              </a:r>
              <a:endParaRPr b="0" i="0" sz="1800" u="none" cap="none" strike="noStrike">
                <a:solidFill>
                  <a:schemeClr val="dk1"/>
                </a:solidFill>
                <a:latin typeface="Arial"/>
                <a:ea typeface="Arial"/>
                <a:cs typeface="Arial"/>
                <a:sym typeface="Arial"/>
              </a:endParaRPr>
            </a:p>
          </p:txBody>
        </p:sp>
        <p:cxnSp>
          <p:nvCxnSpPr>
            <p:cNvPr id="678" name="Google Shape;678;g2dfa069396e_0_26"/>
            <p:cNvCxnSpPr/>
            <p:nvPr/>
          </p:nvCxnSpPr>
          <p:spPr>
            <a:xfrm>
              <a:off x="1308640" y="3678825"/>
              <a:ext cx="2277300" cy="0"/>
            </a:xfrm>
            <a:prstGeom prst="straightConnector1">
              <a:avLst/>
            </a:prstGeom>
            <a:noFill/>
            <a:ln cap="flat" cmpd="sng" w="9525">
              <a:solidFill>
                <a:schemeClr val="lt1"/>
              </a:solidFill>
              <a:prstDash val="solid"/>
              <a:miter lim="8000"/>
              <a:headEnd len="sm" w="sm" type="none"/>
              <a:tailEnd len="sm" w="sm" type="none"/>
            </a:ln>
          </p:spPr>
        </p:cxn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2017-11-02T08:38:29Z</dcterms:created>
  <dc:creator>逆流的小鱼</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