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2"/>
    <p:sldId id="259" r:id="rId3"/>
    <p:sldId id="266" r:id="rId4"/>
    <p:sldId id="323" r:id="rId5"/>
    <p:sldId id="276" r:id="rId6"/>
    <p:sldId id="330" r:id="rId7"/>
    <p:sldId id="331" r:id="rId8"/>
    <p:sldId id="324" r:id="rId9"/>
    <p:sldId id="293" r:id="rId10"/>
    <p:sldId id="325" r:id="rId11"/>
    <p:sldId id="326" r:id="rId12"/>
    <p:sldId id="327" r:id="rId13"/>
    <p:sldId id="328" r:id="rId14"/>
    <p:sldId id="260" r:id="rId15"/>
  </p:sldIdLst>
  <p:sldSz cx="12192000" cy="6858000"/>
  <p:notesSz cx="6858000" cy="9144000"/>
  <p:custDataLst>
    <p:tags r:id="rId1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8B6"/>
    <a:srgbClr val="586875"/>
    <a:srgbClr val="A0B862"/>
    <a:srgbClr val="404C56"/>
    <a:srgbClr val="444347"/>
    <a:srgbClr val="ED7D31"/>
    <a:srgbClr val="156C75"/>
    <a:srgbClr val="EA9C00"/>
    <a:srgbClr val="2494D3"/>
    <a:srgbClr val="A2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0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FA62-97B8-45DE-944E-C251D6E52CC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D74E-E187-4C57-BE62-8C5F70A9E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D2B95-FFBC-0E93-A611-28A17A80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F0DAA-57D1-D87B-1A10-6A6345C9A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D807D-0482-A9E1-1B54-5C15229A2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E88D-236F-6079-B764-4B3CB9527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9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7BB8B-6AED-8F18-FAA9-0FDD38497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1970C-33DE-3788-165D-8DAB59DD0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EA8AD-4B20-C50F-BB4F-24119E149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FBF0E-FF80-A895-70E2-FC0F5C725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8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7"/>
          <a:stretch>
            <a:fillRect/>
          </a:stretch>
        </p:blipFill>
        <p:spPr>
          <a:xfrm>
            <a:off x="0" y="0"/>
            <a:ext cx="44577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59167"/>
          <a:stretch>
            <a:fillRect/>
          </a:stretch>
        </p:blipFill>
        <p:spPr>
          <a:xfrm>
            <a:off x="835053" y="0"/>
            <a:ext cx="374226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0487" y="6399382"/>
            <a:ext cx="931026" cy="365125"/>
          </a:xfrm>
        </p:spPr>
        <p:txBody>
          <a:bodyPr/>
          <a:lstStyle>
            <a:lvl1pPr algn="ctr">
              <a:defRPr/>
            </a:lvl1pPr>
          </a:lstStyle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926470" y="6430886"/>
            <a:ext cx="339061" cy="11430"/>
            <a:chOff x="5926470" y="6430886"/>
            <a:chExt cx="339061" cy="11430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6" b="8136"/>
          <a:stretch>
            <a:fillRect/>
          </a:stretch>
        </p:blipFill>
        <p:spPr>
          <a:xfrm>
            <a:off x="0" y="681925"/>
            <a:ext cx="12192000" cy="57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0185"/>
            <a:ext cx="9144000" cy="29083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439816" y="547635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white">
                    <a:lumMod val="85000"/>
                  </a:prstClr>
                </a:solidFill>
              </a:rPr>
              <a:t>www.goodpello.com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6" name="그룹 9"/>
          <p:cNvGrpSpPr/>
          <p:nvPr userDrawn="1"/>
        </p:nvGrpSpPr>
        <p:grpSpPr>
          <a:xfrm>
            <a:off x="3657600" y="5661025"/>
            <a:ext cx="4876800" cy="0"/>
            <a:chOff x="2105025" y="5566291"/>
            <a:chExt cx="4876800" cy="0"/>
          </a:xfrm>
        </p:grpSpPr>
        <p:cxnSp>
          <p:nvCxnSpPr>
            <p:cNvPr id="7" name="직선 연결선 10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1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0873354" y="3069374"/>
            <a:ext cx="581330" cy="581331"/>
            <a:chOff x="11182172" y="1411060"/>
            <a:chExt cx="581330" cy="581331"/>
          </a:xfrm>
        </p:grpSpPr>
        <p:sp>
          <p:nvSpPr>
            <p:cNvPr id="20" name="Teardrop 19"/>
            <p:cNvSpPr/>
            <p:nvPr/>
          </p:nvSpPr>
          <p:spPr>
            <a:xfrm rot="8100000">
              <a:off x="11182172" y="1411060"/>
              <a:ext cx="581330" cy="581331"/>
            </a:xfrm>
            <a:prstGeom prst="teardrop">
              <a:avLst/>
            </a:prstGeom>
            <a:solidFill>
              <a:srgbClr val="586875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1232211" y="1461099"/>
              <a:ext cx="481252" cy="481252"/>
              <a:chOff x="11232211" y="1461099"/>
              <a:chExt cx="481252" cy="481252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232211" y="1461099"/>
                <a:ext cx="481252" cy="48125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">
                <a:gradFill>
                  <a:gsLst>
                    <a:gs pos="78000">
                      <a:schemeClr val="bg1"/>
                    </a:gs>
                    <a:gs pos="43000">
                      <a:srgbClr val="303940">
                        <a:lumMod val="75000"/>
                        <a:lumOff val="25000"/>
                      </a:srgbClr>
                    </a:gs>
                    <a:gs pos="0">
                      <a:srgbClr val="303940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11317452" y="1538016"/>
                <a:ext cx="334970" cy="336091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557549" y="4974900"/>
            <a:ext cx="581330" cy="581331"/>
            <a:chOff x="8654872" y="5386160"/>
            <a:chExt cx="581330" cy="581331"/>
          </a:xfrm>
        </p:grpSpPr>
        <p:sp>
          <p:nvSpPr>
            <p:cNvPr id="23" name="Teardrop 22"/>
            <p:cNvSpPr/>
            <p:nvPr/>
          </p:nvSpPr>
          <p:spPr>
            <a:xfrm rot="8100000">
              <a:off x="8654872" y="5386160"/>
              <a:ext cx="581330" cy="581331"/>
            </a:xfrm>
            <a:prstGeom prst="teardrop">
              <a:avLst/>
            </a:prstGeom>
            <a:solidFill>
              <a:srgbClr val="20A8B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704911" y="5436004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124968">
                      <a:lumMod val="65000"/>
                      <a:lumOff val="35000"/>
                    </a:srgbClr>
                  </a:gs>
                  <a:gs pos="0">
                    <a:srgbClr val="124968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8778643" y="5567321"/>
              <a:ext cx="333788" cy="277174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5587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181968" y="1053830"/>
            <a:ext cx="581330" cy="581331"/>
            <a:chOff x="2828874" y="620671"/>
            <a:chExt cx="581330" cy="581331"/>
          </a:xfrm>
        </p:grpSpPr>
        <p:sp>
          <p:nvSpPr>
            <p:cNvPr id="17" name="Teardrop 16"/>
            <p:cNvSpPr/>
            <p:nvPr/>
          </p:nvSpPr>
          <p:spPr>
            <a:xfrm rot="8100000">
              <a:off x="2828874" y="620671"/>
              <a:ext cx="581330" cy="581331"/>
            </a:xfrm>
            <a:prstGeom prst="teardrop">
              <a:avLst/>
            </a:prstGeom>
            <a:solidFill>
              <a:schemeClr val="accent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878913" y="669795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765512"/>
                  </a:gs>
                  <a:gs pos="0">
                    <a:srgbClr val="A87000">
                      <a:lumMod val="64000"/>
                    </a:srgb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003324" y="763136"/>
              <a:ext cx="232430" cy="309447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87372" y="826860"/>
            <a:ext cx="581330" cy="581331"/>
            <a:chOff x="514172" y="2985860"/>
            <a:chExt cx="581330" cy="581331"/>
          </a:xfrm>
        </p:grpSpPr>
        <p:sp>
          <p:nvSpPr>
            <p:cNvPr id="29" name="Teardrop 28"/>
            <p:cNvSpPr/>
            <p:nvPr/>
          </p:nvSpPr>
          <p:spPr>
            <a:xfrm rot="8100000">
              <a:off x="514172" y="2985860"/>
              <a:ext cx="581330" cy="581331"/>
            </a:xfrm>
            <a:prstGeom prst="teardrop">
              <a:avLst/>
            </a:prstGeom>
            <a:solidFill>
              <a:srgbClr val="2494D3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64211" y="3032669"/>
              <a:ext cx="481252" cy="481252"/>
              <a:chOff x="564211" y="3032669"/>
              <a:chExt cx="481252" cy="48125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64211" y="3032669"/>
                <a:ext cx="481252" cy="48125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">
                <a:gradFill>
                  <a:gsLst>
                    <a:gs pos="78000">
                      <a:schemeClr val="bg1"/>
                    </a:gs>
                    <a:gs pos="43000">
                      <a:srgbClr val="303940">
                        <a:lumMod val="63000"/>
                        <a:lumOff val="37000"/>
                      </a:srgbClr>
                    </a:gs>
                    <a:gs pos="0">
                      <a:srgbClr val="303940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657518" y="3147269"/>
                <a:ext cx="294639" cy="293987"/>
              </a:xfrm>
              <a:custGeom>
                <a:avLst/>
                <a:gdLst>
                  <a:gd name="T0" fmla="*/ 1005 w 1806"/>
                  <a:gd name="T1" fmla="*/ 1323 h 1801"/>
                  <a:gd name="T2" fmla="*/ 1075 w 1806"/>
                  <a:gd name="T3" fmla="*/ 1249 h 1801"/>
                  <a:gd name="T4" fmla="*/ 1249 w 1806"/>
                  <a:gd name="T5" fmla="*/ 1066 h 1801"/>
                  <a:gd name="T6" fmla="*/ 1432 w 1806"/>
                  <a:gd name="T7" fmla="*/ 731 h 1801"/>
                  <a:gd name="T8" fmla="*/ 1395 w 1806"/>
                  <a:gd name="T9" fmla="*/ 451 h 1801"/>
                  <a:gd name="T10" fmla="*/ 1223 w 1806"/>
                  <a:gd name="T11" fmla="*/ 232 h 1801"/>
                  <a:gd name="T12" fmla="*/ 957 w 1806"/>
                  <a:gd name="T13" fmla="*/ 130 h 1801"/>
                  <a:gd name="T14" fmla="*/ 696 w 1806"/>
                  <a:gd name="T15" fmla="*/ 168 h 1801"/>
                  <a:gd name="T16" fmla="*/ 476 w 1806"/>
                  <a:gd name="T17" fmla="*/ 341 h 1801"/>
                  <a:gd name="T18" fmla="*/ 372 w 1806"/>
                  <a:gd name="T19" fmla="*/ 604 h 1801"/>
                  <a:gd name="T20" fmla="*/ 444 w 1806"/>
                  <a:gd name="T21" fmla="*/ 931 h 1801"/>
                  <a:gd name="T22" fmla="*/ 683 w 1806"/>
                  <a:gd name="T23" fmla="*/ 1154 h 1801"/>
                  <a:gd name="T24" fmla="*/ 1015 w 1806"/>
                  <a:gd name="T25" fmla="*/ 1758 h 1801"/>
                  <a:gd name="T26" fmla="*/ 824 w 1806"/>
                  <a:gd name="T27" fmla="*/ 1788 h 1801"/>
                  <a:gd name="T28" fmla="*/ 690 w 1806"/>
                  <a:gd name="T29" fmla="*/ 1720 h 1801"/>
                  <a:gd name="T30" fmla="*/ 610 w 1806"/>
                  <a:gd name="T31" fmla="*/ 1611 h 1801"/>
                  <a:gd name="T32" fmla="*/ 478 w 1806"/>
                  <a:gd name="T33" fmla="*/ 1163 h 1801"/>
                  <a:gd name="T34" fmla="*/ 249 w 1806"/>
                  <a:gd name="T35" fmla="*/ 748 h 1801"/>
                  <a:gd name="T36" fmla="*/ 295 w 1806"/>
                  <a:gd name="T37" fmla="*/ 402 h 1801"/>
                  <a:gd name="T38" fmla="*/ 509 w 1806"/>
                  <a:gd name="T39" fmla="*/ 132 h 1801"/>
                  <a:gd name="T40" fmla="*/ 836 w 1806"/>
                  <a:gd name="T41" fmla="*/ 3 h 1801"/>
                  <a:gd name="T42" fmla="*/ 1160 w 1806"/>
                  <a:gd name="T43" fmla="*/ 53 h 1801"/>
                  <a:gd name="T44" fmla="*/ 1432 w 1806"/>
                  <a:gd name="T45" fmla="*/ 265 h 1801"/>
                  <a:gd name="T46" fmla="*/ 1560 w 1806"/>
                  <a:gd name="T47" fmla="*/ 592 h 1801"/>
                  <a:gd name="T48" fmla="*/ 1470 w 1806"/>
                  <a:gd name="T49" fmla="*/ 996 h 1801"/>
                  <a:gd name="T50" fmla="*/ 1203 w 1806"/>
                  <a:gd name="T51" fmla="*/ 1254 h 1801"/>
                  <a:gd name="T52" fmla="*/ 1168 w 1806"/>
                  <a:gd name="T53" fmla="*/ 1681 h 1801"/>
                  <a:gd name="T54" fmla="*/ 1028 w 1806"/>
                  <a:gd name="T55" fmla="*/ 1730 h 1801"/>
                  <a:gd name="T56" fmla="*/ 1532 w 1806"/>
                  <a:gd name="T57" fmla="*/ 1015 h 1801"/>
                  <a:gd name="T58" fmla="*/ 1678 w 1806"/>
                  <a:gd name="T59" fmla="*/ 1052 h 1801"/>
                  <a:gd name="T60" fmla="*/ 1667 w 1806"/>
                  <a:gd name="T61" fmla="*/ 1121 h 1801"/>
                  <a:gd name="T62" fmla="*/ 1572 w 1806"/>
                  <a:gd name="T63" fmla="*/ 311 h 1801"/>
                  <a:gd name="T64" fmla="*/ 1527 w 1806"/>
                  <a:gd name="T65" fmla="*/ 258 h 1801"/>
                  <a:gd name="T66" fmla="*/ 1667 w 1806"/>
                  <a:gd name="T67" fmla="*/ 184 h 1801"/>
                  <a:gd name="T68" fmla="*/ 1678 w 1806"/>
                  <a:gd name="T69" fmla="*/ 255 h 1801"/>
                  <a:gd name="T70" fmla="*/ 1632 w 1806"/>
                  <a:gd name="T71" fmla="*/ 669 h 1801"/>
                  <a:gd name="T72" fmla="*/ 1671 w 1806"/>
                  <a:gd name="T73" fmla="*/ 611 h 1801"/>
                  <a:gd name="T74" fmla="*/ 1806 w 1806"/>
                  <a:gd name="T75" fmla="*/ 653 h 1801"/>
                  <a:gd name="T76" fmla="*/ 260 w 1806"/>
                  <a:gd name="T77" fmla="*/ 233 h 1801"/>
                  <a:gd name="T78" fmla="*/ 271 w 1806"/>
                  <a:gd name="T79" fmla="*/ 297 h 1801"/>
                  <a:gd name="T80" fmla="*/ 125 w 1806"/>
                  <a:gd name="T81" fmla="*/ 248 h 1801"/>
                  <a:gd name="T82" fmla="*/ 148 w 1806"/>
                  <a:gd name="T83" fmla="*/ 183 h 1801"/>
                  <a:gd name="T84" fmla="*/ 242 w 1806"/>
                  <a:gd name="T85" fmla="*/ 994 h 1801"/>
                  <a:gd name="T86" fmla="*/ 278 w 1806"/>
                  <a:gd name="T87" fmla="*/ 1056 h 1801"/>
                  <a:gd name="T88" fmla="*/ 132 w 1806"/>
                  <a:gd name="T89" fmla="*/ 1117 h 1801"/>
                  <a:gd name="T90" fmla="*/ 137 w 1806"/>
                  <a:gd name="T91" fmla="*/ 1047 h 1801"/>
                  <a:gd name="T92" fmla="*/ 177 w 1806"/>
                  <a:gd name="T93" fmla="*/ 645 h 1801"/>
                  <a:gd name="T94" fmla="*/ 42 w 1806"/>
                  <a:gd name="T95" fmla="*/ 696 h 1801"/>
                  <a:gd name="T96" fmla="*/ 2 w 1806"/>
                  <a:gd name="T97" fmla="*/ 645 h 1801"/>
                  <a:gd name="T98" fmla="*/ 587 w 1806"/>
                  <a:gd name="T99" fmla="*/ 465 h 1801"/>
                  <a:gd name="T100" fmla="*/ 631 w 1806"/>
                  <a:gd name="T101" fmla="*/ 413 h 1801"/>
                  <a:gd name="T102" fmla="*/ 780 w 1806"/>
                  <a:gd name="T103" fmla="*/ 497 h 1801"/>
                  <a:gd name="T104" fmla="*/ 880 w 1806"/>
                  <a:gd name="T105" fmla="*/ 388 h 1801"/>
                  <a:gd name="T106" fmla="*/ 945 w 1806"/>
                  <a:gd name="T107" fmla="*/ 414 h 1801"/>
                  <a:gd name="T108" fmla="*/ 1140 w 1806"/>
                  <a:gd name="T109" fmla="*/ 443 h 1801"/>
                  <a:gd name="T110" fmla="*/ 1200 w 1806"/>
                  <a:gd name="T111" fmla="*/ 416 h 1801"/>
                  <a:gd name="T112" fmla="*/ 1058 w 1806"/>
                  <a:gd name="T113" fmla="*/ 1010 h 1801"/>
                  <a:gd name="T114" fmla="*/ 989 w 1806"/>
                  <a:gd name="T115" fmla="*/ 1003 h 1801"/>
                  <a:gd name="T116" fmla="*/ 979 w 1806"/>
                  <a:gd name="T117" fmla="*/ 574 h 1801"/>
                  <a:gd name="T118" fmla="*/ 903 w 1806"/>
                  <a:gd name="T119" fmla="*/ 717 h 1801"/>
                  <a:gd name="T120" fmla="*/ 861 w 1806"/>
                  <a:gd name="T121" fmla="*/ 571 h 1801"/>
                  <a:gd name="T122" fmla="*/ 822 w 1806"/>
                  <a:gd name="T123" fmla="*/ 989 h 1801"/>
                  <a:gd name="T124" fmla="*/ 761 w 1806"/>
                  <a:gd name="T125" fmla="*/ 102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06" h="1801">
                    <a:moveTo>
                      <a:pt x="734" y="1272"/>
                    </a:moveTo>
                    <a:lnTo>
                      <a:pt x="734" y="1272"/>
                    </a:lnTo>
                    <a:lnTo>
                      <a:pt x="738" y="1282"/>
                    </a:lnTo>
                    <a:lnTo>
                      <a:pt x="743" y="1293"/>
                    </a:lnTo>
                    <a:lnTo>
                      <a:pt x="750" y="1302"/>
                    </a:lnTo>
                    <a:lnTo>
                      <a:pt x="759" y="1309"/>
                    </a:lnTo>
                    <a:lnTo>
                      <a:pt x="768" y="1314"/>
                    </a:lnTo>
                    <a:lnTo>
                      <a:pt x="778" y="1319"/>
                    </a:lnTo>
                    <a:lnTo>
                      <a:pt x="791" y="1323"/>
                    </a:lnTo>
                    <a:lnTo>
                      <a:pt x="803" y="1323"/>
                    </a:lnTo>
                    <a:lnTo>
                      <a:pt x="1005" y="1323"/>
                    </a:lnTo>
                    <a:lnTo>
                      <a:pt x="1005" y="1323"/>
                    </a:lnTo>
                    <a:lnTo>
                      <a:pt x="1015" y="1323"/>
                    </a:lnTo>
                    <a:lnTo>
                      <a:pt x="1028" y="1319"/>
                    </a:lnTo>
                    <a:lnTo>
                      <a:pt x="1038" y="1314"/>
                    </a:lnTo>
                    <a:lnTo>
                      <a:pt x="1049" y="1309"/>
                    </a:lnTo>
                    <a:lnTo>
                      <a:pt x="1058" y="1302"/>
                    </a:lnTo>
                    <a:lnTo>
                      <a:pt x="1065" y="1293"/>
                    </a:lnTo>
                    <a:lnTo>
                      <a:pt x="1070" y="1282"/>
                    </a:lnTo>
                    <a:lnTo>
                      <a:pt x="1072" y="1272"/>
                    </a:lnTo>
                    <a:lnTo>
                      <a:pt x="1072" y="1272"/>
                    </a:lnTo>
                    <a:lnTo>
                      <a:pt x="1075" y="1249"/>
                    </a:lnTo>
                    <a:lnTo>
                      <a:pt x="1080" y="1228"/>
                    </a:lnTo>
                    <a:lnTo>
                      <a:pt x="1087" y="1207"/>
                    </a:lnTo>
                    <a:lnTo>
                      <a:pt x="1098" y="1187"/>
                    </a:lnTo>
                    <a:lnTo>
                      <a:pt x="1110" y="1170"/>
                    </a:lnTo>
                    <a:lnTo>
                      <a:pt x="1124" y="1154"/>
                    </a:lnTo>
                    <a:lnTo>
                      <a:pt x="1140" y="1140"/>
                    </a:lnTo>
                    <a:lnTo>
                      <a:pt x="1160" y="1128"/>
                    </a:lnTo>
                    <a:lnTo>
                      <a:pt x="1160" y="1128"/>
                    </a:lnTo>
                    <a:lnTo>
                      <a:pt x="1191" y="1108"/>
                    </a:lnTo>
                    <a:lnTo>
                      <a:pt x="1221" y="1089"/>
                    </a:lnTo>
                    <a:lnTo>
                      <a:pt x="1249" y="1066"/>
                    </a:lnTo>
                    <a:lnTo>
                      <a:pt x="1275" y="1042"/>
                    </a:lnTo>
                    <a:lnTo>
                      <a:pt x="1300" y="1017"/>
                    </a:lnTo>
                    <a:lnTo>
                      <a:pt x="1323" y="989"/>
                    </a:lnTo>
                    <a:lnTo>
                      <a:pt x="1342" y="961"/>
                    </a:lnTo>
                    <a:lnTo>
                      <a:pt x="1362" y="931"/>
                    </a:lnTo>
                    <a:lnTo>
                      <a:pt x="1379" y="901"/>
                    </a:lnTo>
                    <a:lnTo>
                      <a:pt x="1393" y="868"/>
                    </a:lnTo>
                    <a:lnTo>
                      <a:pt x="1407" y="836"/>
                    </a:lnTo>
                    <a:lnTo>
                      <a:pt x="1418" y="801"/>
                    </a:lnTo>
                    <a:lnTo>
                      <a:pt x="1425" y="768"/>
                    </a:lnTo>
                    <a:lnTo>
                      <a:pt x="1432" y="731"/>
                    </a:lnTo>
                    <a:lnTo>
                      <a:pt x="1435" y="696"/>
                    </a:lnTo>
                    <a:lnTo>
                      <a:pt x="1437" y="659"/>
                    </a:lnTo>
                    <a:lnTo>
                      <a:pt x="1437" y="659"/>
                    </a:lnTo>
                    <a:lnTo>
                      <a:pt x="1435" y="632"/>
                    </a:lnTo>
                    <a:lnTo>
                      <a:pt x="1434" y="604"/>
                    </a:lnTo>
                    <a:lnTo>
                      <a:pt x="1430" y="578"/>
                    </a:lnTo>
                    <a:lnTo>
                      <a:pt x="1425" y="551"/>
                    </a:lnTo>
                    <a:lnTo>
                      <a:pt x="1420" y="527"/>
                    </a:lnTo>
                    <a:lnTo>
                      <a:pt x="1412" y="501"/>
                    </a:lnTo>
                    <a:lnTo>
                      <a:pt x="1404" y="476"/>
                    </a:lnTo>
                    <a:lnTo>
                      <a:pt x="1395" y="451"/>
                    </a:lnTo>
                    <a:lnTo>
                      <a:pt x="1384" y="428"/>
                    </a:lnTo>
                    <a:lnTo>
                      <a:pt x="1372" y="406"/>
                    </a:lnTo>
                    <a:lnTo>
                      <a:pt x="1360" y="383"/>
                    </a:lnTo>
                    <a:lnTo>
                      <a:pt x="1346" y="362"/>
                    </a:lnTo>
                    <a:lnTo>
                      <a:pt x="1330" y="341"/>
                    </a:lnTo>
                    <a:lnTo>
                      <a:pt x="1314" y="320"/>
                    </a:lnTo>
                    <a:lnTo>
                      <a:pt x="1298" y="300"/>
                    </a:lnTo>
                    <a:lnTo>
                      <a:pt x="1281" y="283"/>
                    </a:lnTo>
                    <a:lnTo>
                      <a:pt x="1261" y="265"/>
                    </a:lnTo>
                    <a:lnTo>
                      <a:pt x="1242" y="248"/>
                    </a:lnTo>
                    <a:lnTo>
                      <a:pt x="1223" y="232"/>
                    </a:lnTo>
                    <a:lnTo>
                      <a:pt x="1202" y="218"/>
                    </a:lnTo>
                    <a:lnTo>
                      <a:pt x="1181" y="204"/>
                    </a:lnTo>
                    <a:lnTo>
                      <a:pt x="1158" y="191"/>
                    </a:lnTo>
                    <a:lnTo>
                      <a:pt x="1135" y="179"/>
                    </a:lnTo>
                    <a:lnTo>
                      <a:pt x="1110" y="168"/>
                    </a:lnTo>
                    <a:lnTo>
                      <a:pt x="1087" y="158"/>
                    </a:lnTo>
                    <a:lnTo>
                      <a:pt x="1061" y="151"/>
                    </a:lnTo>
                    <a:lnTo>
                      <a:pt x="1037" y="144"/>
                    </a:lnTo>
                    <a:lnTo>
                      <a:pt x="1010" y="137"/>
                    </a:lnTo>
                    <a:lnTo>
                      <a:pt x="984" y="133"/>
                    </a:lnTo>
                    <a:lnTo>
                      <a:pt x="957" y="130"/>
                    </a:lnTo>
                    <a:lnTo>
                      <a:pt x="931" y="126"/>
                    </a:lnTo>
                    <a:lnTo>
                      <a:pt x="903" y="126"/>
                    </a:lnTo>
                    <a:lnTo>
                      <a:pt x="903" y="126"/>
                    </a:lnTo>
                    <a:lnTo>
                      <a:pt x="877" y="126"/>
                    </a:lnTo>
                    <a:lnTo>
                      <a:pt x="849" y="130"/>
                    </a:lnTo>
                    <a:lnTo>
                      <a:pt x="822" y="133"/>
                    </a:lnTo>
                    <a:lnTo>
                      <a:pt x="796" y="137"/>
                    </a:lnTo>
                    <a:lnTo>
                      <a:pt x="769" y="144"/>
                    </a:lnTo>
                    <a:lnTo>
                      <a:pt x="745" y="151"/>
                    </a:lnTo>
                    <a:lnTo>
                      <a:pt x="720" y="158"/>
                    </a:lnTo>
                    <a:lnTo>
                      <a:pt x="696" y="168"/>
                    </a:lnTo>
                    <a:lnTo>
                      <a:pt x="673" y="179"/>
                    </a:lnTo>
                    <a:lnTo>
                      <a:pt x="650" y="191"/>
                    </a:lnTo>
                    <a:lnTo>
                      <a:pt x="627" y="204"/>
                    </a:lnTo>
                    <a:lnTo>
                      <a:pt x="606" y="218"/>
                    </a:lnTo>
                    <a:lnTo>
                      <a:pt x="585" y="232"/>
                    </a:lnTo>
                    <a:lnTo>
                      <a:pt x="564" y="248"/>
                    </a:lnTo>
                    <a:lnTo>
                      <a:pt x="545" y="265"/>
                    </a:lnTo>
                    <a:lnTo>
                      <a:pt x="527" y="283"/>
                    </a:lnTo>
                    <a:lnTo>
                      <a:pt x="509" y="300"/>
                    </a:lnTo>
                    <a:lnTo>
                      <a:pt x="492" y="320"/>
                    </a:lnTo>
                    <a:lnTo>
                      <a:pt x="476" y="341"/>
                    </a:lnTo>
                    <a:lnTo>
                      <a:pt x="462" y="362"/>
                    </a:lnTo>
                    <a:lnTo>
                      <a:pt x="448" y="383"/>
                    </a:lnTo>
                    <a:lnTo>
                      <a:pt x="436" y="406"/>
                    </a:lnTo>
                    <a:lnTo>
                      <a:pt x="423" y="428"/>
                    </a:lnTo>
                    <a:lnTo>
                      <a:pt x="413" y="451"/>
                    </a:lnTo>
                    <a:lnTo>
                      <a:pt x="402" y="476"/>
                    </a:lnTo>
                    <a:lnTo>
                      <a:pt x="395" y="501"/>
                    </a:lnTo>
                    <a:lnTo>
                      <a:pt x="387" y="527"/>
                    </a:lnTo>
                    <a:lnTo>
                      <a:pt x="381" y="551"/>
                    </a:lnTo>
                    <a:lnTo>
                      <a:pt x="376" y="578"/>
                    </a:lnTo>
                    <a:lnTo>
                      <a:pt x="372" y="604"/>
                    </a:lnTo>
                    <a:lnTo>
                      <a:pt x="371" y="632"/>
                    </a:lnTo>
                    <a:lnTo>
                      <a:pt x="371" y="659"/>
                    </a:lnTo>
                    <a:lnTo>
                      <a:pt x="371" y="659"/>
                    </a:lnTo>
                    <a:lnTo>
                      <a:pt x="372" y="696"/>
                    </a:lnTo>
                    <a:lnTo>
                      <a:pt x="376" y="731"/>
                    </a:lnTo>
                    <a:lnTo>
                      <a:pt x="381" y="768"/>
                    </a:lnTo>
                    <a:lnTo>
                      <a:pt x="390" y="801"/>
                    </a:lnTo>
                    <a:lnTo>
                      <a:pt x="401" y="836"/>
                    </a:lnTo>
                    <a:lnTo>
                      <a:pt x="413" y="868"/>
                    </a:lnTo>
                    <a:lnTo>
                      <a:pt x="429" y="901"/>
                    </a:lnTo>
                    <a:lnTo>
                      <a:pt x="444" y="931"/>
                    </a:lnTo>
                    <a:lnTo>
                      <a:pt x="464" y="961"/>
                    </a:lnTo>
                    <a:lnTo>
                      <a:pt x="485" y="989"/>
                    </a:lnTo>
                    <a:lnTo>
                      <a:pt x="508" y="1017"/>
                    </a:lnTo>
                    <a:lnTo>
                      <a:pt x="532" y="1042"/>
                    </a:lnTo>
                    <a:lnTo>
                      <a:pt x="559" y="1066"/>
                    </a:lnTo>
                    <a:lnTo>
                      <a:pt x="587" y="1089"/>
                    </a:lnTo>
                    <a:lnTo>
                      <a:pt x="617" y="1108"/>
                    </a:lnTo>
                    <a:lnTo>
                      <a:pt x="648" y="1128"/>
                    </a:lnTo>
                    <a:lnTo>
                      <a:pt x="648" y="1128"/>
                    </a:lnTo>
                    <a:lnTo>
                      <a:pt x="666" y="1140"/>
                    </a:lnTo>
                    <a:lnTo>
                      <a:pt x="683" y="1154"/>
                    </a:lnTo>
                    <a:lnTo>
                      <a:pt x="697" y="1170"/>
                    </a:lnTo>
                    <a:lnTo>
                      <a:pt x="710" y="1187"/>
                    </a:lnTo>
                    <a:lnTo>
                      <a:pt x="719" y="1207"/>
                    </a:lnTo>
                    <a:lnTo>
                      <a:pt x="726" y="1228"/>
                    </a:lnTo>
                    <a:lnTo>
                      <a:pt x="733" y="1249"/>
                    </a:lnTo>
                    <a:lnTo>
                      <a:pt x="734" y="1272"/>
                    </a:lnTo>
                    <a:lnTo>
                      <a:pt x="734" y="1272"/>
                    </a:lnTo>
                    <a:close/>
                    <a:moveTo>
                      <a:pt x="1028" y="1730"/>
                    </a:moveTo>
                    <a:lnTo>
                      <a:pt x="1028" y="1730"/>
                    </a:lnTo>
                    <a:lnTo>
                      <a:pt x="1022" y="1744"/>
                    </a:lnTo>
                    <a:lnTo>
                      <a:pt x="1015" y="1758"/>
                    </a:lnTo>
                    <a:lnTo>
                      <a:pt x="1007" y="1771"/>
                    </a:lnTo>
                    <a:lnTo>
                      <a:pt x="996" y="1781"/>
                    </a:lnTo>
                    <a:lnTo>
                      <a:pt x="984" y="1788"/>
                    </a:lnTo>
                    <a:lnTo>
                      <a:pt x="970" y="1795"/>
                    </a:lnTo>
                    <a:lnTo>
                      <a:pt x="954" y="1799"/>
                    </a:lnTo>
                    <a:lnTo>
                      <a:pt x="938" y="1801"/>
                    </a:lnTo>
                    <a:lnTo>
                      <a:pt x="868" y="1801"/>
                    </a:lnTo>
                    <a:lnTo>
                      <a:pt x="868" y="1801"/>
                    </a:lnTo>
                    <a:lnTo>
                      <a:pt x="852" y="1799"/>
                    </a:lnTo>
                    <a:lnTo>
                      <a:pt x="838" y="1795"/>
                    </a:lnTo>
                    <a:lnTo>
                      <a:pt x="824" y="1788"/>
                    </a:lnTo>
                    <a:lnTo>
                      <a:pt x="812" y="1781"/>
                    </a:lnTo>
                    <a:lnTo>
                      <a:pt x="801" y="1771"/>
                    </a:lnTo>
                    <a:lnTo>
                      <a:pt x="791" y="1758"/>
                    </a:lnTo>
                    <a:lnTo>
                      <a:pt x="784" y="1744"/>
                    </a:lnTo>
                    <a:lnTo>
                      <a:pt x="780" y="1730"/>
                    </a:lnTo>
                    <a:lnTo>
                      <a:pt x="743" y="1730"/>
                    </a:lnTo>
                    <a:lnTo>
                      <a:pt x="743" y="1730"/>
                    </a:lnTo>
                    <a:lnTo>
                      <a:pt x="729" y="1730"/>
                    </a:lnTo>
                    <a:lnTo>
                      <a:pt x="717" y="1727"/>
                    </a:lnTo>
                    <a:lnTo>
                      <a:pt x="703" y="1725"/>
                    </a:lnTo>
                    <a:lnTo>
                      <a:pt x="690" y="1720"/>
                    </a:lnTo>
                    <a:lnTo>
                      <a:pt x="680" y="1714"/>
                    </a:lnTo>
                    <a:lnTo>
                      <a:pt x="668" y="1707"/>
                    </a:lnTo>
                    <a:lnTo>
                      <a:pt x="657" y="1700"/>
                    </a:lnTo>
                    <a:lnTo>
                      <a:pt x="648" y="1692"/>
                    </a:lnTo>
                    <a:lnTo>
                      <a:pt x="639" y="1681"/>
                    </a:lnTo>
                    <a:lnTo>
                      <a:pt x="632" y="1671"/>
                    </a:lnTo>
                    <a:lnTo>
                      <a:pt x="625" y="1660"/>
                    </a:lnTo>
                    <a:lnTo>
                      <a:pt x="618" y="1649"/>
                    </a:lnTo>
                    <a:lnTo>
                      <a:pt x="615" y="1637"/>
                    </a:lnTo>
                    <a:lnTo>
                      <a:pt x="611" y="1623"/>
                    </a:lnTo>
                    <a:lnTo>
                      <a:pt x="610" y="1611"/>
                    </a:lnTo>
                    <a:lnTo>
                      <a:pt x="608" y="1597"/>
                    </a:lnTo>
                    <a:lnTo>
                      <a:pt x="610" y="1275"/>
                    </a:lnTo>
                    <a:lnTo>
                      <a:pt x="610" y="1275"/>
                    </a:lnTo>
                    <a:lnTo>
                      <a:pt x="608" y="1263"/>
                    </a:lnTo>
                    <a:lnTo>
                      <a:pt x="604" y="1254"/>
                    </a:lnTo>
                    <a:lnTo>
                      <a:pt x="597" y="1245"/>
                    </a:lnTo>
                    <a:lnTo>
                      <a:pt x="587" y="1238"/>
                    </a:lnTo>
                    <a:lnTo>
                      <a:pt x="587" y="1238"/>
                    </a:lnTo>
                    <a:lnTo>
                      <a:pt x="548" y="1216"/>
                    </a:lnTo>
                    <a:lnTo>
                      <a:pt x="511" y="1189"/>
                    </a:lnTo>
                    <a:lnTo>
                      <a:pt x="478" y="1163"/>
                    </a:lnTo>
                    <a:lnTo>
                      <a:pt x="444" y="1133"/>
                    </a:lnTo>
                    <a:lnTo>
                      <a:pt x="415" y="1101"/>
                    </a:lnTo>
                    <a:lnTo>
                      <a:pt x="387" y="1068"/>
                    </a:lnTo>
                    <a:lnTo>
                      <a:pt x="360" y="1033"/>
                    </a:lnTo>
                    <a:lnTo>
                      <a:pt x="336" y="996"/>
                    </a:lnTo>
                    <a:lnTo>
                      <a:pt x="314" y="957"/>
                    </a:lnTo>
                    <a:lnTo>
                      <a:pt x="297" y="919"/>
                    </a:lnTo>
                    <a:lnTo>
                      <a:pt x="281" y="876"/>
                    </a:lnTo>
                    <a:lnTo>
                      <a:pt x="267" y="834"/>
                    </a:lnTo>
                    <a:lnTo>
                      <a:pt x="258" y="792"/>
                    </a:lnTo>
                    <a:lnTo>
                      <a:pt x="249" y="748"/>
                    </a:lnTo>
                    <a:lnTo>
                      <a:pt x="246" y="704"/>
                    </a:lnTo>
                    <a:lnTo>
                      <a:pt x="244" y="659"/>
                    </a:lnTo>
                    <a:lnTo>
                      <a:pt x="244" y="659"/>
                    </a:lnTo>
                    <a:lnTo>
                      <a:pt x="244" y="625"/>
                    </a:lnTo>
                    <a:lnTo>
                      <a:pt x="248" y="592"/>
                    </a:lnTo>
                    <a:lnTo>
                      <a:pt x="251" y="559"/>
                    </a:lnTo>
                    <a:lnTo>
                      <a:pt x="258" y="527"/>
                    </a:lnTo>
                    <a:lnTo>
                      <a:pt x="265" y="495"/>
                    </a:lnTo>
                    <a:lnTo>
                      <a:pt x="274" y="464"/>
                    </a:lnTo>
                    <a:lnTo>
                      <a:pt x="285" y="432"/>
                    </a:lnTo>
                    <a:lnTo>
                      <a:pt x="295" y="402"/>
                    </a:lnTo>
                    <a:lnTo>
                      <a:pt x="309" y="374"/>
                    </a:lnTo>
                    <a:lnTo>
                      <a:pt x="323" y="344"/>
                    </a:lnTo>
                    <a:lnTo>
                      <a:pt x="339" y="318"/>
                    </a:lnTo>
                    <a:lnTo>
                      <a:pt x="357" y="291"/>
                    </a:lnTo>
                    <a:lnTo>
                      <a:pt x="374" y="265"/>
                    </a:lnTo>
                    <a:lnTo>
                      <a:pt x="395" y="241"/>
                    </a:lnTo>
                    <a:lnTo>
                      <a:pt x="415" y="216"/>
                    </a:lnTo>
                    <a:lnTo>
                      <a:pt x="437" y="193"/>
                    </a:lnTo>
                    <a:lnTo>
                      <a:pt x="460" y="172"/>
                    </a:lnTo>
                    <a:lnTo>
                      <a:pt x="483" y="151"/>
                    </a:lnTo>
                    <a:lnTo>
                      <a:pt x="509" y="132"/>
                    </a:lnTo>
                    <a:lnTo>
                      <a:pt x="534" y="112"/>
                    </a:lnTo>
                    <a:lnTo>
                      <a:pt x="562" y="95"/>
                    </a:lnTo>
                    <a:lnTo>
                      <a:pt x="589" y="79"/>
                    </a:lnTo>
                    <a:lnTo>
                      <a:pt x="618" y="65"/>
                    </a:lnTo>
                    <a:lnTo>
                      <a:pt x="647" y="53"/>
                    </a:lnTo>
                    <a:lnTo>
                      <a:pt x="676" y="40"/>
                    </a:lnTo>
                    <a:lnTo>
                      <a:pt x="708" y="30"/>
                    </a:lnTo>
                    <a:lnTo>
                      <a:pt x="738" y="21"/>
                    </a:lnTo>
                    <a:lnTo>
                      <a:pt x="771" y="14"/>
                    </a:lnTo>
                    <a:lnTo>
                      <a:pt x="803" y="7"/>
                    </a:lnTo>
                    <a:lnTo>
                      <a:pt x="836" y="3"/>
                    </a:lnTo>
                    <a:lnTo>
                      <a:pt x="870" y="2"/>
                    </a:lnTo>
                    <a:lnTo>
                      <a:pt x="903" y="0"/>
                    </a:lnTo>
                    <a:lnTo>
                      <a:pt x="903" y="0"/>
                    </a:lnTo>
                    <a:lnTo>
                      <a:pt x="938" y="2"/>
                    </a:lnTo>
                    <a:lnTo>
                      <a:pt x="972" y="3"/>
                    </a:lnTo>
                    <a:lnTo>
                      <a:pt x="1003" y="7"/>
                    </a:lnTo>
                    <a:lnTo>
                      <a:pt x="1037" y="14"/>
                    </a:lnTo>
                    <a:lnTo>
                      <a:pt x="1068" y="21"/>
                    </a:lnTo>
                    <a:lnTo>
                      <a:pt x="1100" y="30"/>
                    </a:lnTo>
                    <a:lnTo>
                      <a:pt x="1130" y="40"/>
                    </a:lnTo>
                    <a:lnTo>
                      <a:pt x="1160" y="53"/>
                    </a:lnTo>
                    <a:lnTo>
                      <a:pt x="1189" y="65"/>
                    </a:lnTo>
                    <a:lnTo>
                      <a:pt x="1217" y="79"/>
                    </a:lnTo>
                    <a:lnTo>
                      <a:pt x="1246" y="95"/>
                    </a:lnTo>
                    <a:lnTo>
                      <a:pt x="1272" y="112"/>
                    </a:lnTo>
                    <a:lnTo>
                      <a:pt x="1298" y="132"/>
                    </a:lnTo>
                    <a:lnTo>
                      <a:pt x="1323" y="151"/>
                    </a:lnTo>
                    <a:lnTo>
                      <a:pt x="1347" y="172"/>
                    </a:lnTo>
                    <a:lnTo>
                      <a:pt x="1370" y="193"/>
                    </a:lnTo>
                    <a:lnTo>
                      <a:pt x="1391" y="216"/>
                    </a:lnTo>
                    <a:lnTo>
                      <a:pt x="1412" y="241"/>
                    </a:lnTo>
                    <a:lnTo>
                      <a:pt x="1432" y="265"/>
                    </a:lnTo>
                    <a:lnTo>
                      <a:pt x="1449" y="291"/>
                    </a:lnTo>
                    <a:lnTo>
                      <a:pt x="1467" y="318"/>
                    </a:lnTo>
                    <a:lnTo>
                      <a:pt x="1483" y="344"/>
                    </a:lnTo>
                    <a:lnTo>
                      <a:pt x="1499" y="374"/>
                    </a:lnTo>
                    <a:lnTo>
                      <a:pt x="1511" y="402"/>
                    </a:lnTo>
                    <a:lnTo>
                      <a:pt x="1523" y="432"/>
                    </a:lnTo>
                    <a:lnTo>
                      <a:pt x="1534" y="464"/>
                    </a:lnTo>
                    <a:lnTo>
                      <a:pt x="1542" y="495"/>
                    </a:lnTo>
                    <a:lnTo>
                      <a:pt x="1550" y="527"/>
                    </a:lnTo>
                    <a:lnTo>
                      <a:pt x="1555" y="559"/>
                    </a:lnTo>
                    <a:lnTo>
                      <a:pt x="1560" y="592"/>
                    </a:lnTo>
                    <a:lnTo>
                      <a:pt x="1562" y="625"/>
                    </a:lnTo>
                    <a:lnTo>
                      <a:pt x="1564" y="659"/>
                    </a:lnTo>
                    <a:lnTo>
                      <a:pt x="1564" y="659"/>
                    </a:lnTo>
                    <a:lnTo>
                      <a:pt x="1562" y="704"/>
                    </a:lnTo>
                    <a:lnTo>
                      <a:pt x="1557" y="748"/>
                    </a:lnTo>
                    <a:lnTo>
                      <a:pt x="1550" y="792"/>
                    </a:lnTo>
                    <a:lnTo>
                      <a:pt x="1539" y="834"/>
                    </a:lnTo>
                    <a:lnTo>
                      <a:pt x="1527" y="876"/>
                    </a:lnTo>
                    <a:lnTo>
                      <a:pt x="1511" y="919"/>
                    </a:lnTo>
                    <a:lnTo>
                      <a:pt x="1492" y="957"/>
                    </a:lnTo>
                    <a:lnTo>
                      <a:pt x="1470" y="996"/>
                    </a:lnTo>
                    <a:lnTo>
                      <a:pt x="1448" y="1033"/>
                    </a:lnTo>
                    <a:lnTo>
                      <a:pt x="1421" y="1068"/>
                    </a:lnTo>
                    <a:lnTo>
                      <a:pt x="1393" y="1101"/>
                    </a:lnTo>
                    <a:lnTo>
                      <a:pt x="1363" y="1133"/>
                    </a:lnTo>
                    <a:lnTo>
                      <a:pt x="1330" y="1163"/>
                    </a:lnTo>
                    <a:lnTo>
                      <a:pt x="1295" y="1189"/>
                    </a:lnTo>
                    <a:lnTo>
                      <a:pt x="1258" y="1216"/>
                    </a:lnTo>
                    <a:lnTo>
                      <a:pt x="1219" y="1238"/>
                    </a:lnTo>
                    <a:lnTo>
                      <a:pt x="1219" y="1238"/>
                    </a:lnTo>
                    <a:lnTo>
                      <a:pt x="1210" y="1245"/>
                    </a:lnTo>
                    <a:lnTo>
                      <a:pt x="1203" y="1254"/>
                    </a:lnTo>
                    <a:lnTo>
                      <a:pt x="1200" y="1263"/>
                    </a:lnTo>
                    <a:lnTo>
                      <a:pt x="1198" y="1275"/>
                    </a:lnTo>
                    <a:lnTo>
                      <a:pt x="1198" y="1597"/>
                    </a:lnTo>
                    <a:lnTo>
                      <a:pt x="1198" y="1597"/>
                    </a:lnTo>
                    <a:lnTo>
                      <a:pt x="1198" y="1611"/>
                    </a:lnTo>
                    <a:lnTo>
                      <a:pt x="1196" y="1623"/>
                    </a:lnTo>
                    <a:lnTo>
                      <a:pt x="1193" y="1637"/>
                    </a:lnTo>
                    <a:lnTo>
                      <a:pt x="1188" y="1649"/>
                    </a:lnTo>
                    <a:lnTo>
                      <a:pt x="1182" y="1660"/>
                    </a:lnTo>
                    <a:lnTo>
                      <a:pt x="1175" y="1671"/>
                    </a:lnTo>
                    <a:lnTo>
                      <a:pt x="1168" y="1681"/>
                    </a:lnTo>
                    <a:lnTo>
                      <a:pt x="1160" y="1692"/>
                    </a:lnTo>
                    <a:lnTo>
                      <a:pt x="1149" y="1700"/>
                    </a:lnTo>
                    <a:lnTo>
                      <a:pt x="1138" y="1707"/>
                    </a:lnTo>
                    <a:lnTo>
                      <a:pt x="1128" y="1714"/>
                    </a:lnTo>
                    <a:lnTo>
                      <a:pt x="1116" y="1720"/>
                    </a:lnTo>
                    <a:lnTo>
                      <a:pt x="1103" y="1725"/>
                    </a:lnTo>
                    <a:lnTo>
                      <a:pt x="1091" y="1727"/>
                    </a:lnTo>
                    <a:lnTo>
                      <a:pt x="1077" y="1730"/>
                    </a:lnTo>
                    <a:lnTo>
                      <a:pt x="1065" y="1730"/>
                    </a:lnTo>
                    <a:lnTo>
                      <a:pt x="1028" y="1730"/>
                    </a:lnTo>
                    <a:lnTo>
                      <a:pt x="1028" y="1730"/>
                    </a:lnTo>
                    <a:close/>
                    <a:moveTo>
                      <a:pt x="1546" y="1073"/>
                    </a:moveTo>
                    <a:lnTo>
                      <a:pt x="1546" y="1073"/>
                    </a:lnTo>
                    <a:lnTo>
                      <a:pt x="1539" y="1068"/>
                    </a:lnTo>
                    <a:lnTo>
                      <a:pt x="1534" y="1061"/>
                    </a:lnTo>
                    <a:lnTo>
                      <a:pt x="1530" y="1056"/>
                    </a:lnTo>
                    <a:lnTo>
                      <a:pt x="1527" y="1047"/>
                    </a:lnTo>
                    <a:lnTo>
                      <a:pt x="1525" y="1040"/>
                    </a:lnTo>
                    <a:lnTo>
                      <a:pt x="1527" y="1031"/>
                    </a:lnTo>
                    <a:lnTo>
                      <a:pt x="1528" y="1022"/>
                    </a:lnTo>
                    <a:lnTo>
                      <a:pt x="1532" y="1015"/>
                    </a:lnTo>
                    <a:lnTo>
                      <a:pt x="1532" y="1015"/>
                    </a:lnTo>
                    <a:lnTo>
                      <a:pt x="1537" y="1008"/>
                    </a:lnTo>
                    <a:lnTo>
                      <a:pt x="1542" y="1003"/>
                    </a:lnTo>
                    <a:lnTo>
                      <a:pt x="1550" y="999"/>
                    </a:lnTo>
                    <a:lnTo>
                      <a:pt x="1557" y="996"/>
                    </a:lnTo>
                    <a:lnTo>
                      <a:pt x="1565" y="994"/>
                    </a:lnTo>
                    <a:lnTo>
                      <a:pt x="1572" y="994"/>
                    </a:lnTo>
                    <a:lnTo>
                      <a:pt x="1581" y="996"/>
                    </a:lnTo>
                    <a:lnTo>
                      <a:pt x="1588" y="999"/>
                    </a:lnTo>
                    <a:lnTo>
                      <a:pt x="1671" y="1047"/>
                    </a:lnTo>
                    <a:lnTo>
                      <a:pt x="1671" y="1047"/>
                    </a:lnTo>
                    <a:lnTo>
                      <a:pt x="1678" y="1052"/>
                    </a:lnTo>
                    <a:lnTo>
                      <a:pt x="1683" y="1057"/>
                    </a:lnTo>
                    <a:lnTo>
                      <a:pt x="1687" y="1064"/>
                    </a:lnTo>
                    <a:lnTo>
                      <a:pt x="1690" y="1073"/>
                    </a:lnTo>
                    <a:lnTo>
                      <a:pt x="1692" y="1080"/>
                    </a:lnTo>
                    <a:lnTo>
                      <a:pt x="1690" y="1089"/>
                    </a:lnTo>
                    <a:lnTo>
                      <a:pt x="1688" y="1096"/>
                    </a:lnTo>
                    <a:lnTo>
                      <a:pt x="1685" y="1105"/>
                    </a:lnTo>
                    <a:lnTo>
                      <a:pt x="1685" y="1105"/>
                    </a:lnTo>
                    <a:lnTo>
                      <a:pt x="1681" y="1112"/>
                    </a:lnTo>
                    <a:lnTo>
                      <a:pt x="1674" y="1117"/>
                    </a:lnTo>
                    <a:lnTo>
                      <a:pt x="1667" y="1121"/>
                    </a:lnTo>
                    <a:lnTo>
                      <a:pt x="1660" y="1124"/>
                    </a:lnTo>
                    <a:lnTo>
                      <a:pt x="1651" y="1126"/>
                    </a:lnTo>
                    <a:lnTo>
                      <a:pt x="1644" y="1126"/>
                    </a:lnTo>
                    <a:lnTo>
                      <a:pt x="1636" y="1124"/>
                    </a:lnTo>
                    <a:lnTo>
                      <a:pt x="1629" y="1121"/>
                    </a:lnTo>
                    <a:lnTo>
                      <a:pt x="1546" y="1073"/>
                    </a:lnTo>
                    <a:lnTo>
                      <a:pt x="1546" y="1073"/>
                    </a:lnTo>
                    <a:close/>
                    <a:moveTo>
                      <a:pt x="1588" y="306"/>
                    </a:moveTo>
                    <a:lnTo>
                      <a:pt x="1588" y="306"/>
                    </a:lnTo>
                    <a:lnTo>
                      <a:pt x="1581" y="309"/>
                    </a:lnTo>
                    <a:lnTo>
                      <a:pt x="1572" y="311"/>
                    </a:lnTo>
                    <a:lnTo>
                      <a:pt x="1565" y="311"/>
                    </a:lnTo>
                    <a:lnTo>
                      <a:pt x="1557" y="311"/>
                    </a:lnTo>
                    <a:lnTo>
                      <a:pt x="1550" y="307"/>
                    </a:lnTo>
                    <a:lnTo>
                      <a:pt x="1542" y="304"/>
                    </a:lnTo>
                    <a:lnTo>
                      <a:pt x="1537" y="297"/>
                    </a:lnTo>
                    <a:lnTo>
                      <a:pt x="1532" y="290"/>
                    </a:lnTo>
                    <a:lnTo>
                      <a:pt x="1532" y="290"/>
                    </a:lnTo>
                    <a:lnTo>
                      <a:pt x="1528" y="283"/>
                    </a:lnTo>
                    <a:lnTo>
                      <a:pt x="1527" y="274"/>
                    </a:lnTo>
                    <a:lnTo>
                      <a:pt x="1525" y="267"/>
                    </a:lnTo>
                    <a:lnTo>
                      <a:pt x="1527" y="258"/>
                    </a:lnTo>
                    <a:lnTo>
                      <a:pt x="1530" y="251"/>
                    </a:lnTo>
                    <a:lnTo>
                      <a:pt x="1534" y="244"/>
                    </a:lnTo>
                    <a:lnTo>
                      <a:pt x="1539" y="239"/>
                    </a:lnTo>
                    <a:lnTo>
                      <a:pt x="1546" y="233"/>
                    </a:lnTo>
                    <a:lnTo>
                      <a:pt x="1629" y="186"/>
                    </a:lnTo>
                    <a:lnTo>
                      <a:pt x="1629" y="186"/>
                    </a:lnTo>
                    <a:lnTo>
                      <a:pt x="1636" y="183"/>
                    </a:lnTo>
                    <a:lnTo>
                      <a:pt x="1644" y="181"/>
                    </a:lnTo>
                    <a:lnTo>
                      <a:pt x="1651" y="181"/>
                    </a:lnTo>
                    <a:lnTo>
                      <a:pt x="1660" y="183"/>
                    </a:lnTo>
                    <a:lnTo>
                      <a:pt x="1667" y="184"/>
                    </a:lnTo>
                    <a:lnTo>
                      <a:pt x="1674" y="190"/>
                    </a:lnTo>
                    <a:lnTo>
                      <a:pt x="1681" y="195"/>
                    </a:lnTo>
                    <a:lnTo>
                      <a:pt x="1685" y="202"/>
                    </a:lnTo>
                    <a:lnTo>
                      <a:pt x="1685" y="202"/>
                    </a:lnTo>
                    <a:lnTo>
                      <a:pt x="1688" y="209"/>
                    </a:lnTo>
                    <a:lnTo>
                      <a:pt x="1690" y="218"/>
                    </a:lnTo>
                    <a:lnTo>
                      <a:pt x="1692" y="225"/>
                    </a:lnTo>
                    <a:lnTo>
                      <a:pt x="1690" y="233"/>
                    </a:lnTo>
                    <a:lnTo>
                      <a:pt x="1687" y="241"/>
                    </a:lnTo>
                    <a:lnTo>
                      <a:pt x="1683" y="248"/>
                    </a:lnTo>
                    <a:lnTo>
                      <a:pt x="1678" y="255"/>
                    </a:lnTo>
                    <a:lnTo>
                      <a:pt x="1671" y="258"/>
                    </a:lnTo>
                    <a:lnTo>
                      <a:pt x="1588" y="306"/>
                    </a:lnTo>
                    <a:lnTo>
                      <a:pt x="1588" y="306"/>
                    </a:lnTo>
                    <a:close/>
                    <a:moveTo>
                      <a:pt x="1671" y="696"/>
                    </a:moveTo>
                    <a:lnTo>
                      <a:pt x="1671" y="696"/>
                    </a:lnTo>
                    <a:lnTo>
                      <a:pt x="1662" y="694"/>
                    </a:lnTo>
                    <a:lnTo>
                      <a:pt x="1655" y="692"/>
                    </a:lnTo>
                    <a:lnTo>
                      <a:pt x="1646" y="689"/>
                    </a:lnTo>
                    <a:lnTo>
                      <a:pt x="1641" y="683"/>
                    </a:lnTo>
                    <a:lnTo>
                      <a:pt x="1636" y="676"/>
                    </a:lnTo>
                    <a:lnTo>
                      <a:pt x="1632" y="669"/>
                    </a:lnTo>
                    <a:lnTo>
                      <a:pt x="1629" y="662"/>
                    </a:lnTo>
                    <a:lnTo>
                      <a:pt x="1629" y="653"/>
                    </a:lnTo>
                    <a:lnTo>
                      <a:pt x="1629" y="653"/>
                    </a:lnTo>
                    <a:lnTo>
                      <a:pt x="1629" y="645"/>
                    </a:lnTo>
                    <a:lnTo>
                      <a:pt x="1632" y="636"/>
                    </a:lnTo>
                    <a:lnTo>
                      <a:pt x="1636" y="629"/>
                    </a:lnTo>
                    <a:lnTo>
                      <a:pt x="1641" y="624"/>
                    </a:lnTo>
                    <a:lnTo>
                      <a:pt x="1646" y="618"/>
                    </a:lnTo>
                    <a:lnTo>
                      <a:pt x="1655" y="615"/>
                    </a:lnTo>
                    <a:lnTo>
                      <a:pt x="1662" y="611"/>
                    </a:lnTo>
                    <a:lnTo>
                      <a:pt x="1671" y="611"/>
                    </a:lnTo>
                    <a:lnTo>
                      <a:pt x="1764" y="611"/>
                    </a:lnTo>
                    <a:lnTo>
                      <a:pt x="1764" y="611"/>
                    </a:lnTo>
                    <a:lnTo>
                      <a:pt x="1773" y="611"/>
                    </a:lnTo>
                    <a:lnTo>
                      <a:pt x="1781" y="615"/>
                    </a:lnTo>
                    <a:lnTo>
                      <a:pt x="1788" y="618"/>
                    </a:lnTo>
                    <a:lnTo>
                      <a:pt x="1794" y="624"/>
                    </a:lnTo>
                    <a:lnTo>
                      <a:pt x="1799" y="629"/>
                    </a:lnTo>
                    <a:lnTo>
                      <a:pt x="1803" y="636"/>
                    </a:lnTo>
                    <a:lnTo>
                      <a:pt x="1806" y="645"/>
                    </a:lnTo>
                    <a:lnTo>
                      <a:pt x="1806" y="653"/>
                    </a:lnTo>
                    <a:lnTo>
                      <a:pt x="1806" y="653"/>
                    </a:lnTo>
                    <a:lnTo>
                      <a:pt x="1806" y="662"/>
                    </a:lnTo>
                    <a:lnTo>
                      <a:pt x="1803" y="669"/>
                    </a:lnTo>
                    <a:lnTo>
                      <a:pt x="1799" y="676"/>
                    </a:lnTo>
                    <a:lnTo>
                      <a:pt x="1794" y="683"/>
                    </a:lnTo>
                    <a:lnTo>
                      <a:pt x="1788" y="689"/>
                    </a:lnTo>
                    <a:lnTo>
                      <a:pt x="1781" y="692"/>
                    </a:lnTo>
                    <a:lnTo>
                      <a:pt x="1773" y="694"/>
                    </a:lnTo>
                    <a:lnTo>
                      <a:pt x="1764" y="696"/>
                    </a:lnTo>
                    <a:lnTo>
                      <a:pt x="1671" y="696"/>
                    </a:lnTo>
                    <a:lnTo>
                      <a:pt x="1671" y="696"/>
                    </a:lnTo>
                    <a:close/>
                    <a:moveTo>
                      <a:pt x="260" y="233"/>
                    </a:moveTo>
                    <a:lnTo>
                      <a:pt x="260" y="233"/>
                    </a:lnTo>
                    <a:lnTo>
                      <a:pt x="267" y="239"/>
                    </a:lnTo>
                    <a:lnTo>
                      <a:pt x="272" y="244"/>
                    </a:lnTo>
                    <a:lnTo>
                      <a:pt x="278" y="251"/>
                    </a:lnTo>
                    <a:lnTo>
                      <a:pt x="279" y="258"/>
                    </a:lnTo>
                    <a:lnTo>
                      <a:pt x="281" y="267"/>
                    </a:lnTo>
                    <a:lnTo>
                      <a:pt x="281" y="274"/>
                    </a:lnTo>
                    <a:lnTo>
                      <a:pt x="279" y="283"/>
                    </a:lnTo>
                    <a:lnTo>
                      <a:pt x="276" y="290"/>
                    </a:lnTo>
                    <a:lnTo>
                      <a:pt x="276" y="290"/>
                    </a:lnTo>
                    <a:lnTo>
                      <a:pt x="271" y="297"/>
                    </a:lnTo>
                    <a:lnTo>
                      <a:pt x="265" y="304"/>
                    </a:lnTo>
                    <a:lnTo>
                      <a:pt x="258" y="307"/>
                    </a:lnTo>
                    <a:lnTo>
                      <a:pt x="249" y="311"/>
                    </a:lnTo>
                    <a:lnTo>
                      <a:pt x="242" y="311"/>
                    </a:lnTo>
                    <a:lnTo>
                      <a:pt x="234" y="311"/>
                    </a:lnTo>
                    <a:lnTo>
                      <a:pt x="227" y="309"/>
                    </a:lnTo>
                    <a:lnTo>
                      <a:pt x="218" y="306"/>
                    </a:lnTo>
                    <a:lnTo>
                      <a:pt x="137" y="258"/>
                    </a:lnTo>
                    <a:lnTo>
                      <a:pt x="137" y="258"/>
                    </a:lnTo>
                    <a:lnTo>
                      <a:pt x="130" y="255"/>
                    </a:lnTo>
                    <a:lnTo>
                      <a:pt x="125" y="248"/>
                    </a:lnTo>
                    <a:lnTo>
                      <a:pt x="119" y="241"/>
                    </a:lnTo>
                    <a:lnTo>
                      <a:pt x="118" y="233"/>
                    </a:lnTo>
                    <a:lnTo>
                      <a:pt x="116" y="225"/>
                    </a:lnTo>
                    <a:lnTo>
                      <a:pt x="116" y="218"/>
                    </a:lnTo>
                    <a:lnTo>
                      <a:pt x="118" y="209"/>
                    </a:lnTo>
                    <a:lnTo>
                      <a:pt x="121" y="202"/>
                    </a:lnTo>
                    <a:lnTo>
                      <a:pt x="121" y="202"/>
                    </a:lnTo>
                    <a:lnTo>
                      <a:pt x="126" y="195"/>
                    </a:lnTo>
                    <a:lnTo>
                      <a:pt x="132" y="190"/>
                    </a:lnTo>
                    <a:lnTo>
                      <a:pt x="139" y="184"/>
                    </a:lnTo>
                    <a:lnTo>
                      <a:pt x="148" y="183"/>
                    </a:lnTo>
                    <a:lnTo>
                      <a:pt x="155" y="181"/>
                    </a:lnTo>
                    <a:lnTo>
                      <a:pt x="163" y="181"/>
                    </a:lnTo>
                    <a:lnTo>
                      <a:pt x="170" y="183"/>
                    </a:lnTo>
                    <a:lnTo>
                      <a:pt x="179" y="186"/>
                    </a:lnTo>
                    <a:lnTo>
                      <a:pt x="260" y="233"/>
                    </a:lnTo>
                    <a:lnTo>
                      <a:pt x="260" y="233"/>
                    </a:lnTo>
                    <a:close/>
                    <a:moveTo>
                      <a:pt x="218" y="999"/>
                    </a:moveTo>
                    <a:lnTo>
                      <a:pt x="218" y="999"/>
                    </a:lnTo>
                    <a:lnTo>
                      <a:pt x="227" y="996"/>
                    </a:lnTo>
                    <a:lnTo>
                      <a:pt x="234" y="994"/>
                    </a:lnTo>
                    <a:lnTo>
                      <a:pt x="242" y="994"/>
                    </a:lnTo>
                    <a:lnTo>
                      <a:pt x="249" y="996"/>
                    </a:lnTo>
                    <a:lnTo>
                      <a:pt x="258" y="999"/>
                    </a:lnTo>
                    <a:lnTo>
                      <a:pt x="265" y="1003"/>
                    </a:lnTo>
                    <a:lnTo>
                      <a:pt x="271" y="1008"/>
                    </a:lnTo>
                    <a:lnTo>
                      <a:pt x="276" y="1015"/>
                    </a:lnTo>
                    <a:lnTo>
                      <a:pt x="276" y="1015"/>
                    </a:lnTo>
                    <a:lnTo>
                      <a:pt x="279" y="1022"/>
                    </a:lnTo>
                    <a:lnTo>
                      <a:pt x="281" y="1031"/>
                    </a:lnTo>
                    <a:lnTo>
                      <a:pt x="281" y="1040"/>
                    </a:lnTo>
                    <a:lnTo>
                      <a:pt x="279" y="1047"/>
                    </a:lnTo>
                    <a:lnTo>
                      <a:pt x="278" y="1056"/>
                    </a:lnTo>
                    <a:lnTo>
                      <a:pt x="272" y="1061"/>
                    </a:lnTo>
                    <a:lnTo>
                      <a:pt x="267" y="1068"/>
                    </a:lnTo>
                    <a:lnTo>
                      <a:pt x="260" y="1073"/>
                    </a:lnTo>
                    <a:lnTo>
                      <a:pt x="179" y="1121"/>
                    </a:lnTo>
                    <a:lnTo>
                      <a:pt x="179" y="1121"/>
                    </a:lnTo>
                    <a:lnTo>
                      <a:pt x="170" y="1124"/>
                    </a:lnTo>
                    <a:lnTo>
                      <a:pt x="163" y="1126"/>
                    </a:lnTo>
                    <a:lnTo>
                      <a:pt x="155" y="1126"/>
                    </a:lnTo>
                    <a:lnTo>
                      <a:pt x="148" y="1124"/>
                    </a:lnTo>
                    <a:lnTo>
                      <a:pt x="139" y="1121"/>
                    </a:lnTo>
                    <a:lnTo>
                      <a:pt x="132" y="1117"/>
                    </a:lnTo>
                    <a:lnTo>
                      <a:pt x="126" y="1112"/>
                    </a:lnTo>
                    <a:lnTo>
                      <a:pt x="121" y="1105"/>
                    </a:lnTo>
                    <a:lnTo>
                      <a:pt x="121" y="1105"/>
                    </a:lnTo>
                    <a:lnTo>
                      <a:pt x="118" y="1096"/>
                    </a:lnTo>
                    <a:lnTo>
                      <a:pt x="116" y="1089"/>
                    </a:lnTo>
                    <a:lnTo>
                      <a:pt x="116" y="1080"/>
                    </a:lnTo>
                    <a:lnTo>
                      <a:pt x="118" y="1073"/>
                    </a:lnTo>
                    <a:lnTo>
                      <a:pt x="119" y="1064"/>
                    </a:lnTo>
                    <a:lnTo>
                      <a:pt x="125" y="1057"/>
                    </a:lnTo>
                    <a:lnTo>
                      <a:pt x="130" y="1052"/>
                    </a:lnTo>
                    <a:lnTo>
                      <a:pt x="137" y="1047"/>
                    </a:lnTo>
                    <a:lnTo>
                      <a:pt x="218" y="999"/>
                    </a:lnTo>
                    <a:lnTo>
                      <a:pt x="218" y="999"/>
                    </a:lnTo>
                    <a:close/>
                    <a:moveTo>
                      <a:pt x="137" y="611"/>
                    </a:moveTo>
                    <a:lnTo>
                      <a:pt x="137" y="611"/>
                    </a:lnTo>
                    <a:lnTo>
                      <a:pt x="144" y="611"/>
                    </a:lnTo>
                    <a:lnTo>
                      <a:pt x="153" y="615"/>
                    </a:lnTo>
                    <a:lnTo>
                      <a:pt x="160" y="618"/>
                    </a:lnTo>
                    <a:lnTo>
                      <a:pt x="167" y="624"/>
                    </a:lnTo>
                    <a:lnTo>
                      <a:pt x="172" y="629"/>
                    </a:lnTo>
                    <a:lnTo>
                      <a:pt x="176" y="636"/>
                    </a:lnTo>
                    <a:lnTo>
                      <a:pt x="177" y="645"/>
                    </a:lnTo>
                    <a:lnTo>
                      <a:pt x="179" y="653"/>
                    </a:lnTo>
                    <a:lnTo>
                      <a:pt x="179" y="653"/>
                    </a:lnTo>
                    <a:lnTo>
                      <a:pt x="177" y="662"/>
                    </a:lnTo>
                    <a:lnTo>
                      <a:pt x="176" y="669"/>
                    </a:lnTo>
                    <a:lnTo>
                      <a:pt x="172" y="676"/>
                    </a:lnTo>
                    <a:lnTo>
                      <a:pt x="167" y="683"/>
                    </a:lnTo>
                    <a:lnTo>
                      <a:pt x="160" y="689"/>
                    </a:lnTo>
                    <a:lnTo>
                      <a:pt x="153" y="692"/>
                    </a:lnTo>
                    <a:lnTo>
                      <a:pt x="144" y="694"/>
                    </a:lnTo>
                    <a:lnTo>
                      <a:pt x="137" y="696"/>
                    </a:lnTo>
                    <a:lnTo>
                      <a:pt x="42" y="696"/>
                    </a:lnTo>
                    <a:lnTo>
                      <a:pt x="42" y="696"/>
                    </a:lnTo>
                    <a:lnTo>
                      <a:pt x="33" y="694"/>
                    </a:lnTo>
                    <a:lnTo>
                      <a:pt x="26" y="692"/>
                    </a:lnTo>
                    <a:lnTo>
                      <a:pt x="19" y="689"/>
                    </a:lnTo>
                    <a:lnTo>
                      <a:pt x="12" y="683"/>
                    </a:lnTo>
                    <a:lnTo>
                      <a:pt x="7" y="676"/>
                    </a:lnTo>
                    <a:lnTo>
                      <a:pt x="4" y="669"/>
                    </a:lnTo>
                    <a:lnTo>
                      <a:pt x="2" y="662"/>
                    </a:lnTo>
                    <a:lnTo>
                      <a:pt x="0" y="653"/>
                    </a:lnTo>
                    <a:lnTo>
                      <a:pt x="0" y="653"/>
                    </a:lnTo>
                    <a:lnTo>
                      <a:pt x="2" y="645"/>
                    </a:lnTo>
                    <a:lnTo>
                      <a:pt x="4" y="636"/>
                    </a:lnTo>
                    <a:lnTo>
                      <a:pt x="7" y="629"/>
                    </a:lnTo>
                    <a:lnTo>
                      <a:pt x="12" y="624"/>
                    </a:lnTo>
                    <a:lnTo>
                      <a:pt x="19" y="618"/>
                    </a:lnTo>
                    <a:lnTo>
                      <a:pt x="26" y="615"/>
                    </a:lnTo>
                    <a:lnTo>
                      <a:pt x="33" y="611"/>
                    </a:lnTo>
                    <a:lnTo>
                      <a:pt x="42" y="611"/>
                    </a:lnTo>
                    <a:lnTo>
                      <a:pt x="137" y="611"/>
                    </a:lnTo>
                    <a:lnTo>
                      <a:pt x="137" y="611"/>
                    </a:lnTo>
                    <a:close/>
                    <a:moveTo>
                      <a:pt x="587" y="465"/>
                    </a:moveTo>
                    <a:lnTo>
                      <a:pt x="587" y="465"/>
                    </a:lnTo>
                    <a:lnTo>
                      <a:pt x="585" y="457"/>
                    </a:lnTo>
                    <a:lnTo>
                      <a:pt x="585" y="450"/>
                    </a:lnTo>
                    <a:lnTo>
                      <a:pt x="587" y="441"/>
                    </a:lnTo>
                    <a:lnTo>
                      <a:pt x="590" y="434"/>
                    </a:lnTo>
                    <a:lnTo>
                      <a:pt x="594" y="427"/>
                    </a:lnTo>
                    <a:lnTo>
                      <a:pt x="601" y="421"/>
                    </a:lnTo>
                    <a:lnTo>
                      <a:pt x="608" y="416"/>
                    </a:lnTo>
                    <a:lnTo>
                      <a:pt x="615" y="413"/>
                    </a:lnTo>
                    <a:lnTo>
                      <a:pt x="615" y="413"/>
                    </a:lnTo>
                    <a:lnTo>
                      <a:pt x="624" y="413"/>
                    </a:lnTo>
                    <a:lnTo>
                      <a:pt x="631" y="413"/>
                    </a:lnTo>
                    <a:lnTo>
                      <a:pt x="639" y="414"/>
                    </a:lnTo>
                    <a:lnTo>
                      <a:pt x="647" y="416"/>
                    </a:lnTo>
                    <a:lnTo>
                      <a:pt x="654" y="421"/>
                    </a:lnTo>
                    <a:lnTo>
                      <a:pt x="659" y="427"/>
                    </a:lnTo>
                    <a:lnTo>
                      <a:pt x="664" y="434"/>
                    </a:lnTo>
                    <a:lnTo>
                      <a:pt x="668" y="443"/>
                    </a:lnTo>
                    <a:lnTo>
                      <a:pt x="690" y="525"/>
                    </a:lnTo>
                    <a:lnTo>
                      <a:pt x="690" y="525"/>
                    </a:lnTo>
                    <a:lnTo>
                      <a:pt x="734" y="509"/>
                    </a:lnTo>
                    <a:lnTo>
                      <a:pt x="780" y="497"/>
                    </a:lnTo>
                    <a:lnTo>
                      <a:pt x="780" y="497"/>
                    </a:lnTo>
                    <a:lnTo>
                      <a:pt x="782" y="497"/>
                    </a:lnTo>
                    <a:lnTo>
                      <a:pt x="782" y="497"/>
                    </a:lnTo>
                    <a:lnTo>
                      <a:pt x="820" y="490"/>
                    </a:lnTo>
                    <a:lnTo>
                      <a:pt x="861" y="486"/>
                    </a:lnTo>
                    <a:lnTo>
                      <a:pt x="861" y="423"/>
                    </a:lnTo>
                    <a:lnTo>
                      <a:pt x="861" y="423"/>
                    </a:lnTo>
                    <a:lnTo>
                      <a:pt x="863" y="414"/>
                    </a:lnTo>
                    <a:lnTo>
                      <a:pt x="864" y="406"/>
                    </a:lnTo>
                    <a:lnTo>
                      <a:pt x="868" y="399"/>
                    </a:lnTo>
                    <a:lnTo>
                      <a:pt x="873" y="393"/>
                    </a:lnTo>
                    <a:lnTo>
                      <a:pt x="880" y="388"/>
                    </a:lnTo>
                    <a:lnTo>
                      <a:pt x="887" y="385"/>
                    </a:lnTo>
                    <a:lnTo>
                      <a:pt x="894" y="381"/>
                    </a:lnTo>
                    <a:lnTo>
                      <a:pt x="903" y="381"/>
                    </a:lnTo>
                    <a:lnTo>
                      <a:pt x="903" y="381"/>
                    </a:lnTo>
                    <a:lnTo>
                      <a:pt x="912" y="381"/>
                    </a:lnTo>
                    <a:lnTo>
                      <a:pt x="921" y="385"/>
                    </a:lnTo>
                    <a:lnTo>
                      <a:pt x="928" y="388"/>
                    </a:lnTo>
                    <a:lnTo>
                      <a:pt x="933" y="393"/>
                    </a:lnTo>
                    <a:lnTo>
                      <a:pt x="938" y="399"/>
                    </a:lnTo>
                    <a:lnTo>
                      <a:pt x="942" y="406"/>
                    </a:lnTo>
                    <a:lnTo>
                      <a:pt x="945" y="414"/>
                    </a:lnTo>
                    <a:lnTo>
                      <a:pt x="945" y="423"/>
                    </a:lnTo>
                    <a:lnTo>
                      <a:pt x="945" y="486"/>
                    </a:lnTo>
                    <a:lnTo>
                      <a:pt x="945" y="486"/>
                    </a:lnTo>
                    <a:lnTo>
                      <a:pt x="986" y="490"/>
                    </a:lnTo>
                    <a:lnTo>
                      <a:pt x="1026" y="497"/>
                    </a:lnTo>
                    <a:lnTo>
                      <a:pt x="1026" y="499"/>
                    </a:lnTo>
                    <a:lnTo>
                      <a:pt x="1026" y="497"/>
                    </a:lnTo>
                    <a:lnTo>
                      <a:pt x="1026" y="497"/>
                    </a:lnTo>
                    <a:lnTo>
                      <a:pt x="1072" y="509"/>
                    </a:lnTo>
                    <a:lnTo>
                      <a:pt x="1116" y="525"/>
                    </a:lnTo>
                    <a:lnTo>
                      <a:pt x="1140" y="443"/>
                    </a:lnTo>
                    <a:lnTo>
                      <a:pt x="1140" y="443"/>
                    </a:lnTo>
                    <a:lnTo>
                      <a:pt x="1144" y="434"/>
                    </a:lnTo>
                    <a:lnTo>
                      <a:pt x="1147" y="427"/>
                    </a:lnTo>
                    <a:lnTo>
                      <a:pt x="1152" y="421"/>
                    </a:lnTo>
                    <a:lnTo>
                      <a:pt x="1160" y="416"/>
                    </a:lnTo>
                    <a:lnTo>
                      <a:pt x="1167" y="414"/>
                    </a:lnTo>
                    <a:lnTo>
                      <a:pt x="1175" y="413"/>
                    </a:lnTo>
                    <a:lnTo>
                      <a:pt x="1184" y="413"/>
                    </a:lnTo>
                    <a:lnTo>
                      <a:pt x="1191" y="413"/>
                    </a:lnTo>
                    <a:lnTo>
                      <a:pt x="1191" y="413"/>
                    </a:lnTo>
                    <a:lnTo>
                      <a:pt x="1200" y="416"/>
                    </a:lnTo>
                    <a:lnTo>
                      <a:pt x="1207" y="421"/>
                    </a:lnTo>
                    <a:lnTo>
                      <a:pt x="1212" y="427"/>
                    </a:lnTo>
                    <a:lnTo>
                      <a:pt x="1217" y="434"/>
                    </a:lnTo>
                    <a:lnTo>
                      <a:pt x="1221" y="441"/>
                    </a:lnTo>
                    <a:lnTo>
                      <a:pt x="1221" y="450"/>
                    </a:lnTo>
                    <a:lnTo>
                      <a:pt x="1223" y="457"/>
                    </a:lnTo>
                    <a:lnTo>
                      <a:pt x="1221" y="465"/>
                    </a:lnTo>
                    <a:lnTo>
                      <a:pt x="1066" y="994"/>
                    </a:lnTo>
                    <a:lnTo>
                      <a:pt x="1066" y="994"/>
                    </a:lnTo>
                    <a:lnTo>
                      <a:pt x="1063" y="1003"/>
                    </a:lnTo>
                    <a:lnTo>
                      <a:pt x="1058" y="1010"/>
                    </a:lnTo>
                    <a:lnTo>
                      <a:pt x="1052" y="1015"/>
                    </a:lnTo>
                    <a:lnTo>
                      <a:pt x="1045" y="1021"/>
                    </a:lnTo>
                    <a:lnTo>
                      <a:pt x="1038" y="1022"/>
                    </a:lnTo>
                    <a:lnTo>
                      <a:pt x="1031" y="1024"/>
                    </a:lnTo>
                    <a:lnTo>
                      <a:pt x="1022" y="1026"/>
                    </a:lnTo>
                    <a:lnTo>
                      <a:pt x="1014" y="1024"/>
                    </a:lnTo>
                    <a:lnTo>
                      <a:pt x="1014" y="1024"/>
                    </a:lnTo>
                    <a:lnTo>
                      <a:pt x="1007" y="1021"/>
                    </a:lnTo>
                    <a:lnTo>
                      <a:pt x="1000" y="1015"/>
                    </a:lnTo>
                    <a:lnTo>
                      <a:pt x="993" y="1010"/>
                    </a:lnTo>
                    <a:lnTo>
                      <a:pt x="989" y="1003"/>
                    </a:lnTo>
                    <a:lnTo>
                      <a:pt x="986" y="996"/>
                    </a:lnTo>
                    <a:lnTo>
                      <a:pt x="984" y="989"/>
                    </a:lnTo>
                    <a:lnTo>
                      <a:pt x="984" y="980"/>
                    </a:lnTo>
                    <a:lnTo>
                      <a:pt x="986" y="971"/>
                    </a:lnTo>
                    <a:lnTo>
                      <a:pt x="1093" y="606"/>
                    </a:lnTo>
                    <a:lnTo>
                      <a:pt x="1093" y="606"/>
                    </a:lnTo>
                    <a:lnTo>
                      <a:pt x="1052" y="592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979" y="574"/>
                    </a:lnTo>
                    <a:lnTo>
                      <a:pt x="945" y="571"/>
                    </a:lnTo>
                    <a:lnTo>
                      <a:pt x="945" y="674"/>
                    </a:lnTo>
                    <a:lnTo>
                      <a:pt x="945" y="674"/>
                    </a:lnTo>
                    <a:lnTo>
                      <a:pt x="945" y="681"/>
                    </a:lnTo>
                    <a:lnTo>
                      <a:pt x="942" y="690"/>
                    </a:lnTo>
                    <a:lnTo>
                      <a:pt x="938" y="697"/>
                    </a:lnTo>
                    <a:lnTo>
                      <a:pt x="933" y="703"/>
                    </a:lnTo>
                    <a:lnTo>
                      <a:pt x="928" y="708"/>
                    </a:lnTo>
                    <a:lnTo>
                      <a:pt x="921" y="713"/>
                    </a:lnTo>
                    <a:lnTo>
                      <a:pt x="912" y="715"/>
                    </a:lnTo>
                    <a:lnTo>
                      <a:pt x="903" y="717"/>
                    </a:lnTo>
                    <a:lnTo>
                      <a:pt x="903" y="717"/>
                    </a:lnTo>
                    <a:lnTo>
                      <a:pt x="894" y="715"/>
                    </a:lnTo>
                    <a:lnTo>
                      <a:pt x="887" y="713"/>
                    </a:lnTo>
                    <a:lnTo>
                      <a:pt x="880" y="708"/>
                    </a:lnTo>
                    <a:lnTo>
                      <a:pt x="873" y="703"/>
                    </a:lnTo>
                    <a:lnTo>
                      <a:pt x="868" y="697"/>
                    </a:lnTo>
                    <a:lnTo>
                      <a:pt x="864" y="690"/>
                    </a:lnTo>
                    <a:lnTo>
                      <a:pt x="863" y="681"/>
                    </a:lnTo>
                    <a:lnTo>
                      <a:pt x="861" y="674"/>
                    </a:lnTo>
                    <a:lnTo>
                      <a:pt x="861" y="571"/>
                    </a:lnTo>
                    <a:lnTo>
                      <a:pt x="861" y="571"/>
                    </a:lnTo>
                    <a:lnTo>
                      <a:pt x="829" y="574"/>
                    </a:lnTo>
                    <a:lnTo>
                      <a:pt x="799" y="580"/>
                    </a:lnTo>
                    <a:lnTo>
                      <a:pt x="799" y="580"/>
                    </a:lnTo>
                    <a:lnTo>
                      <a:pt x="798" y="580"/>
                    </a:lnTo>
                    <a:lnTo>
                      <a:pt x="798" y="580"/>
                    </a:lnTo>
                    <a:lnTo>
                      <a:pt x="755" y="592"/>
                    </a:lnTo>
                    <a:lnTo>
                      <a:pt x="715" y="606"/>
                    </a:lnTo>
                    <a:lnTo>
                      <a:pt x="822" y="971"/>
                    </a:lnTo>
                    <a:lnTo>
                      <a:pt x="822" y="971"/>
                    </a:lnTo>
                    <a:lnTo>
                      <a:pt x="822" y="980"/>
                    </a:lnTo>
                    <a:lnTo>
                      <a:pt x="822" y="989"/>
                    </a:lnTo>
                    <a:lnTo>
                      <a:pt x="820" y="996"/>
                    </a:lnTo>
                    <a:lnTo>
                      <a:pt x="819" y="1003"/>
                    </a:lnTo>
                    <a:lnTo>
                      <a:pt x="813" y="1010"/>
                    </a:lnTo>
                    <a:lnTo>
                      <a:pt x="808" y="1015"/>
                    </a:lnTo>
                    <a:lnTo>
                      <a:pt x="801" y="1021"/>
                    </a:lnTo>
                    <a:lnTo>
                      <a:pt x="792" y="1024"/>
                    </a:lnTo>
                    <a:lnTo>
                      <a:pt x="792" y="1024"/>
                    </a:lnTo>
                    <a:lnTo>
                      <a:pt x="785" y="1026"/>
                    </a:lnTo>
                    <a:lnTo>
                      <a:pt x="777" y="1024"/>
                    </a:lnTo>
                    <a:lnTo>
                      <a:pt x="768" y="1022"/>
                    </a:lnTo>
                    <a:lnTo>
                      <a:pt x="761" y="1021"/>
                    </a:lnTo>
                    <a:lnTo>
                      <a:pt x="754" y="1015"/>
                    </a:lnTo>
                    <a:lnTo>
                      <a:pt x="748" y="1010"/>
                    </a:lnTo>
                    <a:lnTo>
                      <a:pt x="743" y="1003"/>
                    </a:lnTo>
                    <a:lnTo>
                      <a:pt x="741" y="994"/>
                    </a:lnTo>
                    <a:lnTo>
                      <a:pt x="587" y="465"/>
                    </a:lnTo>
                    <a:lnTo>
                      <a:pt x="587" y="465"/>
                    </a:lnTo>
                    <a:close/>
                  </a:path>
                </a:pathLst>
              </a:custGeom>
              <a:solidFill>
                <a:srgbClr val="124968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270074" y="5385964"/>
            <a:ext cx="581330" cy="581331"/>
            <a:chOff x="2867384" y="5386160"/>
            <a:chExt cx="581330" cy="581331"/>
          </a:xfrm>
        </p:grpSpPr>
        <p:sp>
          <p:nvSpPr>
            <p:cNvPr id="26" name="Teardrop 25"/>
            <p:cNvSpPr/>
            <p:nvPr/>
          </p:nvSpPr>
          <p:spPr>
            <a:xfrm rot="8100000">
              <a:off x="2867384" y="5386160"/>
              <a:ext cx="581330" cy="581331"/>
            </a:xfrm>
            <a:prstGeom prst="teardrop">
              <a:avLst/>
            </a:prstGeom>
            <a:solidFill>
              <a:srgbClr val="A0B86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17423" y="5436004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5F7133"/>
                  </a:gs>
                  <a:gs pos="0">
                    <a:srgbClr val="586875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042058" y="5536101"/>
              <a:ext cx="231982" cy="314441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5F7133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362297" y="4171511"/>
            <a:ext cx="581330" cy="581331"/>
            <a:chOff x="9727404" y="4132372"/>
            <a:chExt cx="581330" cy="581331"/>
          </a:xfrm>
        </p:grpSpPr>
        <p:sp>
          <p:nvSpPr>
            <p:cNvPr id="32" name="Teardrop 31"/>
            <p:cNvSpPr/>
            <p:nvPr/>
          </p:nvSpPr>
          <p:spPr>
            <a:xfrm rot="8100000">
              <a:off x="9727404" y="4132372"/>
              <a:ext cx="581330" cy="581331"/>
            </a:xfrm>
            <a:prstGeom prst="teardrop">
              <a:avLst/>
            </a:prstGeom>
            <a:solidFill>
              <a:srgbClr val="FFB10D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A77000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777443" y="4181739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A87000"/>
                  </a:gs>
                  <a:gs pos="0">
                    <a:srgbClr val="A87000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869106" y="4263316"/>
              <a:ext cx="297926" cy="29792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A8700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340100" y="2624942"/>
            <a:ext cx="5511800" cy="13233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8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项目汇报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135120" y="3771900"/>
            <a:ext cx="3921760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1600" b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PROJECT REPORT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52798" y="4117919"/>
            <a:ext cx="5486402" cy="539184"/>
            <a:chOff x="3621423" y="3961890"/>
            <a:chExt cx="4949153" cy="539184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621423" y="3977834"/>
              <a:ext cx="4949153" cy="52324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ctr" latinLnBrk="0"/>
              <a:r>
                <a:rPr lang="en-US" altLang="ko-KR" sz="28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IKUN</a:t>
              </a:r>
              <a:r>
                <a:rPr 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电脑城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69560" y="3961890"/>
              <a:ext cx="4852881" cy="11430"/>
              <a:chOff x="5926470" y="6430886"/>
              <a:chExt cx="339061" cy="11430"/>
            </a:xfrm>
          </p:grpSpPr>
          <p:cxnSp>
            <p:nvCxnSpPr>
              <p:cNvPr id="49" name="Straight Connector 4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99458" y="4842523"/>
            <a:ext cx="5486402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主讲人：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                                       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制作人：纪国梁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3215" y="186058"/>
            <a:ext cx="4972685" cy="649727"/>
            <a:chOff x="3550285" y="215268"/>
            <a:chExt cx="4972685" cy="649727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3550285" y="215268"/>
              <a:ext cx="4972685" cy="5848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ko-KR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KUN</a:t>
              </a:r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友圈社群功能模块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40" name="Straight Connector 39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1295" y="951230"/>
            <a:ext cx="10792460" cy="55225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95" y="963295"/>
            <a:ext cx="10792460" cy="5523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5" y="924560"/>
            <a:ext cx="10793095" cy="552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3215" y="186058"/>
            <a:ext cx="4972156" cy="649727"/>
            <a:chOff x="3550285" y="215268"/>
            <a:chExt cx="4972156" cy="649727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3550285" y="215268"/>
              <a:ext cx="3276600" cy="5848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客服功能模块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40" name="Straight Connector 39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图片 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670" y="1004570"/>
            <a:ext cx="10793095" cy="5523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70" y="1004570"/>
            <a:ext cx="10793095" cy="552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3215" y="186058"/>
            <a:ext cx="4972156" cy="649727"/>
            <a:chOff x="3550285" y="215268"/>
            <a:chExt cx="4972156" cy="649727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3550285" y="215268"/>
              <a:ext cx="4227195" cy="5848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用户</a:t>
              </a:r>
              <a:r>
                <a:rPr lang="en-US" alt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&amp;</a:t>
              </a:r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订单管理模块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40" name="Straight Connector 39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670" y="1004570"/>
            <a:ext cx="10793095" cy="5523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70" y="1004570"/>
            <a:ext cx="10793095" cy="5523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" y="1004570"/>
            <a:ext cx="10793730" cy="5523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40" y="1004570"/>
            <a:ext cx="10792460" cy="55238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004570"/>
            <a:ext cx="10794365" cy="5524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1004570"/>
            <a:ext cx="10712450" cy="548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3215" y="186058"/>
            <a:ext cx="4972156" cy="649727"/>
            <a:chOff x="3550285" y="215268"/>
            <a:chExt cx="4972156" cy="649727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3550285" y="215268"/>
              <a:ext cx="4972050" cy="5848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仓库</a:t>
              </a:r>
              <a:r>
                <a:rPr lang="en-US" alt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&amp;</a:t>
              </a:r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推荐配置管理模块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40" name="Straight Connector 39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670" y="1019175"/>
            <a:ext cx="10773410" cy="5513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70" y="1019175"/>
            <a:ext cx="10812145" cy="5533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5" y="1019175"/>
            <a:ext cx="10773410" cy="5513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5" y="1019175"/>
            <a:ext cx="10771505" cy="551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35500" y="2940505"/>
            <a:ext cx="292100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4000">
                <a:solidFill>
                  <a:srgbClr val="444347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THANK YOU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70450" y="3641090"/>
            <a:ext cx="2450465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感谢您的聆听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8000" y="3618264"/>
            <a:ext cx="2736000" cy="11430"/>
            <a:chOff x="5926470" y="6430886"/>
            <a:chExt cx="339061" cy="1143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14834" y="2301411"/>
            <a:ext cx="1762332" cy="465680"/>
            <a:chOff x="2828874" y="3003416"/>
            <a:chExt cx="2199999" cy="581331"/>
          </a:xfrm>
        </p:grpSpPr>
        <p:grpSp>
          <p:nvGrpSpPr>
            <p:cNvPr id="12" name="Group 11"/>
            <p:cNvGrpSpPr/>
            <p:nvPr/>
          </p:nvGrpSpPr>
          <p:grpSpPr>
            <a:xfrm>
              <a:off x="2828874" y="3003416"/>
              <a:ext cx="581330" cy="581331"/>
              <a:chOff x="5749874" y="2071849"/>
              <a:chExt cx="692252" cy="692254"/>
            </a:xfrm>
          </p:grpSpPr>
          <p:sp>
            <p:nvSpPr>
              <p:cNvPr id="13" name="Teardrop 12"/>
              <p:cNvSpPr/>
              <p:nvPr/>
            </p:nvSpPr>
            <p:spPr>
              <a:xfrm rot="8100000">
                <a:off x="5749874" y="2071849"/>
                <a:ext cx="692252" cy="692254"/>
              </a:xfrm>
              <a:prstGeom prst="teardrop">
                <a:avLst/>
              </a:prstGeom>
              <a:solidFill>
                <a:schemeClr val="accent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843C0C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5945823" y="2226581"/>
                <a:ext cx="300356" cy="399881"/>
              </a:xfrm>
              <a:custGeom>
                <a:avLst/>
                <a:gdLst>
                  <a:gd name="T0" fmla="*/ 828 w 1353"/>
                  <a:gd name="T1" fmla="*/ 1302 h 1799"/>
                  <a:gd name="T2" fmla="*/ 1330 w 1353"/>
                  <a:gd name="T3" fmla="*/ 963 h 1799"/>
                  <a:gd name="T4" fmla="*/ 1311 w 1353"/>
                  <a:gd name="T5" fmla="*/ 1327 h 1799"/>
                  <a:gd name="T6" fmla="*/ 561 w 1353"/>
                  <a:gd name="T7" fmla="*/ 99 h 1799"/>
                  <a:gd name="T8" fmla="*/ 562 w 1353"/>
                  <a:gd name="T9" fmla="*/ 79 h 1799"/>
                  <a:gd name="T10" fmla="*/ 578 w 1353"/>
                  <a:gd name="T11" fmla="*/ 44 h 1799"/>
                  <a:gd name="T12" fmla="*/ 604 w 1353"/>
                  <a:gd name="T13" fmla="*/ 18 h 1799"/>
                  <a:gd name="T14" fmla="*/ 640 w 1353"/>
                  <a:gd name="T15" fmla="*/ 2 h 1799"/>
                  <a:gd name="T16" fmla="*/ 659 w 1353"/>
                  <a:gd name="T17" fmla="*/ 0 h 1799"/>
                  <a:gd name="T18" fmla="*/ 698 w 1353"/>
                  <a:gd name="T19" fmla="*/ 7 h 1799"/>
                  <a:gd name="T20" fmla="*/ 729 w 1353"/>
                  <a:gd name="T21" fmla="*/ 29 h 1799"/>
                  <a:gd name="T22" fmla="*/ 750 w 1353"/>
                  <a:gd name="T23" fmla="*/ 60 h 1799"/>
                  <a:gd name="T24" fmla="*/ 757 w 1353"/>
                  <a:gd name="T25" fmla="*/ 99 h 1799"/>
                  <a:gd name="T26" fmla="*/ 561 w 1353"/>
                  <a:gd name="T27" fmla="*/ 238 h 1799"/>
                  <a:gd name="T28" fmla="*/ 561 w 1353"/>
                  <a:gd name="T29" fmla="*/ 99 h 1799"/>
                  <a:gd name="T30" fmla="*/ 757 w 1353"/>
                  <a:gd name="T31" fmla="*/ 1631 h 1799"/>
                  <a:gd name="T32" fmla="*/ 759 w 1353"/>
                  <a:gd name="T33" fmla="*/ 1636 h 1799"/>
                  <a:gd name="T34" fmla="*/ 766 w 1353"/>
                  <a:gd name="T35" fmla="*/ 1650 h 1799"/>
                  <a:gd name="T36" fmla="*/ 780 w 1353"/>
                  <a:gd name="T37" fmla="*/ 1659 h 1799"/>
                  <a:gd name="T38" fmla="*/ 840 w 1353"/>
                  <a:gd name="T39" fmla="*/ 1659 h 1799"/>
                  <a:gd name="T40" fmla="*/ 856 w 1353"/>
                  <a:gd name="T41" fmla="*/ 1661 h 1799"/>
                  <a:gd name="T42" fmla="*/ 884 w 1353"/>
                  <a:gd name="T43" fmla="*/ 1673 h 1799"/>
                  <a:gd name="T44" fmla="*/ 907 w 1353"/>
                  <a:gd name="T45" fmla="*/ 1694 h 1799"/>
                  <a:gd name="T46" fmla="*/ 917 w 1353"/>
                  <a:gd name="T47" fmla="*/ 1722 h 1799"/>
                  <a:gd name="T48" fmla="*/ 919 w 1353"/>
                  <a:gd name="T49" fmla="*/ 1799 h 1799"/>
                  <a:gd name="T50" fmla="*/ 399 w 1353"/>
                  <a:gd name="T51" fmla="*/ 1738 h 1799"/>
                  <a:gd name="T52" fmla="*/ 401 w 1353"/>
                  <a:gd name="T53" fmla="*/ 1722 h 1799"/>
                  <a:gd name="T54" fmla="*/ 413 w 1353"/>
                  <a:gd name="T55" fmla="*/ 1694 h 1799"/>
                  <a:gd name="T56" fmla="*/ 434 w 1353"/>
                  <a:gd name="T57" fmla="*/ 1673 h 1799"/>
                  <a:gd name="T58" fmla="*/ 462 w 1353"/>
                  <a:gd name="T59" fmla="*/ 1661 h 1799"/>
                  <a:gd name="T60" fmla="*/ 532 w 1353"/>
                  <a:gd name="T61" fmla="*/ 1659 h 1799"/>
                  <a:gd name="T62" fmla="*/ 538 w 1353"/>
                  <a:gd name="T63" fmla="*/ 1659 h 1799"/>
                  <a:gd name="T64" fmla="*/ 553 w 1353"/>
                  <a:gd name="T65" fmla="*/ 1650 h 1799"/>
                  <a:gd name="T66" fmla="*/ 561 w 1353"/>
                  <a:gd name="T67" fmla="*/ 1636 h 1799"/>
                  <a:gd name="T68" fmla="*/ 561 w 1353"/>
                  <a:gd name="T69" fmla="*/ 745 h 1799"/>
                  <a:gd name="T70" fmla="*/ 757 w 1353"/>
                  <a:gd name="T71" fmla="*/ 735 h 1799"/>
                  <a:gd name="T72" fmla="*/ 132 w 1353"/>
                  <a:gd name="T73" fmla="*/ 1265 h 1799"/>
                  <a:gd name="T74" fmla="*/ 151 w 1353"/>
                  <a:gd name="T75" fmla="*/ 902 h 1799"/>
                  <a:gd name="T76" fmla="*/ 490 w 1353"/>
                  <a:gd name="T77" fmla="*/ 1285 h 1799"/>
                  <a:gd name="T78" fmla="*/ 23 w 1353"/>
                  <a:gd name="T79" fmla="*/ 338 h 1799"/>
                  <a:gd name="T80" fmla="*/ 1204 w 1353"/>
                  <a:gd name="T81" fmla="*/ 274 h 1799"/>
                  <a:gd name="T82" fmla="*/ 1223 w 1353"/>
                  <a:gd name="T83" fmla="*/ 640 h 1799"/>
                  <a:gd name="T84" fmla="*/ 42 w 1353"/>
                  <a:gd name="T85" fmla="*/ 703 h 1799"/>
                  <a:gd name="T86" fmla="*/ 23 w 1353"/>
                  <a:gd name="T87" fmla="*/ 33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3" h="1799">
                    <a:moveTo>
                      <a:pt x="1311" y="1327"/>
                    </a:moveTo>
                    <a:lnTo>
                      <a:pt x="828" y="1302"/>
                    </a:lnTo>
                    <a:lnTo>
                      <a:pt x="828" y="937"/>
                    </a:lnTo>
                    <a:lnTo>
                      <a:pt x="1330" y="963"/>
                    </a:lnTo>
                    <a:lnTo>
                      <a:pt x="1181" y="1137"/>
                    </a:lnTo>
                    <a:lnTo>
                      <a:pt x="1311" y="1327"/>
                    </a:lnTo>
                    <a:lnTo>
                      <a:pt x="1311" y="1327"/>
                    </a:lnTo>
                    <a:close/>
                    <a:moveTo>
                      <a:pt x="561" y="99"/>
                    </a:moveTo>
                    <a:lnTo>
                      <a:pt x="561" y="99"/>
                    </a:lnTo>
                    <a:lnTo>
                      <a:pt x="562" y="79"/>
                    </a:lnTo>
                    <a:lnTo>
                      <a:pt x="569" y="60"/>
                    </a:lnTo>
                    <a:lnTo>
                      <a:pt x="578" y="44"/>
                    </a:lnTo>
                    <a:lnTo>
                      <a:pt x="590" y="29"/>
                    </a:lnTo>
                    <a:lnTo>
                      <a:pt x="604" y="18"/>
                    </a:lnTo>
                    <a:lnTo>
                      <a:pt x="620" y="7"/>
                    </a:lnTo>
                    <a:lnTo>
                      <a:pt x="640" y="2"/>
                    </a:lnTo>
                    <a:lnTo>
                      <a:pt x="659" y="0"/>
                    </a:lnTo>
                    <a:lnTo>
                      <a:pt x="659" y="0"/>
                    </a:lnTo>
                    <a:lnTo>
                      <a:pt x="680" y="2"/>
                    </a:lnTo>
                    <a:lnTo>
                      <a:pt x="698" y="7"/>
                    </a:lnTo>
                    <a:lnTo>
                      <a:pt x="715" y="18"/>
                    </a:lnTo>
                    <a:lnTo>
                      <a:pt x="729" y="29"/>
                    </a:lnTo>
                    <a:lnTo>
                      <a:pt x="741" y="44"/>
                    </a:lnTo>
                    <a:lnTo>
                      <a:pt x="750" y="60"/>
                    </a:lnTo>
                    <a:lnTo>
                      <a:pt x="756" y="79"/>
                    </a:lnTo>
                    <a:lnTo>
                      <a:pt x="757" y="99"/>
                    </a:lnTo>
                    <a:lnTo>
                      <a:pt x="757" y="229"/>
                    </a:lnTo>
                    <a:lnTo>
                      <a:pt x="561" y="238"/>
                    </a:lnTo>
                    <a:lnTo>
                      <a:pt x="561" y="99"/>
                    </a:lnTo>
                    <a:lnTo>
                      <a:pt x="561" y="99"/>
                    </a:lnTo>
                    <a:close/>
                    <a:moveTo>
                      <a:pt x="757" y="735"/>
                    </a:moveTo>
                    <a:lnTo>
                      <a:pt x="757" y="1631"/>
                    </a:lnTo>
                    <a:lnTo>
                      <a:pt x="757" y="1631"/>
                    </a:lnTo>
                    <a:lnTo>
                      <a:pt x="759" y="1636"/>
                    </a:lnTo>
                    <a:lnTo>
                      <a:pt x="761" y="1641"/>
                    </a:lnTo>
                    <a:lnTo>
                      <a:pt x="766" y="1650"/>
                    </a:lnTo>
                    <a:lnTo>
                      <a:pt x="775" y="1657"/>
                    </a:lnTo>
                    <a:lnTo>
                      <a:pt x="780" y="1659"/>
                    </a:lnTo>
                    <a:lnTo>
                      <a:pt x="785" y="1659"/>
                    </a:lnTo>
                    <a:lnTo>
                      <a:pt x="840" y="1659"/>
                    </a:lnTo>
                    <a:lnTo>
                      <a:pt x="840" y="1659"/>
                    </a:lnTo>
                    <a:lnTo>
                      <a:pt x="856" y="1661"/>
                    </a:lnTo>
                    <a:lnTo>
                      <a:pt x="871" y="1666"/>
                    </a:lnTo>
                    <a:lnTo>
                      <a:pt x="884" y="1673"/>
                    </a:lnTo>
                    <a:lnTo>
                      <a:pt x="896" y="1682"/>
                    </a:lnTo>
                    <a:lnTo>
                      <a:pt x="907" y="1694"/>
                    </a:lnTo>
                    <a:lnTo>
                      <a:pt x="914" y="1708"/>
                    </a:lnTo>
                    <a:lnTo>
                      <a:pt x="917" y="1722"/>
                    </a:lnTo>
                    <a:lnTo>
                      <a:pt x="919" y="1738"/>
                    </a:lnTo>
                    <a:lnTo>
                      <a:pt x="919" y="1799"/>
                    </a:lnTo>
                    <a:lnTo>
                      <a:pt x="399" y="1799"/>
                    </a:lnTo>
                    <a:lnTo>
                      <a:pt x="399" y="1738"/>
                    </a:lnTo>
                    <a:lnTo>
                      <a:pt x="399" y="1738"/>
                    </a:lnTo>
                    <a:lnTo>
                      <a:pt x="401" y="1722"/>
                    </a:lnTo>
                    <a:lnTo>
                      <a:pt x="406" y="1708"/>
                    </a:lnTo>
                    <a:lnTo>
                      <a:pt x="413" y="1694"/>
                    </a:lnTo>
                    <a:lnTo>
                      <a:pt x="422" y="1682"/>
                    </a:lnTo>
                    <a:lnTo>
                      <a:pt x="434" y="1673"/>
                    </a:lnTo>
                    <a:lnTo>
                      <a:pt x="448" y="1666"/>
                    </a:lnTo>
                    <a:lnTo>
                      <a:pt x="462" y="1661"/>
                    </a:lnTo>
                    <a:lnTo>
                      <a:pt x="478" y="1659"/>
                    </a:lnTo>
                    <a:lnTo>
                      <a:pt x="532" y="1659"/>
                    </a:lnTo>
                    <a:lnTo>
                      <a:pt x="532" y="1659"/>
                    </a:lnTo>
                    <a:lnTo>
                      <a:pt x="538" y="1659"/>
                    </a:lnTo>
                    <a:lnTo>
                      <a:pt x="543" y="1657"/>
                    </a:lnTo>
                    <a:lnTo>
                      <a:pt x="553" y="1650"/>
                    </a:lnTo>
                    <a:lnTo>
                      <a:pt x="559" y="1641"/>
                    </a:lnTo>
                    <a:lnTo>
                      <a:pt x="561" y="1636"/>
                    </a:lnTo>
                    <a:lnTo>
                      <a:pt x="561" y="1631"/>
                    </a:lnTo>
                    <a:lnTo>
                      <a:pt x="561" y="745"/>
                    </a:lnTo>
                    <a:lnTo>
                      <a:pt x="757" y="735"/>
                    </a:lnTo>
                    <a:lnTo>
                      <a:pt x="757" y="735"/>
                    </a:lnTo>
                    <a:close/>
                    <a:moveTo>
                      <a:pt x="490" y="1285"/>
                    </a:moveTo>
                    <a:lnTo>
                      <a:pt x="132" y="1265"/>
                    </a:lnTo>
                    <a:lnTo>
                      <a:pt x="0" y="1076"/>
                    </a:lnTo>
                    <a:lnTo>
                      <a:pt x="151" y="902"/>
                    </a:lnTo>
                    <a:lnTo>
                      <a:pt x="490" y="919"/>
                    </a:lnTo>
                    <a:lnTo>
                      <a:pt x="490" y="1285"/>
                    </a:lnTo>
                    <a:lnTo>
                      <a:pt x="490" y="1285"/>
                    </a:lnTo>
                    <a:close/>
                    <a:moveTo>
                      <a:pt x="23" y="338"/>
                    </a:moveTo>
                    <a:lnTo>
                      <a:pt x="613" y="306"/>
                    </a:lnTo>
                    <a:lnTo>
                      <a:pt x="1204" y="274"/>
                    </a:lnTo>
                    <a:lnTo>
                      <a:pt x="1353" y="450"/>
                    </a:lnTo>
                    <a:lnTo>
                      <a:pt x="1223" y="640"/>
                    </a:lnTo>
                    <a:lnTo>
                      <a:pt x="633" y="672"/>
                    </a:lnTo>
                    <a:lnTo>
                      <a:pt x="42" y="703"/>
                    </a:lnTo>
                    <a:lnTo>
                      <a:pt x="174" y="512"/>
                    </a:lnTo>
                    <a:lnTo>
                      <a:pt x="23" y="338"/>
                    </a:lnTo>
                    <a:lnTo>
                      <a:pt x="23" y="33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7543" y="3003416"/>
              <a:ext cx="581330" cy="581331"/>
              <a:chOff x="11182172" y="1411060"/>
              <a:chExt cx="581330" cy="581331"/>
            </a:xfrm>
          </p:grpSpPr>
          <p:sp>
            <p:nvSpPr>
              <p:cNvPr id="16" name="Teardrop 15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30394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38209" y="3003416"/>
              <a:ext cx="581330" cy="581331"/>
              <a:chOff x="2867384" y="5386160"/>
              <a:chExt cx="581330" cy="581331"/>
            </a:xfrm>
          </p:grpSpPr>
          <p:sp>
            <p:nvSpPr>
              <p:cNvPr id="19" name="Teardrop 18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44628" r="53228" b="44628"/>
          <a:stretch>
            <a:fillRect/>
          </a:stretch>
        </p:blipFill>
        <p:spPr>
          <a:xfrm rot="16200000">
            <a:off x="9700894" y="5302867"/>
            <a:ext cx="331456" cy="6153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0" t="44628" r="50024" b="44628"/>
          <a:stretch>
            <a:fillRect/>
          </a:stretch>
        </p:blipFill>
        <p:spPr>
          <a:xfrm rot="16200000">
            <a:off x="5840094" y="5304030"/>
            <a:ext cx="331456" cy="6153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 rot="14185882">
            <a:off x="7071994" y="4994044"/>
            <a:ext cx="331456" cy="615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 rot="13446116" flipH="1" flipV="1">
            <a:off x="4281169" y="1554100"/>
            <a:ext cx="331456" cy="61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947795" y="1776730"/>
            <a:ext cx="3496310" cy="101600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INDEX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87800" y="3122930"/>
            <a:ext cx="4204335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01. 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小组成员分工介绍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987547" y="4285557"/>
            <a:ext cx="4204291" cy="1133251"/>
            <a:chOff x="4582633" y="3630446"/>
            <a:chExt cx="4204291" cy="1133251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4582633" y="3630446"/>
              <a:ext cx="4204291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02. </a:t>
              </a:r>
              <a:r>
                <a:rPr 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项目设计思路</a:t>
              </a: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5033631" y="4116574"/>
              <a:ext cx="3753293" cy="33845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02-1. </a:t>
              </a:r>
              <a:r>
                <a:rPr lang="zh-CN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技术选择</a:t>
              </a: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5033631" y="4425242"/>
              <a:ext cx="3753293" cy="33845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02-2. </a:t>
              </a:r>
              <a:r>
                <a:rPr lang="zh-CN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系统架构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89400" y="2697480"/>
            <a:ext cx="3355340" cy="76200"/>
            <a:chOff x="5926470" y="6430886"/>
            <a:chExt cx="339061" cy="11430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924547" y="3123436"/>
            <a:ext cx="4204291" cy="1129441"/>
            <a:chOff x="4582633" y="2320810"/>
            <a:chExt cx="4204291" cy="1129441"/>
          </a:xfrm>
        </p:grpSpPr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4582633" y="2320810"/>
              <a:ext cx="4204291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03. </a:t>
              </a:r>
              <a:r>
                <a:rPr 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功能模块设计展示</a:t>
              </a:r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5033631" y="2785983"/>
              <a:ext cx="3753293" cy="33845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03-1. </a:t>
              </a:r>
              <a:r>
                <a:rPr lang="zh-CN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用户端功能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5033631" y="3111796"/>
              <a:ext cx="3753293" cy="33845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03-2. </a:t>
              </a:r>
              <a:r>
                <a:rPr lang="zh-CN" sz="16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管理端功能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0850" y="2250178"/>
            <a:ext cx="581330" cy="581331"/>
            <a:chOff x="2828874" y="620671"/>
            <a:chExt cx="581330" cy="581331"/>
          </a:xfrm>
        </p:grpSpPr>
        <p:sp>
          <p:nvSpPr>
            <p:cNvPr id="57" name="Teardrop 56"/>
            <p:cNvSpPr/>
            <p:nvPr/>
          </p:nvSpPr>
          <p:spPr>
            <a:xfrm rot="8100000">
              <a:off x="2828874" y="620671"/>
              <a:ext cx="581330" cy="581331"/>
            </a:xfrm>
            <a:prstGeom prst="teardrop">
              <a:avLst/>
            </a:prstGeom>
            <a:solidFill>
              <a:schemeClr val="accent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78913" y="669795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765512"/>
                  </a:gs>
                  <a:gs pos="0">
                    <a:srgbClr val="A87000">
                      <a:lumMod val="64000"/>
                    </a:srgb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3003324" y="763136"/>
              <a:ext cx="232430" cy="309447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72819" y="674460"/>
            <a:ext cx="581330" cy="581331"/>
            <a:chOff x="514172" y="2985860"/>
            <a:chExt cx="581330" cy="581331"/>
          </a:xfrm>
        </p:grpSpPr>
        <p:sp>
          <p:nvSpPr>
            <p:cNvPr id="61" name="Teardrop 60"/>
            <p:cNvSpPr/>
            <p:nvPr/>
          </p:nvSpPr>
          <p:spPr>
            <a:xfrm rot="8100000">
              <a:off x="514172" y="2985860"/>
              <a:ext cx="581330" cy="581331"/>
            </a:xfrm>
            <a:prstGeom prst="teardrop">
              <a:avLst/>
            </a:prstGeom>
            <a:solidFill>
              <a:srgbClr val="2494D3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4211" y="3032669"/>
              <a:ext cx="481252" cy="481252"/>
              <a:chOff x="564211" y="3032669"/>
              <a:chExt cx="481252" cy="48125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64211" y="3032669"/>
                <a:ext cx="481252" cy="48125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">
                <a:gradFill>
                  <a:gsLst>
                    <a:gs pos="78000">
                      <a:schemeClr val="bg1"/>
                    </a:gs>
                    <a:gs pos="43000">
                      <a:srgbClr val="303940">
                        <a:lumMod val="63000"/>
                        <a:lumOff val="37000"/>
                      </a:srgbClr>
                    </a:gs>
                    <a:gs pos="0">
                      <a:srgbClr val="303940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657518" y="3147269"/>
                <a:ext cx="294639" cy="293987"/>
              </a:xfrm>
              <a:custGeom>
                <a:avLst/>
                <a:gdLst>
                  <a:gd name="T0" fmla="*/ 1005 w 1806"/>
                  <a:gd name="T1" fmla="*/ 1323 h 1801"/>
                  <a:gd name="T2" fmla="*/ 1075 w 1806"/>
                  <a:gd name="T3" fmla="*/ 1249 h 1801"/>
                  <a:gd name="T4" fmla="*/ 1249 w 1806"/>
                  <a:gd name="T5" fmla="*/ 1066 h 1801"/>
                  <a:gd name="T6" fmla="*/ 1432 w 1806"/>
                  <a:gd name="T7" fmla="*/ 731 h 1801"/>
                  <a:gd name="T8" fmla="*/ 1395 w 1806"/>
                  <a:gd name="T9" fmla="*/ 451 h 1801"/>
                  <a:gd name="T10" fmla="*/ 1223 w 1806"/>
                  <a:gd name="T11" fmla="*/ 232 h 1801"/>
                  <a:gd name="T12" fmla="*/ 957 w 1806"/>
                  <a:gd name="T13" fmla="*/ 130 h 1801"/>
                  <a:gd name="T14" fmla="*/ 696 w 1806"/>
                  <a:gd name="T15" fmla="*/ 168 h 1801"/>
                  <a:gd name="T16" fmla="*/ 476 w 1806"/>
                  <a:gd name="T17" fmla="*/ 341 h 1801"/>
                  <a:gd name="T18" fmla="*/ 372 w 1806"/>
                  <a:gd name="T19" fmla="*/ 604 h 1801"/>
                  <a:gd name="T20" fmla="*/ 444 w 1806"/>
                  <a:gd name="T21" fmla="*/ 931 h 1801"/>
                  <a:gd name="T22" fmla="*/ 683 w 1806"/>
                  <a:gd name="T23" fmla="*/ 1154 h 1801"/>
                  <a:gd name="T24" fmla="*/ 1015 w 1806"/>
                  <a:gd name="T25" fmla="*/ 1758 h 1801"/>
                  <a:gd name="T26" fmla="*/ 824 w 1806"/>
                  <a:gd name="T27" fmla="*/ 1788 h 1801"/>
                  <a:gd name="T28" fmla="*/ 690 w 1806"/>
                  <a:gd name="T29" fmla="*/ 1720 h 1801"/>
                  <a:gd name="T30" fmla="*/ 610 w 1806"/>
                  <a:gd name="T31" fmla="*/ 1611 h 1801"/>
                  <a:gd name="T32" fmla="*/ 478 w 1806"/>
                  <a:gd name="T33" fmla="*/ 1163 h 1801"/>
                  <a:gd name="T34" fmla="*/ 249 w 1806"/>
                  <a:gd name="T35" fmla="*/ 748 h 1801"/>
                  <a:gd name="T36" fmla="*/ 295 w 1806"/>
                  <a:gd name="T37" fmla="*/ 402 h 1801"/>
                  <a:gd name="T38" fmla="*/ 509 w 1806"/>
                  <a:gd name="T39" fmla="*/ 132 h 1801"/>
                  <a:gd name="T40" fmla="*/ 836 w 1806"/>
                  <a:gd name="T41" fmla="*/ 3 h 1801"/>
                  <a:gd name="T42" fmla="*/ 1160 w 1806"/>
                  <a:gd name="T43" fmla="*/ 53 h 1801"/>
                  <a:gd name="T44" fmla="*/ 1432 w 1806"/>
                  <a:gd name="T45" fmla="*/ 265 h 1801"/>
                  <a:gd name="T46" fmla="*/ 1560 w 1806"/>
                  <a:gd name="T47" fmla="*/ 592 h 1801"/>
                  <a:gd name="T48" fmla="*/ 1470 w 1806"/>
                  <a:gd name="T49" fmla="*/ 996 h 1801"/>
                  <a:gd name="T50" fmla="*/ 1203 w 1806"/>
                  <a:gd name="T51" fmla="*/ 1254 h 1801"/>
                  <a:gd name="T52" fmla="*/ 1168 w 1806"/>
                  <a:gd name="T53" fmla="*/ 1681 h 1801"/>
                  <a:gd name="T54" fmla="*/ 1028 w 1806"/>
                  <a:gd name="T55" fmla="*/ 1730 h 1801"/>
                  <a:gd name="T56" fmla="*/ 1532 w 1806"/>
                  <a:gd name="T57" fmla="*/ 1015 h 1801"/>
                  <a:gd name="T58" fmla="*/ 1678 w 1806"/>
                  <a:gd name="T59" fmla="*/ 1052 h 1801"/>
                  <a:gd name="T60" fmla="*/ 1667 w 1806"/>
                  <a:gd name="T61" fmla="*/ 1121 h 1801"/>
                  <a:gd name="T62" fmla="*/ 1572 w 1806"/>
                  <a:gd name="T63" fmla="*/ 311 h 1801"/>
                  <a:gd name="T64" fmla="*/ 1527 w 1806"/>
                  <a:gd name="T65" fmla="*/ 258 h 1801"/>
                  <a:gd name="T66" fmla="*/ 1667 w 1806"/>
                  <a:gd name="T67" fmla="*/ 184 h 1801"/>
                  <a:gd name="T68" fmla="*/ 1678 w 1806"/>
                  <a:gd name="T69" fmla="*/ 255 h 1801"/>
                  <a:gd name="T70" fmla="*/ 1632 w 1806"/>
                  <a:gd name="T71" fmla="*/ 669 h 1801"/>
                  <a:gd name="T72" fmla="*/ 1671 w 1806"/>
                  <a:gd name="T73" fmla="*/ 611 h 1801"/>
                  <a:gd name="T74" fmla="*/ 1806 w 1806"/>
                  <a:gd name="T75" fmla="*/ 653 h 1801"/>
                  <a:gd name="T76" fmla="*/ 260 w 1806"/>
                  <a:gd name="T77" fmla="*/ 233 h 1801"/>
                  <a:gd name="T78" fmla="*/ 271 w 1806"/>
                  <a:gd name="T79" fmla="*/ 297 h 1801"/>
                  <a:gd name="T80" fmla="*/ 125 w 1806"/>
                  <a:gd name="T81" fmla="*/ 248 h 1801"/>
                  <a:gd name="T82" fmla="*/ 148 w 1806"/>
                  <a:gd name="T83" fmla="*/ 183 h 1801"/>
                  <a:gd name="T84" fmla="*/ 242 w 1806"/>
                  <a:gd name="T85" fmla="*/ 994 h 1801"/>
                  <a:gd name="T86" fmla="*/ 278 w 1806"/>
                  <a:gd name="T87" fmla="*/ 1056 h 1801"/>
                  <a:gd name="T88" fmla="*/ 132 w 1806"/>
                  <a:gd name="T89" fmla="*/ 1117 h 1801"/>
                  <a:gd name="T90" fmla="*/ 137 w 1806"/>
                  <a:gd name="T91" fmla="*/ 1047 h 1801"/>
                  <a:gd name="T92" fmla="*/ 177 w 1806"/>
                  <a:gd name="T93" fmla="*/ 645 h 1801"/>
                  <a:gd name="T94" fmla="*/ 42 w 1806"/>
                  <a:gd name="T95" fmla="*/ 696 h 1801"/>
                  <a:gd name="T96" fmla="*/ 2 w 1806"/>
                  <a:gd name="T97" fmla="*/ 645 h 1801"/>
                  <a:gd name="T98" fmla="*/ 587 w 1806"/>
                  <a:gd name="T99" fmla="*/ 465 h 1801"/>
                  <a:gd name="T100" fmla="*/ 631 w 1806"/>
                  <a:gd name="T101" fmla="*/ 413 h 1801"/>
                  <a:gd name="T102" fmla="*/ 780 w 1806"/>
                  <a:gd name="T103" fmla="*/ 497 h 1801"/>
                  <a:gd name="T104" fmla="*/ 880 w 1806"/>
                  <a:gd name="T105" fmla="*/ 388 h 1801"/>
                  <a:gd name="T106" fmla="*/ 945 w 1806"/>
                  <a:gd name="T107" fmla="*/ 414 h 1801"/>
                  <a:gd name="T108" fmla="*/ 1140 w 1806"/>
                  <a:gd name="T109" fmla="*/ 443 h 1801"/>
                  <a:gd name="T110" fmla="*/ 1200 w 1806"/>
                  <a:gd name="T111" fmla="*/ 416 h 1801"/>
                  <a:gd name="T112" fmla="*/ 1058 w 1806"/>
                  <a:gd name="T113" fmla="*/ 1010 h 1801"/>
                  <a:gd name="T114" fmla="*/ 989 w 1806"/>
                  <a:gd name="T115" fmla="*/ 1003 h 1801"/>
                  <a:gd name="T116" fmla="*/ 979 w 1806"/>
                  <a:gd name="T117" fmla="*/ 574 h 1801"/>
                  <a:gd name="T118" fmla="*/ 903 w 1806"/>
                  <a:gd name="T119" fmla="*/ 717 h 1801"/>
                  <a:gd name="T120" fmla="*/ 861 w 1806"/>
                  <a:gd name="T121" fmla="*/ 571 h 1801"/>
                  <a:gd name="T122" fmla="*/ 822 w 1806"/>
                  <a:gd name="T123" fmla="*/ 989 h 1801"/>
                  <a:gd name="T124" fmla="*/ 761 w 1806"/>
                  <a:gd name="T125" fmla="*/ 102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06" h="1801">
                    <a:moveTo>
                      <a:pt x="734" y="1272"/>
                    </a:moveTo>
                    <a:lnTo>
                      <a:pt x="734" y="1272"/>
                    </a:lnTo>
                    <a:lnTo>
                      <a:pt x="738" y="1282"/>
                    </a:lnTo>
                    <a:lnTo>
                      <a:pt x="743" y="1293"/>
                    </a:lnTo>
                    <a:lnTo>
                      <a:pt x="750" y="1302"/>
                    </a:lnTo>
                    <a:lnTo>
                      <a:pt x="759" y="1309"/>
                    </a:lnTo>
                    <a:lnTo>
                      <a:pt x="768" y="1314"/>
                    </a:lnTo>
                    <a:lnTo>
                      <a:pt x="778" y="1319"/>
                    </a:lnTo>
                    <a:lnTo>
                      <a:pt x="791" y="1323"/>
                    </a:lnTo>
                    <a:lnTo>
                      <a:pt x="803" y="1323"/>
                    </a:lnTo>
                    <a:lnTo>
                      <a:pt x="1005" y="1323"/>
                    </a:lnTo>
                    <a:lnTo>
                      <a:pt x="1005" y="1323"/>
                    </a:lnTo>
                    <a:lnTo>
                      <a:pt x="1015" y="1323"/>
                    </a:lnTo>
                    <a:lnTo>
                      <a:pt x="1028" y="1319"/>
                    </a:lnTo>
                    <a:lnTo>
                      <a:pt x="1038" y="1314"/>
                    </a:lnTo>
                    <a:lnTo>
                      <a:pt x="1049" y="1309"/>
                    </a:lnTo>
                    <a:lnTo>
                      <a:pt x="1058" y="1302"/>
                    </a:lnTo>
                    <a:lnTo>
                      <a:pt x="1065" y="1293"/>
                    </a:lnTo>
                    <a:lnTo>
                      <a:pt x="1070" y="1282"/>
                    </a:lnTo>
                    <a:lnTo>
                      <a:pt x="1072" y="1272"/>
                    </a:lnTo>
                    <a:lnTo>
                      <a:pt x="1072" y="1272"/>
                    </a:lnTo>
                    <a:lnTo>
                      <a:pt x="1075" y="1249"/>
                    </a:lnTo>
                    <a:lnTo>
                      <a:pt x="1080" y="1228"/>
                    </a:lnTo>
                    <a:lnTo>
                      <a:pt x="1087" y="1207"/>
                    </a:lnTo>
                    <a:lnTo>
                      <a:pt x="1098" y="1187"/>
                    </a:lnTo>
                    <a:lnTo>
                      <a:pt x="1110" y="1170"/>
                    </a:lnTo>
                    <a:lnTo>
                      <a:pt x="1124" y="1154"/>
                    </a:lnTo>
                    <a:lnTo>
                      <a:pt x="1140" y="1140"/>
                    </a:lnTo>
                    <a:lnTo>
                      <a:pt x="1160" y="1128"/>
                    </a:lnTo>
                    <a:lnTo>
                      <a:pt x="1160" y="1128"/>
                    </a:lnTo>
                    <a:lnTo>
                      <a:pt x="1191" y="1108"/>
                    </a:lnTo>
                    <a:lnTo>
                      <a:pt x="1221" y="1089"/>
                    </a:lnTo>
                    <a:lnTo>
                      <a:pt x="1249" y="1066"/>
                    </a:lnTo>
                    <a:lnTo>
                      <a:pt x="1275" y="1042"/>
                    </a:lnTo>
                    <a:lnTo>
                      <a:pt x="1300" y="1017"/>
                    </a:lnTo>
                    <a:lnTo>
                      <a:pt x="1323" y="989"/>
                    </a:lnTo>
                    <a:lnTo>
                      <a:pt x="1342" y="961"/>
                    </a:lnTo>
                    <a:lnTo>
                      <a:pt x="1362" y="931"/>
                    </a:lnTo>
                    <a:lnTo>
                      <a:pt x="1379" y="901"/>
                    </a:lnTo>
                    <a:lnTo>
                      <a:pt x="1393" y="868"/>
                    </a:lnTo>
                    <a:lnTo>
                      <a:pt x="1407" y="836"/>
                    </a:lnTo>
                    <a:lnTo>
                      <a:pt x="1418" y="801"/>
                    </a:lnTo>
                    <a:lnTo>
                      <a:pt x="1425" y="768"/>
                    </a:lnTo>
                    <a:lnTo>
                      <a:pt x="1432" y="731"/>
                    </a:lnTo>
                    <a:lnTo>
                      <a:pt x="1435" y="696"/>
                    </a:lnTo>
                    <a:lnTo>
                      <a:pt x="1437" y="659"/>
                    </a:lnTo>
                    <a:lnTo>
                      <a:pt x="1437" y="659"/>
                    </a:lnTo>
                    <a:lnTo>
                      <a:pt x="1435" y="632"/>
                    </a:lnTo>
                    <a:lnTo>
                      <a:pt x="1434" y="604"/>
                    </a:lnTo>
                    <a:lnTo>
                      <a:pt x="1430" y="578"/>
                    </a:lnTo>
                    <a:lnTo>
                      <a:pt x="1425" y="551"/>
                    </a:lnTo>
                    <a:lnTo>
                      <a:pt x="1420" y="527"/>
                    </a:lnTo>
                    <a:lnTo>
                      <a:pt x="1412" y="501"/>
                    </a:lnTo>
                    <a:lnTo>
                      <a:pt x="1404" y="476"/>
                    </a:lnTo>
                    <a:lnTo>
                      <a:pt x="1395" y="451"/>
                    </a:lnTo>
                    <a:lnTo>
                      <a:pt x="1384" y="428"/>
                    </a:lnTo>
                    <a:lnTo>
                      <a:pt x="1372" y="406"/>
                    </a:lnTo>
                    <a:lnTo>
                      <a:pt x="1360" y="383"/>
                    </a:lnTo>
                    <a:lnTo>
                      <a:pt x="1346" y="362"/>
                    </a:lnTo>
                    <a:lnTo>
                      <a:pt x="1330" y="341"/>
                    </a:lnTo>
                    <a:lnTo>
                      <a:pt x="1314" y="320"/>
                    </a:lnTo>
                    <a:lnTo>
                      <a:pt x="1298" y="300"/>
                    </a:lnTo>
                    <a:lnTo>
                      <a:pt x="1281" y="283"/>
                    </a:lnTo>
                    <a:lnTo>
                      <a:pt x="1261" y="265"/>
                    </a:lnTo>
                    <a:lnTo>
                      <a:pt x="1242" y="248"/>
                    </a:lnTo>
                    <a:lnTo>
                      <a:pt x="1223" y="232"/>
                    </a:lnTo>
                    <a:lnTo>
                      <a:pt x="1202" y="218"/>
                    </a:lnTo>
                    <a:lnTo>
                      <a:pt x="1181" y="204"/>
                    </a:lnTo>
                    <a:lnTo>
                      <a:pt x="1158" y="191"/>
                    </a:lnTo>
                    <a:lnTo>
                      <a:pt x="1135" y="179"/>
                    </a:lnTo>
                    <a:lnTo>
                      <a:pt x="1110" y="168"/>
                    </a:lnTo>
                    <a:lnTo>
                      <a:pt x="1087" y="158"/>
                    </a:lnTo>
                    <a:lnTo>
                      <a:pt x="1061" y="151"/>
                    </a:lnTo>
                    <a:lnTo>
                      <a:pt x="1037" y="144"/>
                    </a:lnTo>
                    <a:lnTo>
                      <a:pt x="1010" y="137"/>
                    </a:lnTo>
                    <a:lnTo>
                      <a:pt x="984" y="133"/>
                    </a:lnTo>
                    <a:lnTo>
                      <a:pt x="957" y="130"/>
                    </a:lnTo>
                    <a:lnTo>
                      <a:pt x="931" y="126"/>
                    </a:lnTo>
                    <a:lnTo>
                      <a:pt x="903" y="126"/>
                    </a:lnTo>
                    <a:lnTo>
                      <a:pt x="903" y="126"/>
                    </a:lnTo>
                    <a:lnTo>
                      <a:pt x="877" y="126"/>
                    </a:lnTo>
                    <a:lnTo>
                      <a:pt x="849" y="130"/>
                    </a:lnTo>
                    <a:lnTo>
                      <a:pt x="822" y="133"/>
                    </a:lnTo>
                    <a:lnTo>
                      <a:pt x="796" y="137"/>
                    </a:lnTo>
                    <a:lnTo>
                      <a:pt x="769" y="144"/>
                    </a:lnTo>
                    <a:lnTo>
                      <a:pt x="745" y="151"/>
                    </a:lnTo>
                    <a:lnTo>
                      <a:pt x="720" y="158"/>
                    </a:lnTo>
                    <a:lnTo>
                      <a:pt x="696" y="168"/>
                    </a:lnTo>
                    <a:lnTo>
                      <a:pt x="673" y="179"/>
                    </a:lnTo>
                    <a:lnTo>
                      <a:pt x="650" y="191"/>
                    </a:lnTo>
                    <a:lnTo>
                      <a:pt x="627" y="204"/>
                    </a:lnTo>
                    <a:lnTo>
                      <a:pt x="606" y="218"/>
                    </a:lnTo>
                    <a:lnTo>
                      <a:pt x="585" y="232"/>
                    </a:lnTo>
                    <a:lnTo>
                      <a:pt x="564" y="248"/>
                    </a:lnTo>
                    <a:lnTo>
                      <a:pt x="545" y="265"/>
                    </a:lnTo>
                    <a:lnTo>
                      <a:pt x="527" y="283"/>
                    </a:lnTo>
                    <a:lnTo>
                      <a:pt x="509" y="300"/>
                    </a:lnTo>
                    <a:lnTo>
                      <a:pt x="492" y="320"/>
                    </a:lnTo>
                    <a:lnTo>
                      <a:pt x="476" y="341"/>
                    </a:lnTo>
                    <a:lnTo>
                      <a:pt x="462" y="362"/>
                    </a:lnTo>
                    <a:lnTo>
                      <a:pt x="448" y="383"/>
                    </a:lnTo>
                    <a:lnTo>
                      <a:pt x="436" y="406"/>
                    </a:lnTo>
                    <a:lnTo>
                      <a:pt x="423" y="428"/>
                    </a:lnTo>
                    <a:lnTo>
                      <a:pt x="413" y="451"/>
                    </a:lnTo>
                    <a:lnTo>
                      <a:pt x="402" y="476"/>
                    </a:lnTo>
                    <a:lnTo>
                      <a:pt x="395" y="501"/>
                    </a:lnTo>
                    <a:lnTo>
                      <a:pt x="387" y="527"/>
                    </a:lnTo>
                    <a:lnTo>
                      <a:pt x="381" y="551"/>
                    </a:lnTo>
                    <a:lnTo>
                      <a:pt x="376" y="578"/>
                    </a:lnTo>
                    <a:lnTo>
                      <a:pt x="372" y="604"/>
                    </a:lnTo>
                    <a:lnTo>
                      <a:pt x="371" y="632"/>
                    </a:lnTo>
                    <a:lnTo>
                      <a:pt x="371" y="659"/>
                    </a:lnTo>
                    <a:lnTo>
                      <a:pt x="371" y="659"/>
                    </a:lnTo>
                    <a:lnTo>
                      <a:pt x="372" y="696"/>
                    </a:lnTo>
                    <a:lnTo>
                      <a:pt x="376" y="731"/>
                    </a:lnTo>
                    <a:lnTo>
                      <a:pt x="381" y="768"/>
                    </a:lnTo>
                    <a:lnTo>
                      <a:pt x="390" y="801"/>
                    </a:lnTo>
                    <a:lnTo>
                      <a:pt x="401" y="836"/>
                    </a:lnTo>
                    <a:lnTo>
                      <a:pt x="413" y="868"/>
                    </a:lnTo>
                    <a:lnTo>
                      <a:pt x="429" y="901"/>
                    </a:lnTo>
                    <a:lnTo>
                      <a:pt x="444" y="931"/>
                    </a:lnTo>
                    <a:lnTo>
                      <a:pt x="464" y="961"/>
                    </a:lnTo>
                    <a:lnTo>
                      <a:pt x="485" y="989"/>
                    </a:lnTo>
                    <a:lnTo>
                      <a:pt x="508" y="1017"/>
                    </a:lnTo>
                    <a:lnTo>
                      <a:pt x="532" y="1042"/>
                    </a:lnTo>
                    <a:lnTo>
                      <a:pt x="559" y="1066"/>
                    </a:lnTo>
                    <a:lnTo>
                      <a:pt x="587" y="1089"/>
                    </a:lnTo>
                    <a:lnTo>
                      <a:pt x="617" y="1108"/>
                    </a:lnTo>
                    <a:lnTo>
                      <a:pt x="648" y="1128"/>
                    </a:lnTo>
                    <a:lnTo>
                      <a:pt x="648" y="1128"/>
                    </a:lnTo>
                    <a:lnTo>
                      <a:pt x="666" y="1140"/>
                    </a:lnTo>
                    <a:lnTo>
                      <a:pt x="683" y="1154"/>
                    </a:lnTo>
                    <a:lnTo>
                      <a:pt x="697" y="1170"/>
                    </a:lnTo>
                    <a:lnTo>
                      <a:pt x="710" y="1187"/>
                    </a:lnTo>
                    <a:lnTo>
                      <a:pt x="719" y="1207"/>
                    </a:lnTo>
                    <a:lnTo>
                      <a:pt x="726" y="1228"/>
                    </a:lnTo>
                    <a:lnTo>
                      <a:pt x="733" y="1249"/>
                    </a:lnTo>
                    <a:lnTo>
                      <a:pt x="734" y="1272"/>
                    </a:lnTo>
                    <a:lnTo>
                      <a:pt x="734" y="1272"/>
                    </a:lnTo>
                    <a:close/>
                    <a:moveTo>
                      <a:pt x="1028" y="1730"/>
                    </a:moveTo>
                    <a:lnTo>
                      <a:pt x="1028" y="1730"/>
                    </a:lnTo>
                    <a:lnTo>
                      <a:pt x="1022" y="1744"/>
                    </a:lnTo>
                    <a:lnTo>
                      <a:pt x="1015" y="1758"/>
                    </a:lnTo>
                    <a:lnTo>
                      <a:pt x="1007" y="1771"/>
                    </a:lnTo>
                    <a:lnTo>
                      <a:pt x="996" y="1781"/>
                    </a:lnTo>
                    <a:lnTo>
                      <a:pt x="984" y="1788"/>
                    </a:lnTo>
                    <a:lnTo>
                      <a:pt x="970" y="1795"/>
                    </a:lnTo>
                    <a:lnTo>
                      <a:pt x="954" y="1799"/>
                    </a:lnTo>
                    <a:lnTo>
                      <a:pt x="938" y="1801"/>
                    </a:lnTo>
                    <a:lnTo>
                      <a:pt x="868" y="1801"/>
                    </a:lnTo>
                    <a:lnTo>
                      <a:pt x="868" y="1801"/>
                    </a:lnTo>
                    <a:lnTo>
                      <a:pt x="852" y="1799"/>
                    </a:lnTo>
                    <a:lnTo>
                      <a:pt x="838" y="1795"/>
                    </a:lnTo>
                    <a:lnTo>
                      <a:pt x="824" y="1788"/>
                    </a:lnTo>
                    <a:lnTo>
                      <a:pt x="812" y="1781"/>
                    </a:lnTo>
                    <a:lnTo>
                      <a:pt x="801" y="1771"/>
                    </a:lnTo>
                    <a:lnTo>
                      <a:pt x="791" y="1758"/>
                    </a:lnTo>
                    <a:lnTo>
                      <a:pt x="784" y="1744"/>
                    </a:lnTo>
                    <a:lnTo>
                      <a:pt x="780" y="1730"/>
                    </a:lnTo>
                    <a:lnTo>
                      <a:pt x="743" y="1730"/>
                    </a:lnTo>
                    <a:lnTo>
                      <a:pt x="743" y="1730"/>
                    </a:lnTo>
                    <a:lnTo>
                      <a:pt x="729" y="1730"/>
                    </a:lnTo>
                    <a:lnTo>
                      <a:pt x="717" y="1727"/>
                    </a:lnTo>
                    <a:lnTo>
                      <a:pt x="703" y="1725"/>
                    </a:lnTo>
                    <a:lnTo>
                      <a:pt x="690" y="1720"/>
                    </a:lnTo>
                    <a:lnTo>
                      <a:pt x="680" y="1714"/>
                    </a:lnTo>
                    <a:lnTo>
                      <a:pt x="668" y="1707"/>
                    </a:lnTo>
                    <a:lnTo>
                      <a:pt x="657" y="1700"/>
                    </a:lnTo>
                    <a:lnTo>
                      <a:pt x="648" y="1692"/>
                    </a:lnTo>
                    <a:lnTo>
                      <a:pt x="639" y="1681"/>
                    </a:lnTo>
                    <a:lnTo>
                      <a:pt x="632" y="1671"/>
                    </a:lnTo>
                    <a:lnTo>
                      <a:pt x="625" y="1660"/>
                    </a:lnTo>
                    <a:lnTo>
                      <a:pt x="618" y="1649"/>
                    </a:lnTo>
                    <a:lnTo>
                      <a:pt x="615" y="1637"/>
                    </a:lnTo>
                    <a:lnTo>
                      <a:pt x="611" y="1623"/>
                    </a:lnTo>
                    <a:lnTo>
                      <a:pt x="610" y="1611"/>
                    </a:lnTo>
                    <a:lnTo>
                      <a:pt x="608" y="1597"/>
                    </a:lnTo>
                    <a:lnTo>
                      <a:pt x="610" y="1275"/>
                    </a:lnTo>
                    <a:lnTo>
                      <a:pt x="610" y="1275"/>
                    </a:lnTo>
                    <a:lnTo>
                      <a:pt x="608" y="1263"/>
                    </a:lnTo>
                    <a:lnTo>
                      <a:pt x="604" y="1254"/>
                    </a:lnTo>
                    <a:lnTo>
                      <a:pt x="597" y="1245"/>
                    </a:lnTo>
                    <a:lnTo>
                      <a:pt x="587" y="1238"/>
                    </a:lnTo>
                    <a:lnTo>
                      <a:pt x="587" y="1238"/>
                    </a:lnTo>
                    <a:lnTo>
                      <a:pt x="548" y="1216"/>
                    </a:lnTo>
                    <a:lnTo>
                      <a:pt x="511" y="1189"/>
                    </a:lnTo>
                    <a:lnTo>
                      <a:pt x="478" y="1163"/>
                    </a:lnTo>
                    <a:lnTo>
                      <a:pt x="444" y="1133"/>
                    </a:lnTo>
                    <a:lnTo>
                      <a:pt x="415" y="1101"/>
                    </a:lnTo>
                    <a:lnTo>
                      <a:pt x="387" y="1068"/>
                    </a:lnTo>
                    <a:lnTo>
                      <a:pt x="360" y="1033"/>
                    </a:lnTo>
                    <a:lnTo>
                      <a:pt x="336" y="996"/>
                    </a:lnTo>
                    <a:lnTo>
                      <a:pt x="314" y="957"/>
                    </a:lnTo>
                    <a:lnTo>
                      <a:pt x="297" y="919"/>
                    </a:lnTo>
                    <a:lnTo>
                      <a:pt x="281" y="876"/>
                    </a:lnTo>
                    <a:lnTo>
                      <a:pt x="267" y="834"/>
                    </a:lnTo>
                    <a:lnTo>
                      <a:pt x="258" y="792"/>
                    </a:lnTo>
                    <a:lnTo>
                      <a:pt x="249" y="748"/>
                    </a:lnTo>
                    <a:lnTo>
                      <a:pt x="246" y="704"/>
                    </a:lnTo>
                    <a:lnTo>
                      <a:pt x="244" y="659"/>
                    </a:lnTo>
                    <a:lnTo>
                      <a:pt x="244" y="659"/>
                    </a:lnTo>
                    <a:lnTo>
                      <a:pt x="244" y="625"/>
                    </a:lnTo>
                    <a:lnTo>
                      <a:pt x="248" y="592"/>
                    </a:lnTo>
                    <a:lnTo>
                      <a:pt x="251" y="559"/>
                    </a:lnTo>
                    <a:lnTo>
                      <a:pt x="258" y="527"/>
                    </a:lnTo>
                    <a:lnTo>
                      <a:pt x="265" y="495"/>
                    </a:lnTo>
                    <a:lnTo>
                      <a:pt x="274" y="464"/>
                    </a:lnTo>
                    <a:lnTo>
                      <a:pt x="285" y="432"/>
                    </a:lnTo>
                    <a:lnTo>
                      <a:pt x="295" y="402"/>
                    </a:lnTo>
                    <a:lnTo>
                      <a:pt x="309" y="374"/>
                    </a:lnTo>
                    <a:lnTo>
                      <a:pt x="323" y="344"/>
                    </a:lnTo>
                    <a:lnTo>
                      <a:pt x="339" y="318"/>
                    </a:lnTo>
                    <a:lnTo>
                      <a:pt x="357" y="291"/>
                    </a:lnTo>
                    <a:lnTo>
                      <a:pt x="374" y="265"/>
                    </a:lnTo>
                    <a:lnTo>
                      <a:pt x="395" y="241"/>
                    </a:lnTo>
                    <a:lnTo>
                      <a:pt x="415" y="216"/>
                    </a:lnTo>
                    <a:lnTo>
                      <a:pt x="437" y="193"/>
                    </a:lnTo>
                    <a:lnTo>
                      <a:pt x="460" y="172"/>
                    </a:lnTo>
                    <a:lnTo>
                      <a:pt x="483" y="151"/>
                    </a:lnTo>
                    <a:lnTo>
                      <a:pt x="509" y="132"/>
                    </a:lnTo>
                    <a:lnTo>
                      <a:pt x="534" y="112"/>
                    </a:lnTo>
                    <a:lnTo>
                      <a:pt x="562" y="95"/>
                    </a:lnTo>
                    <a:lnTo>
                      <a:pt x="589" y="79"/>
                    </a:lnTo>
                    <a:lnTo>
                      <a:pt x="618" y="65"/>
                    </a:lnTo>
                    <a:lnTo>
                      <a:pt x="647" y="53"/>
                    </a:lnTo>
                    <a:lnTo>
                      <a:pt x="676" y="40"/>
                    </a:lnTo>
                    <a:lnTo>
                      <a:pt x="708" y="30"/>
                    </a:lnTo>
                    <a:lnTo>
                      <a:pt x="738" y="21"/>
                    </a:lnTo>
                    <a:lnTo>
                      <a:pt x="771" y="14"/>
                    </a:lnTo>
                    <a:lnTo>
                      <a:pt x="803" y="7"/>
                    </a:lnTo>
                    <a:lnTo>
                      <a:pt x="836" y="3"/>
                    </a:lnTo>
                    <a:lnTo>
                      <a:pt x="870" y="2"/>
                    </a:lnTo>
                    <a:lnTo>
                      <a:pt x="903" y="0"/>
                    </a:lnTo>
                    <a:lnTo>
                      <a:pt x="903" y="0"/>
                    </a:lnTo>
                    <a:lnTo>
                      <a:pt x="938" y="2"/>
                    </a:lnTo>
                    <a:lnTo>
                      <a:pt x="972" y="3"/>
                    </a:lnTo>
                    <a:lnTo>
                      <a:pt x="1003" y="7"/>
                    </a:lnTo>
                    <a:lnTo>
                      <a:pt x="1037" y="14"/>
                    </a:lnTo>
                    <a:lnTo>
                      <a:pt x="1068" y="21"/>
                    </a:lnTo>
                    <a:lnTo>
                      <a:pt x="1100" y="30"/>
                    </a:lnTo>
                    <a:lnTo>
                      <a:pt x="1130" y="40"/>
                    </a:lnTo>
                    <a:lnTo>
                      <a:pt x="1160" y="53"/>
                    </a:lnTo>
                    <a:lnTo>
                      <a:pt x="1189" y="65"/>
                    </a:lnTo>
                    <a:lnTo>
                      <a:pt x="1217" y="79"/>
                    </a:lnTo>
                    <a:lnTo>
                      <a:pt x="1246" y="95"/>
                    </a:lnTo>
                    <a:lnTo>
                      <a:pt x="1272" y="112"/>
                    </a:lnTo>
                    <a:lnTo>
                      <a:pt x="1298" y="132"/>
                    </a:lnTo>
                    <a:lnTo>
                      <a:pt x="1323" y="151"/>
                    </a:lnTo>
                    <a:lnTo>
                      <a:pt x="1347" y="172"/>
                    </a:lnTo>
                    <a:lnTo>
                      <a:pt x="1370" y="193"/>
                    </a:lnTo>
                    <a:lnTo>
                      <a:pt x="1391" y="216"/>
                    </a:lnTo>
                    <a:lnTo>
                      <a:pt x="1412" y="241"/>
                    </a:lnTo>
                    <a:lnTo>
                      <a:pt x="1432" y="265"/>
                    </a:lnTo>
                    <a:lnTo>
                      <a:pt x="1449" y="291"/>
                    </a:lnTo>
                    <a:lnTo>
                      <a:pt x="1467" y="318"/>
                    </a:lnTo>
                    <a:lnTo>
                      <a:pt x="1483" y="344"/>
                    </a:lnTo>
                    <a:lnTo>
                      <a:pt x="1499" y="374"/>
                    </a:lnTo>
                    <a:lnTo>
                      <a:pt x="1511" y="402"/>
                    </a:lnTo>
                    <a:lnTo>
                      <a:pt x="1523" y="432"/>
                    </a:lnTo>
                    <a:lnTo>
                      <a:pt x="1534" y="464"/>
                    </a:lnTo>
                    <a:lnTo>
                      <a:pt x="1542" y="495"/>
                    </a:lnTo>
                    <a:lnTo>
                      <a:pt x="1550" y="527"/>
                    </a:lnTo>
                    <a:lnTo>
                      <a:pt x="1555" y="559"/>
                    </a:lnTo>
                    <a:lnTo>
                      <a:pt x="1560" y="592"/>
                    </a:lnTo>
                    <a:lnTo>
                      <a:pt x="1562" y="625"/>
                    </a:lnTo>
                    <a:lnTo>
                      <a:pt x="1564" y="659"/>
                    </a:lnTo>
                    <a:lnTo>
                      <a:pt x="1564" y="659"/>
                    </a:lnTo>
                    <a:lnTo>
                      <a:pt x="1562" y="704"/>
                    </a:lnTo>
                    <a:lnTo>
                      <a:pt x="1557" y="748"/>
                    </a:lnTo>
                    <a:lnTo>
                      <a:pt x="1550" y="792"/>
                    </a:lnTo>
                    <a:lnTo>
                      <a:pt x="1539" y="834"/>
                    </a:lnTo>
                    <a:lnTo>
                      <a:pt x="1527" y="876"/>
                    </a:lnTo>
                    <a:lnTo>
                      <a:pt x="1511" y="919"/>
                    </a:lnTo>
                    <a:lnTo>
                      <a:pt x="1492" y="957"/>
                    </a:lnTo>
                    <a:lnTo>
                      <a:pt x="1470" y="996"/>
                    </a:lnTo>
                    <a:lnTo>
                      <a:pt x="1448" y="1033"/>
                    </a:lnTo>
                    <a:lnTo>
                      <a:pt x="1421" y="1068"/>
                    </a:lnTo>
                    <a:lnTo>
                      <a:pt x="1393" y="1101"/>
                    </a:lnTo>
                    <a:lnTo>
                      <a:pt x="1363" y="1133"/>
                    </a:lnTo>
                    <a:lnTo>
                      <a:pt x="1330" y="1163"/>
                    </a:lnTo>
                    <a:lnTo>
                      <a:pt x="1295" y="1189"/>
                    </a:lnTo>
                    <a:lnTo>
                      <a:pt x="1258" y="1216"/>
                    </a:lnTo>
                    <a:lnTo>
                      <a:pt x="1219" y="1238"/>
                    </a:lnTo>
                    <a:lnTo>
                      <a:pt x="1219" y="1238"/>
                    </a:lnTo>
                    <a:lnTo>
                      <a:pt x="1210" y="1245"/>
                    </a:lnTo>
                    <a:lnTo>
                      <a:pt x="1203" y="1254"/>
                    </a:lnTo>
                    <a:lnTo>
                      <a:pt x="1200" y="1263"/>
                    </a:lnTo>
                    <a:lnTo>
                      <a:pt x="1198" y="1275"/>
                    </a:lnTo>
                    <a:lnTo>
                      <a:pt x="1198" y="1597"/>
                    </a:lnTo>
                    <a:lnTo>
                      <a:pt x="1198" y="1597"/>
                    </a:lnTo>
                    <a:lnTo>
                      <a:pt x="1198" y="1611"/>
                    </a:lnTo>
                    <a:lnTo>
                      <a:pt x="1196" y="1623"/>
                    </a:lnTo>
                    <a:lnTo>
                      <a:pt x="1193" y="1637"/>
                    </a:lnTo>
                    <a:lnTo>
                      <a:pt x="1188" y="1649"/>
                    </a:lnTo>
                    <a:lnTo>
                      <a:pt x="1182" y="1660"/>
                    </a:lnTo>
                    <a:lnTo>
                      <a:pt x="1175" y="1671"/>
                    </a:lnTo>
                    <a:lnTo>
                      <a:pt x="1168" y="1681"/>
                    </a:lnTo>
                    <a:lnTo>
                      <a:pt x="1160" y="1692"/>
                    </a:lnTo>
                    <a:lnTo>
                      <a:pt x="1149" y="1700"/>
                    </a:lnTo>
                    <a:lnTo>
                      <a:pt x="1138" y="1707"/>
                    </a:lnTo>
                    <a:lnTo>
                      <a:pt x="1128" y="1714"/>
                    </a:lnTo>
                    <a:lnTo>
                      <a:pt x="1116" y="1720"/>
                    </a:lnTo>
                    <a:lnTo>
                      <a:pt x="1103" y="1725"/>
                    </a:lnTo>
                    <a:lnTo>
                      <a:pt x="1091" y="1727"/>
                    </a:lnTo>
                    <a:lnTo>
                      <a:pt x="1077" y="1730"/>
                    </a:lnTo>
                    <a:lnTo>
                      <a:pt x="1065" y="1730"/>
                    </a:lnTo>
                    <a:lnTo>
                      <a:pt x="1028" y="1730"/>
                    </a:lnTo>
                    <a:lnTo>
                      <a:pt x="1028" y="1730"/>
                    </a:lnTo>
                    <a:close/>
                    <a:moveTo>
                      <a:pt x="1546" y="1073"/>
                    </a:moveTo>
                    <a:lnTo>
                      <a:pt x="1546" y="1073"/>
                    </a:lnTo>
                    <a:lnTo>
                      <a:pt x="1539" y="1068"/>
                    </a:lnTo>
                    <a:lnTo>
                      <a:pt x="1534" y="1061"/>
                    </a:lnTo>
                    <a:lnTo>
                      <a:pt x="1530" y="1056"/>
                    </a:lnTo>
                    <a:lnTo>
                      <a:pt x="1527" y="1047"/>
                    </a:lnTo>
                    <a:lnTo>
                      <a:pt x="1525" y="1040"/>
                    </a:lnTo>
                    <a:lnTo>
                      <a:pt x="1527" y="1031"/>
                    </a:lnTo>
                    <a:lnTo>
                      <a:pt x="1528" y="1022"/>
                    </a:lnTo>
                    <a:lnTo>
                      <a:pt x="1532" y="1015"/>
                    </a:lnTo>
                    <a:lnTo>
                      <a:pt x="1532" y="1015"/>
                    </a:lnTo>
                    <a:lnTo>
                      <a:pt x="1537" y="1008"/>
                    </a:lnTo>
                    <a:lnTo>
                      <a:pt x="1542" y="1003"/>
                    </a:lnTo>
                    <a:lnTo>
                      <a:pt x="1550" y="999"/>
                    </a:lnTo>
                    <a:lnTo>
                      <a:pt x="1557" y="996"/>
                    </a:lnTo>
                    <a:lnTo>
                      <a:pt x="1565" y="994"/>
                    </a:lnTo>
                    <a:lnTo>
                      <a:pt x="1572" y="994"/>
                    </a:lnTo>
                    <a:lnTo>
                      <a:pt x="1581" y="996"/>
                    </a:lnTo>
                    <a:lnTo>
                      <a:pt x="1588" y="999"/>
                    </a:lnTo>
                    <a:lnTo>
                      <a:pt x="1671" y="1047"/>
                    </a:lnTo>
                    <a:lnTo>
                      <a:pt x="1671" y="1047"/>
                    </a:lnTo>
                    <a:lnTo>
                      <a:pt x="1678" y="1052"/>
                    </a:lnTo>
                    <a:lnTo>
                      <a:pt x="1683" y="1057"/>
                    </a:lnTo>
                    <a:lnTo>
                      <a:pt x="1687" y="1064"/>
                    </a:lnTo>
                    <a:lnTo>
                      <a:pt x="1690" y="1073"/>
                    </a:lnTo>
                    <a:lnTo>
                      <a:pt x="1692" y="1080"/>
                    </a:lnTo>
                    <a:lnTo>
                      <a:pt x="1690" y="1089"/>
                    </a:lnTo>
                    <a:lnTo>
                      <a:pt x="1688" y="1096"/>
                    </a:lnTo>
                    <a:lnTo>
                      <a:pt x="1685" y="1105"/>
                    </a:lnTo>
                    <a:lnTo>
                      <a:pt x="1685" y="1105"/>
                    </a:lnTo>
                    <a:lnTo>
                      <a:pt x="1681" y="1112"/>
                    </a:lnTo>
                    <a:lnTo>
                      <a:pt x="1674" y="1117"/>
                    </a:lnTo>
                    <a:lnTo>
                      <a:pt x="1667" y="1121"/>
                    </a:lnTo>
                    <a:lnTo>
                      <a:pt x="1660" y="1124"/>
                    </a:lnTo>
                    <a:lnTo>
                      <a:pt x="1651" y="1126"/>
                    </a:lnTo>
                    <a:lnTo>
                      <a:pt x="1644" y="1126"/>
                    </a:lnTo>
                    <a:lnTo>
                      <a:pt x="1636" y="1124"/>
                    </a:lnTo>
                    <a:lnTo>
                      <a:pt x="1629" y="1121"/>
                    </a:lnTo>
                    <a:lnTo>
                      <a:pt x="1546" y="1073"/>
                    </a:lnTo>
                    <a:lnTo>
                      <a:pt x="1546" y="1073"/>
                    </a:lnTo>
                    <a:close/>
                    <a:moveTo>
                      <a:pt x="1588" y="306"/>
                    </a:moveTo>
                    <a:lnTo>
                      <a:pt x="1588" y="306"/>
                    </a:lnTo>
                    <a:lnTo>
                      <a:pt x="1581" y="309"/>
                    </a:lnTo>
                    <a:lnTo>
                      <a:pt x="1572" y="311"/>
                    </a:lnTo>
                    <a:lnTo>
                      <a:pt x="1565" y="311"/>
                    </a:lnTo>
                    <a:lnTo>
                      <a:pt x="1557" y="311"/>
                    </a:lnTo>
                    <a:lnTo>
                      <a:pt x="1550" y="307"/>
                    </a:lnTo>
                    <a:lnTo>
                      <a:pt x="1542" y="304"/>
                    </a:lnTo>
                    <a:lnTo>
                      <a:pt x="1537" y="297"/>
                    </a:lnTo>
                    <a:lnTo>
                      <a:pt x="1532" y="290"/>
                    </a:lnTo>
                    <a:lnTo>
                      <a:pt x="1532" y="290"/>
                    </a:lnTo>
                    <a:lnTo>
                      <a:pt x="1528" y="283"/>
                    </a:lnTo>
                    <a:lnTo>
                      <a:pt x="1527" y="274"/>
                    </a:lnTo>
                    <a:lnTo>
                      <a:pt x="1525" y="267"/>
                    </a:lnTo>
                    <a:lnTo>
                      <a:pt x="1527" y="258"/>
                    </a:lnTo>
                    <a:lnTo>
                      <a:pt x="1530" y="251"/>
                    </a:lnTo>
                    <a:lnTo>
                      <a:pt x="1534" y="244"/>
                    </a:lnTo>
                    <a:lnTo>
                      <a:pt x="1539" y="239"/>
                    </a:lnTo>
                    <a:lnTo>
                      <a:pt x="1546" y="233"/>
                    </a:lnTo>
                    <a:lnTo>
                      <a:pt x="1629" y="186"/>
                    </a:lnTo>
                    <a:lnTo>
                      <a:pt x="1629" y="186"/>
                    </a:lnTo>
                    <a:lnTo>
                      <a:pt x="1636" y="183"/>
                    </a:lnTo>
                    <a:lnTo>
                      <a:pt x="1644" y="181"/>
                    </a:lnTo>
                    <a:lnTo>
                      <a:pt x="1651" y="181"/>
                    </a:lnTo>
                    <a:lnTo>
                      <a:pt x="1660" y="183"/>
                    </a:lnTo>
                    <a:lnTo>
                      <a:pt x="1667" y="184"/>
                    </a:lnTo>
                    <a:lnTo>
                      <a:pt x="1674" y="190"/>
                    </a:lnTo>
                    <a:lnTo>
                      <a:pt x="1681" y="195"/>
                    </a:lnTo>
                    <a:lnTo>
                      <a:pt x="1685" y="202"/>
                    </a:lnTo>
                    <a:lnTo>
                      <a:pt x="1685" y="202"/>
                    </a:lnTo>
                    <a:lnTo>
                      <a:pt x="1688" y="209"/>
                    </a:lnTo>
                    <a:lnTo>
                      <a:pt x="1690" y="218"/>
                    </a:lnTo>
                    <a:lnTo>
                      <a:pt x="1692" y="225"/>
                    </a:lnTo>
                    <a:lnTo>
                      <a:pt x="1690" y="233"/>
                    </a:lnTo>
                    <a:lnTo>
                      <a:pt x="1687" y="241"/>
                    </a:lnTo>
                    <a:lnTo>
                      <a:pt x="1683" y="248"/>
                    </a:lnTo>
                    <a:lnTo>
                      <a:pt x="1678" y="255"/>
                    </a:lnTo>
                    <a:lnTo>
                      <a:pt x="1671" y="258"/>
                    </a:lnTo>
                    <a:lnTo>
                      <a:pt x="1588" y="306"/>
                    </a:lnTo>
                    <a:lnTo>
                      <a:pt x="1588" y="306"/>
                    </a:lnTo>
                    <a:close/>
                    <a:moveTo>
                      <a:pt x="1671" y="696"/>
                    </a:moveTo>
                    <a:lnTo>
                      <a:pt x="1671" y="696"/>
                    </a:lnTo>
                    <a:lnTo>
                      <a:pt x="1662" y="694"/>
                    </a:lnTo>
                    <a:lnTo>
                      <a:pt x="1655" y="692"/>
                    </a:lnTo>
                    <a:lnTo>
                      <a:pt x="1646" y="689"/>
                    </a:lnTo>
                    <a:lnTo>
                      <a:pt x="1641" y="683"/>
                    </a:lnTo>
                    <a:lnTo>
                      <a:pt x="1636" y="676"/>
                    </a:lnTo>
                    <a:lnTo>
                      <a:pt x="1632" y="669"/>
                    </a:lnTo>
                    <a:lnTo>
                      <a:pt x="1629" y="662"/>
                    </a:lnTo>
                    <a:lnTo>
                      <a:pt x="1629" y="653"/>
                    </a:lnTo>
                    <a:lnTo>
                      <a:pt x="1629" y="653"/>
                    </a:lnTo>
                    <a:lnTo>
                      <a:pt x="1629" y="645"/>
                    </a:lnTo>
                    <a:lnTo>
                      <a:pt x="1632" y="636"/>
                    </a:lnTo>
                    <a:lnTo>
                      <a:pt x="1636" y="629"/>
                    </a:lnTo>
                    <a:lnTo>
                      <a:pt x="1641" y="624"/>
                    </a:lnTo>
                    <a:lnTo>
                      <a:pt x="1646" y="618"/>
                    </a:lnTo>
                    <a:lnTo>
                      <a:pt x="1655" y="615"/>
                    </a:lnTo>
                    <a:lnTo>
                      <a:pt x="1662" y="611"/>
                    </a:lnTo>
                    <a:lnTo>
                      <a:pt x="1671" y="611"/>
                    </a:lnTo>
                    <a:lnTo>
                      <a:pt x="1764" y="611"/>
                    </a:lnTo>
                    <a:lnTo>
                      <a:pt x="1764" y="611"/>
                    </a:lnTo>
                    <a:lnTo>
                      <a:pt x="1773" y="611"/>
                    </a:lnTo>
                    <a:lnTo>
                      <a:pt x="1781" y="615"/>
                    </a:lnTo>
                    <a:lnTo>
                      <a:pt x="1788" y="618"/>
                    </a:lnTo>
                    <a:lnTo>
                      <a:pt x="1794" y="624"/>
                    </a:lnTo>
                    <a:lnTo>
                      <a:pt x="1799" y="629"/>
                    </a:lnTo>
                    <a:lnTo>
                      <a:pt x="1803" y="636"/>
                    </a:lnTo>
                    <a:lnTo>
                      <a:pt x="1806" y="645"/>
                    </a:lnTo>
                    <a:lnTo>
                      <a:pt x="1806" y="653"/>
                    </a:lnTo>
                    <a:lnTo>
                      <a:pt x="1806" y="653"/>
                    </a:lnTo>
                    <a:lnTo>
                      <a:pt x="1806" y="662"/>
                    </a:lnTo>
                    <a:lnTo>
                      <a:pt x="1803" y="669"/>
                    </a:lnTo>
                    <a:lnTo>
                      <a:pt x="1799" y="676"/>
                    </a:lnTo>
                    <a:lnTo>
                      <a:pt x="1794" y="683"/>
                    </a:lnTo>
                    <a:lnTo>
                      <a:pt x="1788" y="689"/>
                    </a:lnTo>
                    <a:lnTo>
                      <a:pt x="1781" y="692"/>
                    </a:lnTo>
                    <a:lnTo>
                      <a:pt x="1773" y="694"/>
                    </a:lnTo>
                    <a:lnTo>
                      <a:pt x="1764" y="696"/>
                    </a:lnTo>
                    <a:lnTo>
                      <a:pt x="1671" y="696"/>
                    </a:lnTo>
                    <a:lnTo>
                      <a:pt x="1671" y="696"/>
                    </a:lnTo>
                    <a:close/>
                    <a:moveTo>
                      <a:pt x="260" y="233"/>
                    </a:moveTo>
                    <a:lnTo>
                      <a:pt x="260" y="233"/>
                    </a:lnTo>
                    <a:lnTo>
                      <a:pt x="267" y="239"/>
                    </a:lnTo>
                    <a:lnTo>
                      <a:pt x="272" y="244"/>
                    </a:lnTo>
                    <a:lnTo>
                      <a:pt x="278" y="251"/>
                    </a:lnTo>
                    <a:lnTo>
                      <a:pt x="279" y="258"/>
                    </a:lnTo>
                    <a:lnTo>
                      <a:pt x="281" y="267"/>
                    </a:lnTo>
                    <a:lnTo>
                      <a:pt x="281" y="274"/>
                    </a:lnTo>
                    <a:lnTo>
                      <a:pt x="279" y="283"/>
                    </a:lnTo>
                    <a:lnTo>
                      <a:pt x="276" y="290"/>
                    </a:lnTo>
                    <a:lnTo>
                      <a:pt x="276" y="290"/>
                    </a:lnTo>
                    <a:lnTo>
                      <a:pt x="271" y="297"/>
                    </a:lnTo>
                    <a:lnTo>
                      <a:pt x="265" y="304"/>
                    </a:lnTo>
                    <a:lnTo>
                      <a:pt x="258" y="307"/>
                    </a:lnTo>
                    <a:lnTo>
                      <a:pt x="249" y="311"/>
                    </a:lnTo>
                    <a:lnTo>
                      <a:pt x="242" y="311"/>
                    </a:lnTo>
                    <a:lnTo>
                      <a:pt x="234" y="311"/>
                    </a:lnTo>
                    <a:lnTo>
                      <a:pt x="227" y="309"/>
                    </a:lnTo>
                    <a:lnTo>
                      <a:pt x="218" y="306"/>
                    </a:lnTo>
                    <a:lnTo>
                      <a:pt x="137" y="258"/>
                    </a:lnTo>
                    <a:lnTo>
                      <a:pt x="137" y="258"/>
                    </a:lnTo>
                    <a:lnTo>
                      <a:pt x="130" y="255"/>
                    </a:lnTo>
                    <a:lnTo>
                      <a:pt x="125" y="248"/>
                    </a:lnTo>
                    <a:lnTo>
                      <a:pt x="119" y="241"/>
                    </a:lnTo>
                    <a:lnTo>
                      <a:pt x="118" y="233"/>
                    </a:lnTo>
                    <a:lnTo>
                      <a:pt x="116" y="225"/>
                    </a:lnTo>
                    <a:lnTo>
                      <a:pt x="116" y="218"/>
                    </a:lnTo>
                    <a:lnTo>
                      <a:pt x="118" y="209"/>
                    </a:lnTo>
                    <a:lnTo>
                      <a:pt x="121" y="202"/>
                    </a:lnTo>
                    <a:lnTo>
                      <a:pt x="121" y="202"/>
                    </a:lnTo>
                    <a:lnTo>
                      <a:pt x="126" y="195"/>
                    </a:lnTo>
                    <a:lnTo>
                      <a:pt x="132" y="190"/>
                    </a:lnTo>
                    <a:lnTo>
                      <a:pt x="139" y="184"/>
                    </a:lnTo>
                    <a:lnTo>
                      <a:pt x="148" y="183"/>
                    </a:lnTo>
                    <a:lnTo>
                      <a:pt x="155" y="181"/>
                    </a:lnTo>
                    <a:lnTo>
                      <a:pt x="163" y="181"/>
                    </a:lnTo>
                    <a:lnTo>
                      <a:pt x="170" y="183"/>
                    </a:lnTo>
                    <a:lnTo>
                      <a:pt x="179" y="186"/>
                    </a:lnTo>
                    <a:lnTo>
                      <a:pt x="260" y="233"/>
                    </a:lnTo>
                    <a:lnTo>
                      <a:pt x="260" y="233"/>
                    </a:lnTo>
                    <a:close/>
                    <a:moveTo>
                      <a:pt x="218" y="999"/>
                    </a:moveTo>
                    <a:lnTo>
                      <a:pt x="218" y="999"/>
                    </a:lnTo>
                    <a:lnTo>
                      <a:pt x="227" y="996"/>
                    </a:lnTo>
                    <a:lnTo>
                      <a:pt x="234" y="994"/>
                    </a:lnTo>
                    <a:lnTo>
                      <a:pt x="242" y="994"/>
                    </a:lnTo>
                    <a:lnTo>
                      <a:pt x="249" y="996"/>
                    </a:lnTo>
                    <a:lnTo>
                      <a:pt x="258" y="999"/>
                    </a:lnTo>
                    <a:lnTo>
                      <a:pt x="265" y="1003"/>
                    </a:lnTo>
                    <a:lnTo>
                      <a:pt x="271" y="1008"/>
                    </a:lnTo>
                    <a:lnTo>
                      <a:pt x="276" y="1015"/>
                    </a:lnTo>
                    <a:lnTo>
                      <a:pt x="276" y="1015"/>
                    </a:lnTo>
                    <a:lnTo>
                      <a:pt x="279" y="1022"/>
                    </a:lnTo>
                    <a:lnTo>
                      <a:pt x="281" y="1031"/>
                    </a:lnTo>
                    <a:lnTo>
                      <a:pt x="281" y="1040"/>
                    </a:lnTo>
                    <a:lnTo>
                      <a:pt x="279" y="1047"/>
                    </a:lnTo>
                    <a:lnTo>
                      <a:pt x="278" y="1056"/>
                    </a:lnTo>
                    <a:lnTo>
                      <a:pt x="272" y="1061"/>
                    </a:lnTo>
                    <a:lnTo>
                      <a:pt x="267" y="1068"/>
                    </a:lnTo>
                    <a:lnTo>
                      <a:pt x="260" y="1073"/>
                    </a:lnTo>
                    <a:lnTo>
                      <a:pt x="179" y="1121"/>
                    </a:lnTo>
                    <a:lnTo>
                      <a:pt x="179" y="1121"/>
                    </a:lnTo>
                    <a:lnTo>
                      <a:pt x="170" y="1124"/>
                    </a:lnTo>
                    <a:lnTo>
                      <a:pt x="163" y="1126"/>
                    </a:lnTo>
                    <a:lnTo>
                      <a:pt x="155" y="1126"/>
                    </a:lnTo>
                    <a:lnTo>
                      <a:pt x="148" y="1124"/>
                    </a:lnTo>
                    <a:lnTo>
                      <a:pt x="139" y="1121"/>
                    </a:lnTo>
                    <a:lnTo>
                      <a:pt x="132" y="1117"/>
                    </a:lnTo>
                    <a:lnTo>
                      <a:pt x="126" y="1112"/>
                    </a:lnTo>
                    <a:lnTo>
                      <a:pt x="121" y="1105"/>
                    </a:lnTo>
                    <a:lnTo>
                      <a:pt x="121" y="1105"/>
                    </a:lnTo>
                    <a:lnTo>
                      <a:pt x="118" y="1096"/>
                    </a:lnTo>
                    <a:lnTo>
                      <a:pt x="116" y="1089"/>
                    </a:lnTo>
                    <a:lnTo>
                      <a:pt x="116" y="1080"/>
                    </a:lnTo>
                    <a:lnTo>
                      <a:pt x="118" y="1073"/>
                    </a:lnTo>
                    <a:lnTo>
                      <a:pt x="119" y="1064"/>
                    </a:lnTo>
                    <a:lnTo>
                      <a:pt x="125" y="1057"/>
                    </a:lnTo>
                    <a:lnTo>
                      <a:pt x="130" y="1052"/>
                    </a:lnTo>
                    <a:lnTo>
                      <a:pt x="137" y="1047"/>
                    </a:lnTo>
                    <a:lnTo>
                      <a:pt x="218" y="999"/>
                    </a:lnTo>
                    <a:lnTo>
                      <a:pt x="218" y="999"/>
                    </a:lnTo>
                    <a:close/>
                    <a:moveTo>
                      <a:pt x="137" y="611"/>
                    </a:moveTo>
                    <a:lnTo>
                      <a:pt x="137" y="611"/>
                    </a:lnTo>
                    <a:lnTo>
                      <a:pt x="144" y="611"/>
                    </a:lnTo>
                    <a:lnTo>
                      <a:pt x="153" y="615"/>
                    </a:lnTo>
                    <a:lnTo>
                      <a:pt x="160" y="618"/>
                    </a:lnTo>
                    <a:lnTo>
                      <a:pt x="167" y="624"/>
                    </a:lnTo>
                    <a:lnTo>
                      <a:pt x="172" y="629"/>
                    </a:lnTo>
                    <a:lnTo>
                      <a:pt x="176" y="636"/>
                    </a:lnTo>
                    <a:lnTo>
                      <a:pt x="177" y="645"/>
                    </a:lnTo>
                    <a:lnTo>
                      <a:pt x="179" y="653"/>
                    </a:lnTo>
                    <a:lnTo>
                      <a:pt x="179" y="653"/>
                    </a:lnTo>
                    <a:lnTo>
                      <a:pt x="177" y="662"/>
                    </a:lnTo>
                    <a:lnTo>
                      <a:pt x="176" y="669"/>
                    </a:lnTo>
                    <a:lnTo>
                      <a:pt x="172" y="676"/>
                    </a:lnTo>
                    <a:lnTo>
                      <a:pt x="167" y="683"/>
                    </a:lnTo>
                    <a:lnTo>
                      <a:pt x="160" y="689"/>
                    </a:lnTo>
                    <a:lnTo>
                      <a:pt x="153" y="692"/>
                    </a:lnTo>
                    <a:lnTo>
                      <a:pt x="144" y="694"/>
                    </a:lnTo>
                    <a:lnTo>
                      <a:pt x="137" y="696"/>
                    </a:lnTo>
                    <a:lnTo>
                      <a:pt x="42" y="696"/>
                    </a:lnTo>
                    <a:lnTo>
                      <a:pt x="42" y="696"/>
                    </a:lnTo>
                    <a:lnTo>
                      <a:pt x="33" y="694"/>
                    </a:lnTo>
                    <a:lnTo>
                      <a:pt x="26" y="692"/>
                    </a:lnTo>
                    <a:lnTo>
                      <a:pt x="19" y="689"/>
                    </a:lnTo>
                    <a:lnTo>
                      <a:pt x="12" y="683"/>
                    </a:lnTo>
                    <a:lnTo>
                      <a:pt x="7" y="676"/>
                    </a:lnTo>
                    <a:lnTo>
                      <a:pt x="4" y="669"/>
                    </a:lnTo>
                    <a:lnTo>
                      <a:pt x="2" y="662"/>
                    </a:lnTo>
                    <a:lnTo>
                      <a:pt x="0" y="653"/>
                    </a:lnTo>
                    <a:lnTo>
                      <a:pt x="0" y="653"/>
                    </a:lnTo>
                    <a:lnTo>
                      <a:pt x="2" y="645"/>
                    </a:lnTo>
                    <a:lnTo>
                      <a:pt x="4" y="636"/>
                    </a:lnTo>
                    <a:lnTo>
                      <a:pt x="7" y="629"/>
                    </a:lnTo>
                    <a:lnTo>
                      <a:pt x="12" y="624"/>
                    </a:lnTo>
                    <a:lnTo>
                      <a:pt x="19" y="618"/>
                    </a:lnTo>
                    <a:lnTo>
                      <a:pt x="26" y="615"/>
                    </a:lnTo>
                    <a:lnTo>
                      <a:pt x="33" y="611"/>
                    </a:lnTo>
                    <a:lnTo>
                      <a:pt x="42" y="611"/>
                    </a:lnTo>
                    <a:lnTo>
                      <a:pt x="137" y="611"/>
                    </a:lnTo>
                    <a:lnTo>
                      <a:pt x="137" y="611"/>
                    </a:lnTo>
                    <a:close/>
                    <a:moveTo>
                      <a:pt x="587" y="465"/>
                    </a:moveTo>
                    <a:lnTo>
                      <a:pt x="587" y="465"/>
                    </a:lnTo>
                    <a:lnTo>
                      <a:pt x="585" y="457"/>
                    </a:lnTo>
                    <a:lnTo>
                      <a:pt x="585" y="450"/>
                    </a:lnTo>
                    <a:lnTo>
                      <a:pt x="587" y="441"/>
                    </a:lnTo>
                    <a:lnTo>
                      <a:pt x="590" y="434"/>
                    </a:lnTo>
                    <a:lnTo>
                      <a:pt x="594" y="427"/>
                    </a:lnTo>
                    <a:lnTo>
                      <a:pt x="601" y="421"/>
                    </a:lnTo>
                    <a:lnTo>
                      <a:pt x="608" y="416"/>
                    </a:lnTo>
                    <a:lnTo>
                      <a:pt x="615" y="413"/>
                    </a:lnTo>
                    <a:lnTo>
                      <a:pt x="615" y="413"/>
                    </a:lnTo>
                    <a:lnTo>
                      <a:pt x="624" y="413"/>
                    </a:lnTo>
                    <a:lnTo>
                      <a:pt x="631" y="413"/>
                    </a:lnTo>
                    <a:lnTo>
                      <a:pt x="639" y="414"/>
                    </a:lnTo>
                    <a:lnTo>
                      <a:pt x="647" y="416"/>
                    </a:lnTo>
                    <a:lnTo>
                      <a:pt x="654" y="421"/>
                    </a:lnTo>
                    <a:lnTo>
                      <a:pt x="659" y="427"/>
                    </a:lnTo>
                    <a:lnTo>
                      <a:pt x="664" y="434"/>
                    </a:lnTo>
                    <a:lnTo>
                      <a:pt x="668" y="443"/>
                    </a:lnTo>
                    <a:lnTo>
                      <a:pt x="690" y="525"/>
                    </a:lnTo>
                    <a:lnTo>
                      <a:pt x="690" y="525"/>
                    </a:lnTo>
                    <a:lnTo>
                      <a:pt x="734" y="509"/>
                    </a:lnTo>
                    <a:lnTo>
                      <a:pt x="780" y="497"/>
                    </a:lnTo>
                    <a:lnTo>
                      <a:pt x="780" y="497"/>
                    </a:lnTo>
                    <a:lnTo>
                      <a:pt x="782" y="497"/>
                    </a:lnTo>
                    <a:lnTo>
                      <a:pt x="782" y="497"/>
                    </a:lnTo>
                    <a:lnTo>
                      <a:pt x="820" y="490"/>
                    </a:lnTo>
                    <a:lnTo>
                      <a:pt x="861" y="486"/>
                    </a:lnTo>
                    <a:lnTo>
                      <a:pt x="861" y="423"/>
                    </a:lnTo>
                    <a:lnTo>
                      <a:pt x="861" y="423"/>
                    </a:lnTo>
                    <a:lnTo>
                      <a:pt x="863" y="414"/>
                    </a:lnTo>
                    <a:lnTo>
                      <a:pt x="864" y="406"/>
                    </a:lnTo>
                    <a:lnTo>
                      <a:pt x="868" y="399"/>
                    </a:lnTo>
                    <a:lnTo>
                      <a:pt x="873" y="393"/>
                    </a:lnTo>
                    <a:lnTo>
                      <a:pt x="880" y="388"/>
                    </a:lnTo>
                    <a:lnTo>
                      <a:pt x="887" y="385"/>
                    </a:lnTo>
                    <a:lnTo>
                      <a:pt x="894" y="381"/>
                    </a:lnTo>
                    <a:lnTo>
                      <a:pt x="903" y="381"/>
                    </a:lnTo>
                    <a:lnTo>
                      <a:pt x="903" y="381"/>
                    </a:lnTo>
                    <a:lnTo>
                      <a:pt x="912" y="381"/>
                    </a:lnTo>
                    <a:lnTo>
                      <a:pt x="921" y="385"/>
                    </a:lnTo>
                    <a:lnTo>
                      <a:pt x="928" y="388"/>
                    </a:lnTo>
                    <a:lnTo>
                      <a:pt x="933" y="393"/>
                    </a:lnTo>
                    <a:lnTo>
                      <a:pt x="938" y="399"/>
                    </a:lnTo>
                    <a:lnTo>
                      <a:pt x="942" y="406"/>
                    </a:lnTo>
                    <a:lnTo>
                      <a:pt x="945" y="414"/>
                    </a:lnTo>
                    <a:lnTo>
                      <a:pt x="945" y="423"/>
                    </a:lnTo>
                    <a:lnTo>
                      <a:pt x="945" y="486"/>
                    </a:lnTo>
                    <a:lnTo>
                      <a:pt x="945" y="486"/>
                    </a:lnTo>
                    <a:lnTo>
                      <a:pt x="986" y="490"/>
                    </a:lnTo>
                    <a:lnTo>
                      <a:pt x="1026" y="497"/>
                    </a:lnTo>
                    <a:lnTo>
                      <a:pt x="1026" y="499"/>
                    </a:lnTo>
                    <a:lnTo>
                      <a:pt x="1026" y="497"/>
                    </a:lnTo>
                    <a:lnTo>
                      <a:pt x="1026" y="497"/>
                    </a:lnTo>
                    <a:lnTo>
                      <a:pt x="1072" y="509"/>
                    </a:lnTo>
                    <a:lnTo>
                      <a:pt x="1116" y="525"/>
                    </a:lnTo>
                    <a:lnTo>
                      <a:pt x="1140" y="443"/>
                    </a:lnTo>
                    <a:lnTo>
                      <a:pt x="1140" y="443"/>
                    </a:lnTo>
                    <a:lnTo>
                      <a:pt x="1144" y="434"/>
                    </a:lnTo>
                    <a:lnTo>
                      <a:pt x="1147" y="427"/>
                    </a:lnTo>
                    <a:lnTo>
                      <a:pt x="1152" y="421"/>
                    </a:lnTo>
                    <a:lnTo>
                      <a:pt x="1160" y="416"/>
                    </a:lnTo>
                    <a:lnTo>
                      <a:pt x="1167" y="414"/>
                    </a:lnTo>
                    <a:lnTo>
                      <a:pt x="1175" y="413"/>
                    </a:lnTo>
                    <a:lnTo>
                      <a:pt x="1184" y="413"/>
                    </a:lnTo>
                    <a:lnTo>
                      <a:pt x="1191" y="413"/>
                    </a:lnTo>
                    <a:lnTo>
                      <a:pt x="1191" y="413"/>
                    </a:lnTo>
                    <a:lnTo>
                      <a:pt x="1200" y="416"/>
                    </a:lnTo>
                    <a:lnTo>
                      <a:pt x="1207" y="421"/>
                    </a:lnTo>
                    <a:lnTo>
                      <a:pt x="1212" y="427"/>
                    </a:lnTo>
                    <a:lnTo>
                      <a:pt x="1217" y="434"/>
                    </a:lnTo>
                    <a:lnTo>
                      <a:pt x="1221" y="441"/>
                    </a:lnTo>
                    <a:lnTo>
                      <a:pt x="1221" y="450"/>
                    </a:lnTo>
                    <a:lnTo>
                      <a:pt x="1223" y="457"/>
                    </a:lnTo>
                    <a:lnTo>
                      <a:pt x="1221" y="465"/>
                    </a:lnTo>
                    <a:lnTo>
                      <a:pt x="1066" y="994"/>
                    </a:lnTo>
                    <a:lnTo>
                      <a:pt x="1066" y="994"/>
                    </a:lnTo>
                    <a:lnTo>
                      <a:pt x="1063" y="1003"/>
                    </a:lnTo>
                    <a:lnTo>
                      <a:pt x="1058" y="1010"/>
                    </a:lnTo>
                    <a:lnTo>
                      <a:pt x="1052" y="1015"/>
                    </a:lnTo>
                    <a:lnTo>
                      <a:pt x="1045" y="1021"/>
                    </a:lnTo>
                    <a:lnTo>
                      <a:pt x="1038" y="1022"/>
                    </a:lnTo>
                    <a:lnTo>
                      <a:pt x="1031" y="1024"/>
                    </a:lnTo>
                    <a:lnTo>
                      <a:pt x="1022" y="1026"/>
                    </a:lnTo>
                    <a:lnTo>
                      <a:pt x="1014" y="1024"/>
                    </a:lnTo>
                    <a:lnTo>
                      <a:pt x="1014" y="1024"/>
                    </a:lnTo>
                    <a:lnTo>
                      <a:pt x="1007" y="1021"/>
                    </a:lnTo>
                    <a:lnTo>
                      <a:pt x="1000" y="1015"/>
                    </a:lnTo>
                    <a:lnTo>
                      <a:pt x="993" y="1010"/>
                    </a:lnTo>
                    <a:lnTo>
                      <a:pt x="989" y="1003"/>
                    </a:lnTo>
                    <a:lnTo>
                      <a:pt x="986" y="996"/>
                    </a:lnTo>
                    <a:lnTo>
                      <a:pt x="984" y="989"/>
                    </a:lnTo>
                    <a:lnTo>
                      <a:pt x="984" y="980"/>
                    </a:lnTo>
                    <a:lnTo>
                      <a:pt x="986" y="971"/>
                    </a:lnTo>
                    <a:lnTo>
                      <a:pt x="1093" y="606"/>
                    </a:lnTo>
                    <a:lnTo>
                      <a:pt x="1093" y="606"/>
                    </a:lnTo>
                    <a:lnTo>
                      <a:pt x="1052" y="592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979" y="574"/>
                    </a:lnTo>
                    <a:lnTo>
                      <a:pt x="945" y="571"/>
                    </a:lnTo>
                    <a:lnTo>
                      <a:pt x="945" y="674"/>
                    </a:lnTo>
                    <a:lnTo>
                      <a:pt x="945" y="674"/>
                    </a:lnTo>
                    <a:lnTo>
                      <a:pt x="945" y="681"/>
                    </a:lnTo>
                    <a:lnTo>
                      <a:pt x="942" y="690"/>
                    </a:lnTo>
                    <a:lnTo>
                      <a:pt x="938" y="697"/>
                    </a:lnTo>
                    <a:lnTo>
                      <a:pt x="933" y="703"/>
                    </a:lnTo>
                    <a:lnTo>
                      <a:pt x="928" y="708"/>
                    </a:lnTo>
                    <a:lnTo>
                      <a:pt x="921" y="713"/>
                    </a:lnTo>
                    <a:lnTo>
                      <a:pt x="912" y="715"/>
                    </a:lnTo>
                    <a:lnTo>
                      <a:pt x="903" y="717"/>
                    </a:lnTo>
                    <a:lnTo>
                      <a:pt x="903" y="717"/>
                    </a:lnTo>
                    <a:lnTo>
                      <a:pt x="894" y="715"/>
                    </a:lnTo>
                    <a:lnTo>
                      <a:pt x="887" y="713"/>
                    </a:lnTo>
                    <a:lnTo>
                      <a:pt x="880" y="708"/>
                    </a:lnTo>
                    <a:lnTo>
                      <a:pt x="873" y="703"/>
                    </a:lnTo>
                    <a:lnTo>
                      <a:pt x="868" y="697"/>
                    </a:lnTo>
                    <a:lnTo>
                      <a:pt x="864" y="690"/>
                    </a:lnTo>
                    <a:lnTo>
                      <a:pt x="863" y="681"/>
                    </a:lnTo>
                    <a:lnTo>
                      <a:pt x="861" y="674"/>
                    </a:lnTo>
                    <a:lnTo>
                      <a:pt x="861" y="571"/>
                    </a:lnTo>
                    <a:lnTo>
                      <a:pt x="861" y="571"/>
                    </a:lnTo>
                    <a:lnTo>
                      <a:pt x="829" y="574"/>
                    </a:lnTo>
                    <a:lnTo>
                      <a:pt x="799" y="580"/>
                    </a:lnTo>
                    <a:lnTo>
                      <a:pt x="799" y="580"/>
                    </a:lnTo>
                    <a:lnTo>
                      <a:pt x="798" y="580"/>
                    </a:lnTo>
                    <a:lnTo>
                      <a:pt x="798" y="580"/>
                    </a:lnTo>
                    <a:lnTo>
                      <a:pt x="755" y="592"/>
                    </a:lnTo>
                    <a:lnTo>
                      <a:pt x="715" y="606"/>
                    </a:lnTo>
                    <a:lnTo>
                      <a:pt x="822" y="971"/>
                    </a:lnTo>
                    <a:lnTo>
                      <a:pt x="822" y="971"/>
                    </a:lnTo>
                    <a:lnTo>
                      <a:pt x="822" y="980"/>
                    </a:lnTo>
                    <a:lnTo>
                      <a:pt x="822" y="989"/>
                    </a:lnTo>
                    <a:lnTo>
                      <a:pt x="820" y="996"/>
                    </a:lnTo>
                    <a:lnTo>
                      <a:pt x="819" y="1003"/>
                    </a:lnTo>
                    <a:lnTo>
                      <a:pt x="813" y="1010"/>
                    </a:lnTo>
                    <a:lnTo>
                      <a:pt x="808" y="1015"/>
                    </a:lnTo>
                    <a:lnTo>
                      <a:pt x="801" y="1021"/>
                    </a:lnTo>
                    <a:lnTo>
                      <a:pt x="792" y="1024"/>
                    </a:lnTo>
                    <a:lnTo>
                      <a:pt x="792" y="1024"/>
                    </a:lnTo>
                    <a:lnTo>
                      <a:pt x="785" y="1026"/>
                    </a:lnTo>
                    <a:lnTo>
                      <a:pt x="777" y="1024"/>
                    </a:lnTo>
                    <a:lnTo>
                      <a:pt x="768" y="1022"/>
                    </a:lnTo>
                    <a:lnTo>
                      <a:pt x="761" y="1021"/>
                    </a:lnTo>
                    <a:lnTo>
                      <a:pt x="754" y="1015"/>
                    </a:lnTo>
                    <a:lnTo>
                      <a:pt x="748" y="1010"/>
                    </a:lnTo>
                    <a:lnTo>
                      <a:pt x="743" y="1003"/>
                    </a:lnTo>
                    <a:lnTo>
                      <a:pt x="741" y="994"/>
                    </a:lnTo>
                    <a:lnTo>
                      <a:pt x="587" y="465"/>
                    </a:lnTo>
                    <a:lnTo>
                      <a:pt x="587" y="465"/>
                    </a:lnTo>
                    <a:close/>
                  </a:path>
                </a:pathLst>
              </a:custGeom>
              <a:solidFill>
                <a:srgbClr val="124968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199169" y="3053268"/>
            <a:ext cx="581330" cy="581331"/>
            <a:chOff x="2867384" y="5386160"/>
            <a:chExt cx="581330" cy="581331"/>
          </a:xfrm>
        </p:grpSpPr>
        <p:sp>
          <p:nvSpPr>
            <p:cNvPr id="66" name="Teardrop 65"/>
            <p:cNvSpPr/>
            <p:nvPr/>
          </p:nvSpPr>
          <p:spPr>
            <a:xfrm rot="8100000">
              <a:off x="2867384" y="5386160"/>
              <a:ext cx="581330" cy="581331"/>
            </a:xfrm>
            <a:prstGeom prst="teardrop">
              <a:avLst/>
            </a:prstGeom>
            <a:solidFill>
              <a:srgbClr val="A0B86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445125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917423" y="5436004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5F7133"/>
                  </a:gs>
                  <a:gs pos="0">
                    <a:srgbClr val="586875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3042058" y="5536101"/>
              <a:ext cx="231982" cy="314441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5F7133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8545" y="5360388"/>
            <a:ext cx="3753293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02-3. </a:t>
            </a:r>
            <a:r>
              <a:rPr lang="zh-CN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模块划分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66285" y="2353310"/>
            <a:ext cx="6528435" cy="353758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>
              <a:lnSpc>
                <a:spcPct val="120000"/>
              </a:lnSpc>
              <a:buClrTx/>
              <a:buSzTx/>
              <a:buFontTx/>
            </a:pPr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项目经理：孙潇桐</a:t>
            </a:r>
          </a:p>
          <a:p>
            <a:pPr algn="l" latinLnBrk="0">
              <a:lnSpc>
                <a:spcPct val="120000"/>
              </a:lnSpc>
              <a:buClrTx/>
              <a:buSzTx/>
              <a:buFontTx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UI开发工程师：纪国梁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latinLnBrk="0">
              <a:lnSpc>
                <a:spcPct val="120000"/>
              </a:lnSpc>
              <a:buClrTx/>
              <a:buSzTx/>
              <a:buFontTx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后端开发工程师：俞家宝、施宇杰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latinLnBrk="0">
              <a:lnSpc>
                <a:spcPct val="120000"/>
              </a:lnSpc>
              <a:buClrTx/>
              <a:buSzTx/>
              <a:buFontTx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测试工程师：任庆华</a:t>
            </a:r>
            <a:endParaRPr lang="zh-CN" sz="320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latinLnBrk="0">
              <a:lnSpc>
                <a:spcPct val="120000"/>
              </a:lnSpc>
              <a:buClrTx/>
              <a:buSzTx/>
              <a:buFontTx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文档负责人：楼康</a:t>
            </a:r>
            <a:endParaRPr lang="zh-CN" sz="320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latinLnBrk="0">
              <a:buClrTx/>
              <a:buSzTx/>
              <a:buFontTx/>
            </a:pP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33545" y="2030730"/>
            <a:ext cx="3607435" cy="125730"/>
            <a:chOff x="5926470" y="6430886"/>
            <a:chExt cx="339061" cy="1143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880084" y="2508698"/>
            <a:ext cx="1579638" cy="132562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8000">
                <a:solidFill>
                  <a:srgbClr val="586875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01</a:t>
            </a:r>
            <a:endParaRPr lang="en-US" altLang="ko-KR" sz="8000" dirty="0">
              <a:solidFill>
                <a:srgbClr val="586875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971004" y="403815"/>
            <a:ext cx="2791112" cy="499912"/>
            <a:chOff x="4565999" y="1961663"/>
            <a:chExt cx="3245690" cy="581331"/>
          </a:xfrm>
        </p:grpSpPr>
        <p:grpSp>
          <p:nvGrpSpPr>
            <p:cNvPr id="96" name="Group 95"/>
            <p:cNvGrpSpPr/>
            <p:nvPr/>
          </p:nvGrpSpPr>
          <p:grpSpPr>
            <a:xfrm>
              <a:off x="7230359" y="1961663"/>
              <a:ext cx="581330" cy="581331"/>
              <a:chOff x="11182172" y="1411060"/>
              <a:chExt cx="581330" cy="581331"/>
            </a:xfrm>
          </p:grpSpPr>
          <p:sp>
            <p:nvSpPr>
              <p:cNvPr id="97" name="Teardrop 96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A5762">
                        <a:lumMod val="70000"/>
                      </a:srgbClr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454119" y="1961663"/>
              <a:ext cx="581330" cy="581331"/>
              <a:chOff x="8654872" y="5386160"/>
              <a:chExt cx="581330" cy="581331"/>
            </a:xfrm>
          </p:grpSpPr>
          <p:sp>
            <p:nvSpPr>
              <p:cNvPr id="100" name="Teardrop 99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65999" y="1961663"/>
              <a:ext cx="581330" cy="581331"/>
              <a:chOff x="2867384" y="5386160"/>
              <a:chExt cx="581330" cy="581331"/>
            </a:xfrm>
          </p:grpSpPr>
          <p:sp>
            <p:nvSpPr>
              <p:cNvPr id="103" name="Teardrop 102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342239" y="1961663"/>
              <a:ext cx="581330" cy="581331"/>
              <a:chOff x="9759772" y="4141560"/>
              <a:chExt cx="581330" cy="581331"/>
            </a:xfrm>
          </p:grpSpPr>
          <p:sp>
            <p:nvSpPr>
              <p:cNvPr id="106" name="Teardrop 105"/>
              <p:cNvSpPr/>
              <p:nvPr/>
            </p:nvSpPr>
            <p:spPr>
              <a:xfrm rot="8100000">
                <a:off x="9759772" y="4141560"/>
                <a:ext cx="581330" cy="581331"/>
              </a:xfrm>
              <a:prstGeom prst="teardrop">
                <a:avLst/>
              </a:prstGeom>
              <a:solidFill>
                <a:srgbClr val="FFB10D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A7700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9880919" y="4262707"/>
                <a:ext cx="339036" cy="339036"/>
              </a:xfrm>
              <a:custGeom>
                <a:avLst/>
                <a:gdLst>
                  <a:gd name="T0" fmla="*/ 810 w 1799"/>
                  <a:gd name="T1" fmla="*/ 30 h 1799"/>
                  <a:gd name="T2" fmla="*/ 746 w 1799"/>
                  <a:gd name="T3" fmla="*/ 134 h 1799"/>
                  <a:gd name="T4" fmla="*/ 764 w 1799"/>
                  <a:gd name="T5" fmla="*/ 253 h 1799"/>
                  <a:gd name="T6" fmla="*/ 857 w 1799"/>
                  <a:gd name="T7" fmla="*/ 353 h 1799"/>
                  <a:gd name="T8" fmla="*/ 964 w 1799"/>
                  <a:gd name="T9" fmla="*/ 344 h 1799"/>
                  <a:gd name="T10" fmla="*/ 1045 w 1799"/>
                  <a:gd name="T11" fmla="*/ 230 h 1799"/>
                  <a:gd name="T12" fmla="*/ 1047 w 1799"/>
                  <a:gd name="T13" fmla="*/ 112 h 1799"/>
                  <a:gd name="T14" fmla="*/ 971 w 1799"/>
                  <a:gd name="T15" fmla="*/ 18 h 1799"/>
                  <a:gd name="T16" fmla="*/ 1003 w 1799"/>
                  <a:gd name="T17" fmla="*/ 430 h 1799"/>
                  <a:gd name="T18" fmla="*/ 1154 w 1799"/>
                  <a:gd name="T19" fmla="*/ 443 h 1799"/>
                  <a:gd name="T20" fmla="*/ 1207 w 1799"/>
                  <a:gd name="T21" fmla="*/ 495 h 1799"/>
                  <a:gd name="T22" fmla="*/ 1221 w 1799"/>
                  <a:gd name="T23" fmla="*/ 764 h 1799"/>
                  <a:gd name="T24" fmla="*/ 604 w 1799"/>
                  <a:gd name="T25" fmla="*/ 778 h 1799"/>
                  <a:gd name="T26" fmla="*/ 566 w 1799"/>
                  <a:gd name="T27" fmla="*/ 727 h 1799"/>
                  <a:gd name="T28" fmla="*/ 606 w 1799"/>
                  <a:gd name="T29" fmla="*/ 471 h 1799"/>
                  <a:gd name="T30" fmla="*/ 778 w 1799"/>
                  <a:gd name="T31" fmla="*/ 418 h 1799"/>
                  <a:gd name="T32" fmla="*/ 318 w 1799"/>
                  <a:gd name="T33" fmla="*/ 907 h 1799"/>
                  <a:gd name="T34" fmla="*/ 214 w 1799"/>
                  <a:gd name="T35" fmla="*/ 968 h 1799"/>
                  <a:gd name="T36" fmla="*/ 181 w 1799"/>
                  <a:gd name="T37" fmla="*/ 1072 h 1799"/>
                  <a:gd name="T38" fmla="*/ 228 w 1799"/>
                  <a:gd name="T39" fmla="*/ 1205 h 1799"/>
                  <a:gd name="T40" fmla="*/ 339 w 1799"/>
                  <a:gd name="T41" fmla="*/ 1268 h 1799"/>
                  <a:gd name="T42" fmla="*/ 437 w 1799"/>
                  <a:gd name="T43" fmla="*/ 1216 h 1799"/>
                  <a:gd name="T44" fmla="*/ 492 w 1799"/>
                  <a:gd name="T45" fmla="*/ 1084 h 1799"/>
                  <a:gd name="T46" fmla="*/ 464 w 1799"/>
                  <a:gd name="T47" fmla="*/ 975 h 1799"/>
                  <a:gd name="T48" fmla="*/ 365 w 1799"/>
                  <a:gd name="T49" fmla="*/ 908 h 1799"/>
                  <a:gd name="T50" fmla="*/ 451 w 1799"/>
                  <a:gd name="T51" fmla="*/ 1326 h 1799"/>
                  <a:gd name="T52" fmla="*/ 623 w 1799"/>
                  <a:gd name="T53" fmla="*/ 1369 h 1799"/>
                  <a:gd name="T54" fmla="*/ 671 w 1799"/>
                  <a:gd name="T55" fmla="*/ 1644 h 1799"/>
                  <a:gd name="T56" fmla="*/ 652 w 1799"/>
                  <a:gd name="T57" fmla="*/ 1787 h 1799"/>
                  <a:gd name="T58" fmla="*/ 35 w 1799"/>
                  <a:gd name="T59" fmla="*/ 1795 h 1799"/>
                  <a:gd name="T60" fmla="*/ 2 w 1799"/>
                  <a:gd name="T61" fmla="*/ 1716 h 1799"/>
                  <a:gd name="T62" fmla="*/ 37 w 1799"/>
                  <a:gd name="T63" fmla="*/ 1386 h 1799"/>
                  <a:gd name="T64" fmla="*/ 205 w 1799"/>
                  <a:gd name="T65" fmla="*/ 1325 h 1799"/>
                  <a:gd name="T66" fmla="*/ 857 w 1799"/>
                  <a:gd name="T67" fmla="*/ 907 h 1799"/>
                  <a:gd name="T68" fmla="*/ 899 w 1799"/>
                  <a:gd name="T69" fmla="*/ 864 h 1799"/>
                  <a:gd name="T70" fmla="*/ 941 w 1799"/>
                  <a:gd name="T71" fmla="*/ 898 h 1799"/>
                  <a:gd name="T72" fmla="*/ 1122 w 1799"/>
                  <a:gd name="T73" fmla="*/ 1202 h 1799"/>
                  <a:gd name="T74" fmla="*/ 1101 w 1799"/>
                  <a:gd name="T75" fmla="*/ 1251 h 1799"/>
                  <a:gd name="T76" fmla="*/ 738 w 1799"/>
                  <a:gd name="T77" fmla="*/ 1249 h 1799"/>
                  <a:gd name="T78" fmla="*/ 680 w 1799"/>
                  <a:gd name="T79" fmla="*/ 1233 h 1799"/>
                  <a:gd name="T80" fmla="*/ 688 w 1799"/>
                  <a:gd name="T81" fmla="*/ 1181 h 1799"/>
                  <a:gd name="T82" fmla="*/ 1430 w 1799"/>
                  <a:gd name="T83" fmla="*/ 910 h 1799"/>
                  <a:gd name="T84" fmla="*/ 1333 w 1799"/>
                  <a:gd name="T85" fmla="*/ 980 h 1799"/>
                  <a:gd name="T86" fmla="*/ 1309 w 1799"/>
                  <a:gd name="T87" fmla="*/ 1089 h 1799"/>
                  <a:gd name="T88" fmla="*/ 1367 w 1799"/>
                  <a:gd name="T89" fmla="*/ 1219 h 1799"/>
                  <a:gd name="T90" fmla="*/ 1467 w 1799"/>
                  <a:gd name="T91" fmla="*/ 1268 h 1799"/>
                  <a:gd name="T92" fmla="*/ 1576 w 1799"/>
                  <a:gd name="T93" fmla="*/ 1202 h 1799"/>
                  <a:gd name="T94" fmla="*/ 1620 w 1799"/>
                  <a:gd name="T95" fmla="*/ 1066 h 1799"/>
                  <a:gd name="T96" fmla="*/ 1583 w 1799"/>
                  <a:gd name="T97" fmla="*/ 963 h 1799"/>
                  <a:gd name="T98" fmla="*/ 1477 w 1799"/>
                  <a:gd name="T99" fmla="*/ 907 h 1799"/>
                  <a:gd name="T100" fmla="*/ 1586 w 1799"/>
                  <a:gd name="T101" fmla="*/ 1325 h 1799"/>
                  <a:gd name="T102" fmla="*/ 1758 w 1799"/>
                  <a:gd name="T103" fmla="*/ 1377 h 1799"/>
                  <a:gd name="T104" fmla="*/ 1799 w 1799"/>
                  <a:gd name="T105" fmla="*/ 1681 h 1799"/>
                  <a:gd name="T106" fmla="*/ 1772 w 1799"/>
                  <a:gd name="T107" fmla="*/ 1792 h 1799"/>
                  <a:gd name="T108" fmla="*/ 1156 w 1799"/>
                  <a:gd name="T109" fmla="*/ 1792 h 1799"/>
                  <a:gd name="T110" fmla="*/ 1128 w 1799"/>
                  <a:gd name="T111" fmla="*/ 1681 h 1799"/>
                  <a:gd name="T112" fmla="*/ 1170 w 1799"/>
                  <a:gd name="T113" fmla="*/ 1377 h 1799"/>
                  <a:gd name="T114" fmla="*/ 1342 w 1799"/>
                  <a:gd name="T115" fmla="*/ 1325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9" h="1799">
                    <a:moveTo>
                      <a:pt x="898" y="0"/>
                    </a:moveTo>
                    <a:lnTo>
                      <a:pt x="898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9"/>
                    </a:lnTo>
                    <a:lnTo>
                      <a:pt x="836" y="14"/>
                    </a:lnTo>
                    <a:lnTo>
                      <a:pt x="824" y="21"/>
                    </a:lnTo>
                    <a:lnTo>
                      <a:pt x="810" y="30"/>
                    </a:lnTo>
                    <a:lnTo>
                      <a:pt x="799" y="39"/>
                    </a:lnTo>
                    <a:lnTo>
                      <a:pt x="787" y="51"/>
                    </a:lnTo>
                    <a:lnTo>
                      <a:pt x="778" y="61"/>
                    </a:lnTo>
                    <a:lnTo>
                      <a:pt x="769" y="76"/>
                    </a:lnTo>
                    <a:lnTo>
                      <a:pt x="761" y="88"/>
                    </a:lnTo>
                    <a:lnTo>
                      <a:pt x="755" y="104"/>
                    </a:lnTo>
                    <a:lnTo>
                      <a:pt x="750" y="118"/>
                    </a:lnTo>
                    <a:lnTo>
                      <a:pt x="746" y="134"/>
                    </a:lnTo>
                    <a:lnTo>
                      <a:pt x="745" y="149"/>
                    </a:lnTo>
                    <a:lnTo>
                      <a:pt x="745" y="167"/>
                    </a:lnTo>
                    <a:lnTo>
                      <a:pt x="745" y="167"/>
                    </a:lnTo>
                    <a:lnTo>
                      <a:pt x="745" y="184"/>
                    </a:lnTo>
                    <a:lnTo>
                      <a:pt x="748" y="202"/>
                    </a:lnTo>
                    <a:lnTo>
                      <a:pt x="752" y="218"/>
                    </a:lnTo>
                    <a:lnTo>
                      <a:pt x="757" y="235"/>
                    </a:lnTo>
                    <a:lnTo>
                      <a:pt x="764" y="253"/>
                    </a:lnTo>
                    <a:lnTo>
                      <a:pt x="773" y="269"/>
                    </a:lnTo>
                    <a:lnTo>
                      <a:pt x="782" y="285"/>
                    </a:lnTo>
                    <a:lnTo>
                      <a:pt x="792" y="300"/>
                    </a:lnTo>
                    <a:lnTo>
                      <a:pt x="803" y="313"/>
                    </a:lnTo>
                    <a:lnTo>
                      <a:pt x="815" y="325"/>
                    </a:lnTo>
                    <a:lnTo>
                      <a:pt x="829" y="337"/>
                    </a:lnTo>
                    <a:lnTo>
                      <a:pt x="843" y="346"/>
                    </a:lnTo>
                    <a:lnTo>
                      <a:pt x="857" y="353"/>
                    </a:lnTo>
                    <a:lnTo>
                      <a:pt x="871" y="358"/>
                    </a:lnTo>
                    <a:lnTo>
                      <a:pt x="887" y="362"/>
                    </a:lnTo>
                    <a:lnTo>
                      <a:pt x="903" y="364"/>
                    </a:lnTo>
                    <a:lnTo>
                      <a:pt x="903" y="364"/>
                    </a:lnTo>
                    <a:lnTo>
                      <a:pt x="919" y="362"/>
                    </a:lnTo>
                    <a:lnTo>
                      <a:pt x="934" y="358"/>
                    </a:lnTo>
                    <a:lnTo>
                      <a:pt x="950" y="351"/>
                    </a:lnTo>
                    <a:lnTo>
                      <a:pt x="964" y="344"/>
                    </a:lnTo>
                    <a:lnTo>
                      <a:pt x="977" y="334"/>
                    </a:lnTo>
                    <a:lnTo>
                      <a:pt x="989" y="321"/>
                    </a:lnTo>
                    <a:lnTo>
                      <a:pt x="1001" y="309"/>
                    </a:lnTo>
                    <a:lnTo>
                      <a:pt x="1012" y="295"/>
                    </a:lnTo>
                    <a:lnTo>
                      <a:pt x="1022" y="279"/>
                    </a:lnTo>
                    <a:lnTo>
                      <a:pt x="1031" y="264"/>
                    </a:lnTo>
                    <a:lnTo>
                      <a:pt x="1038" y="248"/>
                    </a:lnTo>
                    <a:lnTo>
                      <a:pt x="1045" y="230"/>
                    </a:lnTo>
                    <a:lnTo>
                      <a:pt x="1049" y="213"/>
                    </a:lnTo>
                    <a:lnTo>
                      <a:pt x="1052" y="195"/>
                    </a:lnTo>
                    <a:lnTo>
                      <a:pt x="1056" y="177"/>
                    </a:lnTo>
                    <a:lnTo>
                      <a:pt x="1056" y="160"/>
                    </a:lnTo>
                    <a:lnTo>
                      <a:pt x="1056" y="160"/>
                    </a:lnTo>
                    <a:lnTo>
                      <a:pt x="1054" y="144"/>
                    </a:lnTo>
                    <a:lnTo>
                      <a:pt x="1052" y="128"/>
                    </a:lnTo>
                    <a:lnTo>
                      <a:pt x="1047" y="112"/>
                    </a:lnTo>
                    <a:lnTo>
                      <a:pt x="1042" y="97"/>
                    </a:lnTo>
                    <a:lnTo>
                      <a:pt x="1035" y="83"/>
                    </a:lnTo>
                    <a:lnTo>
                      <a:pt x="1028" y="70"/>
                    </a:lnTo>
                    <a:lnTo>
                      <a:pt x="1019" y="58"/>
                    </a:lnTo>
                    <a:lnTo>
                      <a:pt x="1008" y="46"/>
                    </a:lnTo>
                    <a:lnTo>
                      <a:pt x="996" y="35"/>
                    </a:lnTo>
                    <a:lnTo>
                      <a:pt x="984" y="26"/>
                    </a:lnTo>
                    <a:lnTo>
                      <a:pt x="971" y="18"/>
                    </a:lnTo>
                    <a:lnTo>
                      <a:pt x="957" y="12"/>
                    </a:lnTo>
                    <a:lnTo>
                      <a:pt x="943" y="7"/>
                    </a:lnTo>
                    <a:lnTo>
                      <a:pt x="927" y="4"/>
                    </a:lnTo>
                    <a:lnTo>
                      <a:pt x="913" y="0"/>
                    </a:lnTo>
                    <a:lnTo>
                      <a:pt x="898" y="0"/>
                    </a:lnTo>
                    <a:lnTo>
                      <a:pt x="898" y="0"/>
                    </a:lnTo>
                    <a:close/>
                    <a:moveTo>
                      <a:pt x="899" y="576"/>
                    </a:moveTo>
                    <a:lnTo>
                      <a:pt x="1003" y="430"/>
                    </a:lnTo>
                    <a:lnTo>
                      <a:pt x="1003" y="430"/>
                    </a:lnTo>
                    <a:lnTo>
                      <a:pt x="1008" y="425"/>
                    </a:lnTo>
                    <a:lnTo>
                      <a:pt x="1015" y="420"/>
                    </a:lnTo>
                    <a:lnTo>
                      <a:pt x="1022" y="418"/>
                    </a:lnTo>
                    <a:lnTo>
                      <a:pt x="1029" y="418"/>
                    </a:lnTo>
                    <a:lnTo>
                      <a:pt x="1140" y="439"/>
                    </a:lnTo>
                    <a:lnTo>
                      <a:pt x="1140" y="439"/>
                    </a:lnTo>
                    <a:lnTo>
                      <a:pt x="1154" y="443"/>
                    </a:lnTo>
                    <a:lnTo>
                      <a:pt x="1166" y="448"/>
                    </a:lnTo>
                    <a:lnTo>
                      <a:pt x="1177" y="455"/>
                    </a:lnTo>
                    <a:lnTo>
                      <a:pt x="1186" y="462"/>
                    </a:lnTo>
                    <a:lnTo>
                      <a:pt x="1194" y="471"/>
                    </a:lnTo>
                    <a:lnTo>
                      <a:pt x="1200" y="480"/>
                    </a:lnTo>
                    <a:lnTo>
                      <a:pt x="1203" y="488"/>
                    </a:lnTo>
                    <a:lnTo>
                      <a:pt x="1207" y="495"/>
                    </a:lnTo>
                    <a:lnTo>
                      <a:pt x="1207" y="495"/>
                    </a:lnTo>
                    <a:lnTo>
                      <a:pt x="1224" y="631"/>
                    </a:lnTo>
                    <a:lnTo>
                      <a:pt x="1230" y="682"/>
                    </a:lnTo>
                    <a:lnTo>
                      <a:pt x="1235" y="727"/>
                    </a:lnTo>
                    <a:lnTo>
                      <a:pt x="1235" y="727"/>
                    </a:lnTo>
                    <a:lnTo>
                      <a:pt x="1233" y="738"/>
                    </a:lnTo>
                    <a:lnTo>
                      <a:pt x="1231" y="747"/>
                    </a:lnTo>
                    <a:lnTo>
                      <a:pt x="1228" y="757"/>
                    </a:lnTo>
                    <a:lnTo>
                      <a:pt x="1221" y="764"/>
                    </a:lnTo>
                    <a:lnTo>
                      <a:pt x="1221" y="764"/>
                    </a:lnTo>
                    <a:lnTo>
                      <a:pt x="1214" y="771"/>
                    </a:lnTo>
                    <a:lnTo>
                      <a:pt x="1205" y="777"/>
                    </a:lnTo>
                    <a:lnTo>
                      <a:pt x="1194" y="778"/>
                    </a:lnTo>
                    <a:lnTo>
                      <a:pt x="1186" y="780"/>
                    </a:lnTo>
                    <a:lnTo>
                      <a:pt x="615" y="780"/>
                    </a:lnTo>
                    <a:lnTo>
                      <a:pt x="615" y="780"/>
                    </a:lnTo>
                    <a:lnTo>
                      <a:pt x="604" y="778"/>
                    </a:lnTo>
                    <a:lnTo>
                      <a:pt x="595" y="777"/>
                    </a:lnTo>
                    <a:lnTo>
                      <a:pt x="587" y="771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3" y="757"/>
                    </a:lnTo>
                    <a:lnTo>
                      <a:pt x="569" y="747"/>
                    </a:lnTo>
                    <a:lnTo>
                      <a:pt x="566" y="738"/>
                    </a:lnTo>
                    <a:lnTo>
                      <a:pt x="566" y="727"/>
                    </a:lnTo>
                    <a:lnTo>
                      <a:pt x="566" y="727"/>
                    </a:lnTo>
                    <a:lnTo>
                      <a:pt x="569" y="682"/>
                    </a:lnTo>
                    <a:lnTo>
                      <a:pt x="576" y="631"/>
                    </a:lnTo>
                    <a:lnTo>
                      <a:pt x="594" y="495"/>
                    </a:lnTo>
                    <a:lnTo>
                      <a:pt x="594" y="495"/>
                    </a:lnTo>
                    <a:lnTo>
                      <a:pt x="595" y="488"/>
                    </a:lnTo>
                    <a:lnTo>
                      <a:pt x="599" y="480"/>
                    </a:lnTo>
                    <a:lnTo>
                      <a:pt x="606" y="471"/>
                    </a:lnTo>
                    <a:lnTo>
                      <a:pt x="613" y="462"/>
                    </a:lnTo>
                    <a:lnTo>
                      <a:pt x="622" y="455"/>
                    </a:lnTo>
                    <a:lnTo>
                      <a:pt x="632" y="448"/>
                    </a:lnTo>
                    <a:lnTo>
                      <a:pt x="645" y="443"/>
                    </a:lnTo>
                    <a:lnTo>
                      <a:pt x="659" y="439"/>
                    </a:lnTo>
                    <a:lnTo>
                      <a:pt x="769" y="418"/>
                    </a:lnTo>
                    <a:lnTo>
                      <a:pt x="769" y="418"/>
                    </a:lnTo>
                    <a:lnTo>
                      <a:pt x="778" y="418"/>
                    </a:lnTo>
                    <a:lnTo>
                      <a:pt x="785" y="420"/>
                    </a:lnTo>
                    <a:lnTo>
                      <a:pt x="790" y="425"/>
                    </a:lnTo>
                    <a:lnTo>
                      <a:pt x="796" y="430"/>
                    </a:lnTo>
                    <a:lnTo>
                      <a:pt x="899" y="576"/>
                    </a:lnTo>
                    <a:lnTo>
                      <a:pt x="899" y="576"/>
                    </a:lnTo>
                    <a:close/>
                    <a:moveTo>
                      <a:pt x="334" y="907"/>
                    </a:moveTo>
                    <a:lnTo>
                      <a:pt x="334" y="907"/>
                    </a:lnTo>
                    <a:lnTo>
                      <a:pt x="318" y="907"/>
                    </a:lnTo>
                    <a:lnTo>
                      <a:pt x="302" y="910"/>
                    </a:lnTo>
                    <a:lnTo>
                      <a:pt x="286" y="914"/>
                    </a:lnTo>
                    <a:lnTo>
                      <a:pt x="272" y="921"/>
                    </a:lnTo>
                    <a:lnTo>
                      <a:pt x="260" y="928"/>
                    </a:lnTo>
                    <a:lnTo>
                      <a:pt x="246" y="935"/>
                    </a:lnTo>
                    <a:lnTo>
                      <a:pt x="235" y="945"/>
                    </a:lnTo>
                    <a:lnTo>
                      <a:pt x="223" y="956"/>
                    </a:lnTo>
                    <a:lnTo>
                      <a:pt x="214" y="968"/>
                    </a:lnTo>
                    <a:lnTo>
                      <a:pt x="205" y="980"/>
                    </a:lnTo>
                    <a:lnTo>
                      <a:pt x="198" y="994"/>
                    </a:lnTo>
                    <a:lnTo>
                      <a:pt x="191" y="1008"/>
                    </a:lnTo>
                    <a:lnTo>
                      <a:pt x="186" y="1024"/>
                    </a:lnTo>
                    <a:lnTo>
                      <a:pt x="183" y="1040"/>
                    </a:lnTo>
                    <a:lnTo>
                      <a:pt x="181" y="1056"/>
                    </a:lnTo>
                    <a:lnTo>
                      <a:pt x="181" y="1072"/>
                    </a:lnTo>
                    <a:lnTo>
                      <a:pt x="181" y="1072"/>
                    </a:lnTo>
                    <a:lnTo>
                      <a:pt x="181" y="1089"/>
                    </a:lnTo>
                    <a:lnTo>
                      <a:pt x="184" y="1107"/>
                    </a:lnTo>
                    <a:lnTo>
                      <a:pt x="188" y="1124"/>
                    </a:lnTo>
                    <a:lnTo>
                      <a:pt x="193" y="1142"/>
                    </a:lnTo>
                    <a:lnTo>
                      <a:pt x="200" y="1158"/>
                    </a:lnTo>
                    <a:lnTo>
                      <a:pt x="209" y="1175"/>
                    </a:lnTo>
                    <a:lnTo>
                      <a:pt x="218" y="1191"/>
                    </a:lnTo>
                    <a:lnTo>
                      <a:pt x="228" y="1205"/>
                    </a:lnTo>
                    <a:lnTo>
                      <a:pt x="239" y="1219"/>
                    </a:lnTo>
                    <a:lnTo>
                      <a:pt x="251" y="1232"/>
                    </a:lnTo>
                    <a:lnTo>
                      <a:pt x="265" y="1242"/>
                    </a:lnTo>
                    <a:lnTo>
                      <a:pt x="279" y="1253"/>
                    </a:lnTo>
                    <a:lnTo>
                      <a:pt x="293" y="1260"/>
                    </a:lnTo>
                    <a:lnTo>
                      <a:pt x="307" y="1265"/>
                    </a:lnTo>
                    <a:lnTo>
                      <a:pt x="323" y="1268"/>
                    </a:lnTo>
                    <a:lnTo>
                      <a:pt x="339" y="1268"/>
                    </a:lnTo>
                    <a:lnTo>
                      <a:pt x="339" y="1268"/>
                    </a:lnTo>
                    <a:lnTo>
                      <a:pt x="355" y="1268"/>
                    </a:lnTo>
                    <a:lnTo>
                      <a:pt x="370" y="1263"/>
                    </a:lnTo>
                    <a:lnTo>
                      <a:pt x="386" y="1258"/>
                    </a:lnTo>
                    <a:lnTo>
                      <a:pt x="400" y="1249"/>
                    </a:lnTo>
                    <a:lnTo>
                      <a:pt x="413" y="1240"/>
                    </a:lnTo>
                    <a:lnTo>
                      <a:pt x="427" y="1228"/>
                    </a:lnTo>
                    <a:lnTo>
                      <a:pt x="437" y="1216"/>
                    </a:lnTo>
                    <a:lnTo>
                      <a:pt x="448" y="1202"/>
                    </a:lnTo>
                    <a:lnTo>
                      <a:pt x="458" y="1186"/>
                    </a:lnTo>
                    <a:lnTo>
                      <a:pt x="467" y="1170"/>
                    </a:lnTo>
                    <a:lnTo>
                      <a:pt x="474" y="1152"/>
                    </a:lnTo>
                    <a:lnTo>
                      <a:pt x="481" y="1137"/>
                    </a:lnTo>
                    <a:lnTo>
                      <a:pt x="486" y="1119"/>
                    </a:lnTo>
                    <a:lnTo>
                      <a:pt x="490" y="1102"/>
                    </a:lnTo>
                    <a:lnTo>
                      <a:pt x="492" y="1084"/>
                    </a:lnTo>
                    <a:lnTo>
                      <a:pt x="492" y="1066"/>
                    </a:lnTo>
                    <a:lnTo>
                      <a:pt x="492" y="1066"/>
                    </a:lnTo>
                    <a:lnTo>
                      <a:pt x="490" y="1049"/>
                    </a:lnTo>
                    <a:lnTo>
                      <a:pt x="488" y="1033"/>
                    </a:lnTo>
                    <a:lnTo>
                      <a:pt x="485" y="1017"/>
                    </a:lnTo>
                    <a:lnTo>
                      <a:pt x="478" y="1003"/>
                    </a:lnTo>
                    <a:lnTo>
                      <a:pt x="471" y="989"/>
                    </a:lnTo>
                    <a:lnTo>
                      <a:pt x="464" y="975"/>
                    </a:lnTo>
                    <a:lnTo>
                      <a:pt x="455" y="963"/>
                    </a:lnTo>
                    <a:lnTo>
                      <a:pt x="444" y="952"/>
                    </a:lnTo>
                    <a:lnTo>
                      <a:pt x="432" y="942"/>
                    </a:lnTo>
                    <a:lnTo>
                      <a:pt x="421" y="931"/>
                    </a:lnTo>
                    <a:lnTo>
                      <a:pt x="407" y="924"/>
                    </a:lnTo>
                    <a:lnTo>
                      <a:pt x="393" y="917"/>
                    </a:lnTo>
                    <a:lnTo>
                      <a:pt x="379" y="912"/>
                    </a:lnTo>
                    <a:lnTo>
                      <a:pt x="365" y="908"/>
                    </a:lnTo>
                    <a:lnTo>
                      <a:pt x="349" y="907"/>
                    </a:lnTo>
                    <a:lnTo>
                      <a:pt x="334" y="907"/>
                    </a:lnTo>
                    <a:lnTo>
                      <a:pt x="334" y="907"/>
                    </a:lnTo>
                    <a:close/>
                    <a:moveTo>
                      <a:pt x="335" y="1481"/>
                    </a:moveTo>
                    <a:lnTo>
                      <a:pt x="439" y="1337"/>
                    </a:lnTo>
                    <a:lnTo>
                      <a:pt x="439" y="1337"/>
                    </a:lnTo>
                    <a:lnTo>
                      <a:pt x="444" y="1330"/>
                    </a:lnTo>
                    <a:lnTo>
                      <a:pt x="451" y="1326"/>
                    </a:lnTo>
                    <a:lnTo>
                      <a:pt x="458" y="1325"/>
                    </a:lnTo>
                    <a:lnTo>
                      <a:pt x="465" y="1325"/>
                    </a:lnTo>
                    <a:lnTo>
                      <a:pt x="576" y="1344"/>
                    </a:lnTo>
                    <a:lnTo>
                      <a:pt x="576" y="1344"/>
                    </a:lnTo>
                    <a:lnTo>
                      <a:pt x="590" y="1347"/>
                    </a:lnTo>
                    <a:lnTo>
                      <a:pt x="602" y="1353"/>
                    </a:lnTo>
                    <a:lnTo>
                      <a:pt x="613" y="1360"/>
                    </a:lnTo>
                    <a:lnTo>
                      <a:pt x="623" y="1369"/>
                    </a:lnTo>
                    <a:lnTo>
                      <a:pt x="631" y="1377"/>
                    </a:lnTo>
                    <a:lnTo>
                      <a:pt x="636" y="1386"/>
                    </a:lnTo>
                    <a:lnTo>
                      <a:pt x="639" y="1393"/>
                    </a:lnTo>
                    <a:lnTo>
                      <a:pt x="643" y="1402"/>
                    </a:lnTo>
                    <a:lnTo>
                      <a:pt x="643" y="1402"/>
                    </a:lnTo>
                    <a:lnTo>
                      <a:pt x="659" y="1520"/>
                    </a:lnTo>
                    <a:lnTo>
                      <a:pt x="667" y="1607"/>
                    </a:lnTo>
                    <a:lnTo>
                      <a:pt x="671" y="1644"/>
                    </a:lnTo>
                    <a:lnTo>
                      <a:pt x="671" y="1681"/>
                    </a:lnTo>
                    <a:lnTo>
                      <a:pt x="671" y="1716"/>
                    </a:lnTo>
                    <a:lnTo>
                      <a:pt x="667" y="1755"/>
                    </a:lnTo>
                    <a:lnTo>
                      <a:pt x="667" y="1755"/>
                    </a:lnTo>
                    <a:lnTo>
                      <a:pt x="666" y="1764"/>
                    </a:lnTo>
                    <a:lnTo>
                      <a:pt x="662" y="1773"/>
                    </a:lnTo>
                    <a:lnTo>
                      <a:pt x="657" y="1780"/>
                    </a:lnTo>
                    <a:lnTo>
                      <a:pt x="652" y="1787"/>
                    </a:lnTo>
                    <a:lnTo>
                      <a:pt x="645" y="1792"/>
                    </a:lnTo>
                    <a:lnTo>
                      <a:pt x="636" y="1795"/>
                    </a:lnTo>
                    <a:lnTo>
                      <a:pt x="627" y="1799"/>
                    </a:lnTo>
                    <a:lnTo>
                      <a:pt x="618" y="1799"/>
                    </a:lnTo>
                    <a:lnTo>
                      <a:pt x="54" y="1799"/>
                    </a:lnTo>
                    <a:lnTo>
                      <a:pt x="54" y="1799"/>
                    </a:lnTo>
                    <a:lnTo>
                      <a:pt x="44" y="1799"/>
                    </a:lnTo>
                    <a:lnTo>
                      <a:pt x="35" y="1795"/>
                    </a:lnTo>
                    <a:lnTo>
                      <a:pt x="28" y="1792"/>
                    </a:lnTo>
                    <a:lnTo>
                      <a:pt x="21" y="1787"/>
                    </a:lnTo>
                    <a:lnTo>
                      <a:pt x="14" y="1780"/>
                    </a:lnTo>
                    <a:lnTo>
                      <a:pt x="10" y="1773"/>
                    </a:lnTo>
                    <a:lnTo>
                      <a:pt x="7" y="1764"/>
                    </a:lnTo>
                    <a:lnTo>
                      <a:pt x="5" y="1755"/>
                    </a:lnTo>
                    <a:lnTo>
                      <a:pt x="5" y="1755"/>
                    </a:lnTo>
                    <a:lnTo>
                      <a:pt x="2" y="1716"/>
                    </a:lnTo>
                    <a:lnTo>
                      <a:pt x="0" y="1681"/>
                    </a:lnTo>
                    <a:lnTo>
                      <a:pt x="2" y="1644"/>
                    </a:lnTo>
                    <a:lnTo>
                      <a:pt x="3" y="1607"/>
                    </a:lnTo>
                    <a:lnTo>
                      <a:pt x="14" y="1520"/>
                    </a:lnTo>
                    <a:lnTo>
                      <a:pt x="30" y="1402"/>
                    </a:lnTo>
                    <a:lnTo>
                      <a:pt x="30" y="1402"/>
                    </a:lnTo>
                    <a:lnTo>
                      <a:pt x="31" y="1393"/>
                    </a:lnTo>
                    <a:lnTo>
                      <a:pt x="37" y="1386"/>
                    </a:lnTo>
                    <a:lnTo>
                      <a:pt x="42" y="1377"/>
                    </a:lnTo>
                    <a:lnTo>
                      <a:pt x="49" y="1369"/>
                    </a:lnTo>
                    <a:lnTo>
                      <a:pt x="58" y="1360"/>
                    </a:lnTo>
                    <a:lnTo>
                      <a:pt x="68" y="1353"/>
                    </a:lnTo>
                    <a:lnTo>
                      <a:pt x="81" y="1347"/>
                    </a:lnTo>
                    <a:lnTo>
                      <a:pt x="95" y="1344"/>
                    </a:lnTo>
                    <a:lnTo>
                      <a:pt x="205" y="1325"/>
                    </a:lnTo>
                    <a:lnTo>
                      <a:pt x="205" y="1325"/>
                    </a:lnTo>
                    <a:lnTo>
                      <a:pt x="214" y="1325"/>
                    </a:lnTo>
                    <a:lnTo>
                      <a:pt x="221" y="1326"/>
                    </a:lnTo>
                    <a:lnTo>
                      <a:pt x="226" y="1330"/>
                    </a:lnTo>
                    <a:lnTo>
                      <a:pt x="232" y="1337"/>
                    </a:lnTo>
                    <a:lnTo>
                      <a:pt x="335" y="1481"/>
                    </a:lnTo>
                    <a:lnTo>
                      <a:pt x="335" y="1481"/>
                    </a:lnTo>
                    <a:close/>
                    <a:moveTo>
                      <a:pt x="857" y="907"/>
                    </a:moveTo>
                    <a:lnTo>
                      <a:pt x="857" y="907"/>
                    </a:lnTo>
                    <a:lnTo>
                      <a:pt x="859" y="898"/>
                    </a:lnTo>
                    <a:lnTo>
                      <a:pt x="861" y="889"/>
                    </a:lnTo>
                    <a:lnTo>
                      <a:pt x="864" y="882"/>
                    </a:lnTo>
                    <a:lnTo>
                      <a:pt x="869" y="877"/>
                    </a:lnTo>
                    <a:lnTo>
                      <a:pt x="876" y="871"/>
                    </a:lnTo>
                    <a:lnTo>
                      <a:pt x="883" y="866"/>
                    </a:lnTo>
                    <a:lnTo>
                      <a:pt x="891" y="864"/>
                    </a:lnTo>
                    <a:lnTo>
                      <a:pt x="899" y="864"/>
                    </a:lnTo>
                    <a:lnTo>
                      <a:pt x="899" y="864"/>
                    </a:lnTo>
                    <a:lnTo>
                      <a:pt x="908" y="864"/>
                    </a:lnTo>
                    <a:lnTo>
                      <a:pt x="917" y="866"/>
                    </a:lnTo>
                    <a:lnTo>
                      <a:pt x="924" y="871"/>
                    </a:lnTo>
                    <a:lnTo>
                      <a:pt x="929" y="877"/>
                    </a:lnTo>
                    <a:lnTo>
                      <a:pt x="934" y="882"/>
                    </a:lnTo>
                    <a:lnTo>
                      <a:pt x="938" y="889"/>
                    </a:lnTo>
                    <a:lnTo>
                      <a:pt x="941" y="898"/>
                    </a:lnTo>
                    <a:lnTo>
                      <a:pt x="941" y="907"/>
                    </a:lnTo>
                    <a:lnTo>
                      <a:pt x="941" y="1082"/>
                    </a:lnTo>
                    <a:lnTo>
                      <a:pt x="1103" y="1175"/>
                    </a:lnTo>
                    <a:lnTo>
                      <a:pt x="1103" y="1175"/>
                    </a:lnTo>
                    <a:lnTo>
                      <a:pt x="1110" y="1181"/>
                    </a:lnTo>
                    <a:lnTo>
                      <a:pt x="1115" y="1188"/>
                    </a:lnTo>
                    <a:lnTo>
                      <a:pt x="1121" y="1195"/>
                    </a:lnTo>
                    <a:lnTo>
                      <a:pt x="1122" y="1202"/>
                    </a:lnTo>
                    <a:lnTo>
                      <a:pt x="1124" y="1209"/>
                    </a:lnTo>
                    <a:lnTo>
                      <a:pt x="1124" y="1217"/>
                    </a:lnTo>
                    <a:lnTo>
                      <a:pt x="1122" y="1226"/>
                    </a:lnTo>
                    <a:lnTo>
                      <a:pt x="1119" y="1233"/>
                    </a:lnTo>
                    <a:lnTo>
                      <a:pt x="1119" y="1233"/>
                    </a:lnTo>
                    <a:lnTo>
                      <a:pt x="1114" y="1240"/>
                    </a:lnTo>
                    <a:lnTo>
                      <a:pt x="1108" y="1246"/>
                    </a:lnTo>
                    <a:lnTo>
                      <a:pt x="1101" y="1251"/>
                    </a:lnTo>
                    <a:lnTo>
                      <a:pt x="1094" y="1253"/>
                    </a:lnTo>
                    <a:lnTo>
                      <a:pt x="1086" y="1254"/>
                    </a:lnTo>
                    <a:lnTo>
                      <a:pt x="1077" y="1254"/>
                    </a:lnTo>
                    <a:lnTo>
                      <a:pt x="1070" y="1253"/>
                    </a:lnTo>
                    <a:lnTo>
                      <a:pt x="1061" y="1249"/>
                    </a:lnTo>
                    <a:lnTo>
                      <a:pt x="899" y="1156"/>
                    </a:lnTo>
                    <a:lnTo>
                      <a:pt x="738" y="1249"/>
                    </a:lnTo>
                    <a:lnTo>
                      <a:pt x="738" y="1249"/>
                    </a:lnTo>
                    <a:lnTo>
                      <a:pt x="731" y="1253"/>
                    </a:lnTo>
                    <a:lnTo>
                      <a:pt x="722" y="1254"/>
                    </a:lnTo>
                    <a:lnTo>
                      <a:pt x="715" y="1254"/>
                    </a:lnTo>
                    <a:lnTo>
                      <a:pt x="706" y="1253"/>
                    </a:lnTo>
                    <a:lnTo>
                      <a:pt x="699" y="1251"/>
                    </a:lnTo>
                    <a:lnTo>
                      <a:pt x="692" y="1246"/>
                    </a:lnTo>
                    <a:lnTo>
                      <a:pt x="685" y="1240"/>
                    </a:lnTo>
                    <a:lnTo>
                      <a:pt x="680" y="1233"/>
                    </a:lnTo>
                    <a:lnTo>
                      <a:pt x="680" y="1233"/>
                    </a:lnTo>
                    <a:lnTo>
                      <a:pt x="676" y="1226"/>
                    </a:lnTo>
                    <a:lnTo>
                      <a:pt x="674" y="1217"/>
                    </a:lnTo>
                    <a:lnTo>
                      <a:pt x="674" y="1209"/>
                    </a:lnTo>
                    <a:lnTo>
                      <a:pt x="676" y="1202"/>
                    </a:lnTo>
                    <a:lnTo>
                      <a:pt x="680" y="1195"/>
                    </a:lnTo>
                    <a:lnTo>
                      <a:pt x="683" y="1188"/>
                    </a:lnTo>
                    <a:lnTo>
                      <a:pt x="688" y="1181"/>
                    </a:lnTo>
                    <a:lnTo>
                      <a:pt x="696" y="1175"/>
                    </a:lnTo>
                    <a:lnTo>
                      <a:pt x="857" y="1082"/>
                    </a:lnTo>
                    <a:lnTo>
                      <a:pt x="857" y="907"/>
                    </a:lnTo>
                    <a:lnTo>
                      <a:pt x="857" y="907"/>
                    </a:lnTo>
                    <a:close/>
                    <a:moveTo>
                      <a:pt x="1461" y="907"/>
                    </a:moveTo>
                    <a:lnTo>
                      <a:pt x="1461" y="907"/>
                    </a:lnTo>
                    <a:lnTo>
                      <a:pt x="1444" y="907"/>
                    </a:lnTo>
                    <a:lnTo>
                      <a:pt x="1430" y="910"/>
                    </a:lnTo>
                    <a:lnTo>
                      <a:pt x="1414" y="914"/>
                    </a:lnTo>
                    <a:lnTo>
                      <a:pt x="1400" y="921"/>
                    </a:lnTo>
                    <a:lnTo>
                      <a:pt x="1386" y="928"/>
                    </a:lnTo>
                    <a:lnTo>
                      <a:pt x="1374" y="935"/>
                    </a:lnTo>
                    <a:lnTo>
                      <a:pt x="1361" y="945"/>
                    </a:lnTo>
                    <a:lnTo>
                      <a:pt x="1351" y="956"/>
                    </a:lnTo>
                    <a:lnTo>
                      <a:pt x="1342" y="968"/>
                    </a:lnTo>
                    <a:lnTo>
                      <a:pt x="1333" y="980"/>
                    </a:lnTo>
                    <a:lnTo>
                      <a:pt x="1324" y="994"/>
                    </a:lnTo>
                    <a:lnTo>
                      <a:pt x="1319" y="1008"/>
                    </a:lnTo>
                    <a:lnTo>
                      <a:pt x="1314" y="1024"/>
                    </a:lnTo>
                    <a:lnTo>
                      <a:pt x="1310" y="1040"/>
                    </a:lnTo>
                    <a:lnTo>
                      <a:pt x="1309" y="1056"/>
                    </a:lnTo>
                    <a:lnTo>
                      <a:pt x="1309" y="1072"/>
                    </a:lnTo>
                    <a:lnTo>
                      <a:pt x="1309" y="1072"/>
                    </a:lnTo>
                    <a:lnTo>
                      <a:pt x="1309" y="1089"/>
                    </a:lnTo>
                    <a:lnTo>
                      <a:pt x="1312" y="1107"/>
                    </a:lnTo>
                    <a:lnTo>
                      <a:pt x="1316" y="1124"/>
                    </a:lnTo>
                    <a:lnTo>
                      <a:pt x="1321" y="1142"/>
                    </a:lnTo>
                    <a:lnTo>
                      <a:pt x="1328" y="1158"/>
                    </a:lnTo>
                    <a:lnTo>
                      <a:pt x="1337" y="1175"/>
                    </a:lnTo>
                    <a:lnTo>
                      <a:pt x="1346" y="1191"/>
                    </a:lnTo>
                    <a:lnTo>
                      <a:pt x="1356" y="1205"/>
                    </a:lnTo>
                    <a:lnTo>
                      <a:pt x="1367" y="1219"/>
                    </a:lnTo>
                    <a:lnTo>
                      <a:pt x="1379" y="1232"/>
                    </a:lnTo>
                    <a:lnTo>
                      <a:pt x="1393" y="1242"/>
                    </a:lnTo>
                    <a:lnTo>
                      <a:pt x="1407" y="1253"/>
                    </a:lnTo>
                    <a:lnTo>
                      <a:pt x="1421" y="1260"/>
                    </a:lnTo>
                    <a:lnTo>
                      <a:pt x="1435" y="1265"/>
                    </a:lnTo>
                    <a:lnTo>
                      <a:pt x="1451" y="1268"/>
                    </a:lnTo>
                    <a:lnTo>
                      <a:pt x="1467" y="1268"/>
                    </a:lnTo>
                    <a:lnTo>
                      <a:pt x="1467" y="1268"/>
                    </a:lnTo>
                    <a:lnTo>
                      <a:pt x="1483" y="1268"/>
                    </a:lnTo>
                    <a:lnTo>
                      <a:pt x="1498" y="1263"/>
                    </a:lnTo>
                    <a:lnTo>
                      <a:pt x="1512" y="1258"/>
                    </a:lnTo>
                    <a:lnTo>
                      <a:pt x="1528" y="1249"/>
                    </a:lnTo>
                    <a:lnTo>
                      <a:pt x="1541" y="1240"/>
                    </a:lnTo>
                    <a:lnTo>
                      <a:pt x="1553" y="1228"/>
                    </a:lnTo>
                    <a:lnTo>
                      <a:pt x="1565" y="1216"/>
                    </a:lnTo>
                    <a:lnTo>
                      <a:pt x="1576" y="1202"/>
                    </a:lnTo>
                    <a:lnTo>
                      <a:pt x="1586" y="1186"/>
                    </a:lnTo>
                    <a:lnTo>
                      <a:pt x="1595" y="1170"/>
                    </a:lnTo>
                    <a:lnTo>
                      <a:pt x="1602" y="1152"/>
                    </a:lnTo>
                    <a:lnTo>
                      <a:pt x="1609" y="1137"/>
                    </a:lnTo>
                    <a:lnTo>
                      <a:pt x="1613" y="1119"/>
                    </a:lnTo>
                    <a:lnTo>
                      <a:pt x="1616" y="1102"/>
                    </a:lnTo>
                    <a:lnTo>
                      <a:pt x="1620" y="1084"/>
                    </a:lnTo>
                    <a:lnTo>
                      <a:pt x="1620" y="1066"/>
                    </a:lnTo>
                    <a:lnTo>
                      <a:pt x="1620" y="1066"/>
                    </a:lnTo>
                    <a:lnTo>
                      <a:pt x="1618" y="1049"/>
                    </a:lnTo>
                    <a:lnTo>
                      <a:pt x="1616" y="1033"/>
                    </a:lnTo>
                    <a:lnTo>
                      <a:pt x="1611" y="1017"/>
                    </a:lnTo>
                    <a:lnTo>
                      <a:pt x="1606" y="1003"/>
                    </a:lnTo>
                    <a:lnTo>
                      <a:pt x="1599" y="989"/>
                    </a:lnTo>
                    <a:lnTo>
                      <a:pt x="1591" y="975"/>
                    </a:lnTo>
                    <a:lnTo>
                      <a:pt x="1583" y="963"/>
                    </a:lnTo>
                    <a:lnTo>
                      <a:pt x="1572" y="952"/>
                    </a:lnTo>
                    <a:lnTo>
                      <a:pt x="1560" y="942"/>
                    </a:lnTo>
                    <a:lnTo>
                      <a:pt x="1548" y="931"/>
                    </a:lnTo>
                    <a:lnTo>
                      <a:pt x="1535" y="924"/>
                    </a:lnTo>
                    <a:lnTo>
                      <a:pt x="1521" y="917"/>
                    </a:lnTo>
                    <a:lnTo>
                      <a:pt x="1507" y="912"/>
                    </a:lnTo>
                    <a:lnTo>
                      <a:pt x="1491" y="908"/>
                    </a:lnTo>
                    <a:lnTo>
                      <a:pt x="1477" y="907"/>
                    </a:lnTo>
                    <a:lnTo>
                      <a:pt x="1461" y="907"/>
                    </a:lnTo>
                    <a:lnTo>
                      <a:pt x="1461" y="907"/>
                    </a:lnTo>
                    <a:close/>
                    <a:moveTo>
                      <a:pt x="1463" y="1481"/>
                    </a:moveTo>
                    <a:lnTo>
                      <a:pt x="1567" y="1337"/>
                    </a:lnTo>
                    <a:lnTo>
                      <a:pt x="1567" y="1337"/>
                    </a:lnTo>
                    <a:lnTo>
                      <a:pt x="1572" y="1330"/>
                    </a:lnTo>
                    <a:lnTo>
                      <a:pt x="1579" y="1326"/>
                    </a:lnTo>
                    <a:lnTo>
                      <a:pt x="1586" y="1325"/>
                    </a:lnTo>
                    <a:lnTo>
                      <a:pt x="1593" y="1325"/>
                    </a:lnTo>
                    <a:lnTo>
                      <a:pt x="1704" y="1344"/>
                    </a:lnTo>
                    <a:lnTo>
                      <a:pt x="1704" y="1344"/>
                    </a:lnTo>
                    <a:lnTo>
                      <a:pt x="1718" y="1347"/>
                    </a:lnTo>
                    <a:lnTo>
                      <a:pt x="1730" y="1353"/>
                    </a:lnTo>
                    <a:lnTo>
                      <a:pt x="1741" y="1360"/>
                    </a:lnTo>
                    <a:lnTo>
                      <a:pt x="1750" y="1369"/>
                    </a:lnTo>
                    <a:lnTo>
                      <a:pt x="1758" y="1377"/>
                    </a:lnTo>
                    <a:lnTo>
                      <a:pt x="1764" y="1386"/>
                    </a:lnTo>
                    <a:lnTo>
                      <a:pt x="1767" y="1393"/>
                    </a:lnTo>
                    <a:lnTo>
                      <a:pt x="1771" y="1402"/>
                    </a:lnTo>
                    <a:lnTo>
                      <a:pt x="1771" y="1402"/>
                    </a:lnTo>
                    <a:lnTo>
                      <a:pt x="1787" y="1520"/>
                    </a:lnTo>
                    <a:lnTo>
                      <a:pt x="1795" y="1607"/>
                    </a:lnTo>
                    <a:lnTo>
                      <a:pt x="1799" y="1644"/>
                    </a:lnTo>
                    <a:lnTo>
                      <a:pt x="1799" y="1681"/>
                    </a:lnTo>
                    <a:lnTo>
                      <a:pt x="1799" y="1716"/>
                    </a:lnTo>
                    <a:lnTo>
                      <a:pt x="1795" y="1755"/>
                    </a:lnTo>
                    <a:lnTo>
                      <a:pt x="1795" y="1755"/>
                    </a:lnTo>
                    <a:lnTo>
                      <a:pt x="1794" y="1764"/>
                    </a:lnTo>
                    <a:lnTo>
                      <a:pt x="1790" y="1773"/>
                    </a:lnTo>
                    <a:lnTo>
                      <a:pt x="1785" y="1780"/>
                    </a:lnTo>
                    <a:lnTo>
                      <a:pt x="1779" y="1787"/>
                    </a:lnTo>
                    <a:lnTo>
                      <a:pt x="1772" y="1792"/>
                    </a:lnTo>
                    <a:lnTo>
                      <a:pt x="1764" y="1795"/>
                    </a:lnTo>
                    <a:lnTo>
                      <a:pt x="1755" y="1799"/>
                    </a:lnTo>
                    <a:lnTo>
                      <a:pt x="1746" y="1799"/>
                    </a:lnTo>
                    <a:lnTo>
                      <a:pt x="1180" y="1799"/>
                    </a:lnTo>
                    <a:lnTo>
                      <a:pt x="1180" y="1799"/>
                    </a:lnTo>
                    <a:lnTo>
                      <a:pt x="1172" y="1799"/>
                    </a:lnTo>
                    <a:lnTo>
                      <a:pt x="1163" y="1795"/>
                    </a:lnTo>
                    <a:lnTo>
                      <a:pt x="1156" y="1792"/>
                    </a:lnTo>
                    <a:lnTo>
                      <a:pt x="1149" y="1787"/>
                    </a:lnTo>
                    <a:lnTo>
                      <a:pt x="1142" y="1780"/>
                    </a:lnTo>
                    <a:lnTo>
                      <a:pt x="1138" y="1773"/>
                    </a:lnTo>
                    <a:lnTo>
                      <a:pt x="1135" y="1764"/>
                    </a:lnTo>
                    <a:lnTo>
                      <a:pt x="1133" y="1755"/>
                    </a:lnTo>
                    <a:lnTo>
                      <a:pt x="1133" y="1755"/>
                    </a:lnTo>
                    <a:lnTo>
                      <a:pt x="1129" y="1716"/>
                    </a:lnTo>
                    <a:lnTo>
                      <a:pt x="1128" y="1681"/>
                    </a:lnTo>
                    <a:lnTo>
                      <a:pt x="1129" y="1644"/>
                    </a:lnTo>
                    <a:lnTo>
                      <a:pt x="1131" y="1607"/>
                    </a:lnTo>
                    <a:lnTo>
                      <a:pt x="1142" y="1520"/>
                    </a:lnTo>
                    <a:lnTo>
                      <a:pt x="1158" y="1402"/>
                    </a:lnTo>
                    <a:lnTo>
                      <a:pt x="1158" y="1402"/>
                    </a:lnTo>
                    <a:lnTo>
                      <a:pt x="1159" y="1393"/>
                    </a:lnTo>
                    <a:lnTo>
                      <a:pt x="1163" y="1386"/>
                    </a:lnTo>
                    <a:lnTo>
                      <a:pt x="1170" y="1377"/>
                    </a:lnTo>
                    <a:lnTo>
                      <a:pt x="1177" y="1369"/>
                    </a:lnTo>
                    <a:lnTo>
                      <a:pt x="1186" y="1360"/>
                    </a:lnTo>
                    <a:lnTo>
                      <a:pt x="1196" y="1353"/>
                    </a:lnTo>
                    <a:lnTo>
                      <a:pt x="1209" y="1347"/>
                    </a:lnTo>
                    <a:lnTo>
                      <a:pt x="1223" y="1344"/>
                    </a:lnTo>
                    <a:lnTo>
                      <a:pt x="1333" y="1325"/>
                    </a:lnTo>
                    <a:lnTo>
                      <a:pt x="1333" y="1325"/>
                    </a:lnTo>
                    <a:lnTo>
                      <a:pt x="1342" y="1325"/>
                    </a:lnTo>
                    <a:lnTo>
                      <a:pt x="1349" y="1326"/>
                    </a:lnTo>
                    <a:lnTo>
                      <a:pt x="1354" y="1330"/>
                    </a:lnTo>
                    <a:lnTo>
                      <a:pt x="1360" y="1337"/>
                    </a:lnTo>
                    <a:lnTo>
                      <a:pt x="1463" y="1481"/>
                    </a:lnTo>
                    <a:lnTo>
                      <a:pt x="1463" y="1481"/>
                    </a:lnTo>
                    <a:close/>
                  </a:path>
                </a:pathLst>
              </a:custGeom>
              <a:solidFill>
                <a:srgbClr val="A8700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44628" r="53228" b="44628"/>
          <a:stretch>
            <a:fillRect/>
          </a:stretch>
        </p:blipFill>
        <p:spPr>
          <a:xfrm rot="2935826" flipH="1" flipV="1">
            <a:off x="3349295" y="3862660"/>
            <a:ext cx="279219" cy="5183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0" t="44628" r="50024" b="44628"/>
          <a:stretch>
            <a:fillRect/>
          </a:stretch>
        </p:blipFill>
        <p:spPr>
          <a:xfrm rot="20106290">
            <a:off x="1345397" y="3417163"/>
            <a:ext cx="279219" cy="51836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>
            <a:off x="1248121" y="774903"/>
            <a:ext cx="279219" cy="51836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>
            <a:off x="1238393" y="2078693"/>
            <a:ext cx="279219" cy="5183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35780" y="1223010"/>
            <a:ext cx="3094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小组成员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775710" y="1213485"/>
            <a:ext cx="3607435" cy="125730"/>
            <a:chOff x="5926470" y="6430886"/>
            <a:chExt cx="339061" cy="1143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880084" y="2508698"/>
            <a:ext cx="1579638" cy="13233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8000">
                <a:solidFill>
                  <a:srgbClr val="586875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02</a:t>
            </a:r>
            <a:endParaRPr lang="en-US" altLang="ko-KR" sz="8000" dirty="0">
              <a:solidFill>
                <a:srgbClr val="586875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971004" y="403815"/>
            <a:ext cx="2791112" cy="499912"/>
            <a:chOff x="4565999" y="1961663"/>
            <a:chExt cx="3245690" cy="581331"/>
          </a:xfrm>
        </p:grpSpPr>
        <p:grpSp>
          <p:nvGrpSpPr>
            <p:cNvPr id="96" name="Group 95"/>
            <p:cNvGrpSpPr/>
            <p:nvPr/>
          </p:nvGrpSpPr>
          <p:grpSpPr>
            <a:xfrm>
              <a:off x="7230359" y="1961663"/>
              <a:ext cx="581330" cy="581331"/>
              <a:chOff x="11182172" y="1411060"/>
              <a:chExt cx="581330" cy="581331"/>
            </a:xfrm>
          </p:grpSpPr>
          <p:sp>
            <p:nvSpPr>
              <p:cNvPr id="97" name="Teardrop 96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A5762">
                        <a:lumMod val="70000"/>
                      </a:srgbClr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454119" y="1961663"/>
              <a:ext cx="581330" cy="581331"/>
              <a:chOff x="8654872" y="5386160"/>
              <a:chExt cx="581330" cy="581331"/>
            </a:xfrm>
          </p:grpSpPr>
          <p:sp>
            <p:nvSpPr>
              <p:cNvPr id="100" name="Teardrop 99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65999" y="1961663"/>
              <a:ext cx="581330" cy="581331"/>
              <a:chOff x="2867384" y="5386160"/>
              <a:chExt cx="581330" cy="581331"/>
            </a:xfrm>
          </p:grpSpPr>
          <p:sp>
            <p:nvSpPr>
              <p:cNvPr id="103" name="Teardrop 102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342239" y="1961663"/>
              <a:ext cx="581330" cy="581331"/>
              <a:chOff x="9759772" y="4141560"/>
              <a:chExt cx="581330" cy="581331"/>
            </a:xfrm>
          </p:grpSpPr>
          <p:sp>
            <p:nvSpPr>
              <p:cNvPr id="106" name="Teardrop 105"/>
              <p:cNvSpPr/>
              <p:nvPr/>
            </p:nvSpPr>
            <p:spPr>
              <a:xfrm rot="8100000">
                <a:off x="9759772" y="4141560"/>
                <a:ext cx="581330" cy="581331"/>
              </a:xfrm>
              <a:prstGeom prst="teardrop">
                <a:avLst/>
              </a:prstGeom>
              <a:solidFill>
                <a:srgbClr val="FFB10D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A7700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9880919" y="4262707"/>
                <a:ext cx="339036" cy="339036"/>
              </a:xfrm>
              <a:custGeom>
                <a:avLst/>
                <a:gdLst>
                  <a:gd name="T0" fmla="*/ 810 w 1799"/>
                  <a:gd name="T1" fmla="*/ 30 h 1799"/>
                  <a:gd name="T2" fmla="*/ 746 w 1799"/>
                  <a:gd name="T3" fmla="*/ 134 h 1799"/>
                  <a:gd name="T4" fmla="*/ 764 w 1799"/>
                  <a:gd name="T5" fmla="*/ 253 h 1799"/>
                  <a:gd name="T6" fmla="*/ 857 w 1799"/>
                  <a:gd name="T7" fmla="*/ 353 h 1799"/>
                  <a:gd name="T8" fmla="*/ 964 w 1799"/>
                  <a:gd name="T9" fmla="*/ 344 h 1799"/>
                  <a:gd name="T10" fmla="*/ 1045 w 1799"/>
                  <a:gd name="T11" fmla="*/ 230 h 1799"/>
                  <a:gd name="T12" fmla="*/ 1047 w 1799"/>
                  <a:gd name="T13" fmla="*/ 112 h 1799"/>
                  <a:gd name="T14" fmla="*/ 971 w 1799"/>
                  <a:gd name="T15" fmla="*/ 18 h 1799"/>
                  <a:gd name="T16" fmla="*/ 1003 w 1799"/>
                  <a:gd name="T17" fmla="*/ 430 h 1799"/>
                  <a:gd name="T18" fmla="*/ 1154 w 1799"/>
                  <a:gd name="T19" fmla="*/ 443 h 1799"/>
                  <a:gd name="T20" fmla="*/ 1207 w 1799"/>
                  <a:gd name="T21" fmla="*/ 495 h 1799"/>
                  <a:gd name="T22" fmla="*/ 1221 w 1799"/>
                  <a:gd name="T23" fmla="*/ 764 h 1799"/>
                  <a:gd name="T24" fmla="*/ 604 w 1799"/>
                  <a:gd name="T25" fmla="*/ 778 h 1799"/>
                  <a:gd name="T26" fmla="*/ 566 w 1799"/>
                  <a:gd name="T27" fmla="*/ 727 h 1799"/>
                  <a:gd name="T28" fmla="*/ 606 w 1799"/>
                  <a:gd name="T29" fmla="*/ 471 h 1799"/>
                  <a:gd name="T30" fmla="*/ 778 w 1799"/>
                  <a:gd name="T31" fmla="*/ 418 h 1799"/>
                  <a:gd name="T32" fmla="*/ 318 w 1799"/>
                  <a:gd name="T33" fmla="*/ 907 h 1799"/>
                  <a:gd name="T34" fmla="*/ 214 w 1799"/>
                  <a:gd name="T35" fmla="*/ 968 h 1799"/>
                  <a:gd name="T36" fmla="*/ 181 w 1799"/>
                  <a:gd name="T37" fmla="*/ 1072 h 1799"/>
                  <a:gd name="T38" fmla="*/ 228 w 1799"/>
                  <a:gd name="T39" fmla="*/ 1205 h 1799"/>
                  <a:gd name="T40" fmla="*/ 339 w 1799"/>
                  <a:gd name="T41" fmla="*/ 1268 h 1799"/>
                  <a:gd name="T42" fmla="*/ 437 w 1799"/>
                  <a:gd name="T43" fmla="*/ 1216 h 1799"/>
                  <a:gd name="T44" fmla="*/ 492 w 1799"/>
                  <a:gd name="T45" fmla="*/ 1084 h 1799"/>
                  <a:gd name="T46" fmla="*/ 464 w 1799"/>
                  <a:gd name="T47" fmla="*/ 975 h 1799"/>
                  <a:gd name="T48" fmla="*/ 365 w 1799"/>
                  <a:gd name="T49" fmla="*/ 908 h 1799"/>
                  <a:gd name="T50" fmla="*/ 451 w 1799"/>
                  <a:gd name="T51" fmla="*/ 1326 h 1799"/>
                  <a:gd name="T52" fmla="*/ 623 w 1799"/>
                  <a:gd name="T53" fmla="*/ 1369 h 1799"/>
                  <a:gd name="T54" fmla="*/ 671 w 1799"/>
                  <a:gd name="T55" fmla="*/ 1644 h 1799"/>
                  <a:gd name="T56" fmla="*/ 652 w 1799"/>
                  <a:gd name="T57" fmla="*/ 1787 h 1799"/>
                  <a:gd name="T58" fmla="*/ 35 w 1799"/>
                  <a:gd name="T59" fmla="*/ 1795 h 1799"/>
                  <a:gd name="T60" fmla="*/ 2 w 1799"/>
                  <a:gd name="T61" fmla="*/ 1716 h 1799"/>
                  <a:gd name="T62" fmla="*/ 37 w 1799"/>
                  <a:gd name="T63" fmla="*/ 1386 h 1799"/>
                  <a:gd name="T64" fmla="*/ 205 w 1799"/>
                  <a:gd name="T65" fmla="*/ 1325 h 1799"/>
                  <a:gd name="T66" fmla="*/ 857 w 1799"/>
                  <a:gd name="T67" fmla="*/ 907 h 1799"/>
                  <a:gd name="T68" fmla="*/ 899 w 1799"/>
                  <a:gd name="T69" fmla="*/ 864 h 1799"/>
                  <a:gd name="T70" fmla="*/ 941 w 1799"/>
                  <a:gd name="T71" fmla="*/ 898 h 1799"/>
                  <a:gd name="T72" fmla="*/ 1122 w 1799"/>
                  <a:gd name="T73" fmla="*/ 1202 h 1799"/>
                  <a:gd name="T74" fmla="*/ 1101 w 1799"/>
                  <a:gd name="T75" fmla="*/ 1251 h 1799"/>
                  <a:gd name="T76" fmla="*/ 738 w 1799"/>
                  <a:gd name="T77" fmla="*/ 1249 h 1799"/>
                  <a:gd name="T78" fmla="*/ 680 w 1799"/>
                  <a:gd name="T79" fmla="*/ 1233 h 1799"/>
                  <a:gd name="T80" fmla="*/ 688 w 1799"/>
                  <a:gd name="T81" fmla="*/ 1181 h 1799"/>
                  <a:gd name="T82" fmla="*/ 1430 w 1799"/>
                  <a:gd name="T83" fmla="*/ 910 h 1799"/>
                  <a:gd name="T84" fmla="*/ 1333 w 1799"/>
                  <a:gd name="T85" fmla="*/ 980 h 1799"/>
                  <a:gd name="T86" fmla="*/ 1309 w 1799"/>
                  <a:gd name="T87" fmla="*/ 1089 h 1799"/>
                  <a:gd name="T88" fmla="*/ 1367 w 1799"/>
                  <a:gd name="T89" fmla="*/ 1219 h 1799"/>
                  <a:gd name="T90" fmla="*/ 1467 w 1799"/>
                  <a:gd name="T91" fmla="*/ 1268 h 1799"/>
                  <a:gd name="T92" fmla="*/ 1576 w 1799"/>
                  <a:gd name="T93" fmla="*/ 1202 h 1799"/>
                  <a:gd name="T94" fmla="*/ 1620 w 1799"/>
                  <a:gd name="T95" fmla="*/ 1066 h 1799"/>
                  <a:gd name="T96" fmla="*/ 1583 w 1799"/>
                  <a:gd name="T97" fmla="*/ 963 h 1799"/>
                  <a:gd name="T98" fmla="*/ 1477 w 1799"/>
                  <a:gd name="T99" fmla="*/ 907 h 1799"/>
                  <a:gd name="T100" fmla="*/ 1586 w 1799"/>
                  <a:gd name="T101" fmla="*/ 1325 h 1799"/>
                  <a:gd name="T102" fmla="*/ 1758 w 1799"/>
                  <a:gd name="T103" fmla="*/ 1377 h 1799"/>
                  <a:gd name="T104" fmla="*/ 1799 w 1799"/>
                  <a:gd name="T105" fmla="*/ 1681 h 1799"/>
                  <a:gd name="T106" fmla="*/ 1772 w 1799"/>
                  <a:gd name="T107" fmla="*/ 1792 h 1799"/>
                  <a:gd name="T108" fmla="*/ 1156 w 1799"/>
                  <a:gd name="T109" fmla="*/ 1792 h 1799"/>
                  <a:gd name="T110" fmla="*/ 1128 w 1799"/>
                  <a:gd name="T111" fmla="*/ 1681 h 1799"/>
                  <a:gd name="T112" fmla="*/ 1170 w 1799"/>
                  <a:gd name="T113" fmla="*/ 1377 h 1799"/>
                  <a:gd name="T114" fmla="*/ 1342 w 1799"/>
                  <a:gd name="T115" fmla="*/ 1325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9" h="1799">
                    <a:moveTo>
                      <a:pt x="898" y="0"/>
                    </a:moveTo>
                    <a:lnTo>
                      <a:pt x="898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9"/>
                    </a:lnTo>
                    <a:lnTo>
                      <a:pt x="836" y="14"/>
                    </a:lnTo>
                    <a:lnTo>
                      <a:pt x="824" y="21"/>
                    </a:lnTo>
                    <a:lnTo>
                      <a:pt x="810" y="30"/>
                    </a:lnTo>
                    <a:lnTo>
                      <a:pt x="799" y="39"/>
                    </a:lnTo>
                    <a:lnTo>
                      <a:pt x="787" y="51"/>
                    </a:lnTo>
                    <a:lnTo>
                      <a:pt x="778" y="61"/>
                    </a:lnTo>
                    <a:lnTo>
                      <a:pt x="769" y="76"/>
                    </a:lnTo>
                    <a:lnTo>
                      <a:pt x="761" y="88"/>
                    </a:lnTo>
                    <a:lnTo>
                      <a:pt x="755" y="104"/>
                    </a:lnTo>
                    <a:lnTo>
                      <a:pt x="750" y="118"/>
                    </a:lnTo>
                    <a:lnTo>
                      <a:pt x="746" y="134"/>
                    </a:lnTo>
                    <a:lnTo>
                      <a:pt x="745" y="149"/>
                    </a:lnTo>
                    <a:lnTo>
                      <a:pt x="745" y="167"/>
                    </a:lnTo>
                    <a:lnTo>
                      <a:pt x="745" y="167"/>
                    </a:lnTo>
                    <a:lnTo>
                      <a:pt x="745" y="184"/>
                    </a:lnTo>
                    <a:lnTo>
                      <a:pt x="748" y="202"/>
                    </a:lnTo>
                    <a:lnTo>
                      <a:pt x="752" y="218"/>
                    </a:lnTo>
                    <a:lnTo>
                      <a:pt x="757" y="235"/>
                    </a:lnTo>
                    <a:lnTo>
                      <a:pt x="764" y="253"/>
                    </a:lnTo>
                    <a:lnTo>
                      <a:pt x="773" y="269"/>
                    </a:lnTo>
                    <a:lnTo>
                      <a:pt x="782" y="285"/>
                    </a:lnTo>
                    <a:lnTo>
                      <a:pt x="792" y="300"/>
                    </a:lnTo>
                    <a:lnTo>
                      <a:pt x="803" y="313"/>
                    </a:lnTo>
                    <a:lnTo>
                      <a:pt x="815" y="325"/>
                    </a:lnTo>
                    <a:lnTo>
                      <a:pt x="829" y="337"/>
                    </a:lnTo>
                    <a:lnTo>
                      <a:pt x="843" y="346"/>
                    </a:lnTo>
                    <a:lnTo>
                      <a:pt x="857" y="353"/>
                    </a:lnTo>
                    <a:lnTo>
                      <a:pt x="871" y="358"/>
                    </a:lnTo>
                    <a:lnTo>
                      <a:pt x="887" y="362"/>
                    </a:lnTo>
                    <a:lnTo>
                      <a:pt x="903" y="364"/>
                    </a:lnTo>
                    <a:lnTo>
                      <a:pt x="903" y="364"/>
                    </a:lnTo>
                    <a:lnTo>
                      <a:pt x="919" y="362"/>
                    </a:lnTo>
                    <a:lnTo>
                      <a:pt x="934" y="358"/>
                    </a:lnTo>
                    <a:lnTo>
                      <a:pt x="950" y="351"/>
                    </a:lnTo>
                    <a:lnTo>
                      <a:pt x="964" y="344"/>
                    </a:lnTo>
                    <a:lnTo>
                      <a:pt x="977" y="334"/>
                    </a:lnTo>
                    <a:lnTo>
                      <a:pt x="989" y="321"/>
                    </a:lnTo>
                    <a:lnTo>
                      <a:pt x="1001" y="309"/>
                    </a:lnTo>
                    <a:lnTo>
                      <a:pt x="1012" y="295"/>
                    </a:lnTo>
                    <a:lnTo>
                      <a:pt x="1022" y="279"/>
                    </a:lnTo>
                    <a:lnTo>
                      <a:pt x="1031" y="264"/>
                    </a:lnTo>
                    <a:lnTo>
                      <a:pt x="1038" y="248"/>
                    </a:lnTo>
                    <a:lnTo>
                      <a:pt x="1045" y="230"/>
                    </a:lnTo>
                    <a:lnTo>
                      <a:pt x="1049" y="213"/>
                    </a:lnTo>
                    <a:lnTo>
                      <a:pt x="1052" y="195"/>
                    </a:lnTo>
                    <a:lnTo>
                      <a:pt x="1056" y="177"/>
                    </a:lnTo>
                    <a:lnTo>
                      <a:pt x="1056" y="160"/>
                    </a:lnTo>
                    <a:lnTo>
                      <a:pt x="1056" y="160"/>
                    </a:lnTo>
                    <a:lnTo>
                      <a:pt x="1054" y="144"/>
                    </a:lnTo>
                    <a:lnTo>
                      <a:pt x="1052" y="128"/>
                    </a:lnTo>
                    <a:lnTo>
                      <a:pt x="1047" y="112"/>
                    </a:lnTo>
                    <a:lnTo>
                      <a:pt x="1042" y="97"/>
                    </a:lnTo>
                    <a:lnTo>
                      <a:pt x="1035" y="83"/>
                    </a:lnTo>
                    <a:lnTo>
                      <a:pt x="1028" y="70"/>
                    </a:lnTo>
                    <a:lnTo>
                      <a:pt x="1019" y="58"/>
                    </a:lnTo>
                    <a:lnTo>
                      <a:pt x="1008" y="46"/>
                    </a:lnTo>
                    <a:lnTo>
                      <a:pt x="996" y="35"/>
                    </a:lnTo>
                    <a:lnTo>
                      <a:pt x="984" y="26"/>
                    </a:lnTo>
                    <a:lnTo>
                      <a:pt x="971" y="18"/>
                    </a:lnTo>
                    <a:lnTo>
                      <a:pt x="957" y="12"/>
                    </a:lnTo>
                    <a:lnTo>
                      <a:pt x="943" y="7"/>
                    </a:lnTo>
                    <a:lnTo>
                      <a:pt x="927" y="4"/>
                    </a:lnTo>
                    <a:lnTo>
                      <a:pt x="913" y="0"/>
                    </a:lnTo>
                    <a:lnTo>
                      <a:pt x="898" y="0"/>
                    </a:lnTo>
                    <a:lnTo>
                      <a:pt x="898" y="0"/>
                    </a:lnTo>
                    <a:close/>
                    <a:moveTo>
                      <a:pt x="899" y="576"/>
                    </a:moveTo>
                    <a:lnTo>
                      <a:pt x="1003" y="430"/>
                    </a:lnTo>
                    <a:lnTo>
                      <a:pt x="1003" y="430"/>
                    </a:lnTo>
                    <a:lnTo>
                      <a:pt x="1008" y="425"/>
                    </a:lnTo>
                    <a:lnTo>
                      <a:pt x="1015" y="420"/>
                    </a:lnTo>
                    <a:lnTo>
                      <a:pt x="1022" y="418"/>
                    </a:lnTo>
                    <a:lnTo>
                      <a:pt x="1029" y="418"/>
                    </a:lnTo>
                    <a:lnTo>
                      <a:pt x="1140" y="439"/>
                    </a:lnTo>
                    <a:lnTo>
                      <a:pt x="1140" y="439"/>
                    </a:lnTo>
                    <a:lnTo>
                      <a:pt x="1154" y="443"/>
                    </a:lnTo>
                    <a:lnTo>
                      <a:pt x="1166" y="448"/>
                    </a:lnTo>
                    <a:lnTo>
                      <a:pt x="1177" y="455"/>
                    </a:lnTo>
                    <a:lnTo>
                      <a:pt x="1186" y="462"/>
                    </a:lnTo>
                    <a:lnTo>
                      <a:pt x="1194" y="471"/>
                    </a:lnTo>
                    <a:lnTo>
                      <a:pt x="1200" y="480"/>
                    </a:lnTo>
                    <a:lnTo>
                      <a:pt x="1203" y="488"/>
                    </a:lnTo>
                    <a:lnTo>
                      <a:pt x="1207" y="495"/>
                    </a:lnTo>
                    <a:lnTo>
                      <a:pt x="1207" y="495"/>
                    </a:lnTo>
                    <a:lnTo>
                      <a:pt x="1224" y="631"/>
                    </a:lnTo>
                    <a:lnTo>
                      <a:pt x="1230" y="682"/>
                    </a:lnTo>
                    <a:lnTo>
                      <a:pt x="1235" y="727"/>
                    </a:lnTo>
                    <a:lnTo>
                      <a:pt x="1235" y="727"/>
                    </a:lnTo>
                    <a:lnTo>
                      <a:pt x="1233" y="738"/>
                    </a:lnTo>
                    <a:lnTo>
                      <a:pt x="1231" y="747"/>
                    </a:lnTo>
                    <a:lnTo>
                      <a:pt x="1228" y="757"/>
                    </a:lnTo>
                    <a:lnTo>
                      <a:pt x="1221" y="764"/>
                    </a:lnTo>
                    <a:lnTo>
                      <a:pt x="1221" y="764"/>
                    </a:lnTo>
                    <a:lnTo>
                      <a:pt x="1214" y="771"/>
                    </a:lnTo>
                    <a:lnTo>
                      <a:pt x="1205" y="777"/>
                    </a:lnTo>
                    <a:lnTo>
                      <a:pt x="1194" y="778"/>
                    </a:lnTo>
                    <a:lnTo>
                      <a:pt x="1186" y="780"/>
                    </a:lnTo>
                    <a:lnTo>
                      <a:pt x="615" y="780"/>
                    </a:lnTo>
                    <a:lnTo>
                      <a:pt x="615" y="780"/>
                    </a:lnTo>
                    <a:lnTo>
                      <a:pt x="604" y="778"/>
                    </a:lnTo>
                    <a:lnTo>
                      <a:pt x="595" y="777"/>
                    </a:lnTo>
                    <a:lnTo>
                      <a:pt x="587" y="771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3" y="757"/>
                    </a:lnTo>
                    <a:lnTo>
                      <a:pt x="569" y="747"/>
                    </a:lnTo>
                    <a:lnTo>
                      <a:pt x="566" y="738"/>
                    </a:lnTo>
                    <a:lnTo>
                      <a:pt x="566" y="727"/>
                    </a:lnTo>
                    <a:lnTo>
                      <a:pt x="566" y="727"/>
                    </a:lnTo>
                    <a:lnTo>
                      <a:pt x="569" y="682"/>
                    </a:lnTo>
                    <a:lnTo>
                      <a:pt x="576" y="631"/>
                    </a:lnTo>
                    <a:lnTo>
                      <a:pt x="594" y="495"/>
                    </a:lnTo>
                    <a:lnTo>
                      <a:pt x="594" y="495"/>
                    </a:lnTo>
                    <a:lnTo>
                      <a:pt x="595" y="488"/>
                    </a:lnTo>
                    <a:lnTo>
                      <a:pt x="599" y="480"/>
                    </a:lnTo>
                    <a:lnTo>
                      <a:pt x="606" y="471"/>
                    </a:lnTo>
                    <a:lnTo>
                      <a:pt x="613" y="462"/>
                    </a:lnTo>
                    <a:lnTo>
                      <a:pt x="622" y="455"/>
                    </a:lnTo>
                    <a:lnTo>
                      <a:pt x="632" y="448"/>
                    </a:lnTo>
                    <a:lnTo>
                      <a:pt x="645" y="443"/>
                    </a:lnTo>
                    <a:lnTo>
                      <a:pt x="659" y="439"/>
                    </a:lnTo>
                    <a:lnTo>
                      <a:pt x="769" y="418"/>
                    </a:lnTo>
                    <a:lnTo>
                      <a:pt x="769" y="418"/>
                    </a:lnTo>
                    <a:lnTo>
                      <a:pt x="778" y="418"/>
                    </a:lnTo>
                    <a:lnTo>
                      <a:pt x="785" y="420"/>
                    </a:lnTo>
                    <a:lnTo>
                      <a:pt x="790" y="425"/>
                    </a:lnTo>
                    <a:lnTo>
                      <a:pt x="796" y="430"/>
                    </a:lnTo>
                    <a:lnTo>
                      <a:pt x="899" y="576"/>
                    </a:lnTo>
                    <a:lnTo>
                      <a:pt x="899" y="576"/>
                    </a:lnTo>
                    <a:close/>
                    <a:moveTo>
                      <a:pt x="334" y="907"/>
                    </a:moveTo>
                    <a:lnTo>
                      <a:pt x="334" y="907"/>
                    </a:lnTo>
                    <a:lnTo>
                      <a:pt x="318" y="907"/>
                    </a:lnTo>
                    <a:lnTo>
                      <a:pt x="302" y="910"/>
                    </a:lnTo>
                    <a:lnTo>
                      <a:pt x="286" y="914"/>
                    </a:lnTo>
                    <a:lnTo>
                      <a:pt x="272" y="921"/>
                    </a:lnTo>
                    <a:lnTo>
                      <a:pt x="260" y="928"/>
                    </a:lnTo>
                    <a:lnTo>
                      <a:pt x="246" y="935"/>
                    </a:lnTo>
                    <a:lnTo>
                      <a:pt x="235" y="945"/>
                    </a:lnTo>
                    <a:lnTo>
                      <a:pt x="223" y="956"/>
                    </a:lnTo>
                    <a:lnTo>
                      <a:pt x="214" y="968"/>
                    </a:lnTo>
                    <a:lnTo>
                      <a:pt x="205" y="980"/>
                    </a:lnTo>
                    <a:lnTo>
                      <a:pt x="198" y="994"/>
                    </a:lnTo>
                    <a:lnTo>
                      <a:pt x="191" y="1008"/>
                    </a:lnTo>
                    <a:lnTo>
                      <a:pt x="186" y="1024"/>
                    </a:lnTo>
                    <a:lnTo>
                      <a:pt x="183" y="1040"/>
                    </a:lnTo>
                    <a:lnTo>
                      <a:pt x="181" y="1056"/>
                    </a:lnTo>
                    <a:lnTo>
                      <a:pt x="181" y="1072"/>
                    </a:lnTo>
                    <a:lnTo>
                      <a:pt x="181" y="1072"/>
                    </a:lnTo>
                    <a:lnTo>
                      <a:pt x="181" y="1089"/>
                    </a:lnTo>
                    <a:lnTo>
                      <a:pt x="184" y="1107"/>
                    </a:lnTo>
                    <a:lnTo>
                      <a:pt x="188" y="1124"/>
                    </a:lnTo>
                    <a:lnTo>
                      <a:pt x="193" y="1142"/>
                    </a:lnTo>
                    <a:lnTo>
                      <a:pt x="200" y="1158"/>
                    </a:lnTo>
                    <a:lnTo>
                      <a:pt x="209" y="1175"/>
                    </a:lnTo>
                    <a:lnTo>
                      <a:pt x="218" y="1191"/>
                    </a:lnTo>
                    <a:lnTo>
                      <a:pt x="228" y="1205"/>
                    </a:lnTo>
                    <a:lnTo>
                      <a:pt x="239" y="1219"/>
                    </a:lnTo>
                    <a:lnTo>
                      <a:pt x="251" y="1232"/>
                    </a:lnTo>
                    <a:lnTo>
                      <a:pt x="265" y="1242"/>
                    </a:lnTo>
                    <a:lnTo>
                      <a:pt x="279" y="1253"/>
                    </a:lnTo>
                    <a:lnTo>
                      <a:pt x="293" y="1260"/>
                    </a:lnTo>
                    <a:lnTo>
                      <a:pt x="307" y="1265"/>
                    </a:lnTo>
                    <a:lnTo>
                      <a:pt x="323" y="1268"/>
                    </a:lnTo>
                    <a:lnTo>
                      <a:pt x="339" y="1268"/>
                    </a:lnTo>
                    <a:lnTo>
                      <a:pt x="339" y="1268"/>
                    </a:lnTo>
                    <a:lnTo>
                      <a:pt x="355" y="1268"/>
                    </a:lnTo>
                    <a:lnTo>
                      <a:pt x="370" y="1263"/>
                    </a:lnTo>
                    <a:lnTo>
                      <a:pt x="386" y="1258"/>
                    </a:lnTo>
                    <a:lnTo>
                      <a:pt x="400" y="1249"/>
                    </a:lnTo>
                    <a:lnTo>
                      <a:pt x="413" y="1240"/>
                    </a:lnTo>
                    <a:lnTo>
                      <a:pt x="427" y="1228"/>
                    </a:lnTo>
                    <a:lnTo>
                      <a:pt x="437" y="1216"/>
                    </a:lnTo>
                    <a:lnTo>
                      <a:pt x="448" y="1202"/>
                    </a:lnTo>
                    <a:lnTo>
                      <a:pt x="458" y="1186"/>
                    </a:lnTo>
                    <a:lnTo>
                      <a:pt x="467" y="1170"/>
                    </a:lnTo>
                    <a:lnTo>
                      <a:pt x="474" y="1152"/>
                    </a:lnTo>
                    <a:lnTo>
                      <a:pt x="481" y="1137"/>
                    </a:lnTo>
                    <a:lnTo>
                      <a:pt x="486" y="1119"/>
                    </a:lnTo>
                    <a:lnTo>
                      <a:pt x="490" y="1102"/>
                    </a:lnTo>
                    <a:lnTo>
                      <a:pt x="492" y="1084"/>
                    </a:lnTo>
                    <a:lnTo>
                      <a:pt x="492" y="1066"/>
                    </a:lnTo>
                    <a:lnTo>
                      <a:pt x="492" y="1066"/>
                    </a:lnTo>
                    <a:lnTo>
                      <a:pt x="490" y="1049"/>
                    </a:lnTo>
                    <a:lnTo>
                      <a:pt x="488" y="1033"/>
                    </a:lnTo>
                    <a:lnTo>
                      <a:pt x="485" y="1017"/>
                    </a:lnTo>
                    <a:lnTo>
                      <a:pt x="478" y="1003"/>
                    </a:lnTo>
                    <a:lnTo>
                      <a:pt x="471" y="989"/>
                    </a:lnTo>
                    <a:lnTo>
                      <a:pt x="464" y="975"/>
                    </a:lnTo>
                    <a:lnTo>
                      <a:pt x="455" y="963"/>
                    </a:lnTo>
                    <a:lnTo>
                      <a:pt x="444" y="952"/>
                    </a:lnTo>
                    <a:lnTo>
                      <a:pt x="432" y="942"/>
                    </a:lnTo>
                    <a:lnTo>
                      <a:pt x="421" y="931"/>
                    </a:lnTo>
                    <a:lnTo>
                      <a:pt x="407" y="924"/>
                    </a:lnTo>
                    <a:lnTo>
                      <a:pt x="393" y="917"/>
                    </a:lnTo>
                    <a:lnTo>
                      <a:pt x="379" y="912"/>
                    </a:lnTo>
                    <a:lnTo>
                      <a:pt x="365" y="908"/>
                    </a:lnTo>
                    <a:lnTo>
                      <a:pt x="349" y="907"/>
                    </a:lnTo>
                    <a:lnTo>
                      <a:pt x="334" y="907"/>
                    </a:lnTo>
                    <a:lnTo>
                      <a:pt x="334" y="907"/>
                    </a:lnTo>
                    <a:close/>
                    <a:moveTo>
                      <a:pt x="335" y="1481"/>
                    </a:moveTo>
                    <a:lnTo>
                      <a:pt x="439" y="1337"/>
                    </a:lnTo>
                    <a:lnTo>
                      <a:pt x="439" y="1337"/>
                    </a:lnTo>
                    <a:lnTo>
                      <a:pt x="444" y="1330"/>
                    </a:lnTo>
                    <a:lnTo>
                      <a:pt x="451" y="1326"/>
                    </a:lnTo>
                    <a:lnTo>
                      <a:pt x="458" y="1325"/>
                    </a:lnTo>
                    <a:lnTo>
                      <a:pt x="465" y="1325"/>
                    </a:lnTo>
                    <a:lnTo>
                      <a:pt x="576" y="1344"/>
                    </a:lnTo>
                    <a:lnTo>
                      <a:pt x="576" y="1344"/>
                    </a:lnTo>
                    <a:lnTo>
                      <a:pt x="590" y="1347"/>
                    </a:lnTo>
                    <a:lnTo>
                      <a:pt x="602" y="1353"/>
                    </a:lnTo>
                    <a:lnTo>
                      <a:pt x="613" y="1360"/>
                    </a:lnTo>
                    <a:lnTo>
                      <a:pt x="623" y="1369"/>
                    </a:lnTo>
                    <a:lnTo>
                      <a:pt x="631" y="1377"/>
                    </a:lnTo>
                    <a:lnTo>
                      <a:pt x="636" y="1386"/>
                    </a:lnTo>
                    <a:lnTo>
                      <a:pt x="639" y="1393"/>
                    </a:lnTo>
                    <a:lnTo>
                      <a:pt x="643" y="1402"/>
                    </a:lnTo>
                    <a:lnTo>
                      <a:pt x="643" y="1402"/>
                    </a:lnTo>
                    <a:lnTo>
                      <a:pt x="659" y="1520"/>
                    </a:lnTo>
                    <a:lnTo>
                      <a:pt x="667" y="1607"/>
                    </a:lnTo>
                    <a:lnTo>
                      <a:pt x="671" y="1644"/>
                    </a:lnTo>
                    <a:lnTo>
                      <a:pt x="671" y="1681"/>
                    </a:lnTo>
                    <a:lnTo>
                      <a:pt x="671" y="1716"/>
                    </a:lnTo>
                    <a:lnTo>
                      <a:pt x="667" y="1755"/>
                    </a:lnTo>
                    <a:lnTo>
                      <a:pt x="667" y="1755"/>
                    </a:lnTo>
                    <a:lnTo>
                      <a:pt x="666" y="1764"/>
                    </a:lnTo>
                    <a:lnTo>
                      <a:pt x="662" y="1773"/>
                    </a:lnTo>
                    <a:lnTo>
                      <a:pt x="657" y="1780"/>
                    </a:lnTo>
                    <a:lnTo>
                      <a:pt x="652" y="1787"/>
                    </a:lnTo>
                    <a:lnTo>
                      <a:pt x="645" y="1792"/>
                    </a:lnTo>
                    <a:lnTo>
                      <a:pt x="636" y="1795"/>
                    </a:lnTo>
                    <a:lnTo>
                      <a:pt x="627" y="1799"/>
                    </a:lnTo>
                    <a:lnTo>
                      <a:pt x="618" y="1799"/>
                    </a:lnTo>
                    <a:lnTo>
                      <a:pt x="54" y="1799"/>
                    </a:lnTo>
                    <a:lnTo>
                      <a:pt x="54" y="1799"/>
                    </a:lnTo>
                    <a:lnTo>
                      <a:pt x="44" y="1799"/>
                    </a:lnTo>
                    <a:lnTo>
                      <a:pt x="35" y="1795"/>
                    </a:lnTo>
                    <a:lnTo>
                      <a:pt x="28" y="1792"/>
                    </a:lnTo>
                    <a:lnTo>
                      <a:pt x="21" y="1787"/>
                    </a:lnTo>
                    <a:lnTo>
                      <a:pt x="14" y="1780"/>
                    </a:lnTo>
                    <a:lnTo>
                      <a:pt x="10" y="1773"/>
                    </a:lnTo>
                    <a:lnTo>
                      <a:pt x="7" y="1764"/>
                    </a:lnTo>
                    <a:lnTo>
                      <a:pt x="5" y="1755"/>
                    </a:lnTo>
                    <a:lnTo>
                      <a:pt x="5" y="1755"/>
                    </a:lnTo>
                    <a:lnTo>
                      <a:pt x="2" y="1716"/>
                    </a:lnTo>
                    <a:lnTo>
                      <a:pt x="0" y="1681"/>
                    </a:lnTo>
                    <a:lnTo>
                      <a:pt x="2" y="1644"/>
                    </a:lnTo>
                    <a:lnTo>
                      <a:pt x="3" y="1607"/>
                    </a:lnTo>
                    <a:lnTo>
                      <a:pt x="14" y="1520"/>
                    </a:lnTo>
                    <a:lnTo>
                      <a:pt x="30" y="1402"/>
                    </a:lnTo>
                    <a:lnTo>
                      <a:pt x="30" y="1402"/>
                    </a:lnTo>
                    <a:lnTo>
                      <a:pt x="31" y="1393"/>
                    </a:lnTo>
                    <a:lnTo>
                      <a:pt x="37" y="1386"/>
                    </a:lnTo>
                    <a:lnTo>
                      <a:pt x="42" y="1377"/>
                    </a:lnTo>
                    <a:lnTo>
                      <a:pt x="49" y="1369"/>
                    </a:lnTo>
                    <a:lnTo>
                      <a:pt x="58" y="1360"/>
                    </a:lnTo>
                    <a:lnTo>
                      <a:pt x="68" y="1353"/>
                    </a:lnTo>
                    <a:lnTo>
                      <a:pt x="81" y="1347"/>
                    </a:lnTo>
                    <a:lnTo>
                      <a:pt x="95" y="1344"/>
                    </a:lnTo>
                    <a:lnTo>
                      <a:pt x="205" y="1325"/>
                    </a:lnTo>
                    <a:lnTo>
                      <a:pt x="205" y="1325"/>
                    </a:lnTo>
                    <a:lnTo>
                      <a:pt x="214" y="1325"/>
                    </a:lnTo>
                    <a:lnTo>
                      <a:pt x="221" y="1326"/>
                    </a:lnTo>
                    <a:lnTo>
                      <a:pt x="226" y="1330"/>
                    </a:lnTo>
                    <a:lnTo>
                      <a:pt x="232" y="1337"/>
                    </a:lnTo>
                    <a:lnTo>
                      <a:pt x="335" y="1481"/>
                    </a:lnTo>
                    <a:lnTo>
                      <a:pt x="335" y="1481"/>
                    </a:lnTo>
                    <a:close/>
                    <a:moveTo>
                      <a:pt x="857" y="907"/>
                    </a:moveTo>
                    <a:lnTo>
                      <a:pt x="857" y="907"/>
                    </a:lnTo>
                    <a:lnTo>
                      <a:pt x="859" y="898"/>
                    </a:lnTo>
                    <a:lnTo>
                      <a:pt x="861" y="889"/>
                    </a:lnTo>
                    <a:lnTo>
                      <a:pt x="864" y="882"/>
                    </a:lnTo>
                    <a:lnTo>
                      <a:pt x="869" y="877"/>
                    </a:lnTo>
                    <a:lnTo>
                      <a:pt x="876" y="871"/>
                    </a:lnTo>
                    <a:lnTo>
                      <a:pt x="883" y="866"/>
                    </a:lnTo>
                    <a:lnTo>
                      <a:pt x="891" y="864"/>
                    </a:lnTo>
                    <a:lnTo>
                      <a:pt x="899" y="864"/>
                    </a:lnTo>
                    <a:lnTo>
                      <a:pt x="899" y="864"/>
                    </a:lnTo>
                    <a:lnTo>
                      <a:pt x="908" y="864"/>
                    </a:lnTo>
                    <a:lnTo>
                      <a:pt x="917" y="866"/>
                    </a:lnTo>
                    <a:lnTo>
                      <a:pt x="924" y="871"/>
                    </a:lnTo>
                    <a:lnTo>
                      <a:pt x="929" y="877"/>
                    </a:lnTo>
                    <a:lnTo>
                      <a:pt x="934" y="882"/>
                    </a:lnTo>
                    <a:lnTo>
                      <a:pt x="938" y="889"/>
                    </a:lnTo>
                    <a:lnTo>
                      <a:pt x="941" y="898"/>
                    </a:lnTo>
                    <a:lnTo>
                      <a:pt x="941" y="907"/>
                    </a:lnTo>
                    <a:lnTo>
                      <a:pt x="941" y="1082"/>
                    </a:lnTo>
                    <a:lnTo>
                      <a:pt x="1103" y="1175"/>
                    </a:lnTo>
                    <a:lnTo>
                      <a:pt x="1103" y="1175"/>
                    </a:lnTo>
                    <a:lnTo>
                      <a:pt x="1110" y="1181"/>
                    </a:lnTo>
                    <a:lnTo>
                      <a:pt x="1115" y="1188"/>
                    </a:lnTo>
                    <a:lnTo>
                      <a:pt x="1121" y="1195"/>
                    </a:lnTo>
                    <a:lnTo>
                      <a:pt x="1122" y="1202"/>
                    </a:lnTo>
                    <a:lnTo>
                      <a:pt x="1124" y="1209"/>
                    </a:lnTo>
                    <a:lnTo>
                      <a:pt x="1124" y="1217"/>
                    </a:lnTo>
                    <a:lnTo>
                      <a:pt x="1122" y="1226"/>
                    </a:lnTo>
                    <a:lnTo>
                      <a:pt x="1119" y="1233"/>
                    </a:lnTo>
                    <a:lnTo>
                      <a:pt x="1119" y="1233"/>
                    </a:lnTo>
                    <a:lnTo>
                      <a:pt x="1114" y="1240"/>
                    </a:lnTo>
                    <a:lnTo>
                      <a:pt x="1108" y="1246"/>
                    </a:lnTo>
                    <a:lnTo>
                      <a:pt x="1101" y="1251"/>
                    </a:lnTo>
                    <a:lnTo>
                      <a:pt x="1094" y="1253"/>
                    </a:lnTo>
                    <a:lnTo>
                      <a:pt x="1086" y="1254"/>
                    </a:lnTo>
                    <a:lnTo>
                      <a:pt x="1077" y="1254"/>
                    </a:lnTo>
                    <a:lnTo>
                      <a:pt x="1070" y="1253"/>
                    </a:lnTo>
                    <a:lnTo>
                      <a:pt x="1061" y="1249"/>
                    </a:lnTo>
                    <a:lnTo>
                      <a:pt x="899" y="1156"/>
                    </a:lnTo>
                    <a:lnTo>
                      <a:pt x="738" y="1249"/>
                    </a:lnTo>
                    <a:lnTo>
                      <a:pt x="738" y="1249"/>
                    </a:lnTo>
                    <a:lnTo>
                      <a:pt x="731" y="1253"/>
                    </a:lnTo>
                    <a:lnTo>
                      <a:pt x="722" y="1254"/>
                    </a:lnTo>
                    <a:lnTo>
                      <a:pt x="715" y="1254"/>
                    </a:lnTo>
                    <a:lnTo>
                      <a:pt x="706" y="1253"/>
                    </a:lnTo>
                    <a:lnTo>
                      <a:pt x="699" y="1251"/>
                    </a:lnTo>
                    <a:lnTo>
                      <a:pt x="692" y="1246"/>
                    </a:lnTo>
                    <a:lnTo>
                      <a:pt x="685" y="1240"/>
                    </a:lnTo>
                    <a:lnTo>
                      <a:pt x="680" y="1233"/>
                    </a:lnTo>
                    <a:lnTo>
                      <a:pt x="680" y="1233"/>
                    </a:lnTo>
                    <a:lnTo>
                      <a:pt x="676" y="1226"/>
                    </a:lnTo>
                    <a:lnTo>
                      <a:pt x="674" y="1217"/>
                    </a:lnTo>
                    <a:lnTo>
                      <a:pt x="674" y="1209"/>
                    </a:lnTo>
                    <a:lnTo>
                      <a:pt x="676" y="1202"/>
                    </a:lnTo>
                    <a:lnTo>
                      <a:pt x="680" y="1195"/>
                    </a:lnTo>
                    <a:lnTo>
                      <a:pt x="683" y="1188"/>
                    </a:lnTo>
                    <a:lnTo>
                      <a:pt x="688" y="1181"/>
                    </a:lnTo>
                    <a:lnTo>
                      <a:pt x="696" y="1175"/>
                    </a:lnTo>
                    <a:lnTo>
                      <a:pt x="857" y="1082"/>
                    </a:lnTo>
                    <a:lnTo>
                      <a:pt x="857" y="907"/>
                    </a:lnTo>
                    <a:lnTo>
                      <a:pt x="857" y="907"/>
                    </a:lnTo>
                    <a:close/>
                    <a:moveTo>
                      <a:pt x="1461" y="907"/>
                    </a:moveTo>
                    <a:lnTo>
                      <a:pt x="1461" y="907"/>
                    </a:lnTo>
                    <a:lnTo>
                      <a:pt x="1444" y="907"/>
                    </a:lnTo>
                    <a:lnTo>
                      <a:pt x="1430" y="910"/>
                    </a:lnTo>
                    <a:lnTo>
                      <a:pt x="1414" y="914"/>
                    </a:lnTo>
                    <a:lnTo>
                      <a:pt x="1400" y="921"/>
                    </a:lnTo>
                    <a:lnTo>
                      <a:pt x="1386" y="928"/>
                    </a:lnTo>
                    <a:lnTo>
                      <a:pt x="1374" y="935"/>
                    </a:lnTo>
                    <a:lnTo>
                      <a:pt x="1361" y="945"/>
                    </a:lnTo>
                    <a:lnTo>
                      <a:pt x="1351" y="956"/>
                    </a:lnTo>
                    <a:lnTo>
                      <a:pt x="1342" y="968"/>
                    </a:lnTo>
                    <a:lnTo>
                      <a:pt x="1333" y="980"/>
                    </a:lnTo>
                    <a:lnTo>
                      <a:pt x="1324" y="994"/>
                    </a:lnTo>
                    <a:lnTo>
                      <a:pt x="1319" y="1008"/>
                    </a:lnTo>
                    <a:lnTo>
                      <a:pt x="1314" y="1024"/>
                    </a:lnTo>
                    <a:lnTo>
                      <a:pt x="1310" y="1040"/>
                    </a:lnTo>
                    <a:lnTo>
                      <a:pt x="1309" y="1056"/>
                    </a:lnTo>
                    <a:lnTo>
                      <a:pt x="1309" y="1072"/>
                    </a:lnTo>
                    <a:lnTo>
                      <a:pt x="1309" y="1072"/>
                    </a:lnTo>
                    <a:lnTo>
                      <a:pt x="1309" y="1089"/>
                    </a:lnTo>
                    <a:lnTo>
                      <a:pt x="1312" y="1107"/>
                    </a:lnTo>
                    <a:lnTo>
                      <a:pt x="1316" y="1124"/>
                    </a:lnTo>
                    <a:lnTo>
                      <a:pt x="1321" y="1142"/>
                    </a:lnTo>
                    <a:lnTo>
                      <a:pt x="1328" y="1158"/>
                    </a:lnTo>
                    <a:lnTo>
                      <a:pt x="1337" y="1175"/>
                    </a:lnTo>
                    <a:lnTo>
                      <a:pt x="1346" y="1191"/>
                    </a:lnTo>
                    <a:lnTo>
                      <a:pt x="1356" y="1205"/>
                    </a:lnTo>
                    <a:lnTo>
                      <a:pt x="1367" y="1219"/>
                    </a:lnTo>
                    <a:lnTo>
                      <a:pt x="1379" y="1232"/>
                    </a:lnTo>
                    <a:lnTo>
                      <a:pt x="1393" y="1242"/>
                    </a:lnTo>
                    <a:lnTo>
                      <a:pt x="1407" y="1253"/>
                    </a:lnTo>
                    <a:lnTo>
                      <a:pt x="1421" y="1260"/>
                    </a:lnTo>
                    <a:lnTo>
                      <a:pt x="1435" y="1265"/>
                    </a:lnTo>
                    <a:lnTo>
                      <a:pt x="1451" y="1268"/>
                    </a:lnTo>
                    <a:lnTo>
                      <a:pt x="1467" y="1268"/>
                    </a:lnTo>
                    <a:lnTo>
                      <a:pt x="1467" y="1268"/>
                    </a:lnTo>
                    <a:lnTo>
                      <a:pt x="1483" y="1268"/>
                    </a:lnTo>
                    <a:lnTo>
                      <a:pt x="1498" y="1263"/>
                    </a:lnTo>
                    <a:lnTo>
                      <a:pt x="1512" y="1258"/>
                    </a:lnTo>
                    <a:lnTo>
                      <a:pt x="1528" y="1249"/>
                    </a:lnTo>
                    <a:lnTo>
                      <a:pt x="1541" y="1240"/>
                    </a:lnTo>
                    <a:lnTo>
                      <a:pt x="1553" y="1228"/>
                    </a:lnTo>
                    <a:lnTo>
                      <a:pt x="1565" y="1216"/>
                    </a:lnTo>
                    <a:lnTo>
                      <a:pt x="1576" y="1202"/>
                    </a:lnTo>
                    <a:lnTo>
                      <a:pt x="1586" y="1186"/>
                    </a:lnTo>
                    <a:lnTo>
                      <a:pt x="1595" y="1170"/>
                    </a:lnTo>
                    <a:lnTo>
                      <a:pt x="1602" y="1152"/>
                    </a:lnTo>
                    <a:lnTo>
                      <a:pt x="1609" y="1137"/>
                    </a:lnTo>
                    <a:lnTo>
                      <a:pt x="1613" y="1119"/>
                    </a:lnTo>
                    <a:lnTo>
                      <a:pt x="1616" y="1102"/>
                    </a:lnTo>
                    <a:lnTo>
                      <a:pt x="1620" y="1084"/>
                    </a:lnTo>
                    <a:lnTo>
                      <a:pt x="1620" y="1066"/>
                    </a:lnTo>
                    <a:lnTo>
                      <a:pt x="1620" y="1066"/>
                    </a:lnTo>
                    <a:lnTo>
                      <a:pt x="1618" y="1049"/>
                    </a:lnTo>
                    <a:lnTo>
                      <a:pt x="1616" y="1033"/>
                    </a:lnTo>
                    <a:lnTo>
                      <a:pt x="1611" y="1017"/>
                    </a:lnTo>
                    <a:lnTo>
                      <a:pt x="1606" y="1003"/>
                    </a:lnTo>
                    <a:lnTo>
                      <a:pt x="1599" y="989"/>
                    </a:lnTo>
                    <a:lnTo>
                      <a:pt x="1591" y="975"/>
                    </a:lnTo>
                    <a:lnTo>
                      <a:pt x="1583" y="963"/>
                    </a:lnTo>
                    <a:lnTo>
                      <a:pt x="1572" y="952"/>
                    </a:lnTo>
                    <a:lnTo>
                      <a:pt x="1560" y="942"/>
                    </a:lnTo>
                    <a:lnTo>
                      <a:pt x="1548" y="931"/>
                    </a:lnTo>
                    <a:lnTo>
                      <a:pt x="1535" y="924"/>
                    </a:lnTo>
                    <a:lnTo>
                      <a:pt x="1521" y="917"/>
                    </a:lnTo>
                    <a:lnTo>
                      <a:pt x="1507" y="912"/>
                    </a:lnTo>
                    <a:lnTo>
                      <a:pt x="1491" y="908"/>
                    </a:lnTo>
                    <a:lnTo>
                      <a:pt x="1477" y="907"/>
                    </a:lnTo>
                    <a:lnTo>
                      <a:pt x="1461" y="907"/>
                    </a:lnTo>
                    <a:lnTo>
                      <a:pt x="1461" y="907"/>
                    </a:lnTo>
                    <a:close/>
                    <a:moveTo>
                      <a:pt x="1463" y="1481"/>
                    </a:moveTo>
                    <a:lnTo>
                      <a:pt x="1567" y="1337"/>
                    </a:lnTo>
                    <a:lnTo>
                      <a:pt x="1567" y="1337"/>
                    </a:lnTo>
                    <a:lnTo>
                      <a:pt x="1572" y="1330"/>
                    </a:lnTo>
                    <a:lnTo>
                      <a:pt x="1579" y="1326"/>
                    </a:lnTo>
                    <a:lnTo>
                      <a:pt x="1586" y="1325"/>
                    </a:lnTo>
                    <a:lnTo>
                      <a:pt x="1593" y="1325"/>
                    </a:lnTo>
                    <a:lnTo>
                      <a:pt x="1704" y="1344"/>
                    </a:lnTo>
                    <a:lnTo>
                      <a:pt x="1704" y="1344"/>
                    </a:lnTo>
                    <a:lnTo>
                      <a:pt x="1718" y="1347"/>
                    </a:lnTo>
                    <a:lnTo>
                      <a:pt x="1730" y="1353"/>
                    </a:lnTo>
                    <a:lnTo>
                      <a:pt x="1741" y="1360"/>
                    </a:lnTo>
                    <a:lnTo>
                      <a:pt x="1750" y="1369"/>
                    </a:lnTo>
                    <a:lnTo>
                      <a:pt x="1758" y="1377"/>
                    </a:lnTo>
                    <a:lnTo>
                      <a:pt x="1764" y="1386"/>
                    </a:lnTo>
                    <a:lnTo>
                      <a:pt x="1767" y="1393"/>
                    </a:lnTo>
                    <a:lnTo>
                      <a:pt x="1771" y="1402"/>
                    </a:lnTo>
                    <a:lnTo>
                      <a:pt x="1771" y="1402"/>
                    </a:lnTo>
                    <a:lnTo>
                      <a:pt x="1787" y="1520"/>
                    </a:lnTo>
                    <a:lnTo>
                      <a:pt x="1795" y="1607"/>
                    </a:lnTo>
                    <a:lnTo>
                      <a:pt x="1799" y="1644"/>
                    </a:lnTo>
                    <a:lnTo>
                      <a:pt x="1799" y="1681"/>
                    </a:lnTo>
                    <a:lnTo>
                      <a:pt x="1799" y="1716"/>
                    </a:lnTo>
                    <a:lnTo>
                      <a:pt x="1795" y="1755"/>
                    </a:lnTo>
                    <a:lnTo>
                      <a:pt x="1795" y="1755"/>
                    </a:lnTo>
                    <a:lnTo>
                      <a:pt x="1794" y="1764"/>
                    </a:lnTo>
                    <a:lnTo>
                      <a:pt x="1790" y="1773"/>
                    </a:lnTo>
                    <a:lnTo>
                      <a:pt x="1785" y="1780"/>
                    </a:lnTo>
                    <a:lnTo>
                      <a:pt x="1779" y="1787"/>
                    </a:lnTo>
                    <a:lnTo>
                      <a:pt x="1772" y="1792"/>
                    </a:lnTo>
                    <a:lnTo>
                      <a:pt x="1764" y="1795"/>
                    </a:lnTo>
                    <a:lnTo>
                      <a:pt x="1755" y="1799"/>
                    </a:lnTo>
                    <a:lnTo>
                      <a:pt x="1746" y="1799"/>
                    </a:lnTo>
                    <a:lnTo>
                      <a:pt x="1180" y="1799"/>
                    </a:lnTo>
                    <a:lnTo>
                      <a:pt x="1180" y="1799"/>
                    </a:lnTo>
                    <a:lnTo>
                      <a:pt x="1172" y="1799"/>
                    </a:lnTo>
                    <a:lnTo>
                      <a:pt x="1163" y="1795"/>
                    </a:lnTo>
                    <a:lnTo>
                      <a:pt x="1156" y="1792"/>
                    </a:lnTo>
                    <a:lnTo>
                      <a:pt x="1149" y="1787"/>
                    </a:lnTo>
                    <a:lnTo>
                      <a:pt x="1142" y="1780"/>
                    </a:lnTo>
                    <a:lnTo>
                      <a:pt x="1138" y="1773"/>
                    </a:lnTo>
                    <a:lnTo>
                      <a:pt x="1135" y="1764"/>
                    </a:lnTo>
                    <a:lnTo>
                      <a:pt x="1133" y="1755"/>
                    </a:lnTo>
                    <a:lnTo>
                      <a:pt x="1133" y="1755"/>
                    </a:lnTo>
                    <a:lnTo>
                      <a:pt x="1129" y="1716"/>
                    </a:lnTo>
                    <a:lnTo>
                      <a:pt x="1128" y="1681"/>
                    </a:lnTo>
                    <a:lnTo>
                      <a:pt x="1129" y="1644"/>
                    </a:lnTo>
                    <a:lnTo>
                      <a:pt x="1131" y="1607"/>
                    </a:lnTo>
                    <a:lnTo>
                      <a:pt x="1142" y="1520"/>
                    </a:lnTo>
                    <a:lnTo>
                      <a:pt x="1158" y="1402"/>
                    </a:lnTo>
                    <a:lnTo>
                      <a:pt x="1158" y="1402"/>
                    </a:lnTo>
                    <a:lnTo>
                      <a:pt x="1159" y="1393"/>
                    </a:lnTo>
                    <a:lnTo>
                      <a:pt x="1163" y="1386"/>
                    </a:lnTo>
                    <a:lnTo>
                      <a:pt x="1170" y="1377"/>
                    </a:lnTo>
                    <a:lnTo>
                      <a:pt x="1177" y="1369"/>
                    </a:lnTo>
                    <a:lnTo>
                      <a:pt x="1186" y="1360"/>
                    </a:lnTo>
                    <a:lnTo>
                      <a:pt x="1196" y="1353"/>
                    </a:lnTo>
                    <a:lnTo>
                      <a:pt x="1209" y="1347"/>
                    </a:lnTo>
                    <a:lnTo>
                      <a:pt x="1223" y="1344"/>
                    </a:lnTo>
                    <a:lnTo>
                      <a:pt x="1333" y="1325"/>
                    </a:lnTo>
                    <a:lnTo>
                      <a:pt x="1333" y="1325"/>
                    </a:lnTo>
                    <a:lnTo>
                      <a:pt x="1342" y="1325"/>
                    </a:lnTo>
                    <a:lnTo>
                      <a:pt x="1349" y="1326"/>
                    </a:lnTo>
                    <a:lnTo>
                      <a:pt x="1354" y="1330"/>
                    </a:lnTo>
                    <a:lnTo>
                      <a:pt x="1360" y="1337"/>
                    </a:lnTo>
                    <a:lnTo>
                      <a:pt x="1463" y="1481"/>
                    </a:lnTo>
                    <a:lnTo>
                      <a:pt x="1463" y="1481"/>
                    </a:lnTo>
                    <a:close/>
                  </a:path>
                </a:pathLst>
              </a:custGeom>
              <a:solidFill>
                <a:srgbClr val="A8700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44628" r="53228" b="44628"/>
          <a:stretch>
            <a:fillRect/>
          </a:stretch>
        </p:blipFill>
        <p:spPr>
          <a:xfrm rot="2935826" flipH="1" flipV="1">
            <a:off x="3349295" y="3862660"/>
            <a:ext cx="279219" cy="5183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0" t="44628" r="50024" b="44628"/>
          <a:stretch>
            <a:fillRect/>
          </a:stretch>
        </p:blipFill>
        <p:spPr>
          <a:xfrm rot="20106290">
            <a:off x="1345397" y="3417163"/>
            <a:ext cx="279219" cy="51836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>
            <a:off x="1248121" y="774903"/>
            <a:ext cx="279219" cy="51836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>
            <a:off x="1238393" y="2078693"/>
            <a:ext cx="279219" cy="5183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8445" y="2786380"/>
            <a:ext cx="64750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项目设计思路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28398" y="2759588"/>
            <a:ext cx="778661" cy="778662"/>
            <a:chOff x="514172" y="2985860"/>
            <a:chExt cx="581330" cy="581331"/>
          </a:xfrm>
        </p:grpSpPr>
        <p:sp>
          <p:nvSpPr>
            <p:cNvPr id="35" name="Teardrop 34"/>
            <p:cNvSpPr/>
            <p:nvPr>
              <p:custDataLst>
                <p:tags r:id="rId1"/>
              </p:custDataLst>
            </p:nvPr>
          </p:nvSpPr>
          <p:spPr>
            <a:xfrm rot="8100000">
              <a:off x="514172" y="2985860"/>
              <a:ext cx="581330" cy="581331"/>
            </a:xfrm>
            <a:prstGeom prst="teardrop">
              <a:avLst/>
            </a:prstGeom>
            <a:solidFill>
              <a:srgbClr val="2494D3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Freeform 35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35304" y="3147269"/>
              <a:ext cx="339066" cy="338316"/>
            </a:xfrm>
            <a:custGeom>
              <a:avLst/>
              <a:gdLst>
                <a:gd name="T0" fmla="*/ 1005 w 1806"/>
                <a:gd name="T1" fmla="*/ 1323 h 1801"/>
                <a:gd name="T2" fmla="*/ 1075 w 1806"/>
                <a:gd name="T3" fmla="*/ 1249 h 1801"/>
                <a:gd name="T4" fmla="*/ 1249 w 1806"/>
                <a:gd name="T5" fmla="*/ 1066 h 1801"/>
                <a:gd name="T6" fmla="*/ 1432 w 1806"/>
                <a:gd name="T7" fmla="*/ 731 h 1801"/>
                <a:gd name="T8" fmla="*/ 1395 w 1806"/>
                <a:gd name="T9" fmla="*/ 451 h 1801"/>
                <a:gd name="T10" fmla="*/ 1223 w 1806"/>
                <a:gd name="T11" fmla="*/ 232 h 1801"/>
                <a:gd name="T12" fmla="*/ 957 w 1806"/>
                <a:gd name="T13" fmla="*/ 130 h 1801"/>
                <a:gd name="T14" fmla="*/ 696 w 1806"/>
                <a:gd name="T15" fmla="*/ 168 h 1801"/>
                <a:gd name="T16" fmla="*/ 476 w 1806"/>
                <a:gd name="T17" fmla="*/ 341 h 1801"/>
                <a:gd name="T18" fmla="*/ 372 w 1806"/>
                <a:gd name="T19" fmla="*/ 604 h 1801"/>
                <a:gd name="T20" fmla="*/ 444 w 1806"/>
                <a:gd name="T21" fmla="*/ 931 h 1801"/>
                <a:gd name="T22" fmla="*/ 683 w 1806"/>
                <a:gd name="T23" fmla="*/ 1154 h 1801"/>
                <a:gd name="T24" fmla="*/ 1015 w 1806"/>
                <a:gd name="T25" fmla="*/ 1758 h 1801"/>
                <a:gd name="T26" fmla="*/ 824 w 1806"/>
                <a:gd name="T27" fmla="*/ 1788 h 1801"/>
                <a:gd name="T28" fmla="*/ 690 w 1806"/>
                <a:gd name="T29" fmla="*/ 1720 h 1801"/>
                <a:gd name="T30" fmla="*/ 610 w 1806"/>
                <a:gd name="T31" fmla="*/ 1611 h 1801"/>
                <a:gd name="T32" fmla="*/ 478 w 1806"/>
                <a:gd name="T33" fmla="*/ 1163 h 1801"/>
                <a:gd name="T34" fmla="*/ 249 w 1806"/>
                <a:gd name="T35" fmla="*/ 748 h 1801"/>
                <a:gd name="T36" fmla="*/ 295 w 1806"/>
                <a:gd name="T37" fmla="*/ 402 h 1801"/>
                <a:gd name="T38" fmla="*/ 509 w 1806"/>
                <a:gd name="T39" fmla="*/ 132 h 1801"/>
                <a:gd name="T40" fmla="*/ 836 w 1806"/>
                <a:gd name="T41" fmla="*/ 3 h 1801"/>
                <a:gd name="T42" fmla="*/ 1160 w 1806"/>
                <a:gd name="T43" fmla="*/ 53 h 1801"/>
                <a:gd name="T44" fmla="*/ 1432 w 1806"/>
                <a:gd name="T45" fmla="*/ 265 h 1801"/>
                <a:gd name="T46" fmla="*/ 1560 w 1806"/>
                <a:gd name="T47" fmla="*/ 592 h 1801"/>
                <a:gd name="T48" fmla="*/ 1470 w 1806"/>
                <a:gd name="T49" fmla="*/ 996 h 1801"/>
                <a:gd name="T50" fmla="*/ 1203 w 1806"/>
                <a:gd name="T51" fmla="*/ 1254 h 1801"/>
                <a:gd name="T52" fmla="*/ 1168 w 1806"/>
                <a:gd name="T53" fmla="*/ 1681 h 1801"/>
                <a:gd name="T54" fmla="*/ 1028 w 1806"/>
                <a:gd name="T55" fmla="*/ 1730 h 1801"/>
                <a:gd name="T56" fmla="*/ 1532 w 1806"/>
                <a:gd name="T57" fmla="*/ 1015 h 1801"/>
                <a:gd name="T58" fmla="*/ 1678 w 1806"/>
                <a:gd name="T59" fmla="*/ 1052 h 1801"/>
                <a:gd name="T60" fmla="*/ 1667 w 1806"/>
                <a:gd name="T61" fmla="*/ 1121 h 1801"/>
                <a:gd name="T62" fmla="*/ 1572 w 1806"/>
                <a:gd name="T63" fmla="*/ 311 h 1801"/>
                <a:gd name="T64" fmla="*/ 1527 w 1806"/>
                <a:gd name="T65" fmla="*/ 258 h 1801"/>
                <a:gd name="T66" fmla="*/ 1667 w 1806"/>
                <a:gd name="T67" fmla="*/ 184 h 1801"/>
                <a:gd name="T68" fmla="*/ 1678 w 1806"/>
                <a:gd name="T69" fmla="*/ 255 h 1801"/>
                <a:gd name="T70" fmla="*/ 1632 w 1806"/>
                <a:gd name="T71" fmla="*/ 669 h 1801"/>
                <a:gd name="T72" fmla="*/ 1671 w 1806"/>
                <a:gd name="T73" fmla="*/ 611 h 1801"/>
                <a:gd name="T74" fmla="*/ 1806 w 1806"/>
                <a:gd name="T75" fmla="*/ 653 h 1801"/>
                <a:gd name="T76" fmla="*/ 260 w 1806"/>
                <a:gd name="T77" fmla="*/ 233 h 1801"/>
                <a:gd name="T78" fmla="*/ 271 w 1806"/>
                <a:gd name="T79" fmla="*/ 297 h 1801"/>
                <a:gd name="T80" fmla="*/ 125 w 1806"/>
                <a:gd name="T81" fmla="*/ 248 h 1801"/>
                <a:gd name="T82" fmla="*/ 148 w 1806"/>
                <a:gd name="T83" fmla="*/ 183 h 1801"/>
                <a:gd name="T84" fmla="*/ 242 w 1806"/>
                <a:gd name="T85" fmla="*/ 994 h 1801"/>
                <a:gd name="T86" fmla="*/ 278 w 1806"/>
                <a:gd name="T87" fmla="*/ 1056 h 1801"/>
                <a:gd name="T88" fmla="*/ 132 w 1806"/>
                <a:gd name="T89" fmla="*/ 1117 h 1801"/>
                <a:gd name="T90" fmla="*/ 137 w 1806"/>
                <a:gd name="T91" fmla="*/ 1047 h 1801"/>
                <a:gd name="T92" fmla="*/ 177 w 1806"/>
                <a:gd name="T93" fmla="*/ 645 h 1801"/>
                <a:gd name="T94" fmla="*/ 42 w 1806"/>
                <a:gd name="T95" fmla="*/ 696 h 1801"/>
                <a:gd name="T96" fmla="*/ 2 w 1806"/>
                <a:gd name="T97" fmla="*/ 645 h 1801"/>
                <a:gd name="T98" fmla="*/ 587 w 1806"/>
                <a:gd name="T99" fmla="*/ 465 h 1801"/>
                <a:gd name="T100" fmla="*/ 631 w 1806"/>
                <a:gd name="T101" fmla="*/ 413 h 1801"/>
                <a:gd name="T102" fmla="*/ 780 w 1806"/>
                <a:gd name="T103" fmla="*/ 497 h 1801"/>
                <a:gd name="T104" fmla="*/ 880 w 1806"/>
                <a:gd name="T105" fmla="*/ 388 h 1801"/>
                <a:gd name="T106" fmla="*/ 945 w 1806"/>
                <a:gd name="T107" fmla="*/ 414 h 1801"/>
                <a:gd name="T108" fmla="*/ 1140 w 1806"/>
                <a:gd name="T109" fmla="*/ 443 h 1801"/>
                <a:gd name="T110" fmla="*/ 1200 w 1806"/>
                <a:gd name="T111" fmla="*/ 416 h 1801"/>
                <a:gd name="T112" fmla="*/ 1058 w 1806"/>
                <a:gd name="T113" fmla="*/ 1010 h 1801"/>
                <a:gd name="T114" fmla="*/ 989 w 1806"/>
                <a:gd name="T115" fmla="*/ 1003 h 1801"/>
                <a:gd name="T116" fmla="*/ 979 w 1806"/>
                <a:gd name="T117" fmla="*/ 574 h 1801"/>
                <a:gd name="T118" fmla="*/ 903 w 1806"/>
                <a:gd name="T119" fmla="*/ 717 h 1801"/>
                <a:gd name="T120" fmla="*/ 861 w 1806"/>
                <a:gd name="T121" fmla="*/ 571 h 1801"/>
                <a:gd name="T122" fmla="*/ 822 w 1806"/>
                <a:gd name="T123" fmla="*/ 989 h 1801"/>
                <a:gd name="T124" fmla="*/ 761 w 1806"/>
                <a:gd name="T125" fmla="*/ 102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06" h="1801">
                  <a:moveTo>
                    <a:pt x="734" y="1272"/>
                  </a:moveTo>
                  <a:lnTo>
                    <a:pt x="734" y="1272"/>
                  </a:lnTo>
                  <a:lnTo>
                    <a:pt x="738" y="1282"/>
                  </a:lnTo>
                  <a:lnTo>
                    <a:pt x="743" y="1293"/>
                  </a:lnTo>
                  <a:lnTo>
                    <a:pt x="750" y="1302"/>
                  </a:lnTo>
                  <a:lnTo>
                    <a:pt x="759" y="1309"/>
                  </a:lnTo>
                  <a:lnTo>
                    <a:pt x="768" y="1314"/>
                  </a:lnTo>
                  <a:lnTo>
                    <a:pt x="778" y="1319"/>
                  </a:lnTo>
                  <a:lnTo>
                    <a:pt x="791" y="1323"/>
                  </a:lnTo>
                  <a:lnTo>
                    <a:pt x="803" y="1323"/>
                  </a:lnTo>
                  <a:lnTo>
                    <a:pt x="1005" y="1323"/>
                  </a:lnTo>
                  <a:lnTo>
                    <a:pt x="1005" y="1323"/>
                  </a:lnTo>
                  <a:lnTo>
                    <a:pt x="1015" y="1323"/>
                  </a:lnTo>
                  <a:lnTo>
                    <a:pt x="1028" y="1319"/>
                  </a:lnTo>
                  <a:lnTo>
                    <a:pt x="1038" y="1314"/>
                  </a:lnTo>
                  <a:lnTo>
                    <a:pt x="1049" y="1309"/>
                  </a:lnTo>
                  <a:lnTo>
                    <a:pt x="1058" y="1302"/>
                  </a:lnTo>
                  <a:lnTo>
                    <a:pt x="1065" y="1293"/>
                  </a:lnTo>
                  <a:lnTo>
                    <a:pt x="1070" y="1282"/>
                  </a:lnTo>
                  <a:lnTo>
                    <a:pt x="1072" y="1272"/>
                  </a:lnTo>
                  <a:lnTo>
                    <a:pt x="1072" y="1272"/>
                  </a:lnTo>
                  <a:lnTo>
                    <a:pt x="1075" y="1249"/>
                  </a:lnTo>
                  <a:lnTo>
                    <a:pt x="1080" y="1228"/>
                  </a:lnTo>
                  <a:lnTo>
                    <a:pt x="1087" y="1207"/>
                  </a:lnTo>
                  <a:lnTo>
                    <a:pt x="1098" y="1187"/>
                  </a:lnTo>
                  <a:lnTo>
                    <a:pt x="1110" y="1170"/>
                  </a:lnTo>
                  <a:lnTo>
                    <a:pt x="1124" y="1154"/>
                  </a:lnTo>
                  <a:lnTo>
                    <a:pt x="1140" y="1140"/>
                  </a:lnTo>
                  <a:lnTo>
                    <a:pt x="1160" y="1128"/>
                  </a:lnTo>
                  <a:lnTo>
                    <a:pt x="1160" y="1128"/>
                  </a:lnTo>
                  <a:lnTo>
                    <a:pt x="1191" y="1108"/>
                  </a:lnTo>
                  <a:lnTo>
                    <a:pt x="1221" y="1089"/>
                  </a:lnTo>
                  <a:lnTo>
                    <a:pt x="1249" y="1066"/>
                  </a:lnTo>
                  <a:lnTo>
                    <a:pt x="1275" y="1042"/>
                  </a:lnTo>
                  <a:lnTo>
                    <a:pt x="1300" y="1017"/>
                  </a:lnTo>
                  <a:lnTo>
                    <a:pt x="1323" y="989"/>
                  </a:lnTo>
                  <a:lnTo>
                    <a:pt x="1342" y="961"/>
                  </a:lnTo>
                  <a:lnTo>
                    <a:pt x="1362" y="931"/>
                  </a:lnTo>
                  <a:lnTo>
                    <a:pt x="1379" y="901"/>
                  </a:lnTo>
                  <a:lnTo>
                    <a:pt x="1393" y="868"/>
                  </a:lnTo>
                  <a:lnTo>
                    <a:pt x="1407" y="836"/>
                  </a:lnTo>
                  <a:lnTo>
                    <a:pt x="1418" y="801"/>
                  </a:lnTo>
                  <a:lnTo>
                    <a:pt x="1425" y="768"/>
                  </a:lnTo>
                  <a:lnTo>
                    <a:pt x="1432" y="731"/>
                  </a:lnTo>
                  <a:lnTo>
                    <a:pt x="1435" y="696"/>
                  </a:lnTo>
                  <a:lnTo>
                    <a:pt x="1437" y="659"/>
                  </a:lnTo>
                  <a:lnTo>
                    <a:pt x="1437" y="659"/>
                  </a:lnTo>
                  <a:lnTo>
                    <a:pt x="1435" y="632"/>
                  </a:lnTo>
                  <a:lnTo>
                    <a:pt x="1434" y="604"/>
                  </a:lnTo>
                  <a:lnTo>
                    <a:pt x="1430" y="578"/>
                  </a:lnTo>
                  <a:lnTo>
                    <a:pt x="1425" y="551"/>
                  </a:lnTo>
                  <a:lnTo>
                    <a:pt x="1420" y="527"/>
                  </a:lnTo>
                  <a:lnTo>
                    <a:pt x="1412" y="501"/>
                  </a:lnTo>
                  <a:lnTo>
                    <a:pt x="1404" y="476"/>
                  </a:lnTo>
                  <a:lnTo>
                    <a:pt x="1395" y="451"/>
                  </a:lnTo>
                  <a:lnTo>
                    <a:pt x="1384" y="428"/>
                  </a:lnTo>
                  <a:lnTo>
                    <a:pt x="1372" y="406"/>
                  </a:lnTo>
                  <a:lnTo>
                    <a:pt x="1360" y="383"/>
                  </a:lnTo>
                  <a:lnTo>
                    <a:pt x="1346" y="362"/>
                  </a:lnTo>
                  <a:lnTo>
                    <a:pt x="1330" y="341"/>
                  </a:lnTo>
                  <a:lnTo>
                    <a:pt x="1314" y="320"/>
                  </a:lnTo>
                  <a:lnTo>
                    <a:pt x="1298" y="300"/>
                  </a:lnTo>
                  <a:lnTo>
                    <a:pt x="1281" y="283"/>
                  </a:lnTo>
                  <a:lnTo>
                    <a:pt x="1261" y="265"/>
                  </a:lnTo>
                  <a:lnTo>
                    <a:pt x="1242" y="248"/>
                  </a:lnTo>
                  <a:lnTo>
                    <a:pt x="1223" y="232"/>
                  </a:lnTo>
                  <a:lnTo>
                    <a:pt x="1202" y="218"/>
                  </a:lnTo>
                  <a:lnTo>
                    <a:pt x="1181" y="204"/>
                  </a:lnTo>
                  <a:lnTo>
                    <a:pt x="1158" y="191"/>
                  </a:lnTo>
                  <a:lnTo>
                    <a:pt x="1135" y="179"/>
                  </a:lnTo>
                  <a:lnTo>
                    <a:pt x="1110" y="168"/>
                  </a:lnTo>
                  <a:lnTo>
                    <a:pt x="1087" y="158"/>
                  </a:lnTo>
                  <a:lnTo>
                    <a:pt x="1061" y="151"/>
                  </a:lnTo>
                  <a:lnTo>
                    <a:pt x="1037" y="144"/>
                  </a:lnTo>
                  <a:lnTo>
                    <a:pt x="1010" y="137"/>
                  </a:lnTo>
                  <a:lnTo>
                    <a:pt x="984" y="133"/>
                  </a:lnTo>
                  <a:lnTo>
                    <a:pt x="957" y="130"/>
                  </a:lnTo>
                  <a:lnTo>
                    <a:pt x="931" y="126"/>
                  </a:lnTo>
                  <a:lnTo>
                    <a:pt x="903" y="126"/>
                  </a:lnTo>
                  <a:lnTo>
                    <a:pt x="903" y="126"/>
                  </a:lnTo>
                  <a:lnTo>
                    <a:pt x="877" y="126"/>
                  </a:lnTo>
                  <a:lnTo>
                    <a:pt x="849" y="130"/>
                  </a:lnTo>
                  <a:lnTo>
                    <a:pt x="822" y="133"/>
                  </a:lnTo>
                  <a:lnTo>
                    <a:pt x="796" y="137"/>
                  </a:lnTo>
                  <a:lnTo>
                    <a:pt x="769" y="144"/>
                  </a:lnTo>
                  <a:lnTo>
                    <a:pt x="745" y="151"/>
                  </a:lnTo>
                  <a:lnTo>
                    <a:pt x="720" y="158"/>
                  </a:lnTo>
                  <a:lnTo>
                    <a:pt x="696" y="168"/>
                  </a:lnTo>
                  <a:lnTo>
                    <a:pt x="673" y="179"/>
                  </a:lnTo>
                  <a:lnTo>
                    <a:pt x="650" y="191"/>
                  </a:lnTo>
                  <a:lnTo>
                    <a:pt x="627" y="204"/>
                  </a:lnTo>
                  <a:lnTo>
                    <a:pt x="606" y="218"/>
                  </a:lnTo>
                  <a:lnTo>
                    <a:pt x="585" y="232"/>
                  </a:lnTo>
                  <a:lnTo>
                    <a:pt x="564" y="248"/>
                  </a:lnTo>
                  <a:lnTo>
                    <a:pt x="545" y="265"/>
                  </a:lnTo>
                  <a:lnTo>
                    <a:pt x="527" y="283"/>
                  </a:lnTo>
                  <a:lnTo>
                    <a:pt x="509" y="300"/>
                  </a:lnTo>
                  <a:lnTo>
                    <a:pt x="492" y="320"/>
                  </a:lnTo>
                  <a:lnTo>
                    <a:pt x="476" y="341"/>
                  </a:lnTo>
                  <a:lnTo>
                    <a:pt x="462" y="362"/>
                  </a:lnTo>
                  <a:lnTo>
                    <a:pt x="448" y="383"/>
                  </a:lnTo>
                  <a:lnTo>
                    <a:pt x="436" y="406"/>
                  </a:lnTo>
                  <a:lnTo>
                    <a:pt x="423" y="428"/>
                  </a:lnTo>
                  <a:lnTo>
                    <a:pt x="413" y="451"/>
                  </a:lnTo>
                  <a:lnTo>
                    <a:pt x="402" y="476"/>
                  </a:lnTo>
                  <a:lnTo>
                    <a:pt x="395" y="501"/>
                  </a:lnTo>
                  <a:lnTo>
                    <a:pt x="387" y="527"/>
                  </a:lnTo>
                  <a:lnTo>
                    <a:pt x="381" y="551"/>
                  </a:lnTo>
                  <a:lnTo>
                    <a:pt x="376" y="578"/>
                  </a:lnTo>
                  <a:lnTo>
                    <a:pt x="372" y="604"/>
                  </a:lnTo>
                  <a:lnTo>
                    <a:pt x="371" y="632"/>
                  </a:lnTo>
                  <a:lnTo>
                    <a:pt x="371" y="659"/>
                  </a:lnTo>
                  <a:lnTo>
                    <a:pt x="371" y="659"/>
                  </a:lnTo>
                  <a:lnTo>
                    <a:pt x="372" y="696"/>
                  </a:lnTo>
                  <a:lnTo>
                    <a:pt x="376" y="731"/>
                  </a:lnTo>
                  <a:lnTo>
                    <a:pt x="381" y="768"/>
                  </a:lnTo>
                  <a:lnTo>
                    <a:pt x="390" y="801"/>
                  </a:lnTo>
                  <a:lnTo>
                    <a:pt x="401" y="836"/>
                  </a:lnTo>
                  <a:lnTo>
                    <a:pt x="413" y="868"/>
                  </a:lnTo>
                  <a:lnTo>
                    <a:pt x="429" y="901"/>
                  </a:lnTo>
                  <a:lnTo>
                    <a:pt x="444" y="931"/>
                  </a:lnTo>
                  <a:lnTo>
                    <a:pt x="464" y="961"/>
                  </a:lnTo>
                  <a:lnTo>
                    <a:pt x="485" y="989"/>
                  </a:lnTo>
                  <a:lnTo>
                    <a:pt x="508" y="1017"/>
                  </a:lnTo>
                  <a:lnTo>
                    <a:pt x="532" y="1042"/>
                  </a:lnTo>
                  <a:lnTo>
                    <a:pt x="559" y="1066"/>
                  </a:lnTo>
                  <a:lnTo>
                    <a:pt x="587" y="1089"/>
                  </a:lnTo>
                  <a:lnTo>
                    <a:pt x="617" y="1108"/>
                  </a:lnTo>
                  <a:lnTo>
                    <a:pt x="648" y="1128"/>
                  </a:lnTo>
                  <a:lnTo>
                    <a:pt x="648" y="1128"/>
                  </a:lnTo>
                  <a:lnTo>
                    <a:pt x="666" y="1140"/>
                  </a:lnTo>
                  <a:lnTo>
                    <a:pt x="683" y="1154"/>
                  </a:lnTo>
                  <a:lnTo>
                    <a:pt x="697" y="1170"/>
                  </a:lnTo>
                  <a:lnTo>
                    <a:pt x="710" y="1187"/>
                  </a:lnTo>
                  <a:lnTo>
                    <a:pt x="719" y="1207"/>
                  </a:lnTo>
                  <a:lnTo>
                    <a:pt x="726" y="1228"/>
                  </a:lnTo>
                  <a:lnTo>
                    <a:pt x="733" y="1249"/>
                  </a:lnTo>
                  <a:lnTo>
                    <a:pt x="734" y="1272"/>
                  </a:lnTo>
                  <a:lnTo>
                    <a:pt x="734" y="1272"/>
                  </a:lnTo>
                  <a:close/>
                  <a:moveTo>
                    <a:pt x="1028" y="1730"/>
                  </a:moveTo>
                  <a:lnTo>
                    <a:pt x="1028" y="1730"/>
                  </a:lnTo>
                  <a:lnTo>
                    <a:pt x="1022" y="1744"/>
                  </a:lnTo>
                  <a:lnTo>
                    <a:pt x="1015" y="1758"/>
                  </a:lnTo>
                  <a:lnTo>
                    <a:pt x="1007" y="1771"/>
                  </a:lnTo>
                  <a:lnTo>
                    <a:pt x="996" y="1781"/>
                  </a:lnTo>
                  <a:lnTo>
                    <a:pt x="984" y="1788"/>
                  </a:lnTo>
                  <a:lnTo>
                    <a:pt x="970" y="1795"/>
                  </a:lnTo>
                  <a:lnTo>
                    <a:pt x="954" y="1799"/>
                  </a:lnTo>
                  <a:lnTo>
                    <a:pt x="938" y="1801"/>
                  </a:lnTo>
                  <a:lnTo>
                    <a:pt x="868" y="1801"/>
                  </a:lnTo>
                  <a:lnTo>
                    <a:pt x="868" y="1801"/>
                  </a:lnTo>
                  <a:lnTo>
                    <a:pt x="852" y="1799"/>
                  </a:lnTo>
                  <a:lnTo>
                    <a:pt x="838" y="1795"/>
                  </a:lnTo>
                  <a:lnTo>
                    <a:pt x="824" y="1788"/>
                  </a:lnTo>
                  <a:lnTo>
                    <a:pt x="812" y="1781"/>
                  </a:lnTo>
                  <a:lnTo>
                    <a:pt x="801" y="1771"/>
                  </a:lnTo>
                  <a:lnTo>
                    <a:pt x="791" y="1758"/>
                  </a:lnTo>
                  <a:lnTo>
                    <a:pt x="784" y="1744"/>
                  </a:lnTo>
                  <a:lnTo>
                    <a:pt x="780" y="1730"/>
                  </a:lnTo>
                  <a:lnTo>
                    <a:pt x="743" y="1730"/>
                  </a:lnTo>
                  <a:lnTo>
                    <a:pt x="743" y="1730"/>
                  </a:lnTo>
                  <a:lnTo>
                    <a:pt x="729" y="1730"/>
                  </a:lnTo>
                  <a:lnTo>
                    <a:pt x="717" y="1727"/>
                  </a:lnTo>
                  <a:lnTo>
                    <a:pt x="703" y="1725"/>
                  </a:lnTo>
                  <a:lnTo>
                    <a:pt x="690" y="1720"/>
                  </a:lnTo>
                  <a:lnTo>
                    <a:pt x="680" y="1714"/>
                  </a:lnTo>
                  <a:lnTo>
                    <a:pt x="668" y="1707"/>
                  </a:lnTo>
                  <a:lnTo>
                    <a:pt x="657" y="1700"/>
                  </a:lnTo>
                  <a:lnTo>
                    <a:pt x="648" y="1692"/>
                  </a:lnTo>
                  <a:lnTo>
                    <a:pt x="639" y="1681"/>
                  </a:lnTo>
                  <a:lnTo>
                    <a:pt x="632" y="1671"/>
                  </a:lnTo>
                  <a:lnTo>
                    <a:pt x="625" y="1660"/>
                  </a:lnTo>
                  <a:lnTo>
                    <a:pt x="618" y="1649"/>
                  </a:lnTo>
                  <a:lnTo>
                    <a:pt x="615" y="1637"/>
                  </a:lnTo>
                  <a:lnTo>
                    <a:pt x="611" y="1623"/>
                  </a:lnTo>
                  <a:lnTo>
                    <a:pt x="610" y="1611"/>
                  </a:lnTo>
                  <a:lnTo>
                    <a:pt x="608" y="1597"/>
                  </a:lnTo>
                  <a:lnTo>
                    <a:pt x="610" y="1275"/>
                  </a:lnTo>
                  <a:lnTo>
                    <a:pt x="610" y="1275"/>
                  </a:lnTo>
                  <a:lnTo>
                    <a:pt x="608" y="1263"/>
                  </a:lnTo>
                  <a:lnTo>
                    <a:pt x="604" y="1254"/>
                  </a:lnTo>
                  <a:lnTo>
                    <a:pt x="597" y="1245"/>
                  </a:lnTo>
                  <a:lnTo>
                    <a:pt x="587" y="1238"/>
                  </a:lnTo>
                  <a:lnTo>
                    <a:pt x="587" y="1238"/>
                  </a:lnTo>
                  <a:lnTo>
                    <a:pt x="548" y="1216"/>
                  </a:lnTo>
                  <a:lnTo>
                    <a:pt x="511" y="1189"/>
                  </a:lnTo>
                  <a:lnTo>
                    <a:pt x="478" y="1163"/>
                  </a:lnTo>
                  <a:lnTo>
                    <a:pt x="444" y="1133"/>
                  </a:lnTo>
                  <a:lnTo>
                    <a:pt x="415" y="1101"/>
                  </a:lnTo>
                  <a:lnTo>
                    <a:pt x="387" y="1068"/>
                  </a:lnTo>
                  <a:lnTo>
                    <a:pt x="360" y="1033"/>
                  </a:lnTo>
                  <a:lnTo>
                    <a:pt x="336" y="996"/>
                  </a:lnTo>
                  <a:lnTo>
                    <a:pt x="314" y="957"/>
                  </a:lnTo>
                  <a:lnTo>
                    <a:pt x="297" y="919"/>
                  </a:lnTo>
                  <a:lnTo>
                    <a:pt x="281" y="876"/>
                  </a:lnTo>
                  <a:lnTo>
                    <a:pt x="267" y="834"/>
                  </a:lnTo>
                  <a:lnTo>
                    <a:pt x="258" y="792"/>
                  </a:lnTo>
                  <a:lnTo>
                    <a:pt x="249" y="748"/>
                  </a:lnTo>
                  <a:lnTo>
                    <a:pt x="246" y="704"/>
                  </a:lnTo>
                  <a:lnTo>
                    <a:pt x="244" y="659"/>
                  </a:lnTo>
                  <a:lnTo>
                    <a:pt x="244" y="659"/>
                  </a:lnTo>
                  <a:lnTo>
                    <a:pt x="244" y="625"/>
                  </a:lnTo>
                  <a:lnTo>
                    <a:pt x="248" y="592"/>
                  </a:lnTo>
                  <a:lnTo>
                    <a:pt x="251" y="559"/>
                  </a:lnTo>
                  <a:lnTo>
                    <a:pt x="258" y="527"/>
                  </a:lnTo>
                  <a:lnTo>
                    <a:pt x="265" y="495"/>
                  </a:lnTo>
                  <a:lnTo>
                    <a:pt x="274" y="464"/>
                  </a:lnTo>
                  <a:lnTo>
                    <a:pt x="285" y="432"/>
                  </a:lnTo>
                  <a:lnTo>
                    <a:pt x="295" y="402"/>
                  </a:lnTo>
                  <a:lnTo>
                    <a:pt x="309" y="374"/>
                  </a:lnTo>
                  <a:lnTo>
                    <a:pt x="323" y="344"/>
                  </a:lnTo>
                  <a:lnTo>
                    <a:pt x="339" y="318"/>
                  </a:lnTo>
                  <a:lnTo>
                    <a:pt x="357" y="291"/>
                  </a:lnTo>
                  <a:lnTo>
                    <a:pt x="374" y="265"/>
                  </a:lnTo>
                  <a:lnTo>
                    <a:pt x="395" y="241"/>
                  </a:lnTo>
                  <a:lnTo>
                    <a:pt x="415" y="216"/>
                  </a:lnTo>
                  <a:lnTo>
                    <a:pt x="437" y="193"/>
                  </a:lnTo>
                  <a:lnTo>
                    <a:pt x="460" y="172"/>
                  </a:lnTo>
                  <a:lnTo>
                    <a:pt x="483" y="151"/>
                  </a:lnTo>
                  <a:lnTo>
                    <a:pt x="509" y="132"/>
                  </a:lnTo>
                  <a:lnTo>
                    <a:pt x="534" y="112"/>
                  </a:lnTo>
                  <a:lnTo>
                    <a:pt x="562" y="95"/>
                  </a:lnTo>
                  <a:lnTo>
                    <a:pt x="589" y="79"/>
                  </a:lnTo>
                  <a:lnTo>
                    <a:pt x="618" y="65"/>
                  </a:lnTo>
                  <a:lnTo>
                    <a:pt x="647" y="53"/>
                  </a:lnTo>
                  <a:lnTo>
                    <a:pt x="676" y="40"/>
                  </a:lnTo>
                  <a:lnTo>
                    <a:pt x="708" y="30"/>
                  </a:lnTo>
                  <a:lnTo>
                    <a:pt x="738" y="21"/>
                  </a:lnTo>
                  <a:lnTo>
                    <a:pt x="771" y="14"/>
                  </a:lnTo>
                  <a:lnTo>
                    <a:pt x="803" y="7"/>
                  </a:lnTo>
                  <a:lnTo>
                    <a:pt x="836" y="3"/>
                  </a:lnTo>
                  <a:lnTo>
                    <a:pt x="870" y="2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38" y="2"/>
                  </a:lnTo>
                  <a:lnTo>
                    <a:pt x="972" y="3"/>
                  </a:lnTo>
                  <a:lnTo>
                    <a:pt x="1003" y="7"/>
                  </a:lnTo>
                  <a:lnTo>
                    <a:pt x="1037" y="14"/>
                  </a:lnTo>
                  <a:lnTo>
                    <a:pt x="1068" y="21"/>
                  </a:lnTo>
                  <a:lnTo>
                    <a:pt x="1100" y="30"/>
                  </a:lnTo>
                  <a:lnTo>
                    <a:pt x="1130" y="40"/>
                  </a:lnTo>
                  <a:lnTo>
                    <a:pt x="1160" y="53"/>
                  </a:lnTo>
                  <a:lnTo>
                    <a:pt x="1189" y="65"/>
                  </a:lnTo>
                  <a:lnTo>
                    <a:pt x="1217" y="79"/>
                  </a:lnTo>
                  <a:lnTo>
                    <a:pt x="1246" y="95"/>
                  </a:lnTo>
                  <a:lnTo>
                    <a:pt x="1272" y="112"/>
                  </a:lnTo>
                  <a:lnTo>
                    <a:pt x="1298" y="132"/>
                  </a:lnTo>
                  <a:lnTo>
                    <a:pt x="1323" y="151"/>
                  </a:lnTo>
                  <a:lnTo>
                    <a:pt x="1347" y="172"/>
                  </a:lnTo>
                  <a:lnTo>
                    <a:pt x="1370" y="193"/>
                  </a:lnTo>
                  <a:lnTo>
                    <a:pt x="1391" y="216"/>
                  </a:lnTo>
                  <a:lnTo>
                    <a:pt x="1412" y="241"/>
                  </a:lnTo>
                  <a:lnTo>
                    <a:pt x="1432" y="265"/>
                  </a:lnTo>
                  <a:lnTo>
                    <a:pt x="1449" y="291"/>
                  </a:lnTo>
                  <a:lnTo>
                    <a:pt x="1467" y="318"/>
                  </a:lnTo>
                  <a:lnTo>
                    <a:pt x="1483" y="344"/>
                  </a:lnTo>
                  <a:lnTo>
                    <a:pt x="1499" y="374"/>
                  </a:lnTo>
                  <a:lnTo>
                    <a:pt x="1511" y="402"/>
                  </a:lnTo>
                  <a:lnTo>
                    <a:pt x="1523" y="432"/>
                  </a:lnTo>
                  <a:lnTo>
                    <a:pt x="1534" y="464"/>
                  </a:lnTo>
                  <a:lnTo>
                    <a:pt x="1542" y="495"/>
                  </a:lnTo>
                  <a:lnTo>
                    <a:pt x="1550" y="527"/>
                  </a:lnTo>
                  <a:lnTo>
                    <a:pt x="1555" y="559"/>
                  </a:lnTo>
                  <a:lnTo>
                    <a:pt x="1560" y="592"/>
                  </a:lnTo>
                  <a:lnTo>
                    <a:pt x="1562" y="625"/>
                  </a:lnTo>
                  <a:lnTo>
                    <a:pt x="1564" y="659"/>
                  </a:lnTo>
                  <a:lnTo>
                    <a:pt x="1564" y="659"/>
                  </a:lnTo>
                  <a:lnTo>
                    <a:pt x="1562" y="704"/>
                  </a:lnTo>
                  <a:lnTo>
                    <a:pt x="1557" y="748"/>
                  </a:lnTo>
                  <a:lnTo>
                    <a:pt x="1550" y="792"/>
                  </a:lnTo>
                  <a:lnTo>
                    <a:pt x="1539" y="834"/>
                  </a:lnTo>
                  <a:lnTo>
                    <a:pt x="1527" y="876"/>
                  </a:lnTo>
                  <a:lnTo>
                    <a:pt x="1511" y="919"/>
                  </a:lnTo>
                  <a:lnTo>
                    <a:pt x="1492" y="957"/>
                  </a:lnTo>
                  <a:lnTo>
                    <a:pt x="1470" y="996"/>
                  </a:lnTo>
                  <a:lnTo>
                    <a:pt x="1448" y="1033"/>
                  </a:lnTo>
                  <a:lnTo>
                    <a:pt x="1421" y="1068"/>
                  </a:lnTo>
                  <a:lnTo>
                    <a:pt x="1393" y="1101"/>
                  </a:lnTo>
                  <a:lnTo>
                    <a:pt x="1363" y="1133"/>
                  </a:lnTo>
                  <a:lnTo>
                    <a:pt x="1330" y="1163"/>
                  </a:lnTo>
                  <a:lnTo>
                    <a:pt x="1295" y="1189"/>
                  </a:lnTo>
                  <a:lnTo>
                    <a:pt x="1258" y="1216"/>
                  </a:lnTo>
                  <a:lnTo>
                    <a:pt x="1219" y="1238"/>
                  </a:lnTo>
                  <a:lnTo>
                    <a:pt x="1219" y="1238"/>
                  </a:lnTo>
                  <a:lnTo>
                    <a:pt x="1210" y="1245"/>
                  </a:lnTo>
                  <a:lnTo>
                    <a:pt x="1203" y="1254"/>
                  </a:lnTo>
                  <a:lnTo>
                    <a:pt x="1200" y="1263"/>
                  </a:lnTo>
                  <a:lnTo>
                    <a:pt x="1198" y="1275"/>
                  </a:lnTo>
                  <a:lnTo>
                    <a:pt x="1198" y="1597"/>
                  </a:lnTo>
                  <a:lnTo>
                    <a:pt x="1198" y="1597"/>
                  </a:lnTo>
                  <a:lnTo>
                    <a:pt x="1198" y="1611"/>
                  </a:lnTo>
                  <a:lnTo>
                    <a:pt x="1196" y="1623"/>
                  </a:lnTo>
                  <a:lnTo>
                    <a:pt x="1193" y="1637"/>
                  </a:lnTo>
                  <a:lnTo>
                    <a:pt x="1188" y="1649"/>
                  </a:lnTo>
                  <a:lnTo>
                    <a:pt x="1182" y="1660"/>
                  </a:lnTo>
                  <a:lnTo>
                    <a:pt x="1175" y="1671"/>
                  </a:lnTo>
                  <a:lnTo>
                    <a:pt x="1168" y="1681"/>
                  </a:lnTo>
                  <a:lnTo>
                    <a:pt x="1160" y="1692"/>
                  </a:lnTo>
                  <a:lnTo>
                    <a:pt x="1149" y="1700"/>
                  </a:lnTo>
                  <a:lnTo>
                    <a:pt x="1138" y="1707"/>
                  </a:lnTo>
                  <a:lnTo>
                    <a:pt x="1128" y="1714"/>
                  </a:lnTo>
                  <a:lnTo>
                    <a:pt x="1116" y="1720"/>
                  </a:lnTo>
                  <a:lnTo>
                    <a:pt x="1103" y="1725"/>
                  </a:lnTo>
                  <a:lnTo>
                    <a:pt x="1091" y="1727"/>
                  </a:lnTo>
                  <a:lnTo>
                    <a:pt x="1077" y="1730"/>
                  </a:lnTo>
                  <a:lnTo>
                    <a:pt x="1065" y="1730"/>
                  </a:lnTo>
                  <a:lnTo>
                    <a:pt x="1028" y="1730"/>
                  </a:lnTo>
                  <a:lnTo>
                    <a:pt x="1028" y="1730"/>
                  </a:lnTo>
                  <a:close/>
                  <a:moveTo>
                    <a:pt x="1546" y="1073"/>
                  </a:moveTo>
                  <a:lnTo>
                    <a:pt x="1546" y="1073"/>
                  </a:lnTo>
                  <a:lnTo>
                    <a:pt x="1539" y="1068"/>
                  </a:lnTo>
                  <a:lnTo>
                    <a:pt x="1534" y="1061"/>
                  </a:lnTo>
                  <a:lnTo>
                    <a:pt x="1530" y="1056"/>
                  </a:lnTo>
                  <a:lnTo>
                    <a:pt x="1527" y="1047"/>
                  </a:lnTo>
                  <a:lnTo>
                    <a:pt x="1525" y="1040"/>
                  </a:lnTo>
                  <a:lnTo>
                    <a:pt x="1527" y="1031"/>
                  </a:lnTo>
                  <a:lnTo>
                    <a:pt x="1528" y="1022"/>
                  </a:lnTo>
                  <a:lnTo>
                    <a:pt x="1532" y="1015"/>
                  </a:lnTo>
                  <a:lnTo>
                    <a:pt x="1532" y="1015"/>
                  </a:lnTo>
                  <a:lnTo>
                    <a:pt x="1537" y="1008"/>
                  </a:lnTo>
                  <a:lnTo>
                    <a:pt x="1542" y="1003"/>
                  </a:lnTo>
                  <a:lnTo>
                    <a:pt x="1550" y="999"/>
                  </a:lnTo>
                  <a:lnTo>
                    <a:pt x="1557" y="996"/>
                  </a:lnTo>
                  <a:lnTo>
                    <a:pt x="1565" y="994"/>
                  </a:lnTo>
                  <a:lnTo>
                    <a:pt x="1572" y="994"/>
                  </a:lnTo>
                  <a:lnTo>
                    <a:pt x="1581" y="996"/>
                  </a:lnTo>
                  <a:lnTo>
                    <a:pt x="1588" y="999"/>
                  </a:lnTo>
                  <a:lnTo>
                    <a:pt x="1671" y="1047"/>
                  </a:lnTo>
                  <a:lnTo>
                    <a:pt x="1671" y="1047"/>
                  </a:lnTo>
                  <a:lnTo>
                    <a:pt x="1678" y="1052"/>
                  </a:lnTo>
                  <a:lnTo>
                    <a:pt x="1683" y="1057"/>
                  </a:lnTo>
                  <a:lnTo>
                    <a:pt x="1687" y="1064"/>
                  </a:lnTo>
                  <a:lnTo>
                    <a:pt x="1690" y="1073"/>
                  </a:lnTo>
                  <a:lnTo>
                    <a:pt x="1692" y="1080"/>
                  </a:lnTo>
                  <a:lnTo>
                    <a:pt x="1690" y="1089"/>
                  </a:lnTo>
                  <a:lnTo>
                    <a:pt x="1688" y="1096"/>
                  </a:lnTo>
                  <a:lnTo>
                    <a:pt x="1685" y="1105"/>
                  </a:lnTo>
                  <a:lnTo>
                    <a:pt x="1685" y="1105"/>
                  </a:lnTo>
                  <a:lnTo>
                    <a:pt x="1681" y="1112"/>
                  </a:lnTo>
                  <a:lnTo>
                    <a:pt x="1674" y="1117"/>
                  </a:lnTo>
                  <a:lnTo>
                    <a:pt x="1667" y="1121"/>
                  </a:lnTo>
                  <a:lnTo>
                    <a:pt x="1660" y="1124"/>
                  </a:lnTo>
                  <a:lnTo>
                    <a:pt x="1651" y="1126"/>
                  </a:lnTo>
                  <a:lnTo>
                    <a:pt x="1644" y="1126"/>
                  </a:lnTo>
                  <a:lnTo>
                    <a:pt x="1636" y="1124"/>
                  </a:lnTo>
                  <a:lnTo>
                    <a:pt x="1629" y="1121"/>
                  </a:lnTo>
                  <a:lnTo>
                    <a:pt x="1546" y="1073"/>
                  </a:lnTo>
                  <a:lnTo>
                    <a:pt x="1546" y="1073"/>
                  </a:lnTo>
                  <a:close/>
                  <a:moveTo>
                    <a:pt x="1588" y="306"/>
                  </a:moveTo>
                  <a:lnTo>
                    <a:pt x="1588" y="306"/>
                  </a:lnTo>
                  <a:lnTo>
                    <a:pt x="1581" y="309"/>
                  </a:lnTo>
                  <a:lnTo>
                    <a:pt x="1572" y="311"/>
                  </a:lnTo>
                  <a:lnTo>
                    <a:pt x="1565" y="311"/>
                  </a:lnTo>
                  <a:lnTo>
                    <a:pt x="1557" y="311"/>
                  </a:lnTo>
                  <a:lnTo>
                    <a:pt x="1550" y="307"/>
                  </a:lnTo>
                  <a:lnTo>
                    <a:pt x="1542" y="304"/>
                  </a:lnTo>
                  <a:lnTo>
                    <a:pt x="1537" y="297"/>
                  </a:lnTo>
                  <a:lnTo>
                    <a:pt x="1532" y="290"/>
                  </a:lnTo>
                  <a:lnTo>
                    <a:pt x="1532" y="290"/>
                  </a:lnTo>
                  <a:lnTo>
                    <a:pt x="1528" y="283"/>
                  </a:lnTo>
                  <a:lnTo>
                    <a:pt x="1527" y="274"/>
                  </a:lnTo>
                  <a:lnTo>
                    <a:pt x="1525" y="267"/>
                  </a:lnTo>
                  <a:lnTo>
                    <a:pt x="1527" y="258"/>
                  </a:lnTo>
                  <a:lnTo>
                    <a:pt x="1530" y="251"/>
                  </a:lnTo>
                  <a:lnTo>
                    <a:pt x="1534" y="244"/>
                  </a:lnTo>
                  <a:lnTo>
                    <a:pt x="1539" y="239"/>
                  </a:lnTo>
                  <a:lnTo>
                    <a:pt x="1546" y="233"/>
                  </a:lnTo>
                  <a:lnTo>
                    <a:pt x="1629" y="186"/>
                  </a:lnTo>
                  <a:lnTo>
                    <a:pt x="1629" y="186"/>
                  </a:lnTo>
                  <a:lnTo>
                    <a:pt x="1636" y="183"/>
                  </a:lnTo>
                  <a:lnTo>
                    <a:pt x="1644" y="181"/>
                  </a:lnTo>
                  <a:lnTo>
                    <a:pt x="1651" y="181"/>
                  </a:lnTo>
                  <a:lnTo>
                    <a:pt x="1660" y="183"/>
                  </a:lnTo>
                  <a:lnTo>
                    <a:pt x="1667" y="184"/>
                  </a:lnTo>
                  <a:lnTo>
                    <a:pt x="1674" y="190"/>
                  </a:lnTo>
                  <a:lnTo>
                    <a:pt x="1681" y="195"/>
                  </a:lnTo>
                  <a:lnTo>
                    <a:pt x="1685" y="202"/>
                  </a:lnTo>
                  <a:lnTo>
                    <a:pt x="1685" y="202"/>
                  </a:lnTo>
                  <a:lnTo>
                    <a:pt x="1688" y="209"/>
                  </a:lnTo>
                  <a:lnTo>
                    <a:pt x="1690" y="218"/>
                  </a:lnTo>
                  <a:lnTo>
                    <a:pt x="1692" y="225"/>
                  </a:lnTo>
                  <a:lnTo>
                    <a:pt x="1690" y="233"/>
                  </a:lnTo>
                  <a:lnTo>
                    <a:pt x="1687" y="241"/>
                  </a:lnTo>
                  <a:lnTo>
                    <a:pt x="1683" y="248"/>
                  </a:lnTo>
                  <a:lnTo>
                    <a:pt x="1678" y="255"/>
                  </a:lnTo>
                  <a:lnTo>
                    <a:pt x="1671" y="258"/>
                  </a:lnTo>
                  <a:lnTo>
                    <a:pt x="1588" y="306"/>
                  </a:lnTo>
                  <a:lnTo>
                    <a:pt x="1588" y="306"/>
                  </a:lnTo>
                  <a:close/>
                  <a:moveTo>
                    <a:pt x="1671" y="696"/>
                  </a:moveTo>
                  <a:lnTo>
                    <a:pt x="1671" y="696"/>
                  </a:lnTo>
                  <a:lnTo>
                    <a:pt x="1662" y="694"/>
                  </a:lnTo>
                  <a:lnTo>
                    <a:pt x="1655" y="692"/>
                  </a:lnTo>
                  <a:lnTo>
                    <a:pt x="1646" y="689"/>
                  </a:lnTo>
                  <a:lnTo>
                    <a:pt x="1641" y="683"/>
                  </a:lnTo>
                  <a:lnTo>
                    <a:pt x="1636" y="676"/>
                  </a:lnTo>
                  <a:lnTo>
                    <a:pt x="1632" y="669"/>
                  </a:lnTo>
                  <a:lnTo>
                    <a:pt x="1629" y="662"/>
                  </a:lnTo>
                  <a:lnTo>
                    <a:pt x="1629" y="653"/>
                  </a:lnTo>
                  <a:lnTo>
                    <a:pt x="1629" y="653"/>
                  </a:lnTo>
                  <a:lnTo>
                    <a:pt x="1629" y="645"/>
                  </a:lnTo>
                  <a:lnTo>
                    <a:pt x="1632" y="636"/>
                  </a:lnTo>
                  <a:lnTo>
                    <a:pt x="1636" y="629"/>
                  </a:lnTo>
                  <a:lnTo>
                    <a:pt x="1641" y="624"/>
                  </a:lnTo>
                  <a:lnTo>
                    <a:pt x="1646" y="618"/>
                  </a:lnTo>
                  <a:lnTo>
                    <a:pt x="1655" y="615"/>
                  </a:lnTo>
                  <a:lnTo>
                    <a:pt x="1662" y="611"/>
                  </a:lnTo>
                  <a:lnTo>
                    <a:pt x="1671" y="611"/>
                  </a:lnTo>
                  <a:lnTo>
                    <a:pt x="1764" y="611"/>
                  </a:lnTo>
                  <a:lnTo>
                    <a:pt x="1764" y="611"/>
                  </a:lnTo>
                  <a:lnTo>
                    <a:pt x="1773" y="611"/>
                  </a:lnTo>
                  <a:lnTo>
                    <a:pt x="1781" y="615"/>
                  </a:lnTo>
                  <a:lnTo>
                    <a:pt x="1788" y="618"/>
                  </a:lnTo>
                  <a:lnTo>
                    <a:pt x="1794" y="624"/>
                  </a:lnTo>
                  <a:lnTo>
                    <a:pt x="1799" y="629"/>
                  </a:lnTo>
                  <a:lnTo>
                    <a:pt x="1803" y="636"/>
                  </a:lnTo>
                  <a:lnTo>
                    <a:pt x="1806" y="645"/>
                  </a:lnTo>
                  <a:lnTo>
                    <a:pt x="1806" y="653"/>
                  </a:lnTo>
                  <a:lnTo>
                    <a:pt x="1806" y="653"/>
                  </a:lnTo>
                  <a:lnTo>
                    <a:pt x="1806" y="662"/>
                  </a:lnTo>
                  <a:lnTo>
                    <a:pt x="1803" y="669"/>
                  </a:lnTo>
                  <a:lnTo>
                    <a:pt x="1799" y="676"/>
                  </a:lnTo>
                  <a:lnTo>
                    <a:pt x="1794" y="683"/>
                  </a:lnTo>
                  <a:lnTo>
                    <a:pt x="1788" y="689"/>
                  </a:lnTo>
                  <a:lnTo>
                    <a:pt x="1781" y="692"/>
                  </a:lnTo>
                  <a:lnTo>
                    <a:pt x="1773" y="694"/>
                  </a:lnTo>
                  <a:lnTo>
                    <a:pt x="1764" y="696"/>
                  </a:lnTo>
                  <a:lnTo>
                    <a:pt x="1671" y="696"/>
                  </a:lnTo>
                  <a:lnTo>
                    <a:pt x="1671" y="696"/>
                  </a:lnTo>
                  <a:close/>
                  <a:moveTo>
                    <a:pt x="260" y="233"/>
                  </a:moveTo>
                  <a:lnTo>
                    <a:pt x="260" y="233"/>
                  </a:lnTo>
                  <a:lnTo>
                    <a:pt x="267" y="239"/>
                  </a:lnTo>
                  <a:lnTo>
                    <a:pt x="272" y="244"/>
                  </a:lnTo>
                  <a:lnTo>
                    <a:pt x="278" y="251"/>
                  </a:lnTo>
                  <a:lnTo>
                    <a:pt x="279" y="258"/>
                  </a:lnTo>
                  <a:lnTo>
                    <a:pt x="281" y="267"/>
                  </a:lnTo>
                  <a:lnTo>
                    <a:pt x="281" y="274"/>
                  </a:lnTo>
                  <a:lnTo>
                    <a:pt x="279" y="283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71" y="297"/>
                  </a:lnTo>
                  <a:lnTo>
                    <a:pt x="265" y="304"/>
                  </a:lnTo>
                  <a:lnTo>
                    <a:pt x="258" y="307"/>
                  </a:lnTo>
                  <a:lnTo>
                    <a:pt x="249" y="311"/>
                  </a:lnTo>
                  <a:lnTo>
                    <a:pt x="242" y="311"/>
                  </a:lnTo>
                  <a:lnTo>
                    <a:pt x="234" y="311"/>
                  </a:lnTo>
                  <a:lnTo>
                    <a:pt x="227" y="309"/>
                  </a:lnTo>
                  <a:lnTo>
                    <a:pt x="218" y="306"/>
                  </a:lnTo>
                  <a:lnTo>
                    <a:pt x="137" y="258"/>
                  </a:lnTo>
                  <a:lnTo>
                    <a:pt x="137" y="258"/>
                  </a:lnTo>
                  <a:lnTo>
                    <a:pt x="130" y="255"/>
                  </a:lnTo>
                  <a:lnTo>
                    <a:pt x="125" y="248"/>
                  </a:lnTo>
                  <a:lnTo>
                    <a:pt x="119" y="241"/>
                  </a:lnTo>
                  <a:lnTo>
                    <a:pt x="118" y="233"/>
                  </a:lnTo>
                  <a:lnTo>
                    <a:pt x="116" y="225"/>
                  </a:lnTo>
                  <a:lnTo>
                    <a:pt x="116" y="218"/>
                  </a:lnTo>
                  <a:lnTo>
                    <a:pt x="118" y="209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26" y="195"/>
                  </a:lnTo>
                  <a:lnTo>
                    <a:pt x="132" y="190"/>
                  </a:lnTo>
                  <a:lnTo>
                    <a:pt x="139" y="184"/>
                  </a:lnTo>
                  <a:lnTo>
                    <a:pt x="148" y="183"/>
                  </a:lnTo>
                  <a:lnTo>
                    <a:pt x="155" y="181"/>
                  </a:lnTo>
                  <a:lnTo>
                    <a:pt x="163" y="181"/>
                  </a:lnTo>
                  <a:lnTo>
                    <a:pt x="170" y="183"/>
                  </a:lnTo>
                  <a:lnTo>
                    <a:pt x="179" y="186"/>
                  </a:lnTo>
                  <a:lnTo>
                    <a:pt x="260" y="233"/>
                  </a:lnTo>
                  <a:lnTo>
                    <a:pt x="260" y="233"/>
                  </a:lnTo>
                  <a:close/>
                  <a:moveTo>
                    <a:pt x="218" y="999"/>
                  </a:moveTo>
                  <a:lnTo>
                    <a:pt x="218" y="999"/>
                  </a:lnTo>
                  <a:lnTo>
                    <a:pt x="227" y="996"/>
                  </a:lnTo>
                  <a:lnTo>
                    <a:pt x="234" y="994"/>
                  </a:lnTo>
                  <a:lnTo>
                    <a:pt x="242" y="994"/>
                  </a:lnTo>
                  <a:lnTo>
                    <a:pt x="249" y="996"/>
                  </a:lnTo>
                  <a:lnTo>
                    <a:pt x="258" y="999"/>
                  </a:lnTo>
                  <a:lnTo>
                    <a:pt x="265" y="1003"/>
                  </a:lnTo>
                  <a:lnTo>
                    <a:pt x="271" y="1008"/>
                  </a:lnTo>
                  <a:lnTo>
                    <a:pt x="276" y="1015"/>
                  </a:lnTo>
                  <a:lnTo>
                    <a:pt x="276" y="1015"/>
                  </a:lnTo>
                  <a:lnTo>
                    <a:pt x="279" y="1022"/>
                  </a:lnTo>
                  <a:lnTo>
                    <a:pt x="281" y="1031"/>
                  </a:lnTo>
                  <a:lnTo>
                    <a:pt x="281" y="1040"/>
                  </a:lnTo>
                  <a:lnTo>
                    <a:pt x="279" y="1047"/>
                  </a:lnTo>
                  <a:lnTo>
                    <a:pt x="278" y="1056"/>
                  </a:lnTo>
                  <a:lnTo>
                    <a:pt x="272" y="1061"/>
                  </a:lnTo>
                  <a:lnTo>
                    <a:pt x="267" y="1068"/>
                  </a:lnTo>
                  <a:lnTo>
                    <a:pt x="260" y="1073"/>
                  </a:lnTo>
                  <a:lnTo>
                    <a:pt x="179" y="1121"/>
                  </a:lnTo>
                  <a:lnTo>
                    <a:pt x="179" y="1121"/>
                  </a:lnTo>
                  <a:lnTo>
                    <a:pt x="170" y="1124"/>
                  </a:lnTo>
                  <a:lnTo>
                    <a:pt x="163" y="1126"/>
                  </a:lnTo>
                  <a:lnTo>
                    <a:pt x="155" y="1126"/>
                  </a:lnTo>
                  <a:lnTo>
                    <a:pt x="148" y="1124"/>
                  </a:lnTo>
                  <a:lnTo>
                    <a:pt x="139" y="1121"/>
                  </a:lnTo>
                  <a:lnTo>
                    <a:pt x="132" y="1117"/>
                  </a:lnTo>
                  <a:lnTo>
                    <a:pt x="126" y="1112"/>
                  </a:lnTo>
                  <a:lnTo>
                    <a:pt x="121" y="1105"/>
                  </a:lnTo>
                  <a:lnTo>
                    <a:pt x="121" y="1105"/>
                  </a:lnTo>
                  <a:lnTo>
                    <a:pt x="118" y="1096"/>
                  </a:lnTo>
                  <a:lnTo>
                    <a:pt x="116" y="1089"/>
                  </a:lnTo>
                  <a:lnTo>
                    <a:pt x="116" y="1080"/>
                  </a:lnTo>
                  <a:lnTo>
                    <a:pt x="118" y="1073"/>
                  </a:lnTo>
                  <a:lnTo>
                    <a:pt x="119" y="1064"/>
                  </a:lnTo>
                  <a:lnTo>
                    <a:pt x="125" y="1057"/>
                  </a:lnTo>
                  <a:lnTo>
                    <a:pt x="130" y="1052"/>
                  </a:lnTo>
                  <a:lnTo>
                    <a:pt x="137" y="1047"/>
                  </a:lnTo>
                  <a:lnTo>
                    <a:pt x="218" y="999"/>
                  </a:lnTo>
                  <a:lnTo>
                    <a:pt x="218" y="999"/>
                  </a:lnTo>
                  <a:close/>
                  <a:moveTo>
                    <a:pt x="137" y="611"/>
                  </a:moveTo>
                  <a:lnTo>
                    <a:pt x="137" y="611"/>
                  </a:lnTo>
                  <a:lnTo>
                    <a:pt x="144" y="611"/>
                  </a:lnTo>
                  <a:lnTo>
                    <a:pt x="153" y="615"/>
                  </a:lnTo>
                  <a:lnTo>
                    <a:pt x="160" y="618"/>
                  </a:lnTo>
                  <a:lnTo>
                    <a:pt x="167" y="624"/>
                  </a:lnTo>
                  <a:lnTo>
                    <a:pt x="172" y="629"/>
                  </a:lnTo>
                  <a:lnTo>
                    <a:pt x="176" y="636"/>
                  </a:lnTo>
                  <a:lnTo>
                    <a:pt x="177" y="645"/>
                  </a:lnTo>
                  <a:lnTo>
                    <a:pt x="179" y="653"/>
                  </a:lnTo>
                  <a:lnTo>
                    <a:pt x="179" y="653"/>
                  </a:lnTo>
                  <a:lnTo>
                    <a:pt x="177" y="662"/>
                  </a:lnTo>
                  <a:lnTo>
                    <a:pt x="176" y="669"/>
                  </a:lnTo>
                  <a:lnTo>
                    <a:pt x="172" y="676"/>
                  </a:lnTo>
                  <a:lnTo>
                    <a:pt x="167" y="683"/>
                  </a:lnTo>
                  <a:lnTo>
                    <a:pt x="160" y="689"/>
                  </a:lnTo>
                  <a:lnTo>
                    <a:pt x="153" y="692"/>
                  </a:lnTo>
                  <a:lnTo>
                    <a:pt x="144" y="694"/>
                  </a:lnTo>
                  <a:lnTo>
                    <a:pt x="137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33" y="694"/>
                  </a:lnTo>
                  <a:lnTo>
                    <a:pt x="26" y="692"/>
                  </a:lnTo>
                  <a:lnTo>
                    <a:pt x="19" y="689"/>
                  </a:lnTo>
                  <a:lnTo>
                    <a:pt x="12" y="683"/>
                  </a:lnTo>
                  <a:lnTo>
                    <a:pt x="7" y="676"/>
                  </a:lnTo>
                  <a:lnTo>
                    <a:pt x="4" y="669"/>
                  </a:lnTo>
                  <a:lnTo>
                    <a:pt x="2" y="662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2" y="645"/>
                  </a:lnTo>
                  <a:lnTo>
                    <a:pt x="4" y="636"/>
                  </a:lnTo>
                  <a:lnTo>
                    <a:pt x="7" y="629"/>
                  </a:lnTo>
                  <a:lnTo>
                    <a:pt x="12" y="624"/>
                  </a:lnTo>
                  <a:lnTo>
                    <a:pt x="19" y="618"/>
                  </a:lnTo>
                  <a:lnTo>
                    <a:pt x="26" y="615"/>
                  </a:lnTo>
                  <a:lnTo>
                    <a:pt x="33" y="611"/>
                  </a:lnTo>
                  <a:lnTo>
                    <a:pt x="42" y="611"/>
                  </a:lnTo>
                  <a:lnTo>
                    <a:pt x="137" y="611"/>
                  </a:lnTo>
                  <a:lnTo>
                    <a:pt x="137" y="611"/>
                  </a:lnTo>
                  <a:close/>
                  <a:moveTo>
                    <a:pt x="587" y="465"/>
                  </a:moveTo>
                  <a:lnTo>
                    <a:pt x="587" y="465"/>
                  </a:lnTo>
                  <a:lnTo>
                    <a:pt x="585" y="457"/>
                  </a:lnTo>
                  <a:lnTo>
                    <a:pt x="585" y="450"/>
                  </a:lnTo>
                  <a:lnTo>
                    <a:pt x="587" y="441"/>
                  </a:lnTo>
                  <a:lnTo>
                    <a:pt x="590" y="434"/>
                  </a:lnTo>
                  <a:lnTo>
                    <a:pt x="594" y="427"/>
                  </a:lnTo>
                  <a:lnTo>
                    <a:pt x="601" y="421"/>
                  </a:lnTo>
                  <a:lnTo>
                    <a:pt x="608" y="416"/>
                  </a:lnTo>
                  <a:lnTo>
                    <a:pt x="615" y="413"/>
                  </a:lnTo>
                  <a:lnTo>
                    <a:pt x="615" y="413"/>
                  </a:lnTo>
                  <a:lnTo>
                    <a:pt x="624" y="413"/>
                  </a:lnTo>
                  <a:lnTo>
                    <a:pt x="631" y="413"/>
                  </a:lnTo>
                  <a:lnTo>
                    <a:pt x="639" y="414"/>
                  </a:lnTo>
                  <a:lnTo>
                    <a:pt x="647" y="416"/>
                  </a:lnTo>
                  <a:lnTo>
                    <a:pt x="654" y="421"/>
                  </a:lnTo>
                  <a:lnTo>
                    <a:pt x="659" y="427"/>
                  </a:lnTo>
                  <a:lnTo>
                    <a:pt x="664" y="434"/>
                  </a:lnTo>
                  <a:lnTo>
                    <a:pt x="668" y="443"/>
                  </a:lnTo>
                  <a:lnTo>
                    <a:pt x="690" y="525"/>
                  </a:lnTo>
                  <a:lnTo>
                    <a:pt x="690" y="525"/>
                  </a:lnTo>
                  <a:lnTo>
                    <a:pt x="734" y="509"/>
                  </a:lnTo>
                  <a:lnTo>
                    <a:pt x="780" y="497"/>
                  </a:lnTo>
                  <a:lnTo>
                    <a:pt x="780" y="497"/>
                  </a:lnTo>
                  <a:lnTo>
                    <a:pt x="782" y="497"/>
                  </a:lnTo>
                  <a:lnTo>
                    <a:pt x="782" y="497"/>
                  </a:lnTo>
                  <a:lnTo>
                    <a:pt x="820" y="490"/>
                  </a:lnTo>
                  <a:lnTo>
                    <a:pt x="861" y="486"/>
                  </a:lnTo>
                  <a:lnTo>
                    <a:pt x="861" y="423"/>
                  </a:lnTo>
                  <a:lnTo>
                    <a:pt x="861" y="423"/>
                  </a:lnTo>
                  <a:lnTo>
                    <a:pt x="863" y="414"/>
                  </a:lnTo>
                  <a:lnTo>
                    <a:pt x="864" y="406"/>
                  </a:lnTo>
                  <a:lnTo>
                    <a:pt x="868" y="399"/>
                  </a:lnTo>
                  <a:lnTo>
                    <a:pt x="873" y="393"/>
                  </a:lnTo>
                  <a:lnTo>
                    <a:pt x="880" y="388"/>
                  </a:lnTo>
                  <a:lnTo>
                    <a:pt x="887" y="385"/>
                  </a:lnTo>
                  <a:lnTo>
                    <a:pt x="894" y="381"/>
                  </a:lnTo>
                  <a:lnTo>
                    <a:pt x="903" y="381"/>
                  </a:lnTo>
                  <a:lnTo>
                    <a:pt x="903" y="381"/>
                  </a:lnTo>
                  <a:lnTo>
                    <a:pt x="912" y="381"/>
                  </a:lnTo>
                  <a:lnTo>
                    <a:pt x="921" y="385"/>
                  </a:lnTo>
                  <a:lnTo>
                    <a:pt x="928" y="388"/>
                  </a:lnTo>
                  <a:lnTo>
                    <a:pt x="933" y="393"/>
                  </a:lnTo>
                  <a:lnTo>
                    <a:pt x="938" y="399"/>
                  </a:lnTo>
                  <a:lnTo>
                    <a:pt x="942" y="406"/>
                  </a:lnTo>
                  <a:lnTo>
                    <a:pt x="945" y="414"/>
                  </a:lnTo>
                  <a:lnTo>
                    <a:pt x="945" y="423"/>
                  </a:lnTo>
                  <a:lnTo>
                    <a:pt x="945" y="486"/>
                  </a:lnTo>
                  <a:lnTo>
                    <a:pt x="945" y="486"/>
                  </a:lnTo>
                  <a:lnTo>
                    <a:pt x="986" y="490"/>
                  </a:lnTo>
                  <a:lnTo>
                    <a:pt x="1026" y="497"/>
                  </a:lnTo>
                  <a:lnTo>
                    <a:pt x="1026" y="499"/>
                  </a:lnTo>
                  <a:lnTo>
                    <a:pt x="1026" y="497"/>
                  </a:lnTo>
                  <a:lnTo>
                    <a:pt x="1026" y="497"/>
                  </a:lnTo>
                  <a:lnTo>
                    <a:pt x="1072" y="509"/>
                  </a:lnTo>
                  <a:lnTo>
                    <a:pt x="1116" y="525"/>
                  </a:lnTo>
                  <a:lnTo>
                    <a:pt x="1140" y="443"/>
                  </a:lnTo>
                  <a:lnTo>
                    <a:pt x="1140" y="443"/>
                  </a:lnTo>
                  <a:lnTo>
                    <a:pt x="1144" y="434"/>
                  </a:lnTo>
                  <a:lnTo>
                    <a:pt x="1147" y="427"/>
                  </a:lnTo>
                  <a:lnTo>
                    <a:pt x="1152" y="421"/>
                  </a:lnTo>
                  <a:lnTo>
                    <a:pt x="1160" y="416"/>
                  </a:lnTo>
                  <a:lnTo>
                    <a:pt x="1167" y="414"/>
                  </a:lnTo>
                  <a:lnTo>
                    <a:pt x="1175" y="413"/>
                  </a:lnTo>
                  <a:lnTo>
                    <a:pt x="1184" y="413"/>
                  </a:lnTo>
                  <a:lnTo>
                    <a:pt x="1191" y="413"/>
                  </a:lnTo>
                  <a:lnTo>
                    <a:pt x="1191" y="413"/>
                  </a:lnTo>
                  <a:lnTo>
                    <a:pt x="1200" y="416"/>
                  </a:lnTo>
                  <a:lnTo>
                    <a:pt x="1207" y="421"/>
                  </a:lnTo>
                  <a:lnTo>
                    <a:pt x="1212" y="427"/>
                  </a:lnTo>
                  <a:lnTo>
                    <a:pt x="1217" y="434"/>
                  </a:lnTo>
                  <a:lnTo>
                    <a:pt x="1221" y="441"/>
                  </a:lnTo>
                  <a:lnTo>
                    <a:pt x="1221" y="450"/>
                  </a:lnTo>
                  <a:lnTo>
                    <a:pt x="1223" y="457"/>
                  </a:lnTo>
                  <a:lnTo>
                    <a:pt x="1221" y="465"/>
                  </a:lnTo>
                  <a:lnTo>
                    <a:pt x="1066" y="994"/>
                  </a:lnTo>
                  <a:lnTo>
                    <a:pt x="1066" y="994"/>
                  </a:lnTo>
                  <a:lnTo>
                    <a:pt x="1063" y="1003"/>
                  </a:lnTo>
                  <a:lnTo>
                    <a:pt x="1058" y="1010"/>
                  </a:lnTo>
                  <a:lnTo>
                    <a:pt x="1052" y="1015"/>
                  </a:lnTo>
                  <a:lnTo>
                    <a:pt x="1045" y="1021"/>
                  </a:lnTo>
                  <a:lnTo>
                    <a:pt x="1038" y="1022"/>
                  </a:lnTo>
                  <a:lnTo>
                    <a:pt x="1031" y="1024"/>
                  </a:lnTo>
                  <a:lnTo>
                    <a:pt x="1022" y="1026"/>
                  </a:lnTo>
                  <a:lnTo>
                    <a:pt x="1014" y="1024"/>
                  </a:lnTo>
                  <a:lnTo>
                    <a:pt x="1014" y="1024"/>
                  </a:lnTo>
                  <a:lnTo>
                    <a:pt x="1007" y="1021"/>
                  </a:lnTo>
                  <a:lnTo>
                    <a:pt x="1000" y="1015"/>
                  </a:lnTo>
                  <a:lnTo>
                    <a:pt x="993" y="1010"/>
                  </a:lnTo>
                  <a:lnTo>
                    <a:pt x="989" y="1003"/>
                  </a:lnTo>
                  <a:lnTo>
                    <a:pt x="986" y="996"/>
                  </a:lnTo>
                  <a:lnTo>
                    <a:pt x="984" y="989"/>
                  </a:lnTo>
                  <a:lnTo>
                    <a:pt x="984" y="980"/>
                  </a:lnTo>
                  <a:lnTo>
                    <a:pt x="986" y="971"/>
                  </a:lnTo>
                  <a:lnTo>
                    <a:pt x="1093" y="606"/>
                  </a:lnTo>
                  <a:lnTo>
                    <a:pt x="1093" y="606"/>
                  </a:lnTo>
                  <a:lnTo>
                    <a:pt x="1052" y="592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979" y="574"/>
                  </a:lnTo>
                  <a:lnTo>
                    <a:pt x="945" y="571"/>
                  </a:lnTo>
                  <a:lnTo>
                    <a:pt x="945" y="674"/>
                  </a:lnTo>
                  <a:lnTo>
                    <a:pt x="945" y="674"/>
                  </a:lnTo>
                  <a:lnTo>
                    <a:pt x="945" y="681"/>
                  </a:lnTo>
                  <a:lnTo>
                    <a:pt x="942" y="690"/>
                  </a:lnTo>
                  <a:lnTo>
                    <a:pt x="938" y="697"/>
                  </a:lnTo>
                  <a:lnTo>
                    <a:pt x="933" y="703"/>
                  </a:lnTo>
                  <a:lnTo>
                    <a:pt x="928" y="708"/>
                  </a:lnTo>
                  <a:lnTo>
                    <a:pt x="921" y="713"/>
                  </a:lnTo>
                  <a:lnTo>
                    <a:pt x="912" y="715"/>
                  </a:lnTo>
                  <a:lnTo>
                    <a:pt x="903" y="717"/>
                  </a:lnTo>
                  <a:lnTo>
                    <a:pt x="903" y="717"/>
                  </a:lnTo>
                  <a:lnTo>
                    <a:pt x="894" y="715"/>
                  </a:lnTo>
                  <a:lnTo>
                    <a:pt x="887" y="713"/>
                  </a:lnTo>
                  <a:lnTo>
                    <a:pt x="880" y="708"/>
                  </a:lnTo>
                  <a:lnTo>
                    <a:pt x="873" y="703"/>
                  </a:lnTo>
                  <a:lnTo>
                    <a:pt x="868" y="697"/>
                  </a:lnTo>
                  <a:lnTo>
                    <a:pt x="864" y="690"/>
                  </a:lnTo>
                  <a:lnTo>
                    <a:pt x="863" y="681"/>
                  </a:lnTo>
                  <a:lnTo>
                    <a:pt x="861" y="674"/>
                  </a:lnTo>
                  <a:lnTo>
                    <a:pt x="861" y="571"/>
                  </a:lnTo>
                  <a:lnTo>
                    <a:pt x="861" y="571"/>
                  </a:lnTo>
                  <a:lnTo>
                    <a:pt x="829" y="574"/>
                  </a:lnTo>
                  <a:lnTo>
                    <a:pt x="799" y="580"/>
                  </a:lnTo>
                  <a:lnTo>
                    <a:pt x="799" y="580"/>
                  </a:lnTo>
                  <a:lnTo>
                    <a:pt x="798" y="580"/>
                  </a:lnTo>
                  <a:lnTo>
                    <a:pt x="798" y="580"/>
                  </a:lnTo>
                  <a:lnTo>
                    <a:pt x="755" y="592"/>
                  </a:lnTo>
                  <a:lnTo>
                    <a:pt x="715" y="606"/>
                  </a:lnTo>
                  <a:lnTo>
                    <a:pt x="822" y="971"/>
                  </a:lnTo>
                  <a:lnTo>
                    <a:pt x="822" y="971"/>
                  </a:lnTo>
                  <a:lnTo>
                    <a:pt x="822" y="980"/>
                  </a:lnTo>
                  <a:lnTo>
                    <a:pt x="822" y="989"/>
                  </a:lnTo>
                  <a:lnTo>
                    <a:pt x="820" y="996"/>
                  </a:lnTo>
                  <a:lnTo>
                    <a:pt x="819" y="1003"/>
                  </a:lnTo>
                  <a:lnTo>
                    <a:pt x="813" y="1010"/>
                  </a:lnTo>
                  <a:lnTo>
                    <a:pt x="808" y="1015"/>
                  </a:lnTo>
                  <a:lnTo>
                    <a:pt x="801" y="1021"/>
                  </a:lnTo>
                  <a:lnTo>
                    <a:pt x="792" y="1024"/>
                  </a:lnTo>
                  <a:lnTo>
                    <a:pt x="792" y="1024"/>
                  </a:lnTo>
                  <a:lnTo>
                    <a:pt x="785" y="1026"/>
                  </a:lnTo>
                  <a:lnTo>
                    <a:pt x="777" y="1024"/>
                  </a:lnTo>
                  <a:lnTo>
                    <a:pt x="768" y="1022"/>
                  </a:lnTo>
                  <a:lnTo>
                    <a:pt x="761" y="1021"/>
                  </a:lnTo>
                  <a:lnTo>
                    <a:pt x="754" y="1015"/>
                  </a:lnTo>
                  <a:lnTo>
                    <a:pt x="748" y="1010"/>
                  </a:lnTo>
                  <a:lnTo>
                    <a:pt x="743" y="1003"/>
                  </a:lnTo>
                  <a:lnTo>
                    <a:pt x="741" y="994"/>
                  </a:lnTo>
                  <a:lnTo>
                    <a:pt x="587" y="465"/>
                  </a:lnTo>
                  <a:lnTo>
                    <a:pt x="587" y="465"/>
                  </a:lnTo>
                  <a:close/>
                </a:path>
              </a:pathLst>
            </a:custGeom>
            <a:solidFill>
              <a:srgbClr val="124968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31832" r="78675" b="7079"/>
          <a:stretch>
            <a:fillRect/>
          </a:stretch>
        </p:blipFill>
        <p:spPr>
          <a:xfrm>
            <a:off x="10795" y="0"/>
            <a:ext cx="1658620" cy="3961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6" r="78675" b="6667"/>
          <a:stretch>
            <a:fillRect/>
          </a:stretch>
        </p:blipFill>
        <p:spPr>
          <a:xfrm>
            <a:off x="10795" y="853573"/>
            <a:ext cx="2491880" cy="487817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39698" y="4486699"/>
            <a:ext cx="874606" cy="874606"/>
            <a:chOff x="11182172" y="1411060"/>
            <a:chExt cx="581330" cy="581331"/>
          </a:xfrm>
        </p:grpSpPr>
        <p:sp>
          <p:nvSpPr>
            <p:cNvPr id="10" name="Teardrop 9"/>
            <p:cNvSpPr/>
            <p:nvPr/>
          </p:nvSpPr>
          <p:spPr>
            <a:xfrm rot="8100000">
              <a:off x="11182172" y="1411060"/>
              <a:ext cx="581330" cy="581331"/>
            </a:xfrm>
            <a:prstGeom prst="teardrop">
              <a:avLst/>
            </a:prstGeom>
            <a:solidFill>
              <a:srgbClr val="586875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1301140" y="1556582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solidFill>
              <a:srgbClr val="30394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1578" y="4491324"/>
            <a:ext cx="7134860" cy="2134235"/>
            <a:chOff x="3491464" y="4489454"/>
            <a:chExt cx="7134860" cy="2134235"/>
          </a:xfrm>
        </p:grpSpPr>
        <p:sp>
          <p:nvSpPr>
            <p:cNvPr id="40" name="Rectangle 3"/>
            <p:cNvSpPr txBox="1">
              <a:spLocks noChangeArrowheads="1"/>
            </p:cNvSpPr>
            <p:nvPr/>
          </p:nvSpPr>
          <p:spPr bwMode="auto">
            <a:xfrm>
              <a:off x="3491464" y="4489454"/>
              <a:ext cx="4459841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altLang="en-US" sz="2400" dirty="0">
                  <a:solidFill>
                    <a:srgbClr val="124968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需求分析</a:t>
              </a:r>
              <a:endParaRPr lang="zh-CN" sz="2400" dirty="0">
                <a:solidFill>
                  <a:srgbClr val="124968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 bwMode="auto">
            <a:xfrm>
              <a:off x="3491464" y="4931414"/>
              <a:ext cx="7134860" cy="169227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-用户管理模块：处理注册、登录、个人信息。</a:t>
              </a:r>
              <a:endParaRPr lang="en-US" altLang="ko-KR" sz="16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-商品管理模块：实现商品的CRUD操作、分类等功能。</a:t>
              </a:r>
              <a:endParaRPr lang="en-US" altLang="ko-KR" sz="16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-后台管理模块：提供管理员对商品、订单和用户的管理功能。</a:t>
              </a:r>
              <a:endParaRPr lang="en-US" altLang="ko-KR" sz="16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-社区管理模块：提供对Kun友圈功能的支持。</a:t>
              </a:r>
              <a:endParaRPr lang="en-US" altLang="ko-KR" sz="16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l" latinLnBrk="0">
                <a:lnSpc>
                  <a:spcPct val="130000"/>
                </a:lnSpc>
                <a:buClrTx/>
                <a:buSzTx/>
                <a:buFontTx/>
              </a:pPr>
              <a:endParaRPr lang="en-US" altLang="ko-KR" sz="16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Connector 42"/>
            <p:cNvCxnSpPr/>
            <p:nvPr userDrawn="1"/>
          </p:nvCxnSpPr>
          <p:spPr>
            <a:xfrm flipV="1">
              <a:off x="3590618" y="4923642"/>
              <a:ext cx="1328420" cy="381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1991867" y="4942057"/>
            <a:ext cx="1067667" cy="0"/>
          </a:xfrm>
          <a:prstGeom prst="line">
            <a:avLst/>
          </a:prstGeom>
          <a:ln>
            <a:solidFill>
              <a:srgbClr val="124968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0" t="44628" r="50024" b="44628"/>
          <a:stretch>
            <a:fillRect/>
          </a:stretch>
        </p:blipFill>
        <p:spPr>
          <a:xfrm>
            <a:off x="1785889" y="4651338"/>
            <a:ext cx="299863" cy="5566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40333" y="2898641"/>
            <a:ext cx="874606" cy="874606"/>
            <a:chOff x="8654872" y="5386160"/>
            <a:chExt cx="581330" cy="581331"/>
          </a:xfrm>
        </p:grpSpPr>
        <p:sp>
          <p:nvSpPr>
            <p:cNvPr id="13" name="Teardrop 12"/>
            <p:cNvSpPr/>
            <p:nvPr/>
          </p:nvSpPr>
          <p:spPr>
            <a:xfrm rot="8100000">
              <a:off x="8654872" y="5386160"/>
              <a:ext cx="581330" cy="581331"/>
            </a:xfrm>
            <a:prstGeom prst="teardrop">
              <a:avLst/>
            </a:prstGeom>
            <a:solidFill>
              <a:srgbClr val="20A8B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774459" y="5580030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5587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0943" y="2978831"/>
            <a:ext cx="7135495" cy="1476375"/>
            <a:chOff x="3491464" y="3205484"/>
            <a:chExt cx="7135495" cy="1476375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3491464" y="3205484"/>
              <a:ext cx="4396779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系统架构</a:t>
              </a: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3502259" y="3703324"/>
              <a:ext cx="7124700" cy="9785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 dirty="0">
                  <a:solidFill>
                    <a:srgbClr val="20A8B6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-采用前后端分离的架构，通过API进行通信。</a:t>
              </a:r>
              <a:endParaRPr lang="en-US" altLang="ko-KR" sz="1600" b="1" dirty="0">
                <a:solidFill>
                  <a:srgbClr val="20A8B6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 dirty="0">
                  <a:solidFill>
                    <a:srgbClr val="20A8B6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-后端采用MVC设计模式，服务层划分清晰，使用Spring Security保障安全性。</a:t>
              </a:r>
              <a:endParaRPr lang="en-US" altLang="ko-KR" sz="1600" b="1" dirty="0">
                <a:solidFill>
                  <a:srgbClr val="20A8B6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l" latinLnBrk="0"/>
              <a:endParaRPr lang="en-US" altLang="ko-KR" sz="1600" b="1" dirty="0">
                <a:solidFill>
                  <a:srgbClr val="20A8B6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 flipV="1">
              <a:off x="3590618" y="3621670"/>
              <a:ext cx="1309370" cy="10795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991867" y="3426389"/>
            <a:ext cx="1067667" cy="0"/>
          </a:xfrm>
          <a:prstGeom prst="line">
            <a:avLst/>
          </a:prstGeom>
          <a:ln>
            <a:solidFill>
              <a:srgbClr val="586875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>
            <a:off x="1786524" y="3148561"/>
            <a:ext cx="299863" cy="55668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258113" y="1243479"/>
            <a:ext cx="874606" cy="874606"/>
            <a:chOff x="9759772" y="4141560"/>
            <a:chExt cx="581330" cy="581331"/>
          </a:xfrm>
        </p:grpSpPr>
        <p:sp>
          <p:nvSpPr>
            <p:cNvPr id="16" name="Teardrop 15"/>
            <p:cNvSpPr/>
            <p:nvPr/>
          </p:nvSpPr>
          <p:spPr>
            <a:xfrm rot="8100000">
              <a:off x="9759772" y="4141560"/>
              <a:ext cx="581330" cy="581331"/>
            </a:xfrm>
            <a:prstGeom prst="teardrop">
              <a:avLst/>
            </a:prstGeom>
            <a:solidFill>
              <a:srgbClr val="FFB10D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9880919" y="4262707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A8700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32214" y="1299746"/>
            <a:ext cx="7297420" cy="1751330"/>
            <a:chOff x="3491465" y="2008217"/>
            <a:chExt cx="7297420" cy="1751330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3491465" y="2008217"/>
              <a:ext cx="4543924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>
                  <a:solidFill>
                    <a:srgbClr val="A87000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技术选择</a:t>
              </a: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3491465" y="2460972"/>
              <a:ext cx="7297420" cy="129857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-使用Java作为后端语言，Spring框架简化开发流程，Spring Boot提供快速搭建。</a:t>
              </a:r>
              <a:endParaRPr lang="en-US" altLang="ko-KR" sz="1600" b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-使用页面框架（Thymeleaf）构建用户界面。</a:t>
              </a:r>
              <a:endParaRPr lang="en-US" altLang="ko-KR" sz="1600" b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en-US" altLang="ko-KR" sz="1600" b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-数据库选择MySQL。</a:t>
              </a:r>
              <a:endParaRPr lang="zh-CN" altLang="en-US" sz="1600" b="1" dirty="0">
                <a:solidFill>
                  <a:srgbClr val="C00000"/>
                </a:solidFill>
              </a:endParaRPr>
            </a:p>
            <a:p>
              <a:pPr algn="l" latinLnBrk="0"/>
              <a:endParaRPr lang="zh-CN" altLang="en-US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V="1">
              <a:off x="3590618" y="2445580"/>
              <a:ext cx="1250315" cy="635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2021077" y="1719608"/>
            <a:ext cx="1067667" cy="0"/>
          </a:xfrm>
          <a:prstGeom prst="line">
            <a:avLst/>
          </a:prstGeom>
          <a:ln>
            <a:solidFill>
              <a:srgbClr val="ED7D3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>
            <a:off x="1785889" y="1447700"/>
            <a:ext cx="299863" cy="556689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68700" y="186058"/>
            <a:ext cx="5054600" cy="708025"/>
            <a:chOff x="3568700" y="186058"/>
            <a:chExt cx="5054600" cy="708025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项目设计思路</a:t>
              </a:r>
            </a:p>
          </p:txBody>
        </p:sp>
        <p:cxnSp>
          <p:nvCxnSpPr>
            <p:cNvPr id="53" name="Straight Connector 52"/>
            <p:cNvCxnSpPr/>
            <p:nvPr userDrawn="1"/>
          </p:nvCxnSpPr>
          <p:spPr>
            <a:xfrm>
              <a:off x="3669560" y="853565"/>
              <a:ext cx="485288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F3CF9-F02A-F7C2-558B-19956D1B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616FD4-F8F2-B0D4-7528-30C88901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36DF59F-F0F1-ED55-F7FC-61660A1EA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31832" r="78675" b="7079"/>
          <a:stretch>
            <a:fillRect/>
          </a:stretch>
        </p:blipFill>
        <p:spPr>
          <a:xfrm>
            <a:off x="10795" y="0"/>
            <a:ext cx="1658620" cy="39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4C545-1A70-3F72-1B95-6BE183390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6" r="78675" b="6667"/>
          <a:stretch>
            <a:fillRect/>
          </a:stretch>
        </p:blipFill>
        <p:spPr>
          <a:xfrm>
            <a:off x="10795" y="853573"/>
            <a:ext cx="2491880" cy="48781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956530-CA25-E6BE-8A9D-4224CB76A7C0}"/>
              </a:ext>
            </a:extLst>
          </p:cNvPr>
          <p:cNvGrpSpPr/>
          <p:nvPr/>
        </p:nvGrpSpPr>
        <p:grpSpPr>
          <a:xfrm>
            <a:off x="3253318" y="2347839"/>
            <a:ext cx="874606" cy="874606"/>
            <a:chOff x="8654872" y="5386160"/>
            <a:chExt cx="581330" cy="581331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B1B093A-66CF-7C6C-1601-BA68FA6B33D8}"/>
                </a:ext>
              </a:extLst>
            </p:cNvPr>
            <p:cNvSpPr/>
            <p:nvPr/>
          </p:nvSpPr>
          <p:spPr>
            <a:xfrm rot="8100000">
              <a:off x="8654872" y="5386160"/>
              <a:ext cx="581330" cy="581331"/>
            </a:xfrm>
            <a:prstGeom prst="teardrop">
              <a:avLst/>
            </a:prstGeom>
            <a:solidFill>
              <a:srgbClr val="20A8B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3FD8FE2-CED0-95E8-AAFD-7E04BF009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459" y="5580030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5587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923B48-5317-7739-B807-623065437107}"/>
              </a:ext>
            </a:extLst>
          </p:cNvPr>
          <p:cNvGrpSpPr/>
          <p:nvPr/>
        </p:nvGrpSpPr>
        <p:grpSpPr>
          <a:xfrm>
            <a:off x="4217991" y="2463014"/>
            <a:ext cx="7135495" cy="838575"/>
            <a:chOff x="3491464" y="3205484"/>
            <a:chExt cx="7135495" cy="838575"/>
          </a:xfrm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5466498-06D5-04FE-9D54-FBF3E9812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464" y="3205484"/>
              <a:ext cx="4396779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zh-CN" sz="2400" dirty="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ER </a:t>
              </a:r>
              <a:r>
                <a:rPr lang="zh-CN" altLang="en-US" sz="2400" dirty="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图</a:t>
              </a:r>
              <a:endParaRPr lang="zh-CN" sz="2400" dirty="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7A62AC7D-BD09-808A-584F-8956FB81C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259" y="3703324"/>
              <a:ext cx="7124700" cy="3407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endParaRPr lang="en-US" altLang="ko-KR" sz="1600" b="1" dirty="0">
                <a:solidFill>
                  <a:srgbClr val="20A8B6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D31815-C55E-FB74-4D2A-F0732C3F1CD6}"/>
                </a:ext>
              </a:extLst>
            </p:cNvPr>
            <p:cNvCxnSpPr/>
            <p:nvPr userDrawn="1"/>
          </p:nvCxnSpPr>
          <p:spPr>
            <a:xfrm flipV="1">
              <a:off x="3590618" y="3621670"/>
              <a:ext cx="1309370" cy="10795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A5D643-5509-E0F7-FEA1-31A45BEC81C2}"/>
              </a:ext>
            </a:extLst>
          </p:cNvPr>
          <p:cNvCxnSpPr/>
          <p:nvPr/>
        </p:nvCxnSpPr>
        <p:spPr>
          <a:xfrm>
            <a:off x="2021077" y="2722775"/>
            <a:ext cx="1067667" cy="0"/>
          </a:xfrm>
          <a:prstGeom prst="line">
            <a:avLst/>
          </a:prstGeom>
          <a:ln>
            <a:solidFill>
              <a:srgbClr val="586875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8278667-F9F1-CCC3-1D27-F290ABF2E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>
            <a:off x="1805453" y="2439159"/>
            <a:ext cx="299863" cy="5566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4EF814-A6AE-96BD-8A07-3A9EC2EC54F2}"/>
              </a:ext>
            </a:extLst>
          </p:cNvPr>
          <p:cNvGrpSpPr/>
          <p:nvPr/>
        </p:nvGrpSpPr>
        <p:grpSpPr>
          <a:xfrm>
            <a:off x="3258113" y="1243479"/>
            <a:ext cx="874606" cy="874606"/>
            <a:chOff x="9759772" y="4141560"/>
            <a:chExt cx="581330" cy="581331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CF0423DF-E889-F251-C6CF-F36293465CF3}"/>
                </a:ext>
              </a:extLst>
            </p:cNvPr>
            <p:cNvSpPr/>
            <p:nvPr/>
          </p:nvSpPr>
          <p:spPr>
            <a:xfrm rot="8100000">
              <a:off x="9759772" y="4141560"/>
              <a:ext cx="581330" cy="581331"/>
            </a:xfrm>
            <a:prstGeom prst="teardrop">
              <a:avLst/>
            </a:prstGeom>
            <a:solidFill>
              <a:srgbClr val="FFB10D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27250F8-E95F-3A61-6307-C2023B712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919" y="4262707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A8700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84227F-F715-AAC1-4A68-54D77C9C8B5B}"/>
              </a:ext>
            </a:extLst>
          </p:cNvPr>
          <p:cNvGrpSpPr/>
          <p:nvPr/>
        </p:nvGrpSpPr>
        <p:grpSpPr>
          <a:xfrm>
            <a:off x="4232214" y="1299746"/>
            <a:ext cx="7297420" cy="841452"/>
            <a:chOff x="3491465" y="2008217"/>
            <a:chExt cx="7297420" cy="841452"/>
          </a:xfrm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6E6F6346-697E-7BD3-E7AA-28748BE9F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465" y="2008217"/>
              <a:ext cx="4543924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 dirty="0">
                  <a:solidFill>
                    <a:srgbClr val="A87000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技术选择</a:t>
              </a:r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2B9F6B5F-2D4F-8EDB-0315-ABDA09300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465" y="2460972"/>
              <a:ext cx="7297420" cy="38869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使用</a:t>
              </a:r>
              <a:r>
                <a:rPr lang="en-US" altLang="zh-CN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MySQL</a:t>
              </a:r>
              <a:r>
                <a:rPr lang="zh-CN" altLang="en-US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作为数据库</a:t>
              </a:r>
              <a:endParaRPr lang="zh-CN" altLang="en-US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F13261-5BEA-AF51-4938-B6E77652EFEE}"/>
                </a:ext>
              </a:extLst>
            </p:cNvPr>
            <p:cNvCxnSpPr/>
            <p:nvPr userDrawn="1"/>
          </p:nvCxnSpPr>
          <p:spPr>
            <a:xfrm flipV="1">
              <a:off x="3590618" y="2445580"/>
              <a:ext cx="1250315" cy="635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41C845-BE50-1A69-7030-61BF459989DC}"/>
              </a:ext>
            </a:extLst>
          </p:cNvPr>
          <p:cNvCxnSpPr/>
          <p:nvPr/>
        </p:nvCxnSpPr>
        <p:spPr>
          <a:xfrm>
            <a:off x="2021077" y="1719608"/>
            <a:ext cx="1067667" cy="0"/>
          </a:xfrm>
          <a:prstGeom prst="line">
            <a:avLst/>
          </a:prstGeom>
          <a:ln>
            <a:solidFill>
              <a:srgbClr val="ED7D3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D69E5-7E97-29C7-8703-24219A6F2C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>
            <a:off x="1785889" y="1447700"/>
            <a:ext cx="299863" cy="55668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D005909-5B0E-ED69-8A96-09263B4E77D1}"/>
              </a:ext>
            </a:extLst>
          </p:cNvPr>
          <p:cNvGrpSpPr/>
          <p:nvPr/>
        </p:nvGrpSpPr>
        <p:grpSpPr>
          <a:xfrm>
            <a:off x="3568700" y="186058"/>
            <a:ext cx="5054600" cy="708025"/>
            <a:chOff x="3568700" y="186058"/>
            <a:chExt cx="5054600" cy="708025"/>
          </a:xfrm>
        </p:grpSpPr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4FE6899B-A4FE-565C-6BE9-286720636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altLang="en-US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数据库</a:t>
              </a:r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设计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E0E9AC8-C0AB-4991-EE44-76125EAE6F19}"/>
                </a:ext>
              </a:extLst>
            </p:cNvPr>
            <p:cNvCxnSpPr/>
            <p:nvPr userDrawn="1"/>
          </p:nvCxnSpPr>
          <p:spPr>
            <a:xfrm>
              <a:off x="3669560" y="853565"/>
              <a:ext cx="485288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B82D81-3E5A-F3BB-B137-512AC4925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15" y="2105610"/>
            <a:ext cx="6911662" cy="47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8987C-7756-3F9B-283E-E425DF6D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EF1061C-4254-B2FE-6BC7-B3A688A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08C606C-DC28-DE7B-6810-7383DF0A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31832" r="78675" b="7079"/>
          <a:stretch>
            <a:fillRect/>
          </a:stretch>
        </p:blipFill>
        <p:spPr>
          <a:xfrm>
            <a:off x="10795" y="0"/>
            <a:ext cx="1658620" cy="39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E7F75-40BE-6C52-9501-B87FBC5A6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6" r="78675" b="6667"/>
          <a:stretch>
            <a:fillRect/>
          </a:stretch>
        </p:blipFill>
        <p:spPr>
          <a:xfrm>
            <a:off x="10795" y="853573"/>
            <a:ext cx="2491880" cy="48781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4C16A2-F1D8-28F7-066D-8BACEDE872C8}"/>
              </a:ext>
            </a:extLst>
          </p:cNvPr>
          <p:cNvGrpSpPr/>
          <p:nvPr/>
        </p:nvGrpSpPr>
        <p:grpSpPr>
          <a:xfrm>
            <a:off x="3253318" y="2347839"/>
            <a:ext cx="874606" cy="874606"/>
            <a:chOff x="8654872" y="5386160"/>
            <a:chExt cx="581330" cy="581331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C3BE079-A6F0-F4B2-7B3D-DA8214327D66}"/>
                </a:ext>
              </a:extLst>
            </p:cNvPr>
            <p:cNvSpPr/>
            <p:nvPr/>
          </p:nvSpPr>
          <p:spPr>
            <a:xfrm rot="8100000">
              <a:off x="8654872" y="5386160"/>
              <a:ext cx="581330" cy="581331"/>
            </a:xfrm>
            <a:prstGeom prst="teardrop">
              <a:avLst/>
            </a:prstGeom>
            <a:solidFill>
              <a:srgbClr val="20A8B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B1A1988-C453-8F0F-A43D-D2ADC5CDB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459" y="5580030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5587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A4AA1-785C-5A26-52A0-3020899744AD}"/>
              </a:ext>
            </a:extLst>
          </p:cNvPr>
          <p:cNvGrpSpPr/>
          <p:nvPr/>
        </p:nvGrpSpPr>
        <p:grpSpPr>
          <a:xfrm>
            <a:off x="4217991" y="2463014"/>
            <a:ext cx="7135495" cy="838575"/>
            <a:chOff x="3491464" y="3205484"/>
            <a:chExt cx="7135495" cy="838575"/>
          </a:xfrm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C98FF39-EECB-1FC3-5C98-A7EEF9B5B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464" y="3205484"/>
              <a:ext cx="4396779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altLang="en-US" sz="2400" dirty="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架构图</a:t>
              </a:r>
              <a:endParaRPr lang="zh-CN" sz="2400" dirty="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BC07491-0D91-CCF0-0E62-EC3A70FE1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259" y="3703324"/>
              <a:ext cx="7124700" cy="3407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endParaRPr lang="en-US" altLang="ko-KR" sz="1600" b="1" dirty="0">
                <a:solidFill>
                  <a:srgbClr val="20A8B6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B7562D-D47C-10DF-A02F-914FF2489742}"/>
                </a:ext>
              </a:extLst>
            </p:cNvPr>
            <p:cNvCxnSpPr/>
            <p:nvPr userDrawn="1"/>
          </p:nvCxnSpPr>
          <p:spPr>
            <a:xfrm flipV="1">
              <a:off x="3590618" y="3621670"/>
              <a:ext cx="1309370" cy="10795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0F6ECF-B444-36B6-1B0E-F323674C28CB}"/>
              </a:ext>
            </a:extLst>
          </p:cNvPr>
          <p:cNvCxnSpPr/>
          <p:nvPr/>
        </p:nvCxnSpPr>
        <p:spPr>
          <a:xfrm>
            <a:off x="2021077" y="2722775"/>
            <a:ext cx="1067667" cy="0"/>
          </a:xfrm>
          <a:prstGeom prst="line">
            <a:avLst/>
          </a:prstGeom>
          <a:ln>
            <a:solidFill>
              <a:srgbClr val="586875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9054CB-C716-E915-34F4-41C57C93E6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>
            <a:off x="1805453" y="2439159"/>
            <a:ext cx="299863" cy="5566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2641D4-0E65-1B67-9FD5-546E2D49F5CD}"/>
              </a:ext>
            </a:extLst>
          </p:cNvPr>
          <p:cNvGrpSpPr/>
          <p:nvPr/>
        </p:nvGrpSpPr>
        <p:grpSpPr>
          <a:xfrm>
            <a:off x="3258113" y="1243479"/>
            <a:ext cx="874606" cy="874606"/>
            <a:chOff x="9759772" y="4141560"/>
            <a:chExt cx="581330" cy="581331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A0FF4590-F55F-D1C4-83C8-F99C9B930832}"/>
                </a:ext>
              </a:extLst>
            </p:cNvPr>
            <p:cNvSpPr/>
            <p:nvPr/>
          </p:nvSpPr>
          <p:spPr>
            <a:xfrm rot="8100000">
              <a:off x="9759772" y="4141560"/>
              <a:ext cx="581330" cy="581331"/>
            </a:xfrm>
            <a:prstGeom prst="teardrop">
              <a:avLst/>
            </a:prstGeom>
            <a:solidFill>
              <a:srgbClr val="FFB10D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A12FB1E-9228-79DB-1DD1-070BE3861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919" y="4262707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A8700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01C6A3-48ED-5755-BE03-EE6709D56D54}"/>
              </a:ext>
            </a:extLst>
          </p:cNvPr>
          <p:cNvGrpSpPr/>
          <p:nvPr/>
        </p:nvGrpSpPr>
        <p:grpSpPr>
          <a:xfrm>
            <a:off x="4232214" y="1299746"/>
            <a:ext cx="7354388" cy="846639"/>
            <a:chOff x="3491465" y="2008217"/>
            <a:chExt cx="7354388" cy="846639"/>
          </a:xfrm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DF89DF9A-5734-CC17-278A-9E146AB43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465" y="2008217"/>
              <a:ext cx="4543924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 dirty="0">
                  <a:solidFill>
                    <a:srgbClr val="A87000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技术选择</a:t>
              </a:r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1867CDC5-DE24-77EE-1084-6D0736674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433" y="2466159"/>
              <a:ext cx="7297420" cy="38869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lvl="1" algn="l" latinLnBrk="0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</a:rPr>
                <a:t>基于 </a:t>
              </a:r>
              <a:r>
                <a:rPr lang="en-US" altLang="zh-CN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</a:rPr>
                <a:t>Spring Boot </a:t>
              </a:r>
              <a:r>
                <a:rPr lang="zh-CN" altLang="en-US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</a:rPr>
                <a:t>的 </a:t>
              </a:r>
              <a:r>
                <a:rPr lang="en-US" altLang="zh-CN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</a:rPr>
                <a:t>MVC </a:t>
              </a:r>
              <a:r>
                <a:rPr lang="zh-CN" altLang="en-US" sz="16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</a:rPr>
                <a:t>架构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0D5521-29F4-8AB7-1B32-086E5FAFD255}"/>
                </a:ext>
              </a:extLst>
            </p:cNvPr>
            <p:cNvCxnSpPr/>
            <p:nvPr userDrawn="1"/>
          </p:nvCxnSpPr>
          <p:spPr>
            <a:xfrm flipV="1">
              <a:off x="3590618" y="2445580"/>
              <a:ext cx="1250315" cy="635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C6EFCB-5E27-9C40-25E6-0DE4EF7BC740}"/>
              </a:ext>
            </a:extLst>
          </p:cNvPr>
          <p:cNvCxnSpPr/>
          <p:nvPr/>
        </p:nvCxnSpPr>
        <p:spPr>
          <a:xfrm>
            <a:off x="2021077" y="1719608"/>
            <a:ext cx="1067667" cy="0"/>
          </a:xfrm>
          <a:prstGeom prst="line">
            <a:avLst/>
          </a:prstGeom>
          <a:ln>
            <a:solidFill>
              <a:srgbClr val="ED7D3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FA9C1C6-CED3-7E39-3B55-B702E6DD37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>
            <a:off x="1785889" y="1447700"/>
            <a:ext cx="299863" cy="55668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E1F4A2B-5655-93B1-C9B2-3F6EB4A0C99E}"/>
              </a:ext>
            </a:extLst>
          </p:cNvPr>
          <p:cNvGrpSpPr/>
          <p:nvPr/>
        </p:nvGrpSpPr>
        <p:grpSpPr>
          <a:xfrm>
            <a:off x="3568700" y="186058"/>
            <a:ext cx="5054600" cy="708025"/>
            <a:chOff x="3568700" y="186058"/>
            <a:chExt cx="5054600" cy="708025"/>
          </a:xfrm>
        </p:grpSpPr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5187ED84-6700-1C86-0B5B-843EC59AD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altLang="en-US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整体</a:t>
              </a:r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设计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6B189F-5578-9A92-B8D6-A77BD9446DBD}"/>
                </a:ext>
              </a:extLst>
            </p:cNvPr>
            <p:cNvCxnSpPr/>
            <p:nvPr userDrawn="1"/>
          </p:nvCxnSpPr>
          <p:spPr>
            <a:xfrm>
              <a:off x="3669560" y="853565"/>
              <a:ext cx="485288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97ED45-F5E8-D20E-D458-11CA5A9F3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83" y="2092450"/>
            <a:ext cx="5765019" cy="4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775710" y="1213485"/>
            <a:ext cx="3607435" cy="125730"/>
            <a:chOff x="5926470" y="6430886"/>
            <a:chExt cx="339061" cy="1143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880084" y="2508698"/>
            <a:ext cx="1579638" cy="13233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8000">
                <a:solidFill>
                  <a:srgbClr val="586875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03</a:t>
            </a:r>
            <a:endParaRPr lang="en-US" altLang="ko-KR" sz="8000" dirty="0">
              <a:solidFill>
                <a:srgbClr val="586875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971004" y="403815"/>
            <a:ext cx="2791112" cy="499912"/>
            <a:chOff x="4565999" y="1961663"/>
            <a:chExt cx="3245690" cy="581331"/>
          </a:xfrm>
        </p:grpSpPr>
        <p:grpSp>
          <p:nvGrpSpPr>
            <p:cNvPr id="96" name="Group 95"/>
            <p:cNvGrpSpPr/>
            <p:nvPr/>
          </p:nvGrpSpPr>
          <p:grpSpPr>
            <a:xfrm>
              <a:off x="7230359" y="1961663"/>
              <a:ext cx="581330" cy="581331"/>
              <a:chOff x="11182172" y="1411060"/>
              <a:chExt cx="581330" cy="581331"/>
            </a:xfrm>
          </p:grpSpPr>
          <p:sp>
            <p:nvSpPr>
              <p:cNvPr id="97" name="Teardrop 96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A5762">
                        <a:lumMod val="70000"/>
                      </a:srgbClr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454119" y="1961663"/>
              <a:ext cx="581330" cy="581331"/>
              <a:chOff x="8654872" y="5386160"/>
              <a:chExt cx="581330" cy="581331"/>
            </a:xfrm>
          </p:grpSpPr>
          <p:sp>
            <p:nvSpPr>
              <p:cNvPr id="100" name="Teardrop 99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65999" y="1961663"/>
              <a:ext cx="581330" cy="581331"/>
              <a:chOff x="2867384" y="5386160"/>
              <a:chExt cx="581330" cy="581331"/>
            </a:xfrm>
          </p:grpSpPr>
          <p:sp>
            <p:nvSpPr>
              <p:cNvPr id="103" name="Teardrop 102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342239" y="1961663"/>
              <a:ext cx="581330" cy="581331"/>
              <a:chOff x="9759772" y="4141560"/>
              <a:chExt cx="581330" cy="581331"/>
            </a:xfrm>
          </p:grpSpPr>
          <p:sp>
            <p:nvSpPr>
              <p:cNvPr id="106" name="Teardrop 105"/>
              <p:cNvSpPr/>
              <p:nvPr/>
            </p:nvSpPr>
            <p:spPr>
              <a:xfrm rot="8100000">
                <a:off x="9759772" y="4141560"/>
                <a:ext cx="581330" cy="581331"/>
              </a:xfrm>
              <a:prstGeom prst="teardrop">
                <a:avLst/>
              </a:prstGeom>
              <a:solidFill>
                <a:srgbClr val="FFB10D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A7700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9880919" y="4262707"/>
                <a:ext cx="339036" cy="339036"/>
              </a:xfrm>
              <a:custGeom>
                <a:avLst/>
                <a:gdLst>
                  <a:gd name="T0" fmla="*/ 810 w 1799"/>
                  <a:gd name="T1" fmla="*/ 30 h 1799"/>
                  <a:gd name="T2" fmla="*/ 746 w 1799"/>
                  <a:gd name="T3" fmla="*/ 134 h 1799"/>
                  <a:gd name="T4" fmla="*/ 764 w 1799"/>
                  <a:gd name="T5" fmla="*/ 253 h 1799"/>
                  <a:gd name="T6" fmla="*/ 857 w 1799"/>
                  <a:gd name="T7" fmla="*/ 353 h 1799"/>
                  <a:gd name="T8" fmla="*/ 964 w 1799"/>
                  <a:gd name="T9" fmla="*/ 344 h 1799"/>
                  <a:gd name="T10" fmla="*/ 1045 w 1799"/>
                  <a:gd name="T11" fmla="*/ 230 h 1799"/>
                  <a:gd name="T12" fmla="*/ 1047 w 1799"/>
                  <a:gd name="T13" fmla="*/ 112 h 1799"/>
                  <a:gd name="T14" fmla="*/ 971 w 1799"/>
                  <a:gd name="T15" fmla="*/ 18 h 1799"/>
                  <a:gd name="T16" fmla="*/ 1003 w 1799"/>
                  <a:gd name="T17" fmla="*/ 430 h 1799"/>
                  <a:gd name="T18" fmla="*/ 1154 w 1799"/>
                  <a:gd name="T19" fmla="*/ 443 h 1799"/>
                  <a:gd name="T20" fmla="*/ 1207 w 1799"/>
                  <a:gd name="T21" fmla="*/ 495 h 1799"/>
                  <a:gd name="T22" fmla="*/ 1221 w 1799"/>
                  <a:gd name="T23" fmla="*/ 764 h 1799"/>
                  <a:gd name="T24" fmla="*/ 604 w 1799"/>
                  <a:gd name="T25" fmla="*/ 778 h 1799"/>
                  <a:gd name="T26" fmla="*/ 566 w 1799"/>
                  <a:gd name="T27" fmla="*/ 727 h 1799"/>
                  <a:gd name="T28" fmla="*/ 606 w 1799"/>
                  <a:gd name="T29" fmla="*/ 471 h 1799"/>
                  <a:gd name="T30" fmla="*/ 778 w 1799"/>
                  <a:gd name="T31" fmla="*/ 418 h 1799"/>
                  <a:gd name="T32" fmla="*/ 318 w 1799"/>
                  <a:gd name="T33" fmla="*/ 907 h 1799"/>
                  <a:gd name="T34" fmla="*/ 214 w 1799"/>
                  <a:gd name="T35" fmla="*/ 968 h 1799"/>
                  <a:gd name="T36" fmla="*/ 181 w 1799"/>
                  <a:gd name="T37" fmla="*/ 1072 h 1799"/>
                  <a:gd name="T38" fmla="*/ 228 w 1799"/>
                  <a:gd name="T39" fmla="*/ 1205 h 1799"/>
                  <a:gd name="T40" fmla="*/ 339 w 1799"/>
                  <a:gd name="T41" fmla="*/ 1268 h 1799"/>
                  <a:gd name="T42" fmla="*/ 437 w 1799"/>
                  <a:gd name="T43" fmla="*/ 1216 h 1799"/>
                  <a:gd name="T44" fmla="*/ 492 w 1799"/>
                  <a:gd name="T45" fmla="*/ 1084 h 1799"/>
                  <a:gd name="T46" fmla="*/ 464 w 1799"/>
                  <a:gd name="T47" fmla="*/ 975 h 1799"/>
                  <a:gd name="T48" fmla="*/ 365 w 1799"/>
                  <a:gd name="T49" fmla="*/ 908 h 1799"/>
                  <a:gd name="T50" fmla="*/ 451 w 1799"/>
                  <a:gd name="T51" fmla="*/ 1326 h 1799"/>
                  <a:gd name="T52" fmla="*/ 623 w 1799"/>
                  <a:gd name="T53" fmla="*/ 1369 h 1799"/>
                  <a:gd name="T54" fmla="*/ 671 w 1799"/>
                  <a:gd name="T55" fmla="*/ 1644 h 1799"/>
                  <a:gd name="T56" fmla="*/ 652 w 1799"/>
                  <a:gd name="T57" fmla="*/ 1787 h 1799"/>
                  <a:gd name="T58" fmla="*/ 35 w 1799"/>
                  <a:gd name="T59" fmla="*/ 1795 h 1799"/>
                  <a:gd name="T60" fmla="*/ 2 w 1799"/>
                  <a:gd name="T61" fmla="*/ 1716 h 1799"/>
                  <a:gd name="T62" fmla="*/ 37 w 1799"/>
                  <a:gd name="T63" fmla="*/ 1386 h 1799"/>
                  <a:gd name="T64" fmla="*/ 205 w 1799"/>
                  <a:gd name="T65" fmla="*/ 1325 h 1799"/>
                  <a:gd name="T66" fmla="*/ 857 w 1799"/>
                  <a:gd name="T67" fmla="*/ 907 h 1799"/>
                  <a:gd name="T68" fmla="*/ 899 w 1799"/>
                  <a:gd name="T69" fmla="*/ 864 h 1799"/>
                  <a:gd name="T70" fmla="*/ 941 w 1799"/>
                  <a:gd name="T71" fmla="*/ 898 h 1799"/>
                  <a:gd name="T72" fmla="*/ 1122 w 1799"/>
                  <a:gd name="T73" fmla="*/ 1202 h 1799"/>
                  <a:gd name="T74" fmla="*/ 1101 w 1799"/>
                  <a:gd name="T75" fmla="*/ 1251 h 1799"/>
                  <a:gd name="T76" fmla="*/ 738 w 1799"/>
                  <a:gd name="T77" fmla="*/ 1249 h 1799"/>
                  <a:gd name="T78" fmla="*/ 680 w 1799"/>
                  <a:gd name="T79" fmla="*/ 1233 h 1799"/>
                  <a:gd name="T80" fmla="*/ 688 w 1799"/>
                  <a:gd name="T81" fmla="*/ 1181 h 1799"/>
                  <a:gd name="T82" fmla="*/ 1430 w 1799"/>
                  <a:gd name="T83" fmla="*/ 910 h 1799"/>
                  <a:gd name="T84" fmla="*/ 1333 w 1799"/>
                  <a:gd name="T85" fmla="*/ 980 h 1799"/>
                  <a:gd name="T86" fmla="*/ 1309 w 1799"/>
                  <a:gd name="T87" fmla="*/ 1089 h 1799"/>
                  <a:gd name="T88" fmla="*/ 1367 w 1799"/>
                  <a:gd name="T89" fmla="*/ 1219 h 1799"/>
                  <a:gd name="T90" fmla="*/ 1467 w 1799"/>
                  <a:gd name="T91" fmla="*/ 1268 h 1799"/>
                  <a:gd name="T92" fmla="*/ 1576 w 1799"/>
                  <a:gd name="T93" fmla="*/ 1202 h 1799"/>
                  <a:gd name="T94" fmla="*/ 1620 w 1799"/>
                  <a:gd name="T95" fmla="*/ 1066 h 1799"/>
                  <a:gd name="T96" fmla="*/ 1583 w 1799"/>
                  <a:gd name="T97" fmla="*/ 963 h 1799"/>
                  <a:gd name="T98" fmla="*/ 1477 w 1799"/>
                  <a:gd name="T99" fmla="*/ 907 h 1799"/>
                  <a:gd name="T100" fmla="*/ 1586 w 1799"/>
                  <a:gd name="T101" fmla="*/ 1325 h 1799"/>
                  <a:gd name="T102" fmla="*/ 1758 w 1799"/>
                  <a:gd name="T103" fmla="*/ 1377 h 1799"/>
                  <a:gd name="T104" fmla="*/ 1799 w 1799"/>
                  <a:gd name="T105" fmla="*/ 1681 h 1799"/>
                  <a:gd name="T106" fmla="*/ 1772 w 1799"/>
                  <a:gd name="T107" fmla="*/ 1792 h 1799"/>
                  <a:gd name="T108" fmla="*/ 1156 w 1799"/>
                  <a:gd name="T109" fmla="*/ 1792 h 1799"/>
                  <a:gd name="T110" fmla="*/ 1128 w 1799"/>
                  <a:gd name="T111" fmla="*/ 1681 h 1799"/>
                  <a:gd name="T112" fmla="*/ 1170 w 1799"/>
                  <a:gd name="T113" fmla="*/ 1377 h 1799"/>
                  <a:gd name="T114" fmla="*/ 1342 w 1799"/>
                  <a:gd name="T115" fmla="*/ 1325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9" h="1799">
                    <a:moveTo>
                      <a:pt x="898" y="0"/>
                    </a:moveTo>
                    <a:lnTo>
                      <a:pt x="898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9"/>
                    </a:lnTo>
                    <a:lnTo>
                      <a:pt x="836" y="14"/>
                    </a:lnTo>
                    <a:lnTo>
                      <a:pt x="824" y="21"/>
                    </a:lnTo>
                    <a:lnTo>
                      <a:pt x="810" y="30"/>
                    </a:lnTo>
                    <a:lnTo>
                      <a:pt x="799" y="39"/>
                    </a:lnTo>
                    <a:lnTo>
                      <a:pt x="787" y="51"/>
                    </a:lnTo>
                    <a:lnTo>
                      <a:pt x="778" y="61"/>
                    </a:lnTo>
                    <a:lnTo>
                      <a:pt x="769" y="76"/>
                    </a:lnTo>
                    <a:lnTo>
                      <a:pt x="761" y="88"/>
                    </a:lnTo>
                    <a:lnTo>
                      <a:pt x="755" y="104"/>
                    </a:lnTo>
                    <a:lnTo>
                      <a:pt x="750" y="118"/>
                    </a:lnTo>
                    <a:lnTo>
                      <a:pt x="746" y="134"/>
                    </a:lnTo>
                    <a:lnTo>
                      <a:pt x="745" y="149"/>
                    </a:lnTo>
                    <a:lnTo>
                      <a:pt x="745" y="167"/>
                    </a:lnTo>
                    <a:lnTo>
                      <a:pt x="745" y="167"/>
                    </a:lnTo>
                    <a:lnTo>
                      <a:pt x="745" y="184"/>
                    </a:lnTo>
                    <a:lnTo>
                      <a:pt x="748" y="202"/>
                    </a:lnTo>
                    <a:lnTo>
                      <a:pt x="752" y="218"/>
                    </a:lnTo>
                    <a:lnTo>
                      <a:pt x="757" y="235"/>
                    </a:lnTo>
                    <a:lnTo>
                      <a:pt x="764" y="253"/>
                    </a:lnTo>
                    <a:lnTo>
                      <a:pt x="773" y="269"/>
                    </a:lnTo>
                    <a:lnTo>
                      <a:pt x="782" y="285"/>
                    </a:lnTo>
                    <a:lnTo>
                      <a:pt x="792" y="300"/>
                    </a:lnTo>
                    <a:lnTo>
                      <a:pt x="803" y="313"/>
                    </a:lnTo>
                    <a:lnTo>
                      <a:pt x="815" y="325"/>
                    </a:lnTo>
                    <a:lnTo>
                      <a:pt x="829" y="337"/>
                    </a:lnTo>
                    <a:lnTo>
                      <a:pt x="843" y="346"/>
                    </a:lnTo>
                    <a:lnTo>
                      <a:pt x="857" y="353"/>
                    </a:lnTo>
                    <a:lnTo>
                      <a:pt x="871" y="358"/>
                    </a:lnTo>
                    <a:lnTo>
                      <a:pt x="887" y="362"/>
                    </a:lnTo>
                    <a:lnTo>
                      <a:pt x="903" y="364"/>
                    </a:lnTo>
                    <a:lnTo>
                      <a:pt x="903" y="364"/>
                    </a:lnTo>
                    <a:lnTo>
                      <a:pt x="919" y="362"/>
                    </a:lnTo>
                    <a:lnTo>
                      <a:pt x="934" y="358"/>
                    </a:lnTo>
                    <a:lnTo>
                      <a:pt x="950" y="351"/>
                    </a:lnTo>
                    <a:lnTo>
                      <a:pt x="964" y="344"/>
                    </a:lnTo>
                    <a:lnTo>
                      <a:pt x="977" y="334"/>
                    </a:lnTo>
                    <a:lnTo>
                      <a:pt x="989" y="321"/>
                    </a:lnTo>
                    <a:lnTo>
                      <a:pt x="1001" y="309"/>
                    </a:lnTo>
                    <a:lnTo>
                      <a:pt x="1012" y="295"/>
                    </a:lnTo>
                    <a:lnTo>
                      <a:pt x="1022" y="279"/>
                    </a:lnTo>
                    <a:lnTo>
                      <a:pt x="1031" y="264"/>
                    </a:lnTo>
                    <a:lnTo>
                      <a:pt x="1038" y="248"/>
                    </a:lnTo>
                    <a:lnTo>
                      <a:pt x="1045" y="230"/>
                    </a:lnTo>
                    <a:lnTo>
                      <a:pt x="1049" y="213"/>
                    </a:lnTo>
                    <a:lnTo>
                      <a:pt x="1052" y="195"/>
                    </a:lnTo>
                    <a:lnTo>
                      <a:pt x="1056" y="177"/>
                    </a:lnTo>
                    <a:lnTo>
                      <a:pt x="1056" y="160"/>
                    </a:lnTo>
                    <a:lnTo>
                      <a:pt x="1056" y="160"/>
                    </a:lnTo>
                    <a:lnTo>
                      <a:pt x="1054" y="144"/>
                    </a:lnTo>
                    <a:lnTo>
                      <a:pt x="1052" y="128"/>
                    </a:lnTo>
                    <a:lnTo>
                      <a:pt x="1047" y="112"/>
                    </a:lnTo>
                    <a:lnTo>
                      <a:pt x="1042" y="97"/>
                    </a:lnTo>
                    <a:lnTo>
                      <a:pt x="1035" y="83"/>
                    </a:lnTo>
                    <a:lnTo>
                      <a:pt x="1028" y="70"/>
                    </a:lnTo>
                    <a:lnTo>
                      <a:pt x="1019" y="58"/>
                    </a:lnTo>
                    <a:lnTo>
                      <a:pt x="1008" y="46"/>
                    </a:lnTo>
                    <a:lnTo>
                      <a:pt x="996" y="35"/>
                    </a:lnTo>
                    <a:lnTo>
                      <a:pt x="984" y="26"/>
                    </a:lnTo>
                    <a:lnTo>
                      <a:pt x="971" y="18"/>
                    </a:lnTo>
                    <a:lnTo>
                      <a:pt x="957" y="12"/>
                    </a:lnTo>
                    <a:lnTo>
                      <a:pt x="943" y="7"/>
                    </a:lnTo>
                    <a:lnTo>
                      <a:pt x="927" y="4"/>
                    </a:lnTo>
                    <a:lnTo>
                      <a:pt x="913" y="0"/>
                    </a:lnTo>
                    <a:lnTo>
                      <a:pt x="898" y="0"/>
                    </a:lnTo>
                    <a:lnTo>
                      <a:pt x="898" y="0"/>
                    </a:lnTo>
                    <a:close/>
                    <a:moveTo>
                      <a:pt x="899" y="576"/>
                    </a:moveTo>
                    <a:lnTo>
                      <a:pt x="1003" y="430"/>
                    </a:lnTo>
                    <a:lnTo>
                      <a:pt x="1003" y="430"/>
                    </a:lnTo>
                    <a:lnTo>
                      <a:pt x="1008" y="425"/>
                    </a:lnTo>
                    <a:lnTo>
                      <a:pt x="1015" y="420"/>
                    </a:lnTo>
                    <a:lnTo>
                      <a:pt x="1022" y="418"/>
                    </a:lnTo>
                    <a:lnTo>
                      <a:pt x="1029" y="418"/>
                    </a:lnTo>
                    <a:lnTo>
                      <a:pt x="1140" y="439"/>
                    </a:lnTo>
                    <a:lnTo>
                      <a:pt x="1140" y="439"/>
                    </a:lnTo>
                    <a:lnTo>
                      <a:pt x="1154" y="443"/>
                    </a:lnTo>
                    <a:lnTo>
                      <a:pt x="1166" y="448"/>
                    </a:lnTo>
                    <a:lnTo>
                      <a:pt x="1177" y="455"/>
                    </a:lnTo>
                    <a:lnTo>
                      <a:pt x="1186" y="462"/>
                    </a:lnTo>
                    <a:lnTo>
                      <a:pt x="1194" y="471"/>
                    </a:lnTo>
                    <a:lnTo>
                      <a:pt x="1200" y="480"/>
                    </a:lnTo>
                    <a:lnTo>
                      <a:pt x="1203" y="488"/>
                    </a:lnTo>
                    <a:lnTo>
                      <a:pt x="1207" y="495"/>
                    </a:lnTo>
                    <a:lnTo>
                      <a:pt x="1207" y="495"/>
                    </a:lnTo>
                    <a:lnTo>
                      <a:pt x="1224" y="631"/>
                    </a:lnTo>
                    <a:lnTo>
                      <a:pt x="1230" y="682"/>
                    </a:lnTo>
                    <a:lnTo>
                      <a:pt x="1235" y="727"/>
                    </a:lnTo>
                    <a:lnTo>
                      <a:pt x="1235" y="727"/>
                    </a:lnTo>
                    <a:lnTo>
                      <a:pt x="1233" y="738"/>
                    </a:lnTo>
                    <a:lnTo>
                      <a:pt x="1231" y="747"/>
                    </a:lnTo>
                    <a:lnTo>
                      <a:pt x="1228" y="757"/>
                    </a:lnTo>
                    <a:lnTo>
                      <a:pt x="1221" y="764"/>
                    </a:lnTo>
                    <a:lnTo>
                      <a:pt x="1221" y="764"/>
                    </a:lnTo>
                    <a:lnTo>
                      <a:pt x="1214" y="771"/>
                    </a:lnTo>
                    <a:lnTo>
                      <a:pt x="1205" y="777"/>
                    </a:lnTo>
                    <a:lnTo>
                      <a:pt x="1194" y="778"/>
                    </a:lnTo>
                    <a:lnTo>
                      <a:pt x="1186" y="780"/>
                    </a:lnTo>
                    <a:lnTo>
                      <a:pt x="615" y="780"/>
                    </a:lnTo>
                    <a:lnTo>
                      <a:pt x="615" y="780"/>
                    </a:lnTo>
                    <a:lnTo>
                      <a:pt x="604" y="778"/>
                    </a:lnTo>
                    <a:lnTo>
                      <a:pt x="595" y="777"/>
                    </a:lnTo>
                    <a:lnTo>
                      <a:pt x="587" y="771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3" y="757"/>
                    </a:lnTo>
                    <a:lnTo>
                      <a:pt x="569" y="747"/>
                    </a:lnTo>
                    <a:lnTo>
                      <a:pt x="566" y="738"/>
                    </a:lnTo>
                    <a:lnTo>
                      <a:pt x="566" y="727"/>
                    </a:lnTo>
                    <a:lnTo>
                      <a:pt x="566" y="727"/>
                    </a:lnTo>
                    <a:lnTo>
                      <a:pt x="569" y="682"/>
                    </a:lnTo>
                    <a:lnTo>
                      <a:pt x="576" y="631"/>
                    </a:lnTo>
                    <a:lnTo>
                      <a:pt x="594" y="495"/>
                    </a:lnTo>
                    <a:lnTo>
                      <a:pt x="594" y="495"/>
                    </a:lnTo>
                    <a:lnTo>
                      <a:pt x="595" y="488"/>
                    </a:lnTo>
                    <a:lnTo>
                      <a:pt x="599" y="480"/>
                    </a:lnTo>
                    <a:lnTo>
                      <a:pt x="606" y="471"/>
                    </a:lnTo>
                    <a:lnTo>
                      <a:pt x="613" y="462"/>
                    </a:lnTo>
                    <a:lnTo>
                      <a:pt x="622" y="455"/>
                    </a:lnTo>
                    <a:lnTo>
                      <a:pt x="632" y="448"/>
                    </a:lnTo>
                    <a:lnTo>
                      <a:pt x="645" y="443"/>
                    </a:lnTo>
                    <a:lnTo>
                      <a:pt x="659" y="439"/>
                    </a:lnTo>
                    <a:lnTo>
                      <a:pt x="769" y="418"/>
                    </a:lnTo>
                    <a:lnTo>
                      <a:pt x="769" y="418"/>
                    </a:lnTo>
                    <a:lnTo>
                      <a:pt x="778" y="418"/>
                    </a:lnTo>
                    <a:lnTo>
                      <a:pt x="785" y="420"/>
                    </a:lnTo>
                    <a:lnTo>
                      <a:pt x="790" y="425"/>
                    </a:lnTo>
                    <a:lnTo>
                      <a:pt x="796" y="430"/>
                    </a:lnTo>
                    <a:lnTo>
                      <a:pt x="899" y="576"/>
                    </a:lnTo>
                    <a:lnTo>
                      <a:pt x="899" y="576"/>
                    </a:lnTo>
                    <a:close/>
                    <a:moveTo>
                      <a:pt x="334" y="907"/>
                    </a:moveTo>
                    <a:lnTo>
                      <a:pt x="334" y="907"/>
                    </a:lnTo>
                    <a:lnTo>
                      <a:pt x="318" y="907"/>
                    </a:lnTo>
                    <a:lnTo>
                      <a:pt x="302" y="910"/>
                    </a:lnTo>
                    <a:lnTo>
                      <a:pt x="286" y="914"/>
                    </a:lnTo>
                    <a:lnTo>
                      <a:pt x="272" y="921"/>
                    </a:lnTo>
                    <a:lnTo>
                      <a:pt x="260" y="928"/>
                    </a:lnTo>
                    <a:lnTo>
                      <a:pt x="246" y="935"/>
                    </a:lnTo>
                    <a:lnTo>
                      <a:pt x="235" y="945"/>
                    </a:lnTo>
                    <a:lnTo>
                      <a:pt x="223" y="956"/>
                    </a:lnTo>
                    <a:lnTo>
                      <a:pt x="214" y="968"/>
                    </a:lnTo>
                    <a:lnTo>
                      <a:pt x="205" y="980"/>
                    </a:lnTo>
                    <a:lnTo>
                      <a:pt x="198" y="994"/>
                    </a:lnTo>
                    <a:lnTo>
                      <a:pt x="191" y="1008"/>
                    </a:lnTo>
                    <a:lnTo>
                      <a:pt x="186" y="1024"/>
                    </a:lnTo>
                    <a:lnTo>
                      <a:pt x="183" y="1040"/>
                    </a:lnTo>
                    <a:lnTo>
                      <a:pt x="181" y="1056"/>
                    </a:lnTo>
                    <a:lnTo>
                      <a:pt x="181" y="1072"/>
                    </a:lnTo>
                    <a:lnTo>
                      <a:pt x="181" y="1072"/>
                    </a:lnTo>
                    <a:lnTo>
                      <a:pt x="181" y="1089"/>
                    </a:lnTo>
                    <a:lnTo>
                      <a:pt x="184" y="1107"/>
                    </a:lnTo>
                    <a:lnTo>
                      <a:pt x="188" y="1124"/>
                    </a:lnTo>
                    <a:lnTo>
                      <a:pt x="193" y="1142"/>
                    </a:lnTo>
                    <a:lnTo>
                      <a:pt x="200" y="1158"/>
                    </a:lnTo>
                    <a:lnTo>
                      <a:pt x="209" y="1175"/>
                    </a:lnTo>
                    <a:lnTo>
                      <a:pt x="218" y="1191"/>
                    </a:lnTo>
                    <a:lnTo>
                      <a:pt x="228" y="1205"/>
                    </a:lnTo>
                    <a:lnTo>
                      <a:pt x="239" y="1219"/>
                    </a:lnTo>
                    <a:lnTo>
                      <a:pt x="251" y="1232"/>
                    </a:lnTo>
                    <a:lnTo>
                      <a:pt x="265" y="1242"/>
                    </a:lnTo>
                    <a:lnTo>
                      <a:pt x="279" y="1253"/>
                    </a:lnTo>
                    <a:lnTo>
                      <a:pt x="293" y="1260"/>
                    </a:lnTo>
                    <a:lnTo>
                      <a:pt x="307" y="1265"/>
                    </a:lnTo>
                    <a:lnTo>
                      <a:pt x="323" y="1268"/>
                    </a:lnTo>
                    <a:lnTo>
                      <a:pt x="339" y="1268"/>
                    </a:lnTo>
                    <a:lnTo>
                      <a:pt x="339" y="1268"/>
                    </a:lnTo>
                    <a:lnTo>
                      <a:pt x="355" y="1268"/>
                    </a:lnTo>
                    <a:lnTo>
                      <a:pt x="370" y="1263"/>
                    </a:lnTo>
                    <a:lnTo>
                      <a:pt x="386" y="1258"/>
                    </a:lnTo>
                    <a:lnTo>
                      <a:pt x="400" y="1249"/>
                    </a:lnTo>
                    <a:lnTo>
                      <a:pt x="413" y="1240"/>
                    </a:lnTo>
                    <a:lnTo>
                      <a:pt x="427" y="1228"/>
                    </a:lnTo>
                    <a:lnTo>
                      <a:pt x="437" y="1216"/>
                    </a:lnTo>
                    <a:lnTo>
                      <a:pt x="448" y="1202"/>
                    </a:lnTo>
                    <a:lnTo>
                      <a:pt x="458" y="1186"/>
                    </a:lnTo>
                    <a:lnTo>
                      <a:pt x="467" y="1170"/>
                    </a:lnTo>
                    <a:lnTo>
                      <a:pt x="474" y="1152"/>
                    </a:lnTo>
                    <a:lnTo>
                      <a:pt x="481" y="1137"/>
                    </a:lnTo>
                    <a:lnTo>
                      <a:pt x="486" y="1119"/>
                    </a:lnTo>
                    <a:lnTo>
                      <a:pt x="490" y="1102"/>
                    </a:lnTo>
                    <a:lnTo>
                      <a:pt x="492" y="1084"/>
                    </a:lnTo>
                    <a:lnTo>
                      <a:pt x="492" y="1066"/>
                    </a:lnTo>
                    <a:lnTo>
                      <a:pt x="492" y="1066"/>
                    </a:lnTo>
                    <a:lnTo>
                      <a:pt x="490" y="1049"/>
                    </a:lnTo>
                    <a:lnTo>
                      <a:pt x="488" y="1033"/>
                    </a:lnTo>
                    <a:lnTo>
                      <a:pt x="485" y="1017"/>
                    </a:lnTo>
                    <a:lnTo>
                      <a:pt x="478" y="1003"/>
                    </a:lnTo>
                    <a:lnTo>
                      <a:pt x="471" y="989"/>
                    </a:lnTo>
                    <a:lnTo>
                      <a:pt x="464" y="975"/>
                    </a:lnTo>
                    <a:lnTo>
                      <a:pt x="455" y="963"/>
                    </a:lnTo>
                    <a:lnTo>
                      <a:pt x="444" y="952"/>
                    </a:lnTo>
                    <a:lnTo>
                      <a:pt x="432" y="942"/>
                    </a:lnTo>
                    <a:lnTo>
                      <a:pt x="421" y="931"/>
                    </a:lnTo>
                    <a:lnTo>
                      <a:pt x="407" y="924"/>
                    </a:lnTo>
                    <a:lnTo>
                      <a:pt x="393" y="917"/>
                    </a:lnTo>
                    <a:lnTo>
                      <a:pt x="379" y="912"/>
                    </a:lnTo>
                    <a:lnTo>
                      <a:pt x="365" y="908"/>
                    </a:lnTo>
                    <a:lnTo>
                      <a:pt x="349" y="907"/>
                    </a:lnTo>
                    <a:lnTo>
                      <a:pt x="334" y="907"/>
                    </a:lnTo>
                    <a:lnTo>
                      <a:pt x="334" y="907"/>
                    </a:lnTo>
                    <a:close/>
                    <a:moveTo>
                      <a:pt x="335" y="1481"/>
                    </a:moveTo>
                    <a:lnTo>
                      <a:pt x="439" y="1337"/>
                    </a:lnTo>
                    <a:lnTo>
                      <a:pt x="439" y="1337"/>
                    </a:lnTo>
                    <a:lnTo>
                      <a:pt x="444" y="1330"/>
                    </a:lnTo>
                    <a:lnTo>
                      <a:pt x="451" y="1326"/>
                    </a:lnTo>
                    <a:lnTo>
                      <a:pt x="458" y="1325"/>
                    </a:lnTo>
                    <a:lnTo>
                      <a:pt x="465" y="1325"/>
                    </a:lnTo>
                    <a:lnTo>
                      <a:pt x="576" y="1344"/>
                    </a:lnTo>
                    <a:lnTo>
                      <a:pt x="576" y="1344"/>
                    </a:lnTo>
                    <a:lnTo>
                      <a:pt x="590" y="1347"/>
                    </a:lnTo>
                    <a:lnTo>
                      <a:pt x="602" y="1353"/>
                    </a:lnTo>
                    <a:lnTo>
                      <a:pt x="613" y="1360"/>
                    </a:lnTo>
                    <a:lnTo>
                      <a:pt x="623" y="1369"/>
                    </a:lnTo>
                    <a:lnTo>
                      <a:pt x="631" y="1377"/>
                    </a:lnTo>
                    <a:lnTo>
                      <a:pt x="636" y="1386"/>
                    </a:lnTo>
                    <a:lnTo>
                      <a:pt x="639" y="1393"/>
                    </a:lnTo>
                    <a:lnTo>
                      <a:pt x="643" y="1402"/>
                    </a:lnTo>
                    <a:lnTo>
                      <a:pt x="643" y="1402"/>
                    </a:lnTo>
                    <a:lnTo>
                      <a:pt x="659" y="1520"/>
                    </a:lnTo>
                    <a:lnTo>
                      <a:pt x="667" y="1607"/>
                    </a:lnTo>
                    <a:lnTo>
                      <a:pt x="671" y="1644"/>
                    </a:lnTo>
                    <a:lnTo>
                      <a:pt x="671" y="1681"/>
                    </a:lnTo>
                    <a:lnTo>
                      <a:pt x="671" y="1716"/>
                    </a:lnTo>
                    <a:lnTo>
                      <a:pt x="667" y="1755"/>
                    </a:lnTo>
                    <a:lnTo>
                      <a:pt x="667" y="1755"/>
                    </a:lnTo>
                    <a:lnTo>
                      <a:pt x="666" y="1764"/>
                    </a:lnTo>
                    <a:lnTo>
                      <a:pt x="662" y="1773"/>
                    </a:lnTo>
                    <a:lnTo>
                      <a:pt x="657" y="1780"/>
                    </a:lnTo>
                    <a:lnTo>
                      <a:pt x="652" y="1787"/>
                    </a:lnTo>
                    <a:lnTo>
                      <a:pt x="645" y="1792"/>
                    </a:lnTo>
                    <a:lnTo>
                      <a:pt x="636" y="1795"/>
                    </a:lnTo>
                    <a:lnTo>
                      <a:pt x="627" y="1799"/>
                    </a:lnTo>
                    <a:lnTo>
                      <a:pt x="618" y="1799"/>
                    </a:lnTo>
                    <a:lnTo>
                      <a:pt x="54" y="1799"/>
                    </a:lnTo>
                    <a:lnTo>
                      <a:pt x="54" y="1799"/>
                    </a:lnTo>
                    <a:lnTo>
                      <a:pt x="44" y="1799"/>
                    </a:lnTo>
                    <a:lnTo>
                      <a:pt x="35" y="1795"/>
                    </a:lnTo>
                    <a:lnTo>
                      <a:pt x="28" y="1792"/>
                    </a:lnTo>
                    <a:lnTo>
                      <a:pt x="21" y="1787"/>
                    </a:lnTo>
                    <a:lnTo>
                      <a:pt x="14" y="1780"/>
                    </a:lnTo>
                    <a:lnTo>
                      <a:pt x="10" y="1773"/>
                    </a:lnTo>
                    <a:lnTo>
                      <a:pt x="7" y="1764"/>
                    </a:lnTo>
                    <a:lnTo>
                      <a:pt x="5" y="1755"/>
                    </a:lnTo>
                    <a:lnTo>
                      <a:pt x="5" y="1755"/>
                    </a:lnTo>
                    <a:lnTo>
                      <a:pt x="2" y="1716"/>
                    </a:lnTo>
                    <a:lnTo>
                      <a:pt x="0" y="1681"/>
                    </a:lnTo>
                    <a:lnTo>
                      <a:pt x="2" y="1644"/>
                    </a:lnTo>
                    <a:lnTo>
                      <a:pt x="3" y="1607"/>
                    </a:lnTo>
                    <a:lnTo>
                      <a:pt x="14" y="1520"/>
                    </a:lnTo>
                    <a:lnTo>
                      <a:pt x="30" y="1402"/>
                    </a:lnTo>
                    <a:lnTo>
                      <a:pt x="30" y="1402"/>
                    </a:lnTo>
                    <a:lnTo>
                      <a:pt x="31" y="1393"/>
                    </a:lnTo>
                    <a:lnTo>
                      <a:pt x="37" y="1386"/>
                    </a:lnTo>
                    <a:lnTo>
                      <a:pt x="42" y="1377"/>
                    </a:lnTo>
                    <a:lnTo>
                      <a:pt x="49" y="1369"/>
                    </a:lnTo>
                    <a:lnTo>
                      <a:pt x="58" y="1360"/>
                    </a:lnTo>
                    <a:lnTo>
                      <a:pt x="68" y="1353"/>
                    </a:lnTo>
                    <a:lnTo>
                      <a:pt x="81" y="1347"/>
                    </a:lnTo>
                    <a:lnTo>
                      <a:pt x="95" y="1344"/>
                    </a:lnTo>
                    <a:lnTo>
                      <a:pt x="205" y="1325"/>
                    </a:lnTo>
                    <a:lnTo>
                      <a:pt x="205" y="1325"/>
                    </a:lnTo>
                    <a:lnTo>
                      <a:pt x="214" y="1325"/>
                    </a:lnTo>
                    <a:lnTo>
                      <a:pt x="221" y="1326"/>
                    </a:lnTo>
                    <a:lnTo>
                      <a:pt x="226" y="1330"/>
                    </a:lnTo>
                    <a:lnTo>
                      <a:pt x="232" y="1337"/>
                    </a:lnTo>
                    <a:lnTo>
                      <a:pt x="335" y="1481"/>
                    </a:lnTo>
                    <a:lnTo>
                      <a:pt x="335" y="1481"/>
                    </a:lnTo>
                    <a:close/>
                    <a:moveTo>
                      <a:pt x="857" y="907"/>
                    </a:moveTo>
                    <a:lnTo>
                      <a:pt x="857" y="907"/>
                    </a:lnTo>
                    <a:lnTo>
                      <a:pt x="859" y="898"/>
                    </a:lnTo>
                    <a:lnTo>
                      <a:pt x="861" y="889"/>
                    </a:lnTo>
                    <a:lnTo>
                      <a:pt x="864" y="882"/>
                    </a:lnTo>
                    <a:lnTo>
                      <a:pt x="869" y="877"/>
                    </a:lnTo>
                    <a:lnTo>
                      <a:pt x="876" y="871"/>
                    </a:lnTo>
                    <a:lnTo>
                      <a:pt x="883" y="866"/>
                    </a:lnTo>
                    <a:lnTo>
                      <a:pt x="891" y="864"/>
                    </a:lnTo>
                    <a:lnTo>
                      <a:pt x="899" y="864"/>
                    </a:lnTo>
                    <a:lnTo>
                      <a:pt x="899" y="864"/>
                    </a:lnTo>
                    <a:lnTo>
                      <a:pt x="908" y="864"/>
                    </a:lnTo>
                    <a:lnTo>
                      <a:pt x="917" y="866"/>
                    </a:lnTo>
                    <a:lnTo>
                      <a:pt x="924" y="871"/>
                    </a:lnTo>
                    <a:lnTo>
                      <a:pt x="929" y="877"/>
                    </a:lnTo>
                    <a:lnTo>
                      <a:pt x="934" y="882"/>
                    </a:lnTo>
                    <a:lnTo>
                      <a:pt x="938" y="889"/>
                    </a:lnTo>
                    <a:lnTo>
                      <a:pt x="941" y="898"/>
                    </a:lnTo>
                    <a:lnTo>
                      <a:pt x="941" y="907"/>
                    </a:lnTo>
                    <a:lnTo>
                      <a:pt x="941" y="1082"/>
                    </a:lnTo>
                    <a:lnTo>
                      <a:pt x="1103" y="1175"/>
                    </a:lnTo>
                    <a:lnTo>
                      <a:pt x="1103" y="1175"/>
                    </a:lnTo>
                    <a:lnTo>
                      <a:pt x="1110" y="1181"/>
                    </a:lnTo>
                    <a:lnTo>
                      <a:pt x="1115" y="1188"/>
                    </a:lnTo>
                    <a:lnTo>
                      <a:pt x="1121" y="1195"/>
                    </a:lnTo>
                    <a:lnTo>
                      <a:pt x="1122" y="1202"/>
                    </a:lnTo>
                    <a:lnTo>
                      <a:pt x="1124" y="1209"/>
                    </a:lnTo>
                    <a:lnTo>
                      <a:pt x="1124" y="1217"/>
                    </a:lnTo>
                    <a:lnTo>
                      <a:pt x="1122" y="1226"/>
                    </a:lnTo>
                    <a:lnTo>
                      <a:pt x="1119" y="1233"/>
                    </a:lnTo>
                    <a:lnTo>
                      <a:pt x="1119" y="1233"/>
                    </a:lnTo>
                    <a:lnTo>
                      <a:pt x="1114" y="1240"/>
                    </a:lnTo>
                    <a:lnTo>
                      <a:pt x="1108" y="1246"/>
                    </a:lnTo>
                    <a:lnTo>
                      <a:pt x="1101" y="1251"/>
                    </a:lnTo>
                    <a:lnTo>
                      <a:pt x="1094" y="1253"/>
                    </a:lnTo>
                    <a:lnTo>
                      <a:pt x="1086" y="1254"/>
                    </a:lnTo>
                    <a:lnTo>
                      <a:pt x="1077" y="1254"/>
                    </a:lnTo>
                    <a:lnTo>
                      <a:pt x="1070" y="1253"/>
                    </a:lnTo>
                    <a:lnTo>
                      <a:pt x="1061" y="1249"/>
                    </a:lnTo>
                    <a:lnTo>
                      <a:pt x="899" y="1156"/>
                    </a:lnTo>
                    <a:lnTo>
                      <a:pt x="738" y="1249"/>
                    </a:lnTo>
                    <a:lnTo>
                      <a:pt x="738" y="1249"/>
                    </a:lnTo>
                    <a:lnTo>
                      <a:pt x="731" y="1253"/>
                    </a:lnTo>
                    <a:lnTo>
                      <a:pt x="722" y="1254"/>
                    </a:lnTo>
                    <a:lnTo>
                      <a:pt x="715" y="1254"/>
                    </a:lnTo>
                    <a:lnTo>
                      <a:pt x="706" y="1253"/>
                    </a:lnTo>
                    <a:lnTo>
                      <a:pt x="699" y="1251"/>
                    </a:lnTo>
                    <a:lnTo>
                      <a:pt x="692" y="1246"/>
                    </a:lnTo>
                    <a:lnTo>
                      <a:pt x="685" y="1240"/>
                    </a:lnTo>
                    <a:lnTo>
                      <a:pt x="680" y="1233"/>
                    </a:lnTo>
                    <a:lnTo>
                      <a:pt x="680" y="1233"/>
                    </a:lnTo>
                    <a:lnTo>
                      <a:pt x="676" y="1226"/>
                    </a:lnTo>
                    <a:lnTo>
                      <a:pt x="674" y="1217"/>
                    </a:lnTo>
                    <a:lnTo>
                      <a:pt x="674" y="1209"/>
                    </a:lnTo>
                    <a:lnTo>
                      <a:pt x="676" y="1202"/>
                    </a:lnTo>
                    <a:lnTo>
                      <a:pt x="680" y="1195"/>
                    </a:lnTo>
                    <a:lnTo>
                      <a:pt x="683" y="1188"/>
                    </a:lnTo>
                    <a:lnTo>
                      <a:pt x="688" y="1181"/>
                    </a:lnTo>
                    <a:lnTo>
                      <a:pt x="696" y="1175"/>
                    </a:lnTo>
                    <a:lnTo>
                      <a:pt x="857" y="1082"/>
                    </a:lnTo>
                    <a:lnTo>
                      <a:pt x="857" y="907"/>
                    </a:lnTo>
                    <a:lnTo>
                      <a:pt x="857" y="907"/>
                    </a:lnTo>
                    <a:close/>
                    <a:moveTo>
                      <a:pt x="1461" y="907"/>
                    </a:moveTo>
                    <a:lnTo>
                      <a:pt x="1461" y="907"/>
                    </a:lnTo>
                    <a:lnTo>
                      <a:pt x="1444" y="907"/>
                    </a:lnTo>
                    <a:lnTo>
                      <a:pt x="1430" y="910"/>
                    </a:lnTo>
                    <a:lnTo>
                      <a:pt x="1414" y="914"/>
                    </a:lnTo>
                    <a:lnTo>
                      <a:pt x="1400" y="921"/>
                    </a:lnTo>
                    <a:lnTo>
                      <a:pt x="1386" y="928"/>
                    </a:lnTo>
                    <a:lnTo>
                      <a:pt x="1374" y="935"/>
                    </a:lnTo>
                    <a:lnTo>
                      <a:pt x="1361" y="945"/>
                    </a:lnTo>
                    <a:lnTo>
                      <a:pt x="1351" y="956"/>
                    </a:lnTo>
                    <a:lnTo>
                      <a:pt x="1342" y="968"/>
                    </a:lnTo>
                    <a:lnTo>
                      <a:pt x="1333" y="980"/>
                    </a:lnTo>
                    <a:lnTo>
                      <a:pt x="1324" y="994"/>
                    </a:lnTo>
                    <a:lnTo>
                      <a:pt x="1319" y="1008"/>
                    </a:lnTo>
                    <a:lnTo>
                      <a:pt x="1314" y="1024"/>
                    </a:lnTo>
                    <a:lnTo>
                      <a:pt x="1310" y="1040"/>
                    </a:lnTo>
                    <a:lnTo>
                      <a:pt x="1309" y="1056"/>
                    </a:lnTo>
                    <a:lnTo>
                      <a:pt x="1309" y="1072"/>
                    </a:lnTo>
                    <a:lnTo>
                      <a:pt x="1309" y="1072"/>
                    </a:lnTo>
                    <a:lnTo>
                      <a:pt x="1309" y="1089"/>
                    </a:lnTo>
                    <a:lnTo>
                      <a:pt x="1312" y="1107"/>
                    </a:lnTo>
                    <a:lnTo>
                      <a:pt x="1316" y="1124"/>
                    </a:lnTo>
                    <a:lnTo>
                      <a:pt x="1321" y="1142"/>
                    </a:lnTo>
                    <a:lnTo>
                      <a:pt x="1328" y="1158"/>
                    </a:lnTo>
                    <a:lnTo>
                      <a:pt x="1337" y="1175"/>
                    </a:lnTo>
                    <a:lnTo>
                      <a:pt x="1346" y="1191"/>
                    </a:lnTo>
                    <a:lnTo>
                      <a:pt x="1356" y="1205"/>
                    </a:lnTo>
                    <a:lnTo>
                      <a:pt x="1367" y="1219"/>
                    </a:lnTo>
                    <a:lnTo>
                      <a:pt x="1379" y="1232"/>
                    </a:lnTo>
                    <a:lnTo>
                      <a:pt x="1393" y="1242"/>
                    </a:lnTo>
                    <a:lnTo>
                      <a:pt x="1407" y="1253"/>
                    </a:lnTo>
                    <a:lnTo>
                      <a:pt x="1421" y="1260"/>
                    </a:lnTo>
                    <a:lnTo>
                      <a:pt x="1435" y="1265"/>
                    </a:lnTo>
                    <a:lnTo>
                      <a:pt x="1451" y="1268"/>
                    </a:lnTo>
                    <a:lnTo>
                      <a:pt x="1467" y="1268"/>
                    </a:lnTo>
                    <a:lnTo>
                      <a:pt x="1467" y="1268"/>
                    </a:lnTo>
                    <a:lnTo>
                      <a:pt x="1483" y="1268"/>
                    </a:lnTo>
                    <a:lnTo>
                      <a:pt x="1498" y="1263"/>
                    </a:lnTo>
                    <a:lnTo>
                      <a:pt x="1512" y="1258"/>
                    </a:lnTo>
                    <a:lnTo>
                      <a:pt x="1528" y="1249"/>
                    </a:lnTo>
                    <a:lnTo>
                      <a:pt x="1541" y="1240"/>
                    </a:lnTo>
                    <a:lnTo>
                      <a:pt x="1553" y="1228"/>
                    </a:lnTo>
                    <a:lnTo>
                      <a:pt x="1565" y="1216"/>
                    </a:lnTo>
                    <a:lnTo>
                      <a:pt x="1576" y="1202"/>
                    </a:lnTo>
                    <a:lnTo>
                      <a:pt x="1586" y="1186"/>
                    </a:lnTo>
                    <a:lnTo>
                      <a:pt x="1595" y="1170"/>
                    </a:lnTo>
                    <a:lnTo>
                      <a:pt x="1602" y="1152"/>
                    </a:lnTo>
                    <a:lnTo>
                      <a:pt x="1609" y="1137"/>
                    </a:lnTo>
                    <a:lnTo>
                      <a:pt x="1613" y="1119"/>
                    </a:lnTo>
                    <a:lnTo>
                      <a:pt x="1616" y="1102"/>
                    </a:lnTo>
                    <a:lnTo>
                      <a:pt x="1620" y="1084"/>
                    </a:lnTo>
                    <a:lnTo>
                      <a:pt x="1620" y="1066"/>
                    </a:lnTo>
                    <a:lnTo>
                      <a:pt x="1620" y="1066"/>
                    </a:lnTo>
                    <a:lnTo>
                      <a:pt x="1618" y="1049"/>
                    </a:lnTo>
                    <a:lnTo>
                      <a:pt x="1616" y="1033"/>
                    </a:lnTo>
                    <a:lnTo>
                      <a:pt x="1611" y="1017"/>
                    </a:lnTo>
                    <a:lnTo>
                      <a:pt x="1606" y="1003"/>
                    </a:lnTo>
                    <a:lnTo>
                      <a:pt x="1599" y="989"/>
                    </a:lnTo>
                    <a:lnTo>
                      <a:pt x="1591" y="975"/>
                    </a:lnTo>
                    <a:lnTo>
                      <a:pt x="1583" y="963"/>
                    </a:lnTo>
                    <a:lnTo>
                      <a:pt x="1572" y="952"/>
                    </a:lnTo>
                    <a:lnTo>
                      <a:pt x="1560" y="942"/>
                    </a:lnTo>
                    <a:lnTo>
                      <a:pt x="1548" y="931"/>
                    </a:lnTo>
                    <a:lnTo>
                      <a:pt x="1535" y="924"/>
                    </a:lnTo>
                    <a:lnTo>
                      <a:pt x="1521" y="917"/>
                    </a:lnTo>
                    <a:lnTo>
                      <a:pt x="1507" y="912"/>
                    </a:lnTo>
                    <a:lnTo>
                      <a:pt x="1491" y="908"/>
                    </a:lnTo>
                    <a:lnTo>
                      <a:pt x="1477" y="907"/>
                    </a:lnTo>
                    <a:lnTo>
                      <a:pt x="1461" y="907"/>
                    </a:lnTo>
                    <a:lnTo>
                      <a:pt x="1461" y="907"/>
                    </a:lnTo>
                    <a:close/>
                    <a:moveTo>
                      <a:pt x="1463" y="1481"/>
                    </a:moveTo>
                    <a:lnTo>
                      <a:pt x="1567" y="1337"/>
                    </a:lnTo>
                    <a:lnTo>
                      <a:pt x="1567" y="1337"/>
                    </a:lnTo>
                    <a:lnTo>
                      <a:pt x="1572" y="1330"/>
                    </a:lnTo>
                    <a:lnTo>
                      <a:pt x="1579" y="1326"/>
                    </a:lnTo>
                    <a:lnTo>
                      <a:pt x="1586" y="1325"/>
                    </a:lnTo>
                    <a:lnTo>
                      <a:pt x="1593" y="1325"/>
                    </a:lnTo>
                    <a:lnTo>
                      <a:pt x="1704" y="1344"/>
                    </a:lnTo>
                    <a:lnTo>
                      <a:pt x="1704" y="1344"/>
                    </a:lnTo>
                    <a:lnTo>
                      <a:pt x="1718" y="1347"/>
                    </a:lnTo>
                    <a:lnTo>
                      <a:pt x="1730" y="1353"/>
                    </a:lnTo>
                    <a:lnTo>
                      <a:pt x="1741" y="1360"/>
                    </a:lnTo>
                    <a:lnTo>
                      <a:pt x="1750" y="1369"/>
                    </a:lnTo>
                    <a:lnTo>
                      <a:pt x="1758" y="1377"/>
                    </a:lnTo>
                    <a:lnTo>
                      <a:pt x="1764" y="1386"/>
                    </a:lnTo>
                    <a:lnTo>
                      <a:pt x="1767" y="1393"/>
                    </a:lnTo>
                    <a:lnTo>
                      <a:pt x="1771" y="1402"/>
                    </a:lnTo>
                    <a:lnTo>
                      <a:pt x="1771" y="1402"/>
                    </a:lnTo>
                    <a:lnTo>
                      <a:pt x="1787" y="1520"/>
                    </a:lnTo>
                    <a:lnTo>
                      <a:pt x="1795" y="1607"/>
                    </a:lnTo>
                    <a:lnTo>
                      <a:pt x="1799" y="1644"/>
                    </a:lnTo>
                    <a:lnTo>
                      <a:pt x="1799" y="1681"/>
                    </a:lnTo>
                    <a:lnTo>
                      <a:pt x="1799" y="1716"/>
                    </a:lnTo>
                    <a:lnTo>
                      <a:pt x="1795" y="1755"/>
                    </a:lnTo>
                    <a:lnTo>
                      <a:pt x="1795" y="1755"/>
                    </a:lnTo>
                    <a:lnTo>
                      <a:pt x="1794" y="1764"/>
                    </a:lnTo>
                    <a:lnTo>
                      <a:pt x="1790" y="1773"/>
                    </a:lnTo>
                    <a:lnTo>
                      <a:pt x="1785" y="1780"/>
                    </a:lnTo>
                    <a:lnTo>
                      <a:pt x="1779" y="1787"/>
                    </a:lnTo>
                    <a:lnTo>
                      <a:pt x="1772" y="1792"/>
                    </a:lnTo>
                    <a:lnTo>
                      <a:pt x="1764" y="1795"/>
                    </a:lnTo>
                    <a:lnTo>
                      <a:pt x="1755" y="1799"/>
                    </a:lnTo>
                    <a:lnTo>
                      <a:pt x="1746" y="1799"/>
                    </a:lnTo>
                    <a:lnTo>
                      <a:pt x="1180" y="1799"/>
                    </a:lnTo>
                    <a:lnTo>
                      <a:pt x="1180" y="1799"/>
                    </a:lnTo>
                    <a:lnTo>
                      <a:pt x="1172" y="1799"/>
                    </a:lnTo>
                    <a:lnTo>
                      <a:pt x="1163" y="1795"/>
                    </a:lnTo>
                    <a:lnTo>
                      <a:pt x="1156" y="1792"/>
                    </a:lnTo>
                    <a:lnTo>
                      <a:pt x="1149" y="1787"/>
                    </a:lnTo>
                    <a:lnTo>
                      <a:pt x="1142" y="1780"/>
                    </a:lnTo>
                    <a:lnTo>
                      <a:pt x="1138" y="1773"/>
                    </a:lnTo>
                    <a:lnTo>
                      <a:pt x="1135" y="1764"/>
                    </a:lnTo>
                    <a:lnTo>
                      <a:pt x="1133" y="1755"/>
                    </a:lnTo>
                    <a:lnTo>
                      <a:pt x="1133" y="1755"/>
                    </a:lnTo>
                    <a:lnTo>
                      <a:pt x="1129" y="1716"/>
                    </a:lnTo>
                    <a:lnTo>
                      <a:pt x="1128" y="1681"/>
                    </a:lnTo>
                    <a:lnTo>
                      <a:pt x="1129" y="1644"/>
                    </a:lnTo>
                    <a:lnTo>
                      <a:pt x="1131" y="1607"/>
                    </a:lnTo>
                    <a:lnTo>
                      <a:pt x="1142" y="1520"/>
                    </a:lnTo>
                    <a:lnTo>
                      <a:pt x="1158" y="1402"/>
                    </a:lnTo>
                    <a:lnTo>
                      <a:pt x="1158" y="1402"/>
                    </a:lnTo>
                    <a:lnTo>
                      <a:pt x="1159" y="1393"/>
                    </a:lnTo>
                    <a:lnTo>
                      <a:pt x="1163" y="1386"/>
                    </a:lnTo>
                    <a:lnTo>
                      <a:pt x="1170" y="1377"/>
                    </a:lnTo>
                    <a:lnTo>
                      <a:pt x="1177" y="1369"/>
                    </a:lnTo>
                    <a:lnTo>
                      <a:pt x="1186" y="1360"/>
                    </a:lnTo>
                    <a:lnTo>
                      <a:pt x="1196" y="1353"/>
                    </a:lnTo>
                    <a:lnTo>
                      <a:pt x="1209" y="1347"/>
                    </a:lnTo>
                    <a:lnTo>
                      <a:pt x="1223" y="1344"/>
                    </a:lnTo>
                    <a:lnTo>
                      <a:pt x="1333" y="1325"/>
                    </a:lnTo>
                    <a:lnTo>
                      <a:pt x="1333" y="1325"/>
                    </a:lnTo>
                    <a:lnTo>
                      <a:pt x="1342" y="1325"/>
                    </a:lnTo>
                    <a:lnTo>
                      <a:pt x="1349" y="1326"/>
                    </a:lnTo>
                    <a:lnTo>
                      <a:pt x="1354" y="1330"/>
                    </a:lnTo>
                    <a:lnTo>
                      <a:pt x="1360" y="1337"/>
                    </a:lnTo>
                    <a:lnTo>
                      <a:pt x="1463" y="1481"/>
                    </a:lnTo>
                    <a:lnTo>
                      <a:pt x="1463" y="1481"/>
                    </a:lnTo>
                    <a:close/>
                  </a:path>
                </a:pathLst>
              </a:custGeom>
              <a:solidFill>
                <a:srgbClr val="A8700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44628" r="53228" b="44628"/>
          <a:stretch>
            <a:fillRect/>
          </a:stretch>
        </p:blipFill>
        <p:spPr>
          <a:xfrm rot="2935826" flipH="1" flipV="1">
            <a:off x="3349295" y="3862660"/>
            <a:ext cx="279219" cy="5183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0" t="44628" r="50024" b="44628"/>
          <a:stretch>
            <a:fillRect/>
          </a:stretch>
        </p:blipFill>
        <p:spPr>
          <a:xfrm rot="20106290">
            <a:off x="1345397" y="3417163"/>
            <a:ext cx="279219" cy="51836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7" t="44628" r="46837" b="44628"/>
          <a:stretch>
            <a:fillRect/>
          </a:stretch>
        </p:blipFill>
        <p:spPr>
          <a:xfrm>
            <a:off x="1248121" y="774903"/>
            <a:ext cx="279219" cy="51836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6" t="44628" r="43648" b="44628"/>
          <a:stretch>
            <a:fillRect/>
          </a:stretch>
        </p:blipFill>
        <p:spPr>
          <a:xfrm>
            <a:off x="1238393" y="2078693"/>
            <a:ext cx="279219" cy="5183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8445" y="2786380"/>
            <a:ext cx="64750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功能模块展示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4095" y="2771653"/>
            <a:ext cx="778661" cy="778662"/>
            <a:chOff x="5749874" y="2071849"/>
            <a:chExt cx="692252" cy="692254"/>
          </a:xfrm>
        </p:grpSpPr>
        <p:sp>
          <p:nvSpPr>
            <p:cNvPr id="32" name="Teardrop 31"/>
            <p:cNvSpPr/>
            <p:nvPr>
              <p:custDataLst>
                <p:tags r:id="rId1"/>
              </p:custDataLst>
            </p:nvPr>
          </p:nvSpPr>
          <p:spPr>
            <a:xfrm rot="8100000">
              <a:off x="5749874" y="2071849"/>
              <a:ext cx="692252" cy="692254"/>
            </a:xfrm>
            <a:prstGeom prst="teardrop">
              <a:avLst/>
            </a:prstGeom>
            <a:solidFill>
              <a:schemeClr val="accent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Freeform 32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5945823" y="2226581"/>
              <a:ext cx="300356" cy="399881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3215" y="186058"/>
            <a:ext cx="4972156" cy="649727"/>
            <a:chOff x="3550285" y="215268"/>
            <a:chExt cx="4972156" cy="649727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3550285" y="215268"/>
              <a:ext cx="3217545" cy="58483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320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用户购买模块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40" name="Straight Connector 39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305" y="960755"/>
            <a:ext cx="10792460" cy="5523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" y="961390"/>
            <a:ext cx="10790555" cy="552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10" y="961390"/>
            <a:ext cx="10791190" cy="5521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10" y="1008380"/>
            <a:ext cx="10789920" cy="5521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05" y="957580"/>
            <a:ext cx="10801350" cy="552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05" y="998855"/>
            <a:ext cx="10808335" cy="553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IyOWQyMjJlNWY4YmZiNTU5M2I3OTljY2Y3MTZkYz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243</Words>
  <Application>Microsoft Office PowerPoint</Application>
  <PresentationFormat>Widescreen</PresentationFormat>
  <Paragraphs>68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华文楷体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X.T. Sun</cp:lastModifiedBy>
  <cp:revision>133</cp:revision>
  <dcterms:created xsi:type="dcterms:W3CDTF">2015-12-02T02:04:00Z</dcterms:created>
  <dcterms:modified xsi:type="dcterms:W3CDTF">2024-02-20T03:49:56Z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52D2A70ECA2540C6AE61CD57B8A44626_13</vt:lpwstr>
  </property>
  <property fmtid="{D5CDD505-2E9C-101B-9397-08002B2CF9AE}" pid="3" name="KSOProductBuildVer">
    <vt:lpwstr>2052-12.1.0.16120</vt:lpwstr>
  </property>
</Properties>
</file>