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147920-D6F4-46F8-B905-F5946BE1E73B}" type="datetimeFigureOut">
              <a:rPr lang="en-US" smtClean="0"/>
              <a:t>2024-01-10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8E304C-7FF9-4610-A495-2B593C2038B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14345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7920-D6F4-46F8-B905-F5946BE1E73B}" type="datetimeFigureOut">
              <a:rPr lang="en-US" smtClean="0"/>
              <a:t>2024-01-10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04C-7FF9-4610-A495-2B593C20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2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7920-D6F4-46F8-B905-F5946BE1E73B}" type="datetimeFigureOut">
              <a:rPr lang="en-US" smtClean="0"/>
              <a:t>2024-01-10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04C-7FF9-4610-A495-2B593C20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3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7920-D6F4-46F8-B905-F5946BE1E73B}" type="datetimeFigureOut">
              <a:rPr lang="en-US" smtClean="0"/>
              <a:t>2024-01-10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04C-7FF9-4610-A495-2B593C20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0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147920-D6F4-46F8-B905-F5946BE1E73B}" type="datetimeFigureOut">
              <a:rPr lang="en-US" smtClean="0"/>
              <a:t>2024-01-10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8E304C-7FF9-4610-A495-2B593C2038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91519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7920-D6F4-46F8-B905-F5946BE1E73B}" type="datetimeFigureOut">
              <a:rPr lang="en-US" smtClean="0"/>
              <a:t>2024-01-10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04C-7FF9-4610-A495-2B593C20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7920-D6F4-46F8-B905-F5946BE1E73B}" type="datetimeFigureOut">
              <a:rPr lang="en-US" smtClean="0"/>
              <a:t>2024-01-10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04C-7FF9-4610-A495-2B593C20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6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7920-D6F4-46F8-B905-F5946BE1E73B}" type="datetimeFigureOut">
              <a:rPr lang="en-US" smtClean="0"/>
              <a:t>2024-01-10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04C-7FF9-4610-A495-2B593C20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7920-D6F4-46F8-B905-F5946BE1E73B}" type="datetimeFigureOut">
              <a:rPr lang="en-US" smtClean="0"/>
              <a:t>2024-01-10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304C-7FF9-4610-A495-2B593C20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4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147920-D6F4-46F8-B905-F5946BE1E73B}" type="datetimeFigureOut">
              <a:rPr lang="en-US" smtClean="0"/>
              <a:t>2024-01-10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8E304C-7FF9-4610-A495-2B593C2038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852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147920-D6F4-46F8-B905-F5946BE1E73B}" type="datetimeFigureOut">
              <a:rPr lang="en-US" smtClean="0"/>
              <a:t>2024-01-10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8E304C-7FF9-4610-A495-2B593C2038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83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E147920-D6F4-46F8-B905-F5946BE1E73B}" type="datetimeFigureOut">
              <a:rPr lang="en-US" smtClean="0"/>
              <a:t>2024-01-10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68E304C-7FF9-4610-A495-2B593C2038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774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CB28-02EC-2B9D-713E-725FF3185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项目汇报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CB5DD-3AE9-8CB4-D8A0-CD82964FD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Ikun</a:t>
            </a:r>
            <a:r>
              <a:rPr lang="zh-CN" altLang="en-US" dirty="0"/>
              <a:t>电脑城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7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AD56-EFDE-40A5-FC52-CD6A5C4C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小组成员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BAD97-B446-0EFE-019B-6AB00F4EA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项目经理：孙潇桐</a:t>
            </a:r>
            <a:endParaRPr lang="en-US" altLang="zh-CN" sz="2800" dirty="0"/>
          </a:p>
          <a:p>
            <a:r>
              <a:rPr lang="en-US" altLang="zh-CN" sz="2800" dirty="0"/>
              <a:t>UI</a:t>
            </a:r>
            <a:r>
              <a:rPr lang="zh-CN" altLang="en-US" sz="2800" dirty="0"/>
              <a:t>开发工程师：纪国梁</a:t>
            </a:r>
          </a:p>
          <a:p>
            <a:r>
              <a:rPr lang="zh-CN" altLang="en-US" sz="2800" dirty="0"/>
              <a:t>后端开发工程师：俞家宝、施宇杰</a:t>
            </a:r>
            <a:endParaRPr lang="en-US" altLang="zh-CN" sz="2800" dirty="0"/>
          </a:p>
          <a:p>
            <a:r>
              <a:rPr lang="zh-CN" altLang="en-US" sz="2800" dirty="0"/>
              <a:t>测试工程师：任庆华</a:t>
            </a:r>
            <a:endParaRPr lang="en-US" altLang="zh-CN" sz="2800" dirty="0"/>
          </a:p>
          <a:p>
            <a:r>
              <a:rPr lang="zh-CN" altLang="en-US" sz="2800" dirty="0"/>
              <a:t>文档负责人：楼康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498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1466-DF6F-F64A-0A66-8C901FAE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项目设计思路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314E-2B31-5845-932E-2F3AD6E6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087592"/>
            <a:ext cx="9601199" cy="4356341"/>
          </a:xfrm>
        </p:spPr>
        <p:txBody>
          <a:bodyPr>
            <a:noAutofit/>
          </a:bodyPr>
          <a:lstStyle/>
          <a:p>
            <a:r>
              <a:rPr lang="zh-CN" altLang="en-US" sz="1800" b="1" dirty="0"/>
              <a:t>技术选择</a:t>
            </a:r>
            <a:endParaRPr lang="en-US" altLang="zh-CN" sz="1800" b="1" dirty="0"/>
          </a:p>
          <a:p>
            <a:pPr lvl="1"/>
            <a:r>
              <a:rPr lang="zh-CN" altLang="en-US" sz="1800" dirty="0"/>
              <a:t>使用</a:t>
            </a:r>
            <a:r>
              <a:rPr lang="en-US" altLang="zh-CN" sz="1800" dirty="0"/>
              <a:t>Java</a:t>
            </a:r>
            <a:r>
              <a:rPr lang="zh-CN" altLang="en-US" sz="1800" dirty="0"/>
              <a:t>作为后端语言，</a:t>
            </a:r>
            <a:r>
              <a:rPr lang="en-US" altLang="zh-CN" sz="1800" dirty="0"/>
              <a:t>Spring</a:t>
            </a:r>
            <a:r>
              <a:rPr lang="zh-CN" altLang="en-US" sz="1800" dirty="0"/>
              <a:t>框架简化开发流程，</a:t>
            </a:r>
            <a:r>
              <a:rPr lang="en-US" altLang="zh-CN" sz="1800" dirty="0"/>
              <a:t>Spring Boot</a:t>
            </a:r>
            <a:r>
              <a:rPr lang="zh-CN" altLang="en-US" sz="1800" dirty="0"/>
              <a:t>提供快速搭建。</a:t>
            </a:r>
            <a:endParaRPr lang="en-US" altLang="zh-CN" sz="1800" dirty="0"/>
          </a:p>
          <a:p>
            <a:pPr lvl="1"/>
            <a:r>
              <a:rPr lang="zh-CN" altLang="en-US" sz="1800" dirty="0"/>
              <a:t>使用页面框架（</a:t>
            </a:r>
            <a:r>
              <a:rPr lang="en-US" altLang="zh-CN" sz="1800" dirty="0"/>
              <a:t>Thymeleaf</a:t>
            </a:r>
            <a:r>
              <a:rPr lang="zh-CN" altLang="en-US" sz="1800" dirty="0"/>
              <a:t>）构建用户界面。</a:t>
            </a:r>
            <a:endParaRPr lang="en-US" altLang="zh-CN" sz="1800" dirty="0"/>
          </a:p>
          <a:p>
            <a:pPr lvl="1"/>
            <a:r>
              <a:rPr lang="zh-CN" altLang="en-US" sz="1800" dirty="0"/>
              <a:t>数据库选择</a:t>
            </a:r>
            <a:r>
              <a:rPr lang="en-US" altLang="zh-CN" sz="1800" dirty="0"/>
              <a:t>MySQL</a:t>
            </a:r>
            <a:r>
              <a:rPr lang="zh-CN" altLang="en-US" sz="1800" dirty="0"/>
              <a:t>。</a:t>
            </a:r>
          </a:p>
          <a:p>
            <a:r>
              <a:rPr lang="zh-CN" altLang="en-US" sz="1800" b="1" dirty="0"/>
              <a:t>系统架构</a:t>
            </a:r>
            <a:endParaRPr lang="en-US" altLang="zh-CN" sz="1800" b="1" dirty="0"/>
          </a:p>
          <a:p>
            <a:pPr lvl="1"/>
            <a:r>
              <a:rPr lang="zh-CN" altLang="en-US" sz="1800" dirty="0"/>
              <a:t>采用前后端分离的架构，通过</a:t>
            </a:r>
            <a:r>
              <a:rPr lang="en-US" altLang="zh-CN" sz="1800" dirty="0"/>
              <a:t>API</a:t>
            </a:r>
            <a:r>
              <a:rPr lang="zh-CN" altLang="en-US" sz="1800" dirty="0"/>
              <a:t>进行通信。</a:t>
            </a:r>
            <a:endParaRPr lang="en-US" altLang="zh-CN" sz="1800" dirty="0"/>
          </a:p>
          <a:p>
            <a:pPr lvl="1"/>
            <a:r>
              <a:rPr lang="zh-CN" altLang="en-US" sz="1800" dirty="0"/>
              <a:t>后端采用</a:t>
            </a:r>
            <a:r>
              <a:rPr lang="en-US" altLang="zh-CN" sz="1800" dirty="0"/>
              <a:t>MVC</a:t>
            </a:r>
            <a:r>
              <a:rPr lang="zh-CN" altLang="en-US" sz="1800" dirty="0"/>
              <a:t>设计模式，服务层划分清晰，使用</a:t>
            </a:r>
            <a:r>
              <a:rPr lang="en-US" altLang="zh-CN" sz="1800" dirty="0"/>
              <a:t>Spring Security</a:t>
            </a:r>
            <a:r>
              <a:rPr lang="zh-CN" altLang="en-US" sz="1800" dirty="0"/>
              <a:t>保障安全性。</a:t>
            </a:r>
          </a:p>
          <a:p>
            <a:r>
              <a:rPr lang="zh-CN" altLang="en-US" sz="1800" b="1" dirty="0"/>
              <a:t>模块划分</a:t>
            </a:r>
            <a:endParaRPr lang="en-US" altLang="zh-CN" sz="1800" b="1" dirty="0"/>
          </a:p>
          <a:p>
            <a:pPr lvl="1"/>
            <a:r>
              <a:rPr lang="zh-CN" altLang="en-US" sz="1800" dirty="0"/>
              <a:t>用户管理模块：处理注册、登录、个人信息。</a:t>
            </a:r>
            <a:endParaRPr lang="en-US" altLang="zh-CN" sz="1800" dirty="0"/>
          </a:p>
          <a:p>
            <a:pPr lvl="1"/>
            <a:r>
              <a:rPr lang="zh-CN" altLang="en-US" sz="1800" dirty="0"/>
              <a:t>商品管理模块：实现商品的</a:t>
            </a:r>
            <a:r>
              <a:rPr lang="en-US" altLang="zh-CN" sz="1800" dirty="0"/>
              <a:t>CRUD</a:t>
            </a:r>
            <a:r>
              <a:rPr lang="zh-CN" altLang="en-US" sz="1800" dirty="0"/>
              <a:t>操作、分类等功能。</a:t>
            </a:r>
            <a:endParaRPr lang="en-US" altLang="zh-CN" sz="1800" dirty="0"/>
          </a:p>
          <a:p>
            <a:pPr lvl="1"/>
            <a:r>
              <a:rPr lang="zh-CN" altLang="en-US" sz="1800" dirty="0"/>
              <a:t>后台管理模块：提供管理员对商品、订单和用户的管理功能。</a:t>
            </a:r>
            <a:endParaRPr lang="en-US" altLang="zh-CN" sz="1800" dirty="0"/>
          </a:p>
          <a:p>
            <a:pPr lvl="1"/>
            <a:r>
              <a:rPr lang="zh-CN" altLang="en-US" sz="1800" dirty="0"/>
              <a:t>社区管理模块：提供对</a:t>
            </a:r>
            <a:r>
              <a:rPr lang="en-US" altLang="zh-CN" sz="1800" dirty="0"/>
              <a:t>Kun</a:t>
            </a:r>
            <a:r>
              <a:rPr lang="zh-CN" altLang="en-US" sz="1800" dirty="0"/>
              <a:t>友圈功能的支持。</a:t>
            </a:r>
          </a:p>
        </p:txBody>
      </p:sp>
    </p:spTree>
    <p:extLst>
      <p:ext uri="{BB962C8B-B14F-4D97-AF65-F5344CB8AC3E}">
        <p14:creationId xmlns:p14="http://schemas.microsoft.com/office/powerpoint/2010/main" val="395276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5A9D-D0C6-BB6F-4500-610455AF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081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功能模块设计</a:t>
            </a:r>
            <a:r>
              <a:rPr lang="en-US" altLang="zh-CN" dirty="0"/>
              <a:t>-</a:t>
            </a:r>
            <a:r>
              <a:rPr lang="zh-CN" altLang="en-US" dirty="0"/>
              <a:t>核心功能</a:t>
            </a:r>
            <a:r>
              <a:rPr lang="en-US" altLang="zh-CN" dirty="0"/>
              <a:t>1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0FC454-9DB2-C4A7-A52A-88C0C7A6F761}"/>
              </a:ext>
            </a:extLst>
          </p:cNvPr>
          <p:cNvSpPr txBox="1">
            <a:spLocks/>
          </p:cNvSpPr>
          <p:nvPr/>
        </p:nvSpPr>
        <p:spPr>
          <a:xfrm>
            <a:off x="1371600" y="1293961"/>
            <a:ext cx="9601200" cy="3881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    ---- </a:t>
            </a:r>
            <a:r>
              <a:rPr lang="zh-CN" altLang="en-US" dirty="0"/>
              <a:t>用户购买模块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76B0B-547B-B593-3D2E-632F6646E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16" y="1682150"/>
            <a:ext cx="6257143" cy="419047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4CDFB0-DDFA-3CD2-CD7A-F4D856F2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18" y="1991248"/>
            <a:ext cx="6266667" cy="418095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ADD5B9-861E-3C6D-3212-FDA7EA7A7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430" y="2319393"/>
            <a:ext cx="6247619" cy="416190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AFC3F0-739A-06B3-429F-A8F937720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542" y="2618967"/>
            <a:ext cx="6247619" cy="419047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990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5A9D-D0C6-BB6F-4500-610455AF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081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功能模块设计</a:t>
            </a:r>
            <a:r>
              <a:rPr lang="en-US" altLang="zh-CN" dirty="0"/>
              <a:t>-</a:t>
            </a:r>
            <a:r>
              <a:rPr lang="zh-CN" altLang="en-US" dirty="0"/>
              <a:t>核心功能</a:t>
            </a:r>
            <a:r>
              <a:rPr lang="en-US" altLang="zh-CN" dirty="0"/>
              <a:t>2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0FC454-9DB2-C4A7-A52A-88C0C7A6F761}"/>
              </a:ext>
            </a:extLst>
          </p:cNvPr>
          <p:cNvSpPr txBox="1">
            <a:spLocks/>
          </p:cNvSpPr>
          <p:nvPr/>
        </p:nvSpPr>
        <p:spPr>
          <a:xfrm>
            <a:off x="1371600" y="1293961"/>
            <a:ext cx="9601200" cy="3881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    ---- Kun</a:t>
            </a:r>
            <a:r>
              <a:rPr lang="zh-CN" altLang="en-US" dirty="0"/>
              <a:t>友圈社群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7F629-6928-2E7B-475A-10AFBA70A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0885" y="1753975"/>
            <a:ext cx="6546638" cy="441822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9EF82C-49C4-56B3-52D7-F53C64924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8524" y="2063068"/>
            <a:ext cx="6516881" cy="441822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2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5A9D-D0C6-BB6F-4500-610455AF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081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功能模块设计</a:t>
            </a:r>
            <a:r>
              <a:rPr lang="en-US" altLang="zh-CN" dirty="0"/>
              <a:t>-</a:t>
            </a:r>
            <a:r>
              <a:rPr lang="zh-CN" altLang="en-US" dirty="0"/>
              <a:t>核心功能</a:t>
            </a:r>
            <a:r>
              <a:rPr lang="en-US" altLang="zh-CN" dirty="0"/>
              <a:t>3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0FC454-9DB2-C4A7-A52A-88C0C7A6F761}"/>
              </a:ext>
            </a:extLst>
          </p:cNvPr>
          <p:cNvSpPr txBox="1">
            <a:spLocks/>
          </p:cNvSpPr>
          <p:nvPr/>
        </p:nvSpPr>
        <p:spPr>
          <a:xfrm>
            <a:off x="1371600" y="1293961"/>
            <a:ext cx="9601200" cy="3881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    ---- </a:t>
            </a:r>
            <a:r>
              <a:rPr lang="zh-CN" altLang="en-US" dirty="0"/>
              <a:t>客服功能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6E2822-13BA-4C65-60D2-3236B2BF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56328"/>
            <a:ext cx="6450533" cy="439355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62D87-E6F7-0C27-69F0-40F03CF63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315" y="2190271"/>
            <a:ext cx="6460518" cy="439355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632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5A9D-D0C6-BB6F-4500-610455AF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081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功能模块设计</a:t>
            </a:r>
            <a:r>
              <a:rPr lang="en-US" altLang="zh-CN" dirty="0"/>
              <a:t>-</a:t>
            </a:r>
            <a:r>
              <a:rPr lang="zh-CN" altLang="en-US" dirty="0"/>
              <a:t>核心功能</a:t>
            </a:r>
            <a:r>
              <a:rPr lang="en-US" altLang="zh-CN" dirty="0"/>
              <a:t>4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0FC454-9DB2-C4A7-A52A-88C0C7A6F761}"/>
              </a:ext>
            </a:extLst>
          </p:cNvPr>
          <p:cNvSpPr txBox="1">
            <a:spLocks/>
          </p:cNvSpPr>
          <p:nvPr/>
        </p:nvSpPr>
        <p:spPr>
          <a:xfrm>
            <a:off x="1371600" y="1293961"/>
            <a:ext cx="9601200" cy="3881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    ---- </a:t>
            </a:r>
            <a:r>
              <a:rPr lang="zh-CN" altLang="en-US" dirty="0"/>
              <a:t>用户</a:t>
            </a:r>
            <a:r>
              <a:rPr lang="en-US" altLang="zh-CN" dirty="0"/>
              <a:t>&amp;</a:t>
            </a:r>
            <a:r>
              <a:rPr lang="zh-CN" altLang="en-US" dirty="0"/>
              <a:t>订单管理模块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4246D-A574-F773-F103-9F7FA2063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99668"/>
            <a:ext cx="6154009" cy="417253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25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5A9D-D0C6-BB6F-4500-610455AF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081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功能模块设计</a:t>
            </a:r>
            <a:r>
              <a:rPr lang="en-US" altLang="zh-CN" dirty="0"/>
              <a:t>-</a:t>
            </a:r>
            <a:r>
              <a:rPr lang="zh-CN" altLang="en-US" dirty="0"/>
              <a:t>核心功能</a:t>
            </a:r>
            <a:r>
              <a:rPr lang="en-US" altLang="zh-CN" dirty="0"/>
              <a:t>5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0FC454-9DB2-C4A7-A52A-88C0C7A6F761}"/>
              </a:ext>
            </a:extLst>
          </p:cNvPr>
          <p:cNvSpPr txBox="1">
            <a:spLocks/>
          </p:cNvSpPr>
          <p:nvPr/>
        </p:nvSpPr>
        <p:spPr>
          <a:xfrm>
            <a:off x="1371600" y="1293961"/>
            <a:ext cx="9601200" cy="3881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    ---- </a:t>
            </a:r>
            <a:r>
              <a:rPr lang="zh-CN" altLang="en-US" dirty="0"/>
              <a:t>仓库管理模块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56A07E-38D8-01B8-84EA-55550122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99668"/>
            <a:ext cx="6144482" cy="41725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58763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 2</Template>
  <TotalTime>265</TotalTime>
  <Words>229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项目汇报</vt:lpstr>
      <vt:lpstr>小组成员</vt:lpstr>
      <vt:lpstr>项目设计思路</vt:lpstr>
      <vt:lpstr>功能模块设计-核心功能1 </vt:lpstr>
      <vt:lpstr>功能模块设计-核心功能2 </vt:lpstr>
      <vt:lpstr>功能模块设计-核心功能3 </vt:lpstr>
      <vt:lpstr>功能模块设计-核心功能4 </vt:lpstr>
      <vt:lpstr>功能模块设计-核心功能5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项目汇报</dc:title>
  <dc:creator>X.T. Sun</dc:creator>
  <cp:lastModifiedBy>X.T. Sun</cp:lastModifiedBy>
  <cp:revision>73</cp:revision>
  <dcterms:created xsi:type="dcterms:W3CDTF">2024-01-10T08:31:22Z</dcterms:created>
  <dcterms:modified xsi:type="dcterms:W3CDTF">2024-01-10T12:56:51Z</dcterms:modified>
</cp:coreProperties>
</file>