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72" r:id="rId15"/>
    <p:sldId id="273" r:id="rId16"/>
    <p:sldId id="274" r:id="rId17"/>
    <p:sldId id="275" r:id="rId18"/>
    <p:sldId id="276" r:id="rId19"/>
    <p:sldId id="277" r:id="rId20"/>
    <p:sldId id="281" r:id="rId21"/>
    <p:sldId id="282" r:id="rId22"/>
    <p:sldId id="279" r:id="rId23"/>
    <p:sldId id="280" r:id="rId24"/>
    <p:sldId id="320" r:id="rId25"/>
    <p:sldId id="321"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2" r:id="rId45"/>
    <p:sldId id="303" r:id="rId46"/>
    <p:sldId id="304" r:id="rId47"/>
    <p:sldId id="301" r:id="rId48"/>
    <p:sldId id="305" r:id="rId49"/>
    <p:sldId id="306" r:id="rId50"/>
    <p:sldId id="307" r:id="rId51"/>
    <p:sldId id="308" r:id="rId52"/>
    <p:sldId id="309" r:id="rId53"/>
    <p:sldId id="310" r:id="rId54"/>
    <p:sldId id="311" r:id="rId55"/>
    <p:sldId id="312" r:id="rId56"/>
    <p:sldId id="313" r:id="rId57"/>
    <p:sldId id="314" r:id="rId58"/>
    <p:sldId id="315" r:id="rId59"/>
    <p:sldId id="318" r:id="rId60"/>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70042E-00B1-47F7-BBCE-7FDFCD09A5F4}" v="12" dt="2024-04-10T01:41:01.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4756" autoAdjust="0"/>
  </p:normalViewPr>
  <p:slideViewPr>
    <p:cSldViewPr>
      <p:cViewPr varScale="1">
        <p:scale>
          <a:sx n="146" d="100"/>
          <a:sy n="146" d="100"/>
        </p:scale>
        <p:origin x="59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T. Sun" userId="d8e846cab07525bd" providerId="LiveId" clId="{6570042E-00B1-47F7-BBCE-7FDFCD09A5F4}"/>
    <pc:docChg chg="modSld">
      <pc:chgData name="X.T. Sun" userId="d8e846cab07525bd" providerId="LiveId" clId="{6570042E-00B1-47F7-BBCE-7FDFCD09A5F4}" dt="2024-04-10T01:41:01.025" v="47"/>
      <pc:docMkLst>
        <pc:docMk/>
      </pc:docMkLst>
      <pc:sldChg chg="addSp modSp mod">
        <pc:chgData name="X.T. Sun" userId="d8e846cab07525bd" providerId="LiveId" clId="{6570042E-00B1-47F7-BBCE-7FDFCD09A5F4}" dt="2024-04-09T06:23:29.227" v="2"/>
        <pc:sldMkLst>
          <pc:docMk/>
          <pc:sldMk cId="0" sldId="258"/>
        </pc:sldMkLst>
        <pc:grpChg chg="mod">
          <ac:chgData name="X.T. Sun" userId="d8e846cab07525bd" providerId="LiveId" clId="{6570042E-00B1-47F7-BBCE-7FDFCD09A5F4}" dt="2024-04-09T06:23:29.227" v="2"/>
          <ac:grpSpMkLst>
            <pc:docMk/>
            <pc:sldMk cId="0" sldId="258"/>
            <ac:grpSpMk id="4" creationId="{A82A0E70-5E1A-E9EF-D9E8-AB8D78D013C8}"/>
          </ac:grpSpMkLst>
        </pc:grpChg>
        <pc:inkChg chg="add mod">
          <ac:chgData name="X.T. Sun" userId="d8e846cab07525bd" providerId="LiveId" clId="{6570042E-00B1-47F7-BBCE-7FDFCD09A5F4}" dt="2024-04-09T06:23:29.227" v="2"/>
          <ac:inkMkLst>
            <pc:docMk/>
            <pc:sldMk cId="0" sldId="258"/>
            <ac:inkMk id="2" creationId="{EA920F9A-6828-33A3-09F2-66D2A70E5553}"/>
          </ac:inkMkLst>
        </pc:inkChg>
        <pc:inkChg chg="add mod">
          <ac:chgData name="X.T. Sun" userId="d8e846cab07525bd" providerId="LiveId" clId="{6570042E-00B1-47F7-BBCE-7FDFCD09A5F4}" dt="2024-04-09T06:23:29.227" v="2"/>
          <ac:inkMkLst>
            <pc:docMk/>
            <pc:sldMk cId="0" sldId="258"/>
            <ac:inkMk id="3" creationId="{35E410C6-FB29-7A3B-3479-B7D309FDE2EC}"/>
          </ac:inkMkLst>
        </pc:inkChg>
      </pc:sldChg>
      <pc:sldChg chg="addSp mod">
        <pc:chgData name="X.T. Sun" userId="d8e846cab07525bd" providerId="LiveId" clId="{6570042E-00B1-47F7-BBCE-7FDFCD09A5F4}" dt="2024-04-09T06:23:46.867" v="3" actId="9405"/>
        <pc:sldMkLst>
          <pc:docMk/>
          <pc:sldMk cId="0" sldId="259"/>
        </pc:sldMkLst>
        <pc:inkChg chg="add">
          <ac:chgData name="X.T. Sun" userId="d8e846cab07525bd" providerId="LiveId" clId="{6570042E-00B1-47F7-BBCE-7FDFCD09A5F4}" dt="2024-04-09T06:23:46.867" v="3" actId="9405"/>
          <ac:inkMkLst>
            <pc:docMk/>
            <pc:sldMk cId="0" sldId="259"/>
            <ac:inkMk id="2" creationId="{36A58BD2-15F5-D5F8-42BD-2CCF8A5EB9FF}"/>
          </ac:inkMkLst>
        </pc:inkChg>
      </pc:sldChg>
      <pc:sldChg chg="addSp modSp mod">
        <pc:chgData name="X.T. Sun" userId="d8e846cab07525bd" providerId="LiveId" clId="{6570042E-00B1-47F7-BBCE-7FDFCD09A5F4}" dt="2024-04-09T07:04:24.235" v="7"/>
        <pc:sldMkLst>
          <pc:docMk/>
          <pc:sldMk cId="0" sldId="264"/>
        </pc:sldMkLst>
        <pc:grpChg chg="mod">
          <ac:chgData name="X.T. Sun" userId="d8e846cab07525bd" providerId="LiveId" clId="{6570042E-00B1-47F7-BBCE-7FDFCD09A5F4}" dt="2024-04-09T07:04:24.235" v="7"/>
          <ac:grpSpMkLst>
            <pc:docMk/>
            <pc:sldMk cId="0" sldId="264"/>
            <ac:grpSpMk id="5" creationId="{C1F23702-EEA2-0C75-0AD1-433D2D79942F}"/>
          </ac:grpSpMkLst>
        </pc:grpChg>
        <pc:inkChg chg="add mod">
          <ac:chgData name="X.T. Sun" userId="d8e846cab07525bd" providerId="LiveId" clId="{6570042E-00B1-47F7-BBCE-7FDFCD09A5F4}" dt="2024-04-09T07:04:24.235" v="7"/>
          <ac:inkMkLst>
            <pc:docMk/>
            <pc:sldMk cId="0" sldId="264"/>
            <ac:inkMk id="2" creationId="{A6AC5456-2F11-CA5F-FDCF-3EACAAB5895A}"/>
          </ac:inkMkLst>
        </pc:inkChg>
        <pc:inkChg chg="add">
          <ac:chgData name="X.T. Sun" userId="d8e846cab07525bd" providerId="LiveId" clId="{6570042E-00B1-47F7-BBCE-7FDFCD09A5F4}" dt="2024-04-09T07:04:21.698" v="5" actId="9405"/>
          <ac:inkMkLst>
            <pc:docMk/>
            <pc:sldMk cId="0" sldId="264"/>
            <ac:inkMk id="3" creationId="{062E549C-BEF9-4279-4B22-490535698612}"/>
          </ac:inkMkLst>
        </pc:inkChg>
        <pc:inkChg chg="add mod">
          <ac:chgData name="X.T. Sun" userId="d8e846cab07525bd" providerId="LiveId" clId="{6570042E-00B1-47F7-BBCE-7FDFCD09A5F4}" dt="2024-04-09T07:04:24.235" v="7"/>
          <ac:inkMkLst>
            <pc:docMk/>
            <pc:sldMk cId="0" sldId="264"/>
            <ac:inkMk id="4" creationId="{C486CEE9-9BEE-6799-9EA0-77CD34B0E133}"/>
          </ac:inkMkLst>
        </pc:inkChg>
      </pc:sldChg>
      <pc:sldChg chg="addSp mod">
        <pc:chgData name="X.T. Sun" userId="d8e846cab07525bd" providerId="LiveId" clId="{6570042E-00B1-47F7-BBCE-7FDFCD09A5F4}" dt="2024-04-09T07:10:21.215" v="9" actId="9405"/>
        <pc:sldMkLst>
          <pc:docMk/>
          <pc:sldMk cId="0" sldId="272"/>
        </pc:sldMkLst>
        <pc:inkChg chg="add">
          <ac:chgData name="X.T. Sun" userId="d8e846cab07525bd" providerId="LiveId" clId="{6570042E-00B1-47F7-BBCE-7FDFCD09A5F4}" dt="2024-04-09T07:10:20.075" v="8" actId="9405"/>
          <ac:inkMkLst>
            <pc:docMk/>
            <pc:sldMk cId="0" sldId="272"/>
            <ac:inkMk id="2" creationId="{57E132DB-1AED-109A-EEBD-0B914528C39A}"/>
          </ac:inkMkLst>
        </pc:inkChg>
        <pc:inkChg chg="add">
          <ac:chgData name="X.T. Sun" userId="d8e846cab07525bd" providerId="LiveId" clId="{6570042E-00B1-47F7-BBCE-7FDFCD09A5F4}" dt="2024-04-09T07:10:21.215" v="9" actId="9405"/>
          <ac:inkMkLst>
            <pc:docMk/>
            <pc:sldMk cId="0" sldId="272"/>
            <ac:inkMk id="3" creationId="{35913339-F098-9B1D-EB75-AA8FC13AF818}"/>
          </ac:inkMkLst>
        </pc:inkChg>
      </pc:sldChg>
      <pc:sldChg chg="addSp mod">
        <pc:chgData name="X.T. Sun" userId="d8e846cab07525bd" providerId="LiveId" clId="{6570042E-00B1-47F7-BBCE-7FDFCD09A5F4}" dt="2024-04-09T07:11:59.091" v="11" actId="9405"/>
        <pc:sldMkLst>
          <pc:docMk/>
          <pc:sldMk cId="0" sldId="273"/>
        </pc:sldMkLst>
        <pc:inkChg chg="add">
          <ac:chgData name="X.T. Sun" userId="d8e846cab07525bd" providerId="LiveId" clId="{6570042E-00B1-47F7-BBCE-7FDFCD09A5F4}" dt="2024-04-09T07:11:57.777" v="10" actId="9405"/>
          <ac:inkMkLst>
            <pc:docMk/>
            <pc:sldMk cId="0" sldId="273"/>
            <ac:inkMk id="2" creationId="{691AE8AA-1726-45EA-261D-2F0CE6D4835F}"/>
          </ac:inkMkLst>
        </pc:inkChg>
        <pc:inkChg chg="add">
          <ac:chgData name="X.T. Sun" userId="d8e846cab07525bd" providerId="LiveId" clId="{6570042E-00B1-47F7-BBCE-7FDFCD09A5F4}" dt="2024-04-09T07:11:59.091" v="11" actId="9405"/>
          <ac:inkMkLst>
            <pc:docMk/>
            <pc:sldMk cId="0" sldId="273"/>
            <ac:inkMk id="3" creationId="{1C104DA9-EEE0-4DDA-9B86-CD428753FB80}"/>
          </ac:inkMkLst>
        </pc:inkChg>
      </pc:sldChg>
      <pc:sldChg chg="modSp">
        <pc:chgData name="X.T. Sun" userId="d8e846cab07525bd" providerId="LiveId" clId="{6570042E-00B1-47F7-BBCE-7FDFCD09A5F4}" dt="2024-04-09T07:17:17.851" v="14" actId="1035"/>
        <pc:sldMkLst>
          <pc:docMk/>
          <pc:sldMk cId="0" sldId="274"/>
        </pc:sldMkLst>
        <pc:spChg chg="mod">
          <ac:chgData name="X.T. Sun" userId="d8e846cab07525bd" providerId="LiveId" clId="{6570042E-00B1-47F7-BBCE-7FDFCD09A5F4}" dt="2024-04-09T07:17:17.851" v="14" actId="1035"/>
          <ac:spMkLst>
            <pc:docMk/>
            <pc:sldMk cId="0" sldId="274"/>
            <ac:spMk id="20484" creationId="{58DDEB74-180A-9842-A8F1-B3CE89037051}"/>
          </ac:spMkLst>
        </pc:spChg>
      </pc:sldChg>
      <pc:sldChg chg="addSp mod">
        <pc:chgData name="X.T. Sun" userId="d8e846cab07525bd" providerId="LiveId" clId="{6570042E-00B1-47F7-BBCE-7FDFCD09A5F4}" dt="2024-04-09T07:21:42.333" v="15" actId="9405"/>
        <pc:sldMkLst>
          <pc:docMk/>
          <pc:sldMk cId="0" sldId="276"/>
        </pc:sldMkLst>
        <pc:inkChg chg="add">
          <ac:chgData name="X.T. Sun" userId="d8e846cab07525bd" providerId="LiveId" clId="{6570042E-00B1-47F7-BBCE-7FDFCD09A5F4}" dt="2024-04-09T07:21:42.333" v="15" actId="9405"/>
          <ac:inkMkLst>
            <pc:docMk/>
            <pc:sldMk cId="0" sldId="276"/>
            <ac:inkMk id="2" creationId="{8C358FAD-AE6D-4B5B-0615-F94A16B9CE4E}"/>
          </ac:inkMkLst>
        </pc:inkChg>
      </pc:sldChg>
      <pc:sldChg chg="addSp modSp mod">
        <pc:chgData name="X.T. Sun" userId="d8e846cab07525bd" providerId="LiveId" clId="{6570042E-00B1-47F7-BBCE-7FDFCD09A5F4}" dt="2024-04-10T01:20:22.194" v="18"/>
        <pc:sldMkLst>
          <pc:docMk/>
          <pc:sldMk cId="0" sldId="289"/>
        </pc:sldMkLst>
        <pc:grpChg chg="mod">
          <ac:chgData name="X.T. Sun" userId="d8e846cab07525bd" providerId="LiveId" clId="{6570042E-00B1-47F7-BBCE-7FDFCD09A5F4}" dt="2024-04-10T01:20:22.194" v="18"/>
          <ac:grpSpMkLst>
            <pc:docMk/>
            <pc:sldMk cId="0" sldId="289"/>
            <ac:grpSpMk id="4" creationId="{B4F118F7-45F0-5BFC-3976-FADEA148A532}"/>
          </ac:grpSpMkLst>
        </pc:grpChg>
        <pc:inkChg chg="add mod">
          <ac:chgData name="X.T. Sun" userId="d8e846cab07525bd" providerId="LiveId" clId="{6570042E-00B1-47F7-BBCE-7FDFCD09A5F4}" dt="2024-04-10T01:20:22.194" v="18"/>
          <ac:inkMkLst>
            <pc:docMk/>
            <pc:sldMk cId="0" sldId="289"/>
            <ac:inkMk id="2" creationId="{40929200-3590-20E2-0283-D0C62218DFF8}"/>
          </ac:inkMkLst>
        </pc:inkChg>
        <pc:inkChg chg="add mod">
          <ac:chgData name="X.T. Sun" userId="d8e846cab07525bd" providerId="LiveId" clId="{6570042E-00B1-47F7-BBCE-7FDFCD09A5F4}" dt="2024-04-10T01:20:22.194" v="18"/>
          <ac:inkMkLst>
            <pc:docMk/>
            <pc:sldMk cId="0" sldId="289"/>
            <ac:inkMk id="3" creationId="{F5E002BD-1191-3C85-F186-DCC6BB745F66}"/>
          </ac:inkMkLst>
        </pc:inkChg>
      </pc:sldChg>
      <pc:sldChg chg="addSp modSp mod">
        <pc:chgData name="X.T. Sun" userId="d8e846cab07525bd" providerId="LiveId" clId="{6570042E-00B1-47F7-BBCE-7FDFCD09A5F4}" dt="2024-04-10T01:22:36.299" v="21"/>
        <pc:sldMkLst>
          <pc:docMk/>
          <pc:sldMk cId="0" sldId="291"/>
        </pc:sldMkLst>
        <pc:grpChg chg="mod">
          <ac:chgData name="X.T. Sun" userId="d8e846cab07525bd" providerId="LiveId" clId="{6570042E-00B1-47F7-BBCE-7FDFCD09A5F4}" dt="2024-04-10T01:22:36.299" v="21"/>
          <ac:grpSpMkLst>
            <pc:docMk/>
            <pc:sldMk cId="0" sldId="291"/>
            <ac:grpSpMk id="4" creationId="{FF113393-F3CA-6CC0-3B3B-FAA219DF7B55}"/>
          </ac:grpSpMkLst>
        </pc:grpChg>
        <pc:inkChg chg="add mod">
          <ac:chgData name="X.T. Sun" userId="d8e846cab07525bd" providerId="LiveId" clId="{6570042E-00B1-47F7-BBCE-7FDFCD09A5F4}" dt="2024-04-10T01:22:36.299" v="21"/>
          <ac:inkMkLst>
            <pc:docMk/>
            <pc:sldMk cId="0" sldId="291"/>
            <ac:inkMk id="2" creationId="{37141C69-FB34-01EC-25D9-45B6DFEE3378}"/>
          </ac:inkMkLst>
        </pc:inkChg>
        <pc:inkChg chg="add mod">
          <ac:chgData name="X.T. Sun" userId="d8e846cab07525bd" providerId="LiveId" clId="{6570042E-00B1-47F7-BBCE-7FDFCD09A5F4}" dt="2024-04-10T01:22:36.299" v="21"/>
          <ac:inkMkLst>
            <pc:docMk/>
            <pc:sldMk cId="0" sldId="291"/>
            <ac:inkMk id="3" creationId="{CFBFE59C-C902-9448-1577-269A22C7384D}"/>
          </ac:inkMkLst>
        </pc:inkChg>
      </pc:sldChg>
      <pc:sldChg chg="addSp delSp mod">
        <pc:chgData name="X.T. Sun" userId="d8e846cab07525bd" providerId="LiveId" clId="{6570042E-00B1-47F7-BBCE-7FDFCD09A5F4}" dt="2024-04-10T01:31:35.595" v="24"/>
        <pc:sldMkLst>
          <pc:docMk/>
          <pc:sldMk cId="0" sldId="293"/>
        </pc:sldMkLst>
        <pc:inkChg chg="add del">
          <ac:chgData name="X.T. Sun" userId="d8e846cab07525bd" providerId="LiveId" clId="{6570042E-00B1-47F7-BBCE-7FDFCD09A5F4}" dt="2024-04-10T01:31:35.595" v="24"/>
          <ac:inkMkLst>
            <pc:docMk/>
            <pc:sldMk cId="0" sldId="293"/>
            <ac:inkMk id="2" creationId="{87DE3020-C99B-475E-BA99-86F264584D55}"/>
          </ac:inkMkLst>
        </pc:inkChg>
        <pc:inkChg chg="add">
          <ac:chgData name="X.T. Sun" userId="d8e846cab07525bd" providerId="LiveId" clId="{6570042E-00B1-47F7-BBCE-7FDFCD09A5F4}" dt="2024-04-10T01:31:33.825" v="23" actId="9405"/>
          <ac:inkMkLst>
            <pc:docMk/>
            <pc:sldMk cId="0" sldId="293"/>
            <ac:inkMk id="3" creationId="{9A92C4A9-DBD7-20D8-E9A7-CDA8F9E8A81C}"/>
          </ac:inkMkLst>
        </pc:inkChg>
      </pc:sldChg>
      <pc:sldChg chg="addSp modSp mod">
        <pc:chgData name="X.T. Sun" userId="d8e846cab07525bd" providerId="LiveId" clId="{6570042E-00B1-47F7-BBCE-7FDFCD09A5F4}" dt="2024-04-10T01:32:48.926" v="27"/>
        <pc:sldMkLst>
          <pc:docMk/>
          <pc:sldMk cId="0" sldId="294"/>
        </pc:sldMkLst>
        <pc:grpChg chg="mod">
          <ac:chgData name="X.T. Sun" userId="d8e846cab07525bd" providerId="LiveId" clId="{6570042E-00B1-47F7-BBCE-7FDFCD09A5F4}" dt="2024-04-10T01:32:48.926" v="27"/>
          <ac:grpSpMkLst>
            <pc:docMk/>
            <pc:sldMk cId="0" sldId="294"/>
            <ac:grpSpMk id="4" creationId="{E28D4C0A-9F0B-CED8-D511-46154E595744}"/>
          </ac:grpSpMkLst>
        </pc:grpChg>
        <pc:inkChg chg="add mod">
          <ac:chgData name="X.T. Sun" userId="d8e846cab07525bd" providerId="LiveId" clId="{6570042E-00B1-47F7-BBCE-7FDFCD09A5F4}" dt="2024-04-10T01:32:48.926" v="27"/>
          <ac:inkMkLst>
            <pc:docMk/>
            <pc:sldMk cId="0" sldId="294"/>
            <ac:inkMk id="2" creationId="{B50D098C-94BA-58EC-B75F-DC9516FB2037}"/>
          </ac:inkMkLst>
        </pc:inkChg>
        <pc:inkChg chg="add mod">
          <ac:chgData name="X.T. Sun" userId="d8e846cab07525bd" providerId="LiveId" clId="{6570042E-00B1-47F7-BBCE-7FDFCD09A5F4}" dt="2024-04-10T01:32:48.926" v="27"/>
          <ac:inkMkLst>
            <pc:docMk/>
            <pc:sldMk cId="0" sldId="294"/>
            <ac:inkMk id="3" creationId="{2A13F412-3AA6-BEAD-819A-20AB94EBF881}"/>
          </ac:inkMkLst>
        </pc:inkChg>
      </pc:sldChg>
      <pc:sldChg chg="addSp modSp mod">
        <pc:chgData name="X.T. Sun" userId="d8e846cab07525bd" providerId="LiveId" clId="{6570042E-00B1-47F7-BBCE-7FDFCD09A5F4}" dt="2024-04-10T01:37:44.884" v="32"/>
        <pc:sldMkLst>
          <pc:docMk/>
          <pc:sldMk cId="0" sldId="296"/>
        </pc:sldMkLst>
        <pc:grpChg chg="mod">
          <ac:chgData name="X.T. Sun" userId="d8e846cab07525bd" providerId="LiveId" clId="{6570042E-00B1-47F7-BBCE-7FDFCD09A5F4}" dt="2024-04-10T01:37:44.884" v="32"/>
          <ac:grpSpMkLst>
            <pc:docMk/>
            <pc:sldMk cId="0" sldId="296"/>
            <ac:grpSpMk id="6" creationId="{3ECC0A69-9CB8-C789-676F-8F2A8FC633FD}"/>
          </ac:grpSpMkLst>
        </pc:grpChg>
        <pc:inkChg chg="add">
          <ac:chgData name="X.T. Sun" userId="d8e846cab07525bd" providerId="LiveId" clId="{6570042E-00B1-47F7-BBCE-7FDFCD09A5F4}" dt="2024-04-10T01:37:41.926" v="28" actId="9405"/>
          <ac:inkMkLst>
            <pc:docMk/>
            <pc:sldMk cId="0" sldId="296"/>
            <ac:inkMk id="2" creationId="{A5AEC678-938B-36EA-C596-D47518D5E4FB}"/>
          </ac:inkMkLst>
        </pc:inkChg>
        <pc:inkChg chg="add">
          <ac:chgData name="X.T. Sun" userId="d8e846cab07525bd" providerId="LiveId" clId="{6570042E-00B1-47F7-BBCE-7FDFCD09A5F4}" dt="2024-04-10T01:37:42.917" v="29" actId="9405"/>
          <ac:inkMkLst>
            <pc:docMk/>
            <pc:sldMk cId="0" sldId="296"/>
            <ac:inkMk id="3" creationId="{74606CE8-2D9F-4FB1-44BB-A34FAEF0ACDA}"/>
          </ac:inkMkLst>
        </pc:inkChg>
        <pc:inkChg chg="add mod">
          <ac:chgData name="X.T. Sun" userId="d8e846cab07525bd" providerId="LiveId" clId="{6570042E-00B1-47F7-BBCE-7FDFCD09A5F4}" dt="2024-04-10T01:37:44.884" v="32"/>
          <ac:inkMkLst>
            <pc:docMk/>
            <pc:sldMk cId="0" sldId="296"/>
            <ac:inkMk id="4" creationId="{3BDC82EC-0FAD-4751-868E-B4875EA65671}"/>
          </ac:inkMkLst>
        </pc:inkChg>
        <pc:inkChg chg="add mod">
          <ac:chgData name="X.T. Sun" userId="d8e846cab07525bd" providerId="LiveId" clId="{6570042E-00B1-47F7-BBCE-7FDFCD09A5F4}" dt="2024-04-10T01:37:44.884" v="32"/>
          <ac:inkMkLst>
            <pc:docMk/>
            <pc:sldMk cId="0" sldId="296"/>
            <ac:inkMk id="5" creationId="{74336BA9-5A67-ACD9-5731-9E248ADDA257}"/>
          </ac:inkMkLst>
        </pc:inkChg>
      </pc:sldChg>
      <pc:sldChg chg="addSp modSp mod">
        <pc:chgData name="X.T. Sun" userId="d8e846cab07525bd" providerId="LiveId" clId="{6570042E-00B1-47F7-BBCE-7FDFCD09A5F4}" dt="2024-04-10T01:41:01.025" v="47"/>
        <pc:sldMkLst>
          <pc:docMk/>
          <pc:sldMk cId="0" sldId="298"/>
        </pc:sldMkLst>
        <pc:grpChg chg="mod">
          <ac:chgData name="X.T. Sun" userId="d8e846cab07525bd" providerId="LiveId" clId="{6570042E-00B1-47F7-BBCE-7FDFCD09A5F4}" dt="2024-04-10T01:40:56.485" v="40"/>
          <ac:grpSpMkLst>
            <pc:docMk/>
            <pc:sldMk cId="0" sldId="298"/>
            <ac:grpSpMk id="9" creationId="{D702942A-BB70-01F4-231E-AA13D298DBDB}"/>
          </ac:grpSpMkLst>
        </pc:grpChg>
        <pc:grpChg chg="mod">
          <ac:chgData name="X.T. Sun" userId="d8e846cab07525bd" providerId="LiveId" clId="{6570042E-00B1-47F7-BBCE-7FDFCD09A5F4}" dt="2024-04-10T01:41:01.025" v="47"/>
          <ac:grpSpMkLst>
            <pc:docMk/>
            <pc:sldMk cId="0" sldId="298"/>
            <ac:grpSpMk id="16" creationId="{44118BA4-5AA6-1803-1F57-E8CA9F05DE30}"/>
          </ac:grpSpMkLst>
        </pc:grpChg>
        <pc:inkChg chg="add">
          <ac:chgData name="X.T. Sun" userId="d8e846cab07525bd" providerId="LiveId" clId="{6570042E-00B1-47F7-BBCE-7FDFCD09A5F4}" dt="2024-04-10T01:40:40.824" v="33" actId="9405"/>
          <ac:inkMkLst>
            <pc:docMk/>
            <pc:sldMk cId="0" sldId="298"/>
            <ac:inkMk id="2" creationId="{A646EB8D-72EF-9442-ACEA-28B28A2AC43B}"/>
          </ac:inkMkLst>
        </pc:inkChg>
        <pc:inkChg chg="add mod">
          <ac:chgData name="X.T. Sun" userId="d8e846cab07525bd" providerId="LiveId" clId="{6570042E-00B1-47F7-BBCE-7FDFCD09A5F4}" dt="2024-04-10T01:40:56.485" v="40"/>
          <ac:inkMkLst>
            <pc:docMk/>
            <pc:sldMk cId="0" sldId="298"/>
            <ac:inkMk id="3" creationId="{88343A72-1606-CAC7-5C96-3A224BC31593}"/>
          </ac:inkMkLst>
        </pc:inkChg>
        <pc:inkChg chg="add mod">
          <ac:chgData name="X.T. Sun" userId="d8e846cab07525bd" providerId="LiveId" clId="{6570042E-00B1-47F7-BBCE-7FDFCD09A5F4}" dt="2024-04-10T01:40:56.485" v="40"/>
          <ac:inkMkLst>
            <pc:docMk/>
            <pc:sldMk cId="0" sldId="298"/>
            <ac:inkMk id="4" creationId="{466FFC20-BA8E-0632-0173-109F0B5EF6E0}"/>
          </ac:inkMkLst>
        </pc:inkChg>
        <pc:inkChg chg="add mod">
          <ac:chgData name="X.T. Sun" userId="d8e846cab07525bd" providerId="LiveId" clId="{6570042E-00B1-47F7-BBCE-7FDFCD09A5F4}" dt="2024-04-10T01:40:56.485" v="40"/>
          <ac:inkMkLst>
            <pc:docMk/>
            <pc:sldMk cId="0" sldId="298"/>
            <ac:inkMk id="5" creationId="{E8A8E391-1A93-5234-5838-25F38E6CF61E}"/>
          </ac:inkMkLst>
        </pc:inkChg>
        <pc:inkChg chg="add mod">
          <ac:chgData name="X.T. Sun" userId="d8e846cab07525bd" providerId="LiveId" clId="{6570042E-00B1-47F7-BBCE-7FDFCD09A5F4}" dt="2024-04-10T01:40:56.485" v="40"/>
          <ac:inkMkLst>
            <pc:docMk/>
            <pc:sldMk cId="0" sldId="298"/>
            <ac:inkMk id="6" creationId="{6C771CEA-4396-8D9A-1CBA-68BD305EA47A}"/>
          </ac:inkMkLst>
        </pc:inkChg>
        <pc:inkChg chg="add mod">
          <ac:chgData name="X.T. Sun" userId="d8e846cab07525bd" providerId="LiveId" clId="{6570042E-00B1-47F7-BBCE-7FDFCD09A5F4}" dt="2024-04-10T01:40:56.485" v="40"/>
          <ac:inkMkLst>
            <pc:docMk/>
            <pc:sldMk cId="0" sldId="298"/>
            <ac:inkMk id="7" creationId="{4B4F7B82-97AB-1F76-6D53-4FC954FB6549}"/>
          </ac:inkMkLst>
        </pc:inkChg>
        <pc:inkChg chg="add mod">
          <ac:chgData name="X.T. Sun" userId="d8e846cab07525bd" providerId="LiveId" clId="{6570042E-00B1-47F7-BBCE-7FDFCD09A5F4}" dt="2024-04-10T01:40:56.485" v="40"/>
          <ac:inkMkLst>
            <pc:docMk/>
            <pc:sldMk cId="0" sldId="298"/>
            <ac:inkMk id="8" creationId="{B8D18B94-5DE8-DADB-FDEF-9CD293F591EA}"/>
          </ac:inkMkLst>
        </pc:inkChg>
        <pc:inkChg chg="add mod">
          <ac:chgData name="X.T. Sun" userId="d8e846cab07525bd" providerId="LiveId" clId="{6570042E-00B1-47F7-BBCE-7FDFCD09A5F4}" dt="2024-04-10T01:41:01.025" v="47"/>
          <ac:inkMkLst>
            <pc:docMk/>
            <pc:sldMk cId="0" sldId="298"/>
            <ac:inkMk id="10" creationId="{089C333C-64CF-7FFF-5177-513C1CCBAB69}"/>
          </ac:inkMkLst>
        </pc:inkChg>
        <pc:inkChg chg="add mod">
          <ac:chgData name="X.T. Sun" userId="d8e846cab07525bd" providerId="LiveId" clId="{6570042E-00B1-47F7-BBCE-7FDFCD09A5F4}" dt="2024-04-10T01:41:01.025" v="47"/>
          <ac:inkMkLst>
            <pc:docMk/>
            <pc:sldMk cId="0" sldId="298"/>
            <ac:inkMk id="11" creationId="{16AD55B2-8D51-56BB-6CB9-AC14600BBE80}"/>
          </ac:inkMkLst>
        </pc:inkChg>
        <pc:inkChg chg="add mod">
          <ac:chgData name="X.T. Sun" userId="d8e846cab07525bd" providerId="LiveId" clId="{6570042E-00B1-47F7-BBCE-7FDFCD09A5F4}" dt="2024-04-10T01:41:01.025" v="47"/>
          <ac:inkMkLst>
            <pc:docMk/>
            <pc:sldMk cId="0" sldId="298"/>
            <ac:inkMk id="12" creationId="{73DC76E3-7BB3-6824-B817-C43DDFCA8074}"/>
          </ac:inkMkLst>
        </pc:inkChg>
        <pc:inkChg chg="add mod">
          <ac:chgData name="X.T. Sun" userId="d8e846cab07525bd" providerId="LiveId" clId="{6570042E-00B1-47F7-BBCE-7FDFCD09A5F4}" dt="2024-04-10T01:41:01.025" v="47"/>
          <ac:inkMkLst>
            <pc:docMk/>
            <pc:sldMk cId="0" sldId="298"/>
            <ac:inkMk id="13" creationId="{4212867C-A47A-573A-7B97-F6CB30033DAD}"/>
          </ac:inkMkLst>
        </pc:inkChg>
        <pc:inkChg chg="add mod">
          <ac:chgData name="X.T. Sun" userId="d8e846cab07525bd" providerId="LiveId" clId="{6570042E-00B1-47F7-BBCE-7FDFCD09A5F4}" dt="2024-04-10T01:41:01.025" v="47"/>
          <ac:inkMkLst>
            <pc:docMk/>
            <pc:sldMk cId="0" sldId="298"/>
            <ac:inkMk id="14" creationId="{AC132F67-BDF8-48C2-AE1A-EAB53499EDEB}"/>
          </ac:inkMkLst>
        </pc:inkChg>
        <pc:inkChg chg="add mod">
          <ac:chgData name="X.T. Sun" userId="d8e846cab07525bd" providerId="LiveId" clId="{6570042E-00B1-47F7-BBCE-7FDFCD09A5F4}" dt="2024-04-10T01:41:01.025" v="47"/>
          <ac:inkMkLst>
            <pc:docMk/>
            <pc:sldMk cId="0" sldId="298"/>
            <ac:inkMk id="15" creationId="{ED91B569-E072-A2CF-EC3C-B6CB76542213}"/>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C7A689B8-9B18-BD74-D49F-3EF1F390F999}"/>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200"/>
            </a:lvl1pPr>
          </a:lstStyle>
          <a:p>
            <a:pPr>
              <a:defRPr/>
            </a:pPr>
            <a:endParaRPr lang="en-US" altLang="zh-CN"/>
          </a:p>
        </p:txBody>
      </p:sp>
      <p:sp>
        <p:nvSpPr>
          <p:cNvPr id="135171" name="Rectangle 3">
            <a:extLst>
              <a:ext uri="{FF2B5EF4-FFF2-40B4-BE49-F238E27FC236}">
                <a16:creationId xmlns:a16="http://schemas.microsoft.com/office/drawing/2014/main" id="{776FE1DA-F21C-C3DB-59EE-27F0C2464C0D}"/>
              </a:ext>
            </a:extLst>
          </p:cNvPr>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a:lvl1pPr>
          </a:lstStyle>
          <a:p>
            <a:pPr>
              <a:defRPr/>
            </a:pPr>
            <a:endParaRPr lang="en-US" altLang="zh-CN"/>
          </a:p>
        </p:txBody>
      </p:sp>
      <p:sp>
        <p:nvSpPr>
          <p:cNvPr id="135172" name="Rectangle 4">
            <a:extLst>
              <a:ext uri="{FF2B5EF4-FFF2-40B4-BE49-F238E27FC236}">
                <a16:creationId xmlns:a16="http://schemas.microsoft.com/office/drawing/2014/main" id="{815B2EAA-7B2A-3204-D811-293D8390CB76}"/>
              </a:ext>
            </a:extLst>
          </p:cNvPr>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1" sz="1200"/>
            </a:lvl1pPr>
          </a:lstStyle>
          <a:p>
            <a:pPr>
              <a:defRPr/>
            </a:pPr>
            <a:endParaRPr lang="en-US" altLang="zh-CN"/>
          </a:p>
        </p:txBody>
      </p:sp>
      <p:sp>
        <p:nvSpPr>
          <p:cNvPr id="135173" name="Rectangle 5">
            <a:extLst>
              <a:ext uri="{FF2B5EF4-FFF2-40B4-BE49-F238E27FC236}">
                <a16:creationId xmlns:a16="http://schemas.microsoft.com/office/drawing/2014/main" id="{E1FADE87-4E60-BE5D-15D1-7DA2BB6A75BA}"/>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4E1D4935-98BC-4004-8A2D-39712BF0554F}"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9T06:23:25.491"/>
    </inkml:context>
    <inkml:brush xml:id="br0">
      <inkml:brushProperty name="width" value="0.05" units="cm"/>
      <inkml:brushProperty name="height" value="0.05" units="cm"/>
    </inkml:brush>
  </inkml:definitions>
  <inkml:trace contextRef="#ctx0" brushRef="#br0">752 984 19895 0 0,'-2'-10'-16'0'0,"-3"-5"41"0"0,0 1 51 0 0,-4-5 105 0 0,0 4 6 0 0,3 7-90 0 0,0 0 0 0 0,0 1 0 0 0,0 0 0 0 0,-1 0 0 0 0,-13-9 0 0 0,-55-54 388 0 0,59 52-181 0 0,-1 2 0 0 0,-1 0 0 0 0,-37-25 0 0 0,51 38-160 0 0,0 1-1 0 0,-1-1 1 0 0,0 1 0 0 0,0 0-1 0 0,1 1 1 0 0,-1-1-1 0 0,0 1 1 0 0,0 0 0 0 0,0 1-1 0 0,-1-1 1 0 0,1 1-1 0 0,0 0 1 0 0,0 0-1 0 0,0 0 1 0 0,-10 2 0 0 0,8 0-76 0 0,0 1 0 0 0,0 0 1 0 0,0 0-1 0 0,0 0 0 0 0,0 1 1 0 0,0 0-1 0 0,1 0 0 0 0,0 1 1 0 0,-10 8-1 0 0,0 3 1 0 0,1 1 0 0 0,1 1 0 0 0,0 0 0 0 0,1 1 0 0 0,1 1 0 0 0,-11 25 0 0 0,5-4 12 0 0,3 1 0 0 0,1 1 0 0 0,2 0 0 0 0,2 0 0 0 0,2 1 0 0 0,1 1 0 0 0,3-1 0 0 0,2 1 0 0 0,3 53 0 0 0,5-20-40 0 0,3 0 0 0 0,3 0 1 0 0,4-1-1 0 0,35 103 0 0 0,-32-124-17 0 0,3-2-1 0 0,2 0 0 0 0,2-2 1 0 0,59 88-1 0 0,-67-115-16 0 0,1 0-1 0 0,1-2 1 0 0,1 0 0 0 0,1-1 0 0 0,1-1-1 0 0,1-1 1 0 0,1-2 0 0 0,0 0-1 0 0,1-1 1 0 0,49 21 0 0 0,-65-33-4 0 0,1-1 0 0 0,-1-1 0 0 0,1 0 0 0 0,0 0 0 0 0,0-1 0 0 0,0-1 0 0 0,0 0 0 0 0,1 0 0 0 0,-1-1 0 0 0,0 0 0 0 0,0-1 0 0 0,0-1 0 0 0,20-4 0 0 0,-17 1 3 0 0,-1 0 0 0 0,0-1-1 0 0,0-1 1 0 0,0 0-1 0 0,-1 0 1 0 0,0-2-1 0 0,0 1 1 0 0,-1-1 0 0 0,0-1-1 0 0,14-16 1 0 0,20-26 9 0 0,-3-2 0 0 0,-3-1 0 0 0,-2-3-1 0 0,-2-1 1 0 0,46-107 0 0 0,-29 34 22 0 0,61-243-1 0 0,-33-22 10 0 0,-69 312-27 0 0,-4 0 0 0 0,-6-148 0 0 0,-3 200-10 0 0,-1 0 0 0 0,-2 0 0 0 0,-1 1 0 0 0,-1 0 0 0 0,-13-33 0 0 0,17 57-6 0 0,0-1 0 0 0,-1 1 0 0 0,0 0 0 0 0,0 0 1 0 0,-1 1-1 0 0,0 0 0 0 0,0-1 0 0 0,-1 2 1 0 0,1-1-1 0 0,-2 1 0 0 0,1-1 0 0 0,-1 2 0 0 0,0-1 1 0 0,0 1-1 0 0,0 0 0 0 0,-1 0 0 0 0,0 1 1 0 0,1 0-1 0 0,-2 1 0 0 0,1 0 0 0 0,0 0 0 0 0,-1 0 1 0 0,-11-1-1 0 0,7 3 5 0 0,0 0 0 0 0,0 1 0 0 0,1 0 0 0 0,-1 1 0 0 0,0 0 0 0 0,0 1 0 0 0,1 1 1 0 0,-1 0-1 0 0,-17 7 0 0 0,10-1 4 0 0,0 0 0 0 0,0 2 1 0 0,1 0-1 0 0,-34 26 1 0 0,9 1 6 0 0,1 2 1 0 0,3 2 0 0 0,-44 57-1 0 0,16-15 6 0 0,-275 365 161 0 0,228-284-138 0 0,-67 103 45 0 0,154-221-60 0 0,2 1 0 0 0,-30 78 1 0 0,45-95-15 0 0,1 0 0 0 0,2 0 1 0 0,0 1-1 0 0,3 0 1 0 0,-4 51-1 0 0,10-64-9 0 0,1 0 1 0 0,0 0-1 0 0,1 0 0 0 0,1 0 0 0 0,1-1 0 0 0,1 1 1 0 0,0-1-1 0 0,2-1 0 0 0,15 29 0 0 0,-3-11 18 0 0,2-1 1 0 0,1-1-1 0 0,42 45 0 0 0,-26-38-5 0 0,1-1-1 0 0,2-2 1 0 0,2-2 0 0 0,1-2 0 0 0,1-1-1 0 0,2-3 1 0 0,1-2 0 0 0,2-2 0 0 0,0-3-1 0 0,1-2 1 0 0,1-1 0 0 0,63 11 0 0 0,-88-25-13 0 0,-1-2 0 0 0,1-1 0 0 0,0-2 0 0 0,-1 0 0 0 0,1-2 0 0 0,0-1 1 0 0,-1-1-1 0 0,1-1 0 0 0,28-10 0 0 0,-33 7-2 0 0,0 0-1 0 0,-1-2 1 0 0,-1 0 0 0 0,1-2 0 0 0,-2 0 0 0 0,1-1-1 0 0,-2-1 1 0 0,0-1 0 0 0,-1 0 0 0 0,32-36-1 0 0,-19 11 11 0 0,-1-2 0 0 0,-2-2 0 0 0,37-76 0 0 0,-30 43 21 0 0,37-121 0 0 0,-45 102-13 0 0,-4-1 0 0 0,-4 0 0 0 0,8-134 0 0 0,-24 161-10 0 0,-2 1 0 0 0,-4-1 0 0 0,-3 1 1 0 0,-2 0-1 0 0,-29-107 0 0 0,30 151-7 0 0,-1 1-1 0 0,-1 0 1 0 0,-1 0 0 0 0,-1 1-1 0 0,-1 1 1 0 0,-1 0 0 0 0,-29-36-1 0 0,34 48 1 0 0,0 1-1 0 0,-2 0 0 0 0,1 0 1 0 0,-1 1-1 0 0,0 0 1 0 0,-1 0-1 0 0,1 1 0 0 0,-2 1 1 0 0,1 0-1 0 0,-1 0 0 0 0,1 1 1 0 0,-2 1-1 0 0,1 0 1 0 0,0 1-1 0 0,-1 0 0 0 0,1 0 1 0 0,-14 0-1 0 0,4 3 2 0 0,0 0 1 0 0,1 1-1 0 0,-1 2 0 0 0,1 0 1 0 0,0 1-1 0 0,-1 1 0 0 0,2 1 1 0 0,-37 15-1 0 0,27-6 3 0 0,1 0-1 0 0,0 2 1 0 0,1 1-1 0 0,2 2 1 0 0,-28 24 0 0 0,-12 21 14 0 0,3 3-1 0 0,3 2 1 0 0,-55 85 0 0 0,61-78 3 0 0,3 2-1 0 0,-78 169 1 0 0,106-195-16 0 0,4 1-1 0 0,1 0 1 0 0,3 2 0 0 0,3 0 0 0 0,1 0 0 0 0,-2 64-1 0 0,12-93-4 0 0,1 1-1 0 0,1-1 1 0 0,1 0-1 0 0,1 1 1 0 0,2-1-1 0 0,0-1 1 0 0,2 1-1 0 0,1-1 1 0 0,2 0-1 0 0,15 32 1 0 0,-19-46-4 0 0,1 0 1 0 0,1 0 0 0 0,0-1-1 0 0,0 0 1 0 0,1-1 0 0 0,0 0-1 0 0,1 0 1 0 0,0-1 0 0 0,0-1-1 0 0,1 1 1 0 0,0-1 0 0 0,1-1 0 0 0,0 0-1 0 0,0-1 1 0 0,0 0 0 0 0,1-1-1 0 0,0-1 1 0 0,0 0 0 0 0,0 0-1 0 0,0-1 1 0 0,1-1 0 0 0,20 1-1 0 0,-15-3 2 0 0,-1-1-1 0 0,1 0 0 0 0,0-2 0 0 0,-1 0 1 0 0,0-1-1 0 0,0-1 0 0 0,0-1 1 0 0,0-1-1 0 0,-1 0 0 0 0,0-1 0 0 0,-1-1 1 0 0,0 0-1 0 0,23-17 0 0 0,11-14 12 0 0,-1-2 1 0 0,66-73-1 0 0,-48 39 0 0 0,-3-2-1 0 0,-4-4 1 0 0,-3-2-1 0 0,61-123 1 0 0,142-379 75 0 0,-208 454-66 0 0,-6-2 0 0 0,-6-1-1 0 0,34-216 1 0 0,-69 311-17 0 0,-1 1 0 0 0,-2-1 0 0 0,-4-43 0 0 0,1 70-6 0 0,0-1 1 0 0,-1 1-1 0 0,0 0 1 0 0,-1 0-1 0 0,-1 1 1 0 0,0-1-1 0 0,-1 1 1 0 0,0 0-1 0 0,-1 0 1 0 0,0 0-1 0 0,-1 1 1 0 0,0 0-1 0 0,-10-12 1 0 0,13 19-3 0 0,0 0 0 0 0,0 1 0 0 0,-1-1-1 0 0,1 0 1 0 0,-1 1 0 0 0,0 0 0 0 0,0 1 0 0 0,0-1 0 0 0,-1 1 0 0 0,1 0 0 0 0,0 0 0 0 0,-1 0 0 0 0,0 1 0 0 0,1 0 0 0 0,-9-1 0 0 0,4 2 2 0 0,-1 0 1 0 0,1 0-1 0 0,-1 1 1 0 0,1 1-1 0 0,-1 0 1 0 0,1 0 0 0 0,-18 8-1 0 0,-6 4 12 0 0,0 3-1 0 0,2 0 1 0 0,-51 38-1 0 0,16-7 5 0 0,2 4-1 0 0,3 2 1 0 0,-101 114 0 0 0,83-69 8 0 0,-123 200 1 0 0,120-159-7 0 0,7 3 0 0 0,-79 207 0 0 0,127-272-10 0 0,3 1 0 0 0,3 2 0 0 0,4 0 0 0 0,3 1 0 0 0,4 1 1 0 0,0 127-1 0 0,11-179-6 0 0,2 1 0 0 0,1-1 0 0 0,2 0 0 0 0,1 0 0 0 0,10 32-1 0 0,-13-55-1 0 0,1 1-1 0 0,-1-1 0 0 0,1 0 0 0 0,1 0 0 0 0,-1-1 0 0 0,1 1 0 0 0,1-1 0 0 0,-1 0 0 0 0,14 12 0 0 0,-15-16-1 0 0,0 1 0 0 0,1-1 0 0 0,0-1 0 0 0,0 1 0 0 0,0 0 0 0 0,0-1 0 0 0,0 0 1 0 0,0-1-1 0 0,1 1 0 0 0,-1-1 0 0 0,1 0 0 0 0,-1 0 0 0 0,1 0 0 0 0,-1-1 0 0 0,1 0 0 0 0,-1 0 1 0 0,9-2-1 0 0,-2 0 0 0 0,0-1 1 0 0,-1 0 0 0 0,1-1-1 0 0,-1 0 1 0 0,0-1-1 0 0,0 0 1 0 0,0-1 0 0 0,-1-1-1 0 0,0 1 1 0 0,0-1-1 0 0,0-1 1 0 0,12-13 0 0 0,13-15 7 0 0,53-71 0 0 0,-72 86-6 0 0,374-580 64 0 0,-361 551-64 0 0,105-177 19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9T07:11:59.089"/>
    </inkml:context>
    <inkml:brush xml:id="br0">
      <inkml:brushProperty name="width" value="0.05" units="cm"/>
      <inkml:brushProperty name="height" value="0.05" units="cm"/>
    </inkml:brush>
  </inkml:definitions>
  <inkml:trace contextRef="#ctx0" brushRef="#br0">376 317 16479 0 0,'0'0'690'0'0,"-4"-2"3"0"0,1 1-637 0 0,1 0-1 0 0,0 1 0 0 0,0-1 1 0 0,-1 1-1 0 0,1-1 0 0 0,0 1 1 0 0,-1 0-1 0 0,1 0 1 0 0,0 0-1 0 0,-1 0 0 0 0,1 0 1 0 0,0 0-1 0 0,-1 1 1 0 0,1-1-1 0 0,0 1 0 0 0,-1-1 1 0 0,1 1-1 0 0,0 0 1 0 0,0 0-1 0 0,0 0 0 0 0,0 1 1 0 0,0-1-1 0 0,0 0 0 0 0,0 1 1 0 0,0-1-1 0 0,1 1 1 0 0,-1-1-1 0 0,0 1 0 0 0,1 0 1 0 0,-1 0-1 0 0,1 0 1 0 0,0 0-1 0 0,0 0 0 0 0,-2 2 1 0 0,-67 93-69 0 0,-14 21 2 0 0,57-75 0 0 0,2 1 0 0 0,2 1 0 0 0,-23 63 0 0 0,41-94 0 0 0,0 1 0 0 0,1-1 0 0 0,1 1 0 0 0,0 0 0 0 0,1 0 0 0 0,1 0 0 0 0,0 0 1 0 0,1 0-1 0 0,0 0 0 0 0,2 0 0 0 0,-1 0 0 0 0,2 0 0 0 0,0 0 0 0 0,1 0 0 0 0,9 22 0 0 0,-10-30 0 0 0,0-1 1 0 0,0 1-1 0 0,1-1 1 0 0,0 0-1 0 0,1 0 0 0 0,-1 0 1 0 0,1-1-1 0 0,0 0 1 0 0,0 0-1 0 0,1 0 0 0 0,-1 0 1 0 0,1-1-1 0 0,0 0 1 0 0,0 0-1 0 0,1-1 0 0 0,-1 1 1 0 0,1-1-1 0 0,0-1 1 0 0,8 3-1 0 0,-5-3-22 0 0,1-1 0 0 0,-1 0 1 0 0,1-1-1 0 0,-1 0 0 0 0,1 0 0 0 0,-1-1 0 0 0,1-1 1 0 0,-1 0-1 0 0,0 0 0 0 0,0-1 0 0 0,0 0 0 0 0,15-7 0 0 0,1-2-11 0 0,-1-2-1 0 0,-1 0 0 0 0,0-1 0 0 0,-1-2 0 0 0,28-25 0 0 0,98-108-37 0 0,-41 39 49 0 0,-64 70-6 0 0,-2-1 0 0 0,-3-3-1 0 0,-1-1 1 0 0,62-98-1 0 0,-98 141 38 0 0,74-141-96 0 0,-66 123 73 0 0,0-1 0 0 0,-2-1 0 0 0,-1 1 0 0 0,8-43 0 0 0,-14 60 19 0 0,0 0 0 0 0,-1 1 1 0 0,0-1-1 0 0,0 0 0 0 0,0 0 0 0 0,0 0 0 0 0,-1 0 1 0 0,1 1-1 0 0,-1-1 0 0 0,-1 0 0 0 0,1 1 1 0 0,-1-1-1 0 0,1 0 0 0 0,-1 1 0 0 0,-1 0 1 0 0,1-1-1 0 0,0 1 0 0 0,-1 0 0 0 0,0 0 1 0 0,0 1-1 0 0,0-1 0 0 0,-1 1 0 0 0,1-1 1 0 0,-1 1-1 0 0,0 0 0 0 0,0 0 0 0 0,0 1 1 0 0,0-1-1 0 0,0 1 0 0 0,-1 0 0 0 0,-8-3 1 0 0,1 1-4 0 0,1 1 0 0 0,-1 1 0 0 0,-1 0 1 0 0,1 0-1 0 0,0 1 0 0 0,0 1 0 0 0,-1 0 0 0 0,1 1 1 0 0,0 0-1 0 0,0 1 0 0 0,-18 4 0 0 0,8 0 1 0 0,1 2 0 0 0,-1-1-1 0 0,1 2 1 0 0,0 1-1 0 0,1 1 1 0 0,1 0-1 0 0,-1 2 1 0 0,2 0-1 0 0,0 1 1 0 0,0 1-1 0 0,2 1 1 0 0,0 0-1 0 0,0 1 1 0 0,2 0-1 0 0,0 2 1 0 0,-15 25-1 0 0,-28 59-24 0 0,32-49 10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9T07:21:42.330"/>
    </inkml:context>
    <inkml:brush xml:id="br0">
      <inkml:brushProperty name="width" value="0.05" units="cm"/>
      <inkml:brushProperty name="height" value="0.05" units="cm"/>
    </inkml:brush>
  </inkml:definitions>
  <inkml:trace contextRef="#ctx0" brushRef="#br0">44 51 16479 0 0,'-31'-49'2263'0'0,"30"48"-2046"0"0,-3 4 1114 0 0,2 14-1061 0 0,2-16-255 0 0,-5 109 228 0 0,4 0 0 0 0,6 1-1 0 0,4-2 1 0 0,5 1 0 0 0,30 110 0 0 0,-22-132-152 0 0,4 0 1 0 0,4-2 0 0 0,4-1 0 0 0,3-2-1 0 0,4-1 1 0 0,80 117 0 0 0,-61-118-57 0 0,-18-33-10 0 0,-15-21-10 0 0,-8-10-4 0 0,14 10 10 0 0,-3-5-6 0 0,20 12 11 0 0,-34-23-15 0 0,0-2-1 0 0,1 0 0 0 0,0 0 1 0 0,0-2-1 0 0,30 9 1 0 0,-40-15-10 0 0,-1 0 0 0 0,0 0 0 0 0,1-1 1 0 0,-1 0-1 0 0,1-1 0 0 0,-1 1 0 0 0,0-1 1 0 0,1 0-1 0 0,-1-1 0 0 0,0 0 0 0 0,0 0 1 0 0,0 0-1 0 0,0 0 0 0 0,0-1 0 0 0,-1 0 1 0 0,1 0-1 0 0,-1-1 0 0 0,1 0 0 0 0,-1 0 0 0 0,-1 0 1 0 0,1 0-1 0 0,0-1 0 0 0,-1 1 0 0 0,0-1 1 0 0,5-8-1 0 0,5-7 2 0 0,-1-2 0 0 0,-1 1 0 0 0,-1-1 0 0 0,-1-1 0 0 0,9-30 0 0 0,3-18 5 0 0,-3-1 1 0 0,-4-1-1 0 0,-3-1 0 0 0,-3 1 0 0 0,-1-86 0 0 0,-9 65 2 0 0,-4 0 0 0 0,-4 1 0 0 0,-35-155-1 0 0,30 191-7 0 0,-34-89 0 0 0,40 128-1 0 0,0 0-1 0 0,-1 0 1 0 0,-1 1-1 0 0,-1 0 1 0 0,0 1-1 0 0,-1 0 0 0 0,-1 1 1 0 0,-22-21-1 0 0,29 30 0 0 0,-1 1 1 0 0,0 0-1 0 0,0 0 0 0 0,0 0 0 0 0,0 1 0 0 0,-1 0 1 0 0,0 0-1 0 0,0 1 0 0 0,0 0 0 0 0,0 1 0 0 0,-1-1 1 0 0,1 2-1 0 0,-1-1 0 0 0,1 1 0 0 0,-1 0 0 0 0,-14 1 0 0 0,10 2 1 0 0,1 0 0 0 0,-1 1-1 0 0,1 0 1 0 0,0 1 0 0 0,0 0-1 0 0,0 1 1 0 0,1 0 0 0 0,0 1-1 0 0,0 1 1 0 0,-14 9 0 0 0,0 4 0 0 0,0 1 0 0 0,2 1 1 0 0,0 1-1 0 0,2 1 0 0 0,0 1 1 0 0,2 1-1 0 0,1 1 1 0 0,-15 29-1 0 0,22-37 0 0 0,2 1 0 0 0,0 1 0 0 0,1 0 0 0 0,1 0 0 0 0,1 0 0 0 0,-6 41 0 0 0,11-55 0 0 0,1 1-1 0 0,0 0 1 0 0,0 0-1 0 0,0 0 1 0 0,1 0-1 0 0,0 0 1 0 0,0 0-1 0 0,1-1 1 0 0,0 1-1 0 0,1 0 1 0 0,-1-1-1 0 0,2 0 1 0 0,-1 0-1 0 0,1 0 1 0 0,0 0-1 0 0,0 0 1 0 0,1-1-1 0 0,-1 1 1 0 0,2-1-1 0 0,-1-1 1 0 0,1 1-1 0 0,8 6 1 0 0,-9-7-1 0 0,1-1 0 0 0,1 0 1 0 0,-1 0-1 0 0,1 0 0 0 0,0-1 1 0 0,-1 0-1 0 0,2 0 0 0 0,-1 0 1 0 0,0-1-1 0 0,0 0 0 0 0,1-1 1 0 0,-1 1-1 0 0,1-2 1 0 0,-1 1-1 0 0,1-1 0 0 0,-1 0 1 0 0,1 0-1 0 0,12-3 0 0 0,39-16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20:20.725"/>
    </inkml:context>
    <inkml:brush xml:id="br0">
      <inkml:brushProperty name="width" value="0.05" units="cm"/>
      <inkml:brushProperty name="height" value="0.05" units="cm"/>
    </inkml:brush>
  </inkml:definitions>
  <inkml:trace contextRef="#ctx0" brushRef="#br0">784 175 22719 0 0,'-52'53'523'0'0,"2"2"0"0"0,-78 113-1 0 0,97-124 162 0 0,18-28-413 0 0,4-5-90 0 0,-12 12 190 0 0,8-10-214 0 0,-7 6 6 0 0,3-4-76 0 0,1-2-13 0 0,0-1 0 0 0,-27 15 0 0 0,28-18-26 0 0,0 1 0 0 0,1 1 0 0 0,1 0 0 0 0,0 1 0 0 0,0 0 0 0 0,1 1 0 0 0,1 0 0 0 0,0 1 0 0 0,0 0 0 0 0,2 1 1 0 0,0 0-1 0 0,1 0 0 0 0,0 1 0 0 0,1 0 0 0 0,1 1 0 0 0,0-1 0 0 0,-3 23 0 0 0,-4 27 34 0 0,3 1 0 0 0,3 0 1 0 0,2 78-1 0 0,4-122-69 0 0,0 97 76 0 0,26 230 0 0 0,-15-287-77 0 0,3 0-1 0 0,2-1 1 0 0,3-1 0 0 0,2-1-1 0 0,40 81 1 0 0,-48-118-8 0 0,1 0-1 0 0,2 0 1 0 0,0-1 0 0 0,30 32 0 0 0,-37-46-2 0 0,1 1 0 0 0,0-1 1 0 0,0 0-1 0 0,1-1 0 0 0,0 0 1 0 0,0 0-1 0 0,1-1 0 0 0,-1-1 1 0 0,1 1-1 0 0,1-2 0 0 0,-1 0 1 0 0,16 4-1 0 0,-20-7-1 0 0,0-1 0 0 0,-1 0 0 0 0,1 0 1 0 0,0 0-1 0 0,-1-1 0 0 0,1 0 0 0 0,0 0 0 0 0,-1 0 0 0 0,1-1 0 0 0,-1 0 0 0 0,0-1 0 0 0,0 1 1 0 0,0-1-1 0 0,0 0 0 0 0,0-1 0 0 0,0 1 0 0 0,-1-1 0 0 0,10-9 0 0 0,-3 1 1 0 0,0 0-1 0 0,-1-1 1 0 0,0 0-1 0 0,-1 0 1 0 0,0-1 0 0 0,10-22-1 0 0,27-61 9 0 0,-4-2 0 0 0,57-207 0 0 0,-60 138-1 0 0,22-197-1 0 0,-27-117-7 0 0,-35 387-1 0 0,-5-1 0 0 0,-3 1 0 0 0,-23-96 0 0 0,26 168 0 0 0,-1 0 0 0 0,-1 0 0 0 0,-1 1 0 0 0,-1 0 0 0 0,-1 0 0 0 0,0 1 0 0 0,-27-37 0 0 0,34 52 0 0 0,-1 1 0 0 0,0 0 0 0 0,-1 0 0 0 0,1 0 0 0 0,-1 1 0 0 0,0 0 0 0 0,0 0 0 0 0,-1 0 0 0 0,1 0 0 0 0,-1 1 0 0 0,0 0 0 0 0,1 0 0 0 0,-1 0 0 0 0,-1 1 0 0 0,1 0 0 0 0,0 0 0 0 0,-1 1 0 0 0,1-1 0 0 0,0 1 0 0 0,-1 1 0 0 0,1-1 0 0 0,-1 1 0 0 0,0 1 0 0 0,1-1 0 0 0,-1 1 0 0 0,1 0 0 0 0,-1 0 0 0 0,1 1 0 0 0,0 0 0 0 0,0 0 0 0 0,0 0 0 0 0,-11 6 0 0 0,-1 3 0 0 0,1 0 0 0 0,0 1 0 0 0,0 0 0 0 0,1 1 0 0 0,1 1 0 0 0,0 1 0 0 0,1 0 0 0 0,0 1 0 0 0,-11 19 0 0 0,-16 26 0 0 0,-38 82 0 0 0,50-89 0 0 0,-228 487 0 0 0,212-430-1 0 0,8-23 6 0 0,-38 138 0 0 0,73-221-3 0 0,0 1-2 0 0,1-1 0 0 0,-1 1 1 0 0,1-1-1 0 0,0 1 1 0 0,1 0-1 0 0,-1-1 1 0 0,1 1-1 0 0,0 0 1 0 0,1-1-1 0 0,-1 1 1 0 0,4 10-1 0 0,3-4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20:21.534"/>
    </inkml:context>
    <inkml:brush xml:id="br0">
      <inkml:brushProperty name="width" value="0.05" units="cm"/>
      <inkml:brushProperty name="height" value="0.05" units="cm"/>
    </inkml:brush>
  </inkml:definitions>
  <inkml:trace contextRef="#ctx0" brushRef="#br0">728 386 19495 0 0,'-31'12'470'0'0,"0"1"-1"0"0,1 2 0 0 0,0 1 0 0 0,1 1 1 0 0,-36 28-1 0 0,47-29-91 0 0,0 1 1 0 0,0 0 0 0 0,2 1 0 0 0,0 0-1 0 0,2 2 1 0 0,0 0 0 0 0,1 0-1 0 0,-13 27 1 0 0,-252 620 3003 0 0,278-666-3381 0 0,-20 63 193 0 0,2 1 0 0 0,4 1 1 0 0,-12 122-1 0 0,25-159-121 0 0,0-1 0 0 0,1 1 1 0 0,2 0-1 0 0,1 0 0 0 0,13 53 0 0 0,54 136 157 0 0,-39-129-190 0 0,153 411 123 0 0,199 452 37 0 0,-354-890-183 0 0,-3 1 0 0 0,-2 1 0 0 0,-4 1 1 0 0,-2 1-1 0 0,13 93 0 0 0,-30-140-8 0 0,-1 0 0 0 0,-1 1 1 0 0,0-1-1 0 0,-1 0 0 0 0,-2 0 1 0 0,0 0-1 0 0,-8 23 0 0 0,14-37 20 0 0,7-10-13 0 0,14-15-8 0 0,-19 16-7 0 0,31-30 3 0 0,-2-2 1 0 0,51-74-1 0 0,44-92 7 0 0,-34 50-3 0 0,-28 44-2 0 0,-5-2 1 0 0,-6-3 0 0 0,-4-2 0 0 0,69-234 0 0 0,-71 154-3 0 0,-8-2 1 0 0,20-267 0 0 0,-49 263-1 0 0,-8 1 0 0 0,-27-242 0 0 0,-11 167 14 0 0,-72-281 1 0 0,45 337-6 0 0,49 184-8 0 0,-2 0 0 0 0,-1 1 0 0 0,-2 1 0 0 0,-24-35 1 0 0,36 60-4 0 0,-1 0 1 0 0,0 1 0 0 0,0 0-1 0 0,-1 0 1 0 0,0 0 0 0 0,0 1-1 0 0,-1 0 1 0 0,-11-7-1 0 0,16 11-1 0 0,-1 1 0 0 0,1-1 0 0 0,0 1 0 0 0,-1-1 0 0 0,1 1 0 0 0,-1 0 0 0 0,1 1 0 0 0,-1-1 0 0 0,1 1 0 0 0,-1-1 0 0 0,1 1 0 0 0,-1 0 0 0 0,1 0 0 0 0,-1 1 0 0 0,0-1 0 0 0,1 1 0 0 0,-1-1 0 0 0,1 1 0 0 0,0 1 0 0 0,-1-1 0 0 0,1 0 0 0 0,0 1 0 0 0,-1-1 0 0 0,1 1 0 0 0,-4 3 0 0 0,-7 7 3 0 0,1 0-1 0 0,0 1 1 0 0,1 0-1 0 0,0 1 1 0 0,1 0-1 0 0,1 0 1 0 0,0 2-1 0 0,1-1 1 0 0,-11 29-1 0 0,-5 18 13 0 0,-21 80 0 0 0,35-104-11 0 0,-136 430 40 0 0,86-281-34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22:33.845"/>
    </inkml:context>
    <inkml:brush xml:id="br0">
      <inkml:brushProperty name="width" value="0.05" units="cm"/>
      <inkml:brushProperty name="height" value="0.05" units="cm"/>
    </inkml:brush>
  </inkml:definitions>
  <inkml:trace contextRef="#ctx0" brushRef="#br0">1140 483 18487 0 0,'0'0'2026'0'0,"-1"-5"-1884"0"0,0 3-191 0 0,1 0 162 0 0,-1-1 0 0 0,1 0 0 0 0,-1 1 0 0 0,0-1 0 0 0,0 1-1 0 0,0-1 1 0 0,0 1 0 0 0,-1 0 0 0 0,1-1 0 0 0,-1 1 0 0 0,1 0 0 0 0,-1 0 0 0 0,0 0-1 0 0,0 0 1 0 0,0 0 0 0 0,0 1 0 0 0,0-1 0 0 0,0 0 0 0 0,0 1 0 0 0,-5-3 0 0 0,-4 1 9 0 0,-1 0 1 0 0,0 1 0 0 0,1 0 0 0 0,-1 1 0 0 0,0 0 0 0 0,0 1-1 0 0,0 1 1 0 0,0-1 0 0 0,0 2 0 0 0,1 0 0 0 0,-1 0 0 0 0,0 1-1 0 0,-10 4 1 0 0,-3 4 22 0 0,2 0 1 0 0,0 1-1 0 0,0 1 0 0 0,-40 32 0 0 0,13-4-289 0 0,1 2 0 0 0,2 3 0 0 0,-49 60 0 0 0,-110 166-745 0 0,167-218 818 0 0,3 2-177 0 0,2 1-1 0 0,-40 95 1 0 0,17-32 44 0 0,51-108 180 0 0,-7 12-33 0 0,1 0-1 0 0,1 0 1 0 0,1 1 0 0 0,1 1-1 0 0,1 0 1 0 0,-6 33-1 0 0,14-46 38 0 0,1 1 0 0 0,0-1 0 0 0,1 0 0 0 0,0 0 0 0 0,1 1 0 0 0,0-2 0 0 0,1 1 0 0 0,1 0 0 0 0,0-1 0 0 0,0 0 0 0 0,12 18 0 0 0,11 14-52 0 0,52 64 1 0 0,-67-92 61 0 0,22 25-27 0 0,2-1 0 0 0,73 60-1 0 0,97 57-34 0 0,-56-46 32 0 0,-111-80 36 0 0,2-1 1 0 0,1-3-1 0 0,1-1 0 0 0,1-2 1 0 0,1-3-1 0 0,1-1 0 0 0,1-2 1 0 0,1-3-1 0 0,0-2 1 0 0,1-1-1 0 0,0-3 0 0 0,1-3 1 0 0,-1-1-1 0 0,75-3 0 0 0,-47-7 4 0 0,0-2 0 0 0,111-27 0 0 0,149-64 7 0 0,24-37-4 0 0,32-13 21 0 0,-183 73 4 0 0,509-216 64 0 0,-467 181-41 0 0,261-129 63 0 0,-475 215-105 0 0,-1-1 0 0 0,-1-2 0 0 0,-2-2 0 0 0,-1-1 0 0 0,-1-2 0 0 0,-2-1 0 0 0,-1-1 1 0 0,-1-1-1 0 0,29-50 0 0 0,-24 35 4 0 0,-1-1 1 0 0,-3-2-1 0 0,-3-1 1 0 0,28-75-1 0 0,-48 106-9 0 0,0 1 0 0 0,-2-1 0 0 0,-1 0 0 0 0,0 0-1 0 0,-2-1 1 0 0,0 1 0 0 0,-2 0 0 0 0,-1-1 0 0 0,0 1 0 0 0,-2-1 0 0 0,-1 1-1 0 0,0 0 1 0 0,-2 0 0 0 0,-10-25 0 0 0,6 25 1 0 0,-1 0-1 0 0,-2 1 1 0 0,0 0-1 0 0,-1 1 1 0 0,-1 1-1 0 0,-1 0 1 0 0,0 1-1 0 0,-2 1 1 0 0,0 0-1 0 0,-1 1 1 0 0,-33-21-1 0 0,9 10 8 0 0,-1 2 0 0 0,-1 2 0 0 0,-1 2 0 0 0,-82-26-1 0 0,11 14 7 0 0,-2 5-1 0 0,-1 6 0 0 0,-1 5 0 0 0,-182-5 0 0 0,-488 44 57 0 0,561 0-42 0 0,2 9 0 0 0,1 11 0 0 0,2 9 0 0 0,-353 129 0 0 0,504-153-25 0 0,-286 119 39 0 0,320-125-41 0 0,2 2 0 0 0,0 1 0 0 0,2 2 0 0 0,0 2 0 0 0,2 1 0 0 0,-53 57 0 0 0,22-6 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22:35.659"/>
    </inkml:context>
    <inkml:brush xml:id="br0">
      <inkml:brushProperty name="width" value="0.05" units="cm"/>
      <inkml:brushProperty name="height" value="0.05" units="cm"/>
    </inkml:brush>
  </inkml:definitions>
  <inkml:trace contextRef="#ctx0" brushRef="#br0">94 66 15272 0 0,'5'-4'289'0'0,"4"-6"-119"0"0,-4 3 77 0 0,1 1 1 0 0,-1 0-1 0 0,1 0 1 0 0,1 0-1 0 0,-1 1 0 0 0,1 0 1 0 0,8-5-1 0 0,-12 11-144 0 0,-1 0 0 0 0,1 1 0 0 0,-1-1 0 0 0,1 1-1 0 0,-1 0 1 0 0,0 0 0 0 0,0-1 0 0 0,0 2 0 0 0,0-1 0 0 0,0 0 0 0 0,0 0 0 0 0,-1 1-1 0 0,1-1 1 0 0,-1 0 0 0 0,0 1 0 0 0,1 0 0 0 0,-1-1 0 0 0,1 6 0 0 0,4 17-12 0 0,-1 1-1 0 0,-1 0 1 0 0,-1 0 0 0 0,-1 37 0 0 0,-12 114 127 0 0,1-33-76 0 0,2-51-40 0 0,-4-1 0 0 0,-42 169 0 0 0,42-219-55 0 0,-2 1 1 0 0,-2-1 0 0 0,-37 73-1 0 0,51-113-43 0 0,0-1 0 0 0,0 1 0 0 0,0 0-1 0 0,0-1 1 0 0,0 0 0 0 0,-1 1-1 0 0,1-1 1 0 0,-1 1 0 0 0,1-1 0 0 0,-1 0-1 0 0,1 0 1 0 0,-1 0 0 0 0,0 0 0 0 0,1 0-1 0 0,-3 0 1 0 0,3-1-2 0 0,0 0 1 0 0,1 0-1 0 0,-1 0 0 0 0,1 0 1 0 0,-1 0-1 0 0,0 0 0 0 0,1 0 0 0 0,-1 0 1 0 0,0 0-1 0 0,1-1 0 0 0,-1 1 1 0 0,0 0-1 0 0,1-1 0 0 0,-1 1 1 0 0,1 0-1 0 0,-1-1 0 0 0,1 1 1 0 0,-1 0-1 0 0,1-1 0 0 0,-1 1 1 0 0,1-1-1 0 0,-1 1 0 0 0,1-1 1 0 0,0 1-1 0 0,-1-1 0 0 0,1 0 0 0 0,0 1 1 0 0,-1-1-1 0 0,1 1 0 0 0,0-1 1 0 0,0 0-1 0 0,0 1 0 0 0,-1-1 1 0 0,1 0-1 0 0,0 1 0 0 0,0-1 1 0 0,0 0-1 0 0,0 1 0 0 0,0-1 1 0 0,0 0-1 0 0,0 1 0 0 0,1-1 0 0 0,-1 1 1 0 0,0-1-1 0 0,0 0 0 0 0,0 1 1 0 0,1-2-1 0 0,2-54 26 0 0,-4 27-15 0 0,3 0-1 0 0,0-1 1 0 0,2 1 0 0 0,1 0 0 0 0,1 0 0 0 0,17-45-1 0 0,-8 38-3 0 0,-4 7 3 0 0,2 1 0 0 0,1 0-1 0 0,28-42 1 0 0,-34 60-8 0 0,1 0-1 0 0,0 0 0 0 0,1 1 0 0 0,0 0 0 0 0,0 1 1 0 0,1 0-1 0 0,-1 1 0 0 0,2 0 0 0 0,11-6 0 0 0,-11 6 6 0 0,0 1 0 0 0,0 1 0 0 0,0-1 0 0 0,25-5-1 0 0,-33 10-3 0 0,0 0 1 0 0,1 0-1 0 0,-1 1 0 0 0,0-1 0 0 0,0 1 0 0 0,1 0 0 0 0,-1 0 0 0 0,0 1 0 0 0,0-1 0 0 0,0 1 0 0 0,1 0 0 0 0,-1 0 0 0 0,0 0 0 0 0,0 1 0 0 0,0 0 0 0 0,0-1 0 0 0,-1 1 1 0 0,1 1-1 0 0,5 3 0 0 0,-5-4 3 0 0,-1 1 0 0 0,0 0 0 0 0,0-1 0 0 0,0 1-1 0 0,0 0 1 0 0,-1 0 0 0 0,1 1 0 0 0,-1-1 0 0 0,0 0 0 0 0,0 1 0 0 0,0 0 0 0 0,0-1 0 0 0,0 1 0 0 0,-1 0 0 0 0,0 0 0 0 0,0 0 0 0 0,0 0 0 0 0,0 0 0 0 0,-1 0 0 0 0,1 0 0 0 0,-1 0 0 0 0,0 0 0 0 0,0 0 0 0 0,0 0 0 0 0,-1 0 0 0 0,0 0 0 0 0,0 0 0 0 0,0 0 0 0 0,0 0 0 0 0,0 0-1 0 0,-1 0 1 0 0,0 0 0 0 0,-3 6 0 0 0,-10 11 16 0 0,-1-1-1 0 0,0-1 0 0 0,-1 0 1 0 0,-1-1-1 0 0,-25 18 0 0 0,-20 22 21 0 0,58-54-42 0 0,0 1 0 0 0,-1-1 0 0 0,1 0-1 0 0,-1 0 1 0 0,0-1 0 0 0,0 1 0 0 0,0-1-1 0 0,0-1 1 0 0,-1 1 0 0 0,1-1 0 0 0,-1 0-1 0 0,-8 1 1 0 0,25-3-6 0 0,17-1-4 0 0,0 2-1 0 0,-1 1 1 0 0,44 8 0 0 0,-51-5-10 0 0,0-1 0 0 0,1 0 0 0 0,26 0 1 0 0,-39-4 10 0 0,0 0 1 0 0,0 0-1 0 0,0-1 1 0 0,0 0-1 0 0,0-1 1 0 0,-1 1 0 0 0,1-1-1 0 0,0-1 1 0 0,-1 1-1 0 0,0-1 1 0 0,1 0-1 0 0,-1-1 1 0 0,6-3-1 0 0,12-14-23 0 0,15-10-50 0 0,15 21-27 0 0,-35 5 104 0 0,0-2 0 0 0,0 0 0 0 0,-1-1 0 0 0,0-1 0 0 0,-1 0 0 0 0,0-2 0 0 0,0 0-1 0 0,-1-1 1 0 0,27-26 0 0 0,-15 10 3 0 0,-18 20 1 0 0,-1-1-1 0 0,-1 0 0 0 0,1-1 0 0 0,-2 0 0 0 0,1 0 0 0 0,-1-1 0 0 0,-1 0 0 0 0,0 0 1 0 0,5-13-1 0 0,-9 19 2 0 0,0-1 0 0 0,0 1 1 0 0,-1-1-1 0 0,1 1 1 0 0,-1-1-1 0 0,-1 1 0 0 0,1-1 1 0 0,-1 0-1 0 0,0 1 1 0 0,0-1-1 0 0,-2-8 0 0 0,1 12 2 0 0,0-1-1 0 0,0 2 0 0 0,0-1 0 0 0,0 0 0 0 0,0 0 0 0 0,0 0 1 0 0,-1 0-1 0 0,1 1 0 0 0,0-1 0 0 0,-1 1 0 0 0,0-1 0 0 0,1 1 0 0 0,-1-1 1 0 0,0 1-1 0 0,0 0 0 0 0,0 0 0 0 0,0 0 0 0 0,0 0 0 0 0,0 0 1 0 0,0 0-1 0 0,0 1 0 0 0,0-1 0 0 0,0 1 0 0 0,0-1 0 0 0,-1 1 0 0 0,1 0 1 0 0,0 0-1 0 0,0 0 0 0 0,0 0 0 0 0,0 0 0 0 0,-1 1 0 0 0,1-1 1 0 0,-3 2-1 0 0,-4-1 3 0 0,1 2 0 0 0,-1-1 0 0 0,1 1 1 0 0,0 0-1 0 0,0 1 0 0 0,1 0 0 0 0,-1 0 1 0 0,1 1-1 0 0,0 0 0 0 0,0 0 0 0 0,0 0 1 0 0,1 1-1 0 0,0 0 0 0 0,-10 13 0 0 0,-7 10 11 0 0,1 1 0 0 0,-18 34 0 0 0,39-62-16 0 0,-11 21 8 0 0,2 1-1 0 0,0 0 1 0 0,2 1-1 0 0,0 0 1 0 0,2 0 0 0 0,1 1-1 0 0,1-1 1 0 0,1 1-1 0 0,1 0 1 0 0,3 48 0 0 0,-1-72-8 0 0,0 0 0 0 0,0 0 0 0 0,0 0 0 0 0,0 1 1 0 0,1-1-1 0 0,-1 0 0 0 0,0 0 0 0 0,1 0 0 0 0,0 0 1 0 0,-1 0-1 0 0,1 0 0 0 0,0 0 0 0 0,0-1 0 0 0,0 1 0 0 0,0 0 1 0 0,0 0-1 0 0,1-1 0 0 0,-1 1 0 0 0,1 0 0 0 0,-1-1 1 0 0,1 0-1 0 0,-1 1 0 0 0,1-1 0 0 0,2 2 0 0 0,-1-2 2 0 0,1 0-1 0 0,-1 0 1 0 0,0-1-1 0 0,0 1 1 0 0,1-1-1 0 0,-1 0 1 0 0,0 0-1 0 0,0 0 1 0 0,1 0-1 0 0,-1-1 1 0 0,0 1-1 0 0,1-1 1 0 0,5-2-1 0 0,6-2 6 0 0,0-1-1 0 0,-1-1 1 0 0,1-1-1 0 0,-1 0 1 0 0,13-10-1 0 0,-2-3 6 0 0,-1 0 1 0 0,-1-2-1 0 0,36-47 0 0 0,-38 43 0 0 0,2 1 0 0 0,0 1-1 0 0,36-29 1 0 0,30-18 38 0 0,-89 85-6 0 0,-7 7-37 0 0,-16 23 4 0 0,2 0 0 0 0,1 1 0 0 0,3 1 0 0 0,1 1 0 0 0,-15 80 0 0 0,30-125-11 0 0,1 0-1 0 0,-1-1 1 0 0,1 1 0 0 0,0 0 0 0 0,0 0-1 0 0,-1 0 1 0 0,1-1 0 0 0,0 1 0 0 0,0 0-1 0 0,0 0 1 0 0,0 0 0 0 0,0-1 0 0 0,0 1-1 0 0,0 0 1 0 0,0 0 0 0 0,1 0 0 0 0,-1 0-1 0 0,0-1 1 0 0,0 1 0 0 0,1 0 0 0 0,-1 0-1 0 0,0-1 1 0 0,1 1 0 0 0,-1 0 0 0 0,1-1-1 0 0,-1 1 1 0 0,1 0 0 0 0,-1-1 0 0 0,1 1-1 0 0,-1 0 1 0 0,1-1 0 0 0,0 1-1 0 0,-1-1 1 0 0,1 1 0 0 0,0-1 0 0 0,-1 0-1 0 0,1 1 1 0 0,0-1 0 0 0,0 0 0 0 0,-1 1-1 0 0,1-1 1 0 0,0 0 0 0 0,0 0 0 0 0,0 0-1 0 0,-1 0 1 0 0,1 0 0 0 0,0 0 0 0 0,0 0-1 0 0,0 0 1 0 0,0 0 0 0 0,-1 0 0 0 0,1 0-1 0 0,0 0 1 0 0,0 0 0 0 0,0-1 0 0 0,-1 1-1 0 0,1 0 1 0 0,0-1 0 0 0,0 1 0 0 0,-1-1-1 0 0,2 0 1 0 0,5-2 3 0 0,0-1 0 0 0,0 0 0 0 0,0 0 0 0 0,-1-1 0 0 0,0 0-1 0 0,8-7 1 0 0,36-45 16 0 0,-2-3-1 0 0,74-120 0 0 0,-60 86 10 0 0,-60 90-25 0 0,0 0-1 0 0,1 0 1 0 0,0 1-1 0 0,0-1 1 0 0,0 1-1 0 0,1-1 1 0 0,-1 1-1 0 0,1 0 1 0 0,-1 0-1 0 0,1 1 1 0 0,0-1-1 0 0,0 1 1 0 0,0 0 0 0 0,1 0-1 0 0,7-3 1 0 0,-9 5-3 0 0,1 0 1 0 0,-1 0-1 0 0,1 0 1 0 0,-1 0-1 0 0,1 1 0 0 0,-1-1 1 0 0,1 1-1 0 0,-1 0 1 0 0,0 0-1 0 0,1 1 1 0 0,-1-1-1 0 0,0 0 1 0 0,0 1-1 0 0,0 0 1 0 0,0 0-1 0 0,0 0 1 0 0,0 0-1 0 0,-1 0 1 0 0,1 1-1 0 0,-1-1 1 0 0,1 1-1 0 0,-1-1 1 0 0,2 4-1 0 0,6 7 3 0 0,-1 0 0 0 0,-1 1 0 0 0,0 0 1 0 0,-1 0-1 0 0,-1 1 0 0 0,0-1 0 0 0,-1 1 0 0 0,0 1 0 0 0,-1-1 1 0 0,-1 1-1 0 0,-1-1 0 0 0,0 1 0 0 0,-1 0 0 0 0,-1 21 0 0 0,-1-6 4 0 0,-2 0 0 0 0,-1-1 0 0 0,-1 1 0 0 0,-2-1 0 0 0,-1-1-1 0 0,-18 47 1 0 0,2-25 9 0 0,-2 0 0 0 0,-2-2 0 0 0,-58 77 0 0 0,-123 123 34 0 0,41-53-11 0 0,126-143-24 0 0,-2-2 0 0 0,-3-2 0 0 0,-2-2 1 0 0,-1-2-1 0 0,-3-2 0 0 0,-1-3 0 0 0,-3-2 0 0 0,0-3 0 0 0,-78 35 0 0 0,108-59-6 0 0,0-1 0 0 0,-1-2 0 0 0,-31 6 0 0 0,-9-3 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31:33.816"/>
    </inkml:context>
    <inkml:brush xml:id="br0">
      <inkml:brushProperty name="width" value="0.05" units="cm"/>
      <inkml:brushProperty name="height" value="0.05" units="cm"/>
    </inkml:brush>
  </inkml:definitions>
  <inkml:trace contextRef="#ctx0" brushRef="#br0">567 270 12552 0 0,'-3'-13'80'0'0,"0"-1"1"0"0,0 1-1 0 0,-1 0 1 0 0,-1 0 0 0 0,0 0-1 0 0,-9-14 1 0 0,10 20-35 0 0,0 1 1 0 0,0 0-1 0 0,0 0 1 0 0,-1 1-1 0 0,0 0 1 0 0,-1 0-1 0 0,1 0 1 0 0,-1 0-1 0 0,0 1 0 0 0,0 0 1 0 0,0 0-1 0 0,0 0 1 0 0,-9-3-1 0 0,9 5 24 0 0,0-1-1 0 0,-1 1 1 0 0,1 1 0 0 0,-1-1-1 0 0,1 1 1 0 0,-1 0-1 0 0,1 1 1 0 0,-1-1-1 0 0,0 1 1 0 0,1 1 0 0 0,-1-1-1 0 0,1 1 1 0 0,-1 0-1 0 0,-12 4 1 0 0,10-1-5 0 0,1-1 0 0 0,0 2 1 0 0,0-1-1 0 0,0 1 1 0 0,0 0-1 0 0,1 1 0 0 0,0 0 1 0 0,0 0-1 0 0,-11 12 0 0 0,3 3 36 0 0,0 0-1 0 0,1 0 1 0 0,1 1-1 0 0,1 1 0 0 0,1 0 1 0 0,-15 46-1 0 0,3-5 24 0 0,9-27-36 0 0,2 1-1 0 0,-11 59 1 0 0,19-75-66 0 0,1 0 0 0 0,2 1 1 0 0,0-1-1 0 0,1 1 0 0 0,1-1 1 0 0,1 0-1 0 0,1 1 0 0 0,2-1 0 0 0,0 0 1 0 0,1-1-1 0 0,0 1 0 0 0,2-1 1 0 0,17 32-1 0 0,-13-32-8 0 0,1 0-1 0 0,0-1 1 0 0,1-1 0 0 0,1 0 0 0 0,1-1 0 0 0,1-1 0 0 0,0-1-1 0 0,2 0 1 0 0,-1-1 0 0 0,2-1 0 0 0,0-1 0 0 0,0 0 0 0 0,1-2-1 0 0,1 0 1 0 0,25 8 0 0 0,-3-4 8 0 0,1-2 1 0 0,0-1-1 0 0,83 9 0 0 0,-106-20-15 0 0,0 0-1 0 0,0-1 1 0 0,-1-1 0 0 0,1-1 0 0 0,0-1-1 0 0,-1-1 1 0 0,1-1 0 0 0,-1-1-1 0 0,-1 0 1 0 0,29-14 0 0 0,-24 7 1 0 0,1-1 0 0 0,-2-1 0 0 0,0-1 0 0 0,0-1 0 0 0,-2-1 0 0 0,35-35 0 0 0,-42 35-3 0 0,0 0 0 0 0,-2-1-1 0 0,0 0 1 0 0,-1 0 0 0 0,-1-2 0 0 0,-1 1-1 0 0,-1-2 1 0 0,-1 1 0 0 0,6-24 0 0 0,-7 15 1 0 0,-2 0 0 0 0,-1 0 1 0 0,-2 0-1 0 0,0 0 0 0 0,-2-1 1 0 0,-2 1-1 0 0,0 0 0 0 0,-3 0 0 0 0,0 0 1 0 0,-13-39-1 0 0,8 36 4 0 0,-1 0 0 0 0,-2 1 0 0 0,-1 1 0 0 0,-2 0 0 0 0,-1 1 0 0 0,-1 1 0 0 0,-1 0 0 0 0,-45-48-1 0 0,50 63 1 0 0,-1 0 0 0 0,-1 1 0 0 0,0 1 0 0 0,-1 1-1 0 0,-1 0 1 0 0,1 1 0 0 0,-2 1 0 0 0,1 0-1 0 0,-1 2 1 0 0,0 0 0 0 0,-1 1 0 0 0,0 1 0 0 0,1 0-1 0 0,-2 2 1 0 0,1 1 0 0 0,0 0 0 0 0,-40 3-1 0 0,33 1 8 0 0,0 1-1 0 0,0 2 0 0 0,0 1 0 0 0,0 1 0 0 0,1 1 0 0 0,1 1 0 0 0,-1 2 0 0 0,2 0 0 0 0,-1 2 0 0 0,2 0 1 0 0,-1 2-1 0 0,-38 32 0 0 0,13-1 22 0 0,2 1 1 0 0,2 2-1 0 0,3 2 1 0 0,2 2-1 0 0,-51 88 0 0 0,61-88-6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32:47.488"/>
    </inkml:context>
    <inkml:brush xml:id="br0">
      <inkml:brushProperty name="width" value="0.05" units="cm"/>
      <inkml:brushProperty name="height" value="0.05" units="cm"/>
    </inkml:brush>
  </inkml:definitions>
  <inkml:trace contextRef="#ctx0" brushRef="#br0">586 432 17583 0 0,'-3'-4'-14'0'0,"0"-2"15"0"0,-2 0 1 0 0,1 0-1 0 0,0 0 1 0 0,-1 1-1 0 0,0 0 1 0 0,0 0-1 0 0,-1 0 1 0 0,0 1-1 0 0,1 0 1 0 0,-1 0-1 0 0,-1 0 1 0 0,1 1-1 0 0,0 0 1 0 0,-1 0-1 0 0,0 0 1 0 0,0 1-1 0 0,0 0 1 0 0,0 0-1 0 0,0 1 1 0 0,0 0-1 0 0,0 0 1 0 0,0 1-1 0 0,0 0 1 0 0,-8 1-1 0 0,4 0 15 0 0,-1 2-1 0 0,1-1 1 0 0,-1 1-1 0 0,1 1 1 0 0,0 0 0 0 0,1 1-1 0 0,-1 0 1 0 0,1 0-1 0 0,-14 10 1 0 0,-2 4 70 0 0,1 0 0 0 0,-28 28-1 0 0,32-26-65 0 0,2 2-1 0 0,0 0 1 0 0,1 2-1 0 0,2-1 0 0 0,1 2 1 0 0,0 0-1 0 0,2 1 0 0 0,1 1 1 0 0,2 0-1 0 0,0 0 1 0 0,2 1-1 0 0,1 0 0 0 0,2 0 1 0 0,0 0-1 0 0,2 1 1 0 0,1 0-1 0 0,3 30 0 0 0,0-26-11 0 0,1-1 0 0 0,2 1 0 0 0,2-1 0 0 0,1 0 0 0 0,1 0 0 0 0,2-1 1 0 0,1 0-1 0 0,2-1 0 0 0,1 0 0 0 0,1-1 0 0 0,1-1 0 0 0,2 0 0 0 0,1-1 0 0 0,41 46 0 0 0,-49-64-4 0 0,0 1 1 0 0,0-2-1 0 0,0 1 0 0 0,1-2 1 0 0,1 1-1 0 0,0-2 1 0 0,0 0-1 0 0,0 0 0 0 0,1-1 1 0 0,-1-1-1 0 0,2 0 0 0 0,28 5 1 0 0,-30-8-2 0 0,0-1 1 0 0,0-1-1 0 0,0 0 0 0 0,0-1 1 0 0,0 0-1 0 0,0-1 1 0 0,0 0-1 0 0,-1-1 0 0 0,1-1 1 0 0,-1 0-1 0 0,0 0 1 0 0,0-2-1 0 0,0 1 0 0 0,21-15 1 0 0,-12 5-1 0 0,-1-1 1 0 0,-1 0 0 0 0,0-2 0 0 0,-1 0-1 0 0,-1-1 1 0 0,25-37 0 0 0,-15 14 4 0 0,-1 0 1 0 0,29-70 0 0 0,-26 35 0 0 0,-3-1-1 0 0,-4-1 1 0 0,-4-1 0 0 0,-3 0 0 0 0,-3-1-1 0 0,1-111 1 0 0,-11 149-4 0 0,-2 0 0 0 0,-2 0 1 0 0,-1 0-1 0 0,-3 0 0 0 0,-2 0 0 0 0,-1 1 0 0 0,-22-60 0 0 0,27 93-3 0 0,1 0-1 0 0,-2 1 1 0 0,1 0-1 0 0,-1-1 1 0 0,-1 2-1 0 0,1-1 1 0 0,-1 0-1 0 0,0 1 1 0 0,-1 0-1 0 0,0 1 1 0 0,0 0-1 0 0,-1 0 1 0 0,1 0-1 0 0,-1 1 1 0 0,0 0-1 0 0,-1 0 1 0 0,1 1-1 0 0,-17-6 1 0 0,13 8-1 0 0,0-1 1 0 0,0 1-1 0 0,0 1 1 0 0,0 0-1 0 0,0 1 1 0 0,0 0-1 0 0,0 1 1 0 0,0 0-1 0 0,1 1 1 0 0,-1 0-1 0 0,0 1 1 0 0,1 0-1 0 0,-1 1 1 0 0,-18 8-1 0 0,12-2 1 0 0,0 0 1 0 0,1 1-1 0 0,1 1 0 0 0,0 1 1 0 0,0 0-1 0 0,1 1 0 0 0,1 0 0 0 0,0 1 1 0 0,-21 31-1 0 0,-5 15 4 0 0,-45 93 0 0 0,64-113-2 0 0,9-17-2 0 0,0 1 1 0 0,2 0 0 0 0,0 0-1 0 0,-11 50 1 0 0,11-11-2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32:48.314"/>
    </inkml:context>
    <inkml:brush xml:id="br0">
      <inkml:brushProperty name="width" value="0.05" units="cm"/>
      <inkml:brushProperty name="height" value="0.05" units="cm"/>
    </inkml:brush>
  </inkml:definitions>
  <inkml:trace contextRef="#ctx0" brushRef="#br0">1170 80 14568 0 0,'-2'-5'41'0'0,"0"1"1"0"0,0-1 0 0 0,0 1-1 0 0,0-1 1 0 0,-1 1 0 0 0,0 0 0 0 0,0 0-1 0 0,0 0 1 0 0,-1 0 0 0 0,1 0-1 0 0,-1 1 1 0 0,0 0 0 0 0,0 0 0 0 0,0 0-1 0 0,0 0 1 0 0,-1 0 0 0 0,1 1-1 0 0,-1 0 1 0 0,1 0 0 0 0,-1 0 0 0 0,0 0-1 0 0,0 1 1 0 0,0 0 0 0 0,0 0-1 0 0,0 0 1 0 0,0 1 0 0 0,0 0 0 0 0,0 0-1 0 0,0 0 1 0 0,0 0 0 0 0,0 1 0 0 0,0 0-1 0 0,0 0 1 0 0,0 0 0 0 0,0 1-1 0 0,0-1 1 0 0,-5 4 0 0 0,-5 2 78 0 0,1 0 1 0 0,0 1-1 0 0,1 0 1 0 0,0 2-1 0 0,0-1 1 0 0,-17 18 0 0 0,-63 76 216 0 0,54-57-232 0 0,-7 7 39 0 0,3 3 0 0 0,2 2 0 0 0,3 1 0 0 0,2 2 0 0 0,-45 106 0 0 0,-14 42 48 0 0,-30 76-33 0 0,104-228-124 0 0,2 1 0 0 0,3 0 0 0 0,-9 65 0 0 0,22-98-19 0 0,1 1 1 0 0,2 0-1 0 0,0-1 0 0 0,2 1 1 0 0,1 0-1 0 0,9 39 0 0 0,55 147 59 0 0,-1-5-27 0 0,-43-88-15 0 0,17 241-1 0 0,-32 124 12 0 0,-8-444-41 0 0,-12 437 109 0 0,-80 495-1 0 0,68-774-77 0 0,-23 153 36 0 0,-40 312 42 0 0,31-211 1 0 0,-13 183 62 0 0,67-612-166 0 0,-1 17 14 0 0,2 45 0 0 0,1-74-17 0 0,1-1 1 0 0,0 0-1 0 0,1 0 1 0 0,0 0-1 0 0,1 0 1 0 0,0-1-1 0 0,0 1 1 0 0,1 0 0 0 0,9 15-1 0 0,-12-24-4 0 0,0 1-1 0 0,0-1 1 0 0,0 1-1 0 0,1-1 0 0 0,-1 0 1 0 0,0 0-1 0 0,1 0 1 0 0,-1 0-1 0 0,1 0 1 0 0,-1 0-1 0 0,1 0 1 0 0,0 0-1 0 0,-1 0 1 0 0,1-1-1 0 0,0 1 1 0 0,-1-1-1 0 0,1 1 1 0 0,0-1-1 0 0,0 0 1 0 0,0 0-1 0 0,-1 0 1 0 0,1 0-1 0 0,0 0 1 0 0,0 0-1 0 0,0 0 1 0 0,-1 0-1 0 0,1-1 1 0 0,0 1-1 0 0,0-1 1 0 0,-1 1-1 0 0,1-1 1 0 0,0 0-1 0 0,-1 0 1 0 0,1 0-1 0 0,1-1 0 0 0,8-4 7 0 0,-1-1-1 0 0,0 0 0 0 0,17-17 0 0 0,-23 21-6 0 0,32-35 13 0 0,3-14 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37:41.923"/>
    </inkml:context>
    <inkml:brush xml:id="br0">
      <inkml:brushProperty name="width" value="0.05" units="cm"/>
      <inkml:brushProperty name="height" value="0.05" units="cm"/>
    </inkml:brush>
  </inkml:definitions>
  <inkml:trace contextRef="#ctx0" brushRef="#br0">599 101 13768 0 0,'-3'-3'33'0'0,"0"-1"1"0"0,-1 1 0 0 0,1-1 0 0 0,-1 1 0 0 0,0 0 0 0 0,0 0 0 0 0,0 0-1 0 0,-1 1 1 0 0,1 0 0 0 0,0 0 0 0 0,-1 0 0 0 0,0 0 0 0 0,1 0-1 0 0,-1 1 1 0 0,0 0 0 0 0,0 0 0 0 0,0 1 0 0 0,0-1 0 0 0,0 1 0 0 0,0 0-1 0 0,0 0 1 0 0,0 1 0 0 0,1-1 0 0 0,-1 1 0 0 0,0 0 0 0 0,0 0-1 0 0,0 1 1 0 0,1-1 0 0 0,-1 1 0 0 0,-5 3 0 0 0,-14 7 112 0 0,1 1 0 0 0,1 1 1 0 0,0 1-1 0 0,1 1 0 0 0,0 1 0 0 0,2 0 1 0 0,0 2-1 0 0,1 0 0 0 0,1 1 0 0 0,0 1 1 0 0,-15 26-1 0 0,7-4-11 0 0,2 1 1 0 0,2 1-1 0 0,2 1 1 0 0,2 1-1 0 0,-11 48 1 0 0,9-23-42 0 0,3 0 1 0 0,4 1 0 0 0,2 0-1 0 0,4 0 1 0 0,3 87 0 0 0,5-106-38 0 0,11 60 1 0 0,-11-98-41 0 0,2-1 1 0 0,0 1-1 0 0,0-1 0 0 0,1 0 0 0 0,1-1 1 0 0,1 1-1 0 0,0-1 0 0 0,15 21 0 0 0,-21-32-11 0 0,1-1-1 0 0,0 0 0 0 0,-1 0 0 0 0,1 1 0 0 0,0-1 1 0 0,0-1-1 0 0,1 1 0 0 0,-1 0 0 0 0,0 0 0 0 0,1-1 1 0 0,-1 1-1 0 0,1-1 0 0 0,-1 0 0 0 0,1 0 0 0 0,-1 0 1 0 0,1 0-1 0 0,0 0 0 0 0,0 0 0 0 0,-1-1 0 0 0,1 1 1 0 0,0-1-1 0 0,0 0 0 0 0,0 0 0 0 0,0 0 0 0 0,0 0 1 0 0,-1-1-1 0 0,1 1 0 0 0,0-1 0 0 0,0 1 0 0 0,-1-1 1 0 0,1 0-1 0 0,0 0 0 0 0,-1 0 0 0 0,1-1 0 0 0,-1 1 1 0 0,5-4-1 0 0,3-2 7 0 0,-1 0 1 0 0,0-1-1 0 0,0-1 1 0 0,-1 1-1 0 0,0-1 1 0 0,0-1-1 0 0,8-13 0 0 0,29-57 20 0 0,-3-1-1 0 0,53-148 0 0 0,-52 119-15 0 0,-6 4 49 0 0,44-213-1 0 0,-51 185-24 0 0,-24 110-17 0 0,-1 0 0 0 0,-1-1 0 0 0,-2 0-1 0 0,0 1 1 0 0,-1-1 0 0 0,-2 0 0 0 0,-6-46 0 0 0,5 62-12 0 0,-1 0 1 0 0,1 0 0 0 0,-1 0-1 0 0,-1 0 1 0 0,0 1-1 0 0,0-1 1 0 0,-10-14 0 0 0,12 22-9 0 0,0-1 0 0 0,0 0 0 0 0,0 1 0 0 0,0-1 0 0 0,0 1 1 0 0,0-1-1 0 0,0 1 0 0 0,-1 0 0 0 0,1 0 0 0 0,0 0 0 0 0,-1 0 1 0 0,1 0-1 0 0,0 1 0 0 0,-1-1 0 0 0,1 1 0 0 0,-1 0 0 0 0,1-1 1 0 0,-1 1-1 0 0,0 0 0 0 0,1 1 0 0 0,-1-1 0 0 0,1 0 0 0 0,-1 1 1 0 0,1-1-1 0 0,0 1 0 0 0,-1 0 0 0 0,1 0 0 0 0,-1 0 0 0 0,1 0 1 0 0,0 0-1 0 0,0 0 0 0 0,-4 3 0 0 0,-18 12 20 0 0,1 2-1 0 0,1 0 1 0 0,1 1-1 0 0,1 1 1 0 0,-22 27-1 0 0,27-31 2 0 0,-23 29 19 0 0,3 3 1 0 0,1 0 0 0 0,2 2-1 0 0,3 2 1 0 0,2 0-1 0 0,-34 96 1 0 0,43-101-11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9T06:23:28.213"/>
    </inkml:context>
    <inkml:brush xml:id="br0">
      <inkml:brushProperty name="width" value="0.05" units="cm"/>
      <inkml:brushProperty name="height" value="0.05" units="cm"/>
    </inkml:brush>
  </inkml:definitions>
  <inkml:trace contextRef="#ctx0" brushRef="#br0">884 0 19295 0 0,'-8'17'271'0'0,"0"0"-1"0"0,-2-1 1 0 0,0 0 0 0 0,-1-1-1 0 0,0 0 1 0 0,-1-1-1 0 0,-1 0 1 0 0,0-1-1 0 0,-1 0 1 0 0,-16 10-1 0 0,-8 0 438 0 0,0-3-1 0 0,-2-1 0 0 0,-82 27 0 0 0,40-17-450 0 0,10-4 729 0 0,-84 17 0 0 0,-21 6 68 0 0,165-40-734 0 0,19 0 19 0 0,2-1-325 0 0,83 66 235 0 0,-66-54-222 0 0,-1 0-1 0 0,-1 2 1 0 0,29 31-1 0 0,-30-25-3 0 0,-2 2 0 0 0,-1 0 0 0 0,-1 2-1 0 0,-1 0 1 0 0,-2 0 0 0 0,-1 2 0 0 0,15 46 0 0 0,-17-31 7 0 0,-1 0 0 0 0,-3 0 1 0 0,-2 1-1 0 0,1 82 0 0 0,-9-38 34 0 0,-21 150-1 0 0,-36 87 45 0 0,44-255-85 0 0,-301 1714 286 0 0,295-1661-269 0 0,6 1 0 0 0,4 194-1 0 0,11-314-34 0 0,-2-2-1 0 0,1 1 1 0 0,1-1-1 0 0,-1 0 1 0 0,1 0-1 0 0,0 0 1 0 0,1 0-1 0 0,0 0 0 0 0,0 0 1 0 0,0 0-1 0 0,1 0 1 0 0,0-1-1 0 0,6 11 1 0 0,8-5 12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37:42.908"/>
    </inkml:context>
    <inkml:brush xml:id="br0">
      <inkml:brushProperty name="width" value="0.05" units="cm"/>
      <inkml:brushProperty name="height" value="0.05" units="cm"/>
    </inkml:brush>
  </inkml:definitions>
  <inkml:trace contextRef="#ctx0" brushRef="#br0">37 83 11152 0 0,'-9'32'211'0'0,"1"0"0"0"0,1 0 0 0 0,2 1 0 0 0,1-1 0 0 0,2 1 0 0 0,1 0 0 0 0,1 0 0 0 0,7 44 1 0 0,-4-58-90 0 0,1 0 1 0 0,0 0 0 0 0,2 0 0 0 0,0-1-1 0 0,1 1 1 0 0,1-2 0 0 0,0 1 0 0 0,2-1-1 0 0,0 0 1 0 0,0-1 0 0 0,2 0 0 0 0,0-1-1 0 0,1 0 1 0 0,0-1 0 0 0,22 18 0 0 0,-28-27-89 0 0,0 0 0 0 0,1 0 0 0 0,-1-1 0 0 0,1 0 0 0 0,0-1 0 0 0,0 1 0 0 0,0-1 0 0 0,1-1 1 0 0,-1 0-1 0 0,1 0 0 0 0,-1 0 0 0 0,1-1 0 0 0,-1 0 0 0 0,1-1 0 0 0,0 0 0 0 0,0-1 0 0 0,-1 1 1 0 0,1-2-1 0 0,-1 1 0 0 0,1-1 0 0 0,-1 0 0 0 0,12-5 0 0 0,12-7 49 0 0,0-2 1 0 0,-1-1-1 0 0,-1-1 0 0 0,35-27 0 0 0,-16 11-90 0 0,-34 22 20 0 0,0 0 0 0 0,-1-1-1 0 0,23-26 1 0 0,-3 2-11 0 0,-33 36-3 0 0,0 0 1 0 0,0-1-1 0 0,0 1 0 0 0,0-1 1 0 0,0 1-1 0 0,0 0 0 0 0,-1-1 0 0 0,1 0 1 0 0,-1 1-1 0 0,1-1 0 0 0,-1 1 1 0 0,1-1-1 0 0,-1 0 0 0 0,0 1 0 0 0,0-1 1 0 0,0 0-1 0 0,0 1 0 0 0,0-1 0 0 0,0 0 1 0 0,0 1-1 0 0,-1-1 0 0 0,1 1 1 0 0,-1-1-1 0 0,1 0 0 0 0,-1 1 0 0 0,1-1 1 0 0,-1 1-1 0 0,-1-3 0 0 0,-33-44-1 0 0,21 30-1 0 0,-40-47-35 0 0,-3 2 1 0 0,-75-66 0 0 0,65 66-5 0 0,62 58 38 0 0,0 0 1 0 0,0 1-1 0 0,-1-1 0 0 0,1 1 1 0 0,-1 1-1 0 0,0-1 0 0 0,0 1 0 0 0,0 0 1 0 0,0 0-1 0 0,0 1 0 0 0,-1 0 1 0 0,-7-2-1 0 0,11 4 2 0 0,0 0 1 0 0,0 0-1 0 0,0 0 0 0 0,0 1 1 0 0,0-1-1 0 0,0 1 1 0 0,0 0-1 0 0,0-1 0 0 0,0 2 1 0 0,0-1-1 0 0,0 0 0 0 0,1 0 1 0 0,-1 1-1 0 0,0 0 1 0 0,1-1-1 0 0,0 1 0 0 0,-1 0 1 0 0,1 0-1 0 0,0 0 0 0 0,0 1 1 0 0,0-1-1 0 0,0 0 1 0 0,0 1-1 0 0,0 0 0 0 0,1-1 1 0 0,0 1-1 0 0,-1 0 0 0 0,1 0 1 0 0,0-1-1 0 0,-1 4 1 0 0,-26 86-19 0 0,21-68 16 0 0,-5 21-4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37:43.808"/>
    </inkml:context>
    <inkml:brush xml:id="br0">
      <inkml:brushProperty name="width" value="0.05" units="cm"/>
      <inkml:brushProperty name="height" value="0.05" units="cm"/>
    </inkml:brush>
  </inkml:definitions>
  <inkml:trace contextRef="#ctx0" brushRef="#br0">39 1 16983 0 0,'0'0'0'0'0,"-25"19"-24"0"0,20-10 16 0 0,2-4 8 0 0,2-1-8 0 0,-2 1 8 0 0,1 3-8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37:44.198"/>
    </inkml:context>
    <inkml:brush xml:id="br0">
      <inkml:brushProperty name="width" value="0.05" units="cm"/>
      <inkml:brushProperty name="height" value="0.05" units="cm"/>
    </inkml:brush>
  </inkml:definitions>
  <inkml:trace contextRef="#ctx0" brushRef="#br0">119 562 10752 0 0,'6'12'73'0'0,"1"0"0"0"0,0 0 0 0 0,0 0 0 0 0,1-1 0 0 0,0 0 0 0 0,1 0 0 0 0,1-1 1 0 0,0-1-1 0 0,0 1 0 0 0,0-1 0 0 0,1-1 0 0 0,1 0 0 0 0,20 10 0 0 0,-24-14-22 0 0,1 0 1 0 0,1-1-1 0 0,-1 0 0 0 0,0-1 0 0 0,1 0 0 0 0,-1 0 0 0 0,1-1 0 0 0,-1-1 0 0 0,1 1 1 0 0,0-1-1 0 0,-1-1 0 0 0,1 0 0 0 0,0 0 0 0 0,-1-1 0 0 0,0-1 0 0 0,1 1 0 0 0,-1-1 1 0 0,0-1-1 0 0,0 0 0 0 0,11-7 0 0 0,-6 3 5 0 0,-2 0 0 0 0,1-2 0 0 0,-2 1 0 0 0,1-2-1 0 0,-1 1 1 0 0,-1-2 0 0 0,12-14 0 0 0,58-95 287 0 0,-60 87-270 0 0,-13 22-55 0 0,0-1 0 0 0,-1 1 0 0 0,-1-1 1 0 0,0-1-1 0 0,-1 1 0 0 0,0-1 1 0 0,-1 0-1 0 0,-1 0 0 0 0,0 0 0 0 0,0-24 1 0 0,-2 29-12 0 0,0 0 1 0 0,-1 0-1 0 0,-1 0 1 0 0,1 0-1 0 0,-1 0 1 0 0,0 1-1 0 0,-1-1 1 0 0,0 1-1 0 0,-1-1 1 0 0,0 1-1 0 0,0 0 1 0 0,0 1-1 0 0,-1-1 1 0 0,0 1 0 0 0,-1-1-1 0 0,0 2 1 0 0,0-1-1 0 0,-7-6 1 0 0,1 3-1 0 0,-1-1 0 0 0,0 1 0 0 0,0 1 0 0 0,-1 0 1 0 0,-1 1-1 0 0,1 1 0 0 0,-1 0 0 0 0,0 1 1 0 0,-1 0-1 0 0,0 2 0 0 0,-22-5 0 0 0,-5 2 1 0 0,10 0 4 0 0,0 1 0 0 0,-1 2-1 0 0,1 1 1 0 0,-1 2-1 0 0,0 1 1 0 0,-43 6 0 0 0,68-4-10 0 0,0 1 1 0 0,1 0 0 0 0,-1 0 0 0 0,1 1 0 0 0,0 0 0 0 0,0 0 0 0 0,0 1-1 0 0,0 0 1 0 0,1 1 0 0 0,0-1 0 0 0,0 1 0 0 0,1 1 0 0 0,-12 13 0 0 0,-1 7 5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40:40.814"/>
    </inkml:context>
    <inkml:brush xml:id="br0">
      <inkml:brushProperty name="width" value="0.05" units="cm"/>
      <inkml:brushProperty name="height" value="0.05" units="cm"/>
    </inkml:brush>
  </inkml:definitions>
  <inkml:trace contextRef="#ctx0" brushRef="#br0">494 505 13768 0 0,'-5'0'34'0'0,"-1"0"1"0"0,0-1 0 0 0,0 2 0 0 0,1-1-1 0 0,-1 1 1 0 0,0 0 0 0 0,1 0 0 0 0,-1 0 0 0 0,1 1-1 0 0,-1 0 1 0 0,1 0 0 0 0,0 0 0 0 0,0 1-1 0 0,0 0 1 0 0,0 0 0 0 0,0 0 0 0 0,1 1 0 0 0,-1-1-1 0 0,1 1 1 0 0,0 0 0 0 0,0 0 0 0 0,0 1-1 0 0,-6 9 1 0 0,-13 28 226 0 0,2 1 0 0 0,2 2 0 0 0,2 0-1 0 0,2 0 1 0 0,-17 83 0 0 0,11-4 43 0 0,-4 127-1 0 0,17 252 401 0 0,14-416-600 0 0,4-1 1 0 0,3 0-1 0 0,44 148 0 0 0,-51-214-75 0 0,1-1-1 0 0,1 1 0 0 0,0-2 0 0 0,2 1 0 0 0,0-1 0 0 0,1-1 0 0 0,22 28 0 0 0,-27-38-16 0 0,1-1-1 0 0,-1 1 0 0 0,2-1 0 0 0,-1-1 0 0 0,1 1 1 0 0,0-1-1 0 0,0-1 0 0 0,0 1 0 0 0,0-1 1 0 0,1-1-1 0 0,0 0 0 0 0,0 0 0 0 0,0 0 0 0 0,0-1 1 0 0,0-1-1 0 0,0 1 0 0 0,0-2 0 0 0,1 1 1 0 0,10-2-1 0 0,-7 0 0 0 0,-1-1 0 0 0,1-1 0 0 0,0 0 1 0 0,-1-1-1 0 0,0 0 0 0 0,0-1 0 0 0,0-1 0 0 0,-1 0 0 0 0,1 0 1 0 0,-1-1-1 0 0,-1 0 0 0 0,1-1 0 0 0,-1 0 0 0 0,11-13 1 0 0,15-17 21 0 0,-1-1 1 0 0,35-54 0 0 0,-37 47-7 0 0,119-125 62 0 0,0-2-25 0 0,42-112 27 0 0,-161 228-71 0 0,-3-3 0 0 0,-2 0 0 0 0,24-77 0 0 0,-32 76-8 0 0,-3 0 0 0 0,-2-1 0 0 0,-3-1 0 0 0,-3 0 0 0 0,-2 0 0 0 0,-4-113 0 0 0,-5 128-4 0 0,-3 0 1 0 0,-1 0 0 0 0,-3 1 0 0 0,-26-85-1 0 0,30 120-5 0 0,-1-1 1 0 0,0 1-1 0 0,0 0 0 0 0,-1 0 0 0 0,-1 1 0 0 0,0 0 0 0 0,-1 1 1 0 0,1-1-1 0 0,-18-14 0 0 0,18 19 0 0 0,0 1 1 0 0,-1-1-1 0 0,0 1 0 0 0,1 1 1 0 0,-2 0-1 0 0,1 0 0 0 0,0 1 1 0 0,-1 0-1 0 0,1 0 0 0 0,-1 1 1 0 0,0 0-1 0 0,0 1 0 0 0,0 0 1 0 0,-17 1-1 0 0,5 2 3 0 0,1 1 0 0 0,-1 0 0 0 0,1 2 0 0 0,0 0 0 0 0,0 1-1 0 0,1 2 1 0 0,0 0 0 0 0,0 1 0 0 0,-28 17 0 0 0,13-3 8 0 0,0 1 0 0 0,2 2 0 0 0,-59 59 0 0 0,-336 404 144 0 0,363-402-123 0 0,4 4 0 0 0,-61 121 0 0 0,59-99-4 0 0,35-63-12 0 0,3 3-1 0 0,-31 85 1 0 0,46-106-8 0 0,1 0 0 0 0,2 1 0 0 0,1 0 0 0 0,1 1 0 0 0,0 64 0 0 0,6-81-3 0 0,2 0 0 0 0,0-1 1 0 0,0 1-1 0 0,2 0 0 0 0,0-1 1 0 0,1 0-1 0 0,0-1 1 0 0,1 1-1 0 0,1-1 0 0 0,1 0 1 0 0,14 19-1 0 0,14 14 34 0 0,81 78-1 0 0,-95-102-34 0 0,21 18 9 0 0,1-2 0 0 0,2-2 0 0 0,2-2 0 0 0,2-3 0 0 0,1-1 0 0 0,1-3-1 0 0,1-2 1 0 0,101 35 0 0 0,-136-56-11 0 0,1-1 0 0 0,0-1-1 0 0,0 0 1 0 0,0-1 0 0 0,0-1 0 0 0,1-1 0 0 0,-1-1-1 0 0,0-1 1 0 0,1-1 0 0 0,-1 0 0 0 0,23-7 0 0 0,-27 5-2 0 0,0-1 0 0 0,0-1 0 0 0,-1 0 1 0 0,0-1-1 0 0,0-1 0 0 0,-1 0 1 0 0,0-1-1 0 0,0 0 0 0 0,-1-1 0 0 0,0-1 1 0 0,-1 0-1 0 0,0-1 0 0 0,-1 0 0 0 0,12-16 1 0 0,0-8 1 0 0,-2 0 0 0 0,-1-1 1 0 0,-2-2-1 0 0,-2 1 0 0 0,18-64 1 0 0,37-215 24 0 0,-54 230-22 0 0,186-1440 39 0 0,-200 1495-47 0 0,-2 1 1 0 0,-2-1-1 0 0,0 1 0 0 0,-8-37 0 0 0,8 60 0 0 0,-1-1 0 0 0,0 1 0 0 0,-1-1 0 0 0,1 1 0 0 0,-2 0 0 0 0,1 0 0 0 0,-1 0 0 0 0,0 0 0 0 0,-1 1 0 0 0,0-1 0 0 0,0 1 0 0 0,-1 1 0 0 0,0-1 0 0 0,0 1 0 0 0,0 0 0 0 0,-1 0 0 0 0,0 0 0 0 0,0 1 0 0 0,-11-6 0 0 0,11 8 0 0 0,1 1 0 0 0,0 0 0 0 0,-1 0 0 0 0,0 1 0 0 0,1 0 0 0 0,-1 0 0 0 0,0 1 0 0 0,0-1 0 0 0,0 1 0 0 0,1 1 0 0 0,-1 0 0 0 0,0 0 0 0 0,0 0 0 0 0,1 0 0 0 0,-1 1 0 0 0,1 0 0 0 0,-12 6 0 0 0,-8 4 0 0 0,2 1 0 0 0,-45 33 0 0 0,59-40 0 0 0,-59 46 0 0 0,3 2 0 0 0,2 3 0 0 0,-111 128 0 0 0,-131 228 0 0 0,229-293 0 0 0,4 3 0 0 0,6 3 0 0 0,5 3 0 0 0,6 2 0 0 0,-72 259 0 0 0,115-340 0 0 0,2-1 0 0 0,-8 98 0 0 0,18-135 0 0 0,0 1 0 0 0,1-1 0 0 0,1 0 0 0 0,0 0 0 0 0,1 0 0 0 0,0 0 0 0 0,0 0 0 0 0,2 0 0 0 0,-1-1 0 0 0,2 1 0 0 0,-1-1 0 0 0,1 0 0 0 0,1 0 0 0 0,0-1 0 0 0,1 0 0 0 0,0 0 0 0 0,16 18 0 0 0,-15-22 0 0 0,0 0 0 0 0,0-1 0 0 0,1 0 0 0 0,0 0 0 0 0,0-1 0 0 0,0 0 0 0 0,0 0 0 0 0,1-1 0 0 0,-1 0 0 0 0,1-1 0 0 0,0 0 0 0 0,0-1 0 0 0,0 0 0 0 0,0 0 0 0 0,0-1 0 0 0,0 0 0 0 0,0-1 0 0 0,18-4 0 0 0,14-3 0 0 0,1-3 0 0 0,79-31 0 0 0,-107 36 0 0 0,102-39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40:53.017"/>
    </inkml:context>
    <inkml:brush xml:id="br0">
      <inkml:brushProperty name="width" value="0.05" units="cm"/>
      <inkml:brushProperty name="height" value="0.05" units="cm"/>
    </inkml:brush>
  </inkml:definitions>
  <inkml:trace contextRef="#ctx0" brushRef="#br0">0 210 14568 0 0,'0'0'433'0'0,"4"-1"-294"0"0,4-2 118 0 0,0 2 0 0 0,0-1 0 0 0,0 1 0 0 0,0 0 0 0 0,0 0 0 0 0,0 1 0 0 0,1 0 0 0 0,-1 1 0 0 0,11 1 0 0 0,0 0-238 0 0,15-1 452 0 0,1-1 0 0 0,39-6 0 0 0,9-7-183 0 0,-59 7-210 0 0,0 2 1 0 0,0 1-1 0 0,0 1 1 0 0,45 2-1 0 0,-22 6 4 0 0,2 0-9 0 0,0-1-1 0 0,0-2 0 0 0,0-3 1 0 0,88-10-1 0 0,32-29 39 0 0,-123 31-91 0 0,20-5 22 0 0,1 2 0 0 0,1 4 0 0 0,0 3 0 0 0,71 4 0 0 0,-82 3-6 0 0,1-3 0 0 0,-1-2-1 0 0,1-3 1 0 0,-1-2-1 0 0,0-3 1 0 0,106-33 0 0 0,-130 34-14 0 0,0 1-1 0 0,1 1 1 0 0,0 2 0 0 0,0 1 0 0 0,0 2 0 0 0,0 2 0 0 0,67 6-1 0 0,-43 2 5 0 0,-16-4 18 0 0,47 13 0 0 0,66 16 57 0 0,-124-25-71 0 0,0-2 1 0 0,0 0-1 0 0,1-3 1 0 0,52 1-1 0 0,-60-4-5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40:53.808"/>
    </inkml:context>
    <inkml:brush xml:id="br0">
      <inkml:brushProperty name="width" value="0.05" units="cm"/>
      <inkml:brushProperty name="height" value="0.05" units="cm"/>
    </inkml:brush>
  </inkml:definitions>
  <inkml:trace contextRef="#ctx0" brushRef="#br0">1 0 14272 0 0,'0'0'1505'0'0,"2"4"-1378"0"0,2 2-3 0 0,0-1 0 0 0,0 0 1 0 0,0-1-1 0 0,1 1 1 0 0,0-1-1 0 0,0 0 0 0 0,0 0 1 0 0,0 0-1 0 0,0-1 1 0 0,1 0-1 0 0,0 0 1 0 0,0 0-1 0 0,0 0 0 0 0,0-1 1 0 0,0 0-1 0 0,0-1 1 0 0,0 1-1 0 0,1-1 0 0 0,-1 0 1 0 0,0-1-1 0 0,8 0 1 0 0,-4 0 47 0 0,-1 0 0 0 0,1-1 1 0 0,0 0-1 0 0,18-5 0 0 0,-25 5-115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40:54.521"/>
    </inkml:context>
    <inkml:brush xml:id="br0">
      <inkml:brushProperty name="width" value="0.05" units="cm"/>
      <inkml:brushProperty name="height" value="0.05" units="cm"/>
    </inkml:brush>
  </inkml:definitions>
  <inkml:trace contextRef="#ctx0" brushRef="#br0">91 105 13768 0 0,'0'0'232'0'0,"4"-2"0"0"0,26-11 170 0 0,9-3 193 0 0,66-38 0 0 0,-100 51-446 0 0,0 1 0 0 0,0-1 0 0 0,1 1 0 0 0,-1 0 0 0 0,1 0 0 0 0,-1 1 0 0 0,1 0 0 0 0,-1 0 0 0 0,1 0 0 0 0,6 0 0 0 0,-32 40 485 0 0,8-27-599 0 0,0-1 0 0 0,-1 0 0 0 0,0-1 0 0 0,-1 0 0 0 0,-22 10 0 0 0,19-10 6 0 0,0 1-1 0 0,1 0 0 0 0,-27 23 1 0 0,-18 38 81 0 0,57-68-119 0 0,1 0 0 0 0,0 0 0 0 0,0 0 0 0 0,0 1 0 0 0,0-1-1 0 0,1 1 1 0 0,0 0 0 0 0,0 0 0 0 0,0 0 0 0 0,-2 10-1 0 0,-3 11 17 0 0,5-20-11 0 0,2-3-2 0 0,0 0 0 0 0,-1 1 0 0 0,0-1 0 0 0,0 0 1 0 0,0 0-1 0 0,0 0 0 0 0,0 0 0 0 0,-1 0 0 0 0,1 0 1 0 0,-1 0-1 0 0,0-1 0 0 0,0 1 0 0 0,-4 4 0 0 0,25-18 48 0 0,0-1 0 0 0,27-24-1 0 0,-29 22-49 0 0,0 1 0 0 0,1 1 0 0 0,28-15-1 0 0,-30 19-1 0 0,1 2 0 0 0,0 0 0 0 0,27-6 0 0 0,45-16 14 0 0,-78 23-11 0 0,0 4 15 0 0,-20 23-13 0 0,-6 1-2 0 0,-1-1-1 0 0,-32 36 0 0 0,30-38 1 0 0,-17 28 23 0 0,-14 11 14 0 0,22-29-35 0 0,23-24-1 0 0,0 0-1 0 0,-1 0 0 0 0,0 0 1 0 0,0 0-1 0 0,-1-1 1 0 0,1 0-1 0 0,-1 0 0 0 0,0-1 1 0 0,-1 1-1 0 0,1-1 1 0 0,-1 0-1 0 0,0-1 1 0 0,0 0-1 0 0,-8 3 0 0 0,15-6-3 0 0,-1 0-1 0 0,0 0 1 0 0,0 0-1 0 0,0 0 1 0 0,0 0-1 0 0,1-1 1 0 0,-1 1-1 0 0,0 0 1 0 0,0 0-1 0 0,0-1 1 0 0,1 1-1 0 0,-1 0 1 0 0,0-1-1 0 0,0 1 1 0 0,1 0-1 0 0,-1-1 1 0 0,0 1-1 0 0,0-1 1 0 0,1 0-1 0 0,-1 1 1 0 0,1-1-1 0 0,-1 1 1 0 0,1-1-1 0 0,-1 0 1 0 0,1 0-1 0 0,-1 1 1 0 0,1-1-1 0 0,-1 0 1 0 0,1 0-1 0 0,0 1 1 0 0,0-1-1 0 0,-1 0 1 0 0,1 0-1 0 0,0 0 1 0 0,0 0-1 0 0,0 1 1 0 0,0-1-1 0 0,0 0 1 0 0,0-1-1 0 0,-3-7 17 0 0,1 2 24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40:54.918"/>
    </inkml:context>
    <inkml:brush xml:id="br0">
      <inkml:brushProperty name="width" value="0.05" units="cm"/>
      <inkml:brushProperty name="height" value="0.05" units="cm"/>
    </inkml:brush>
  </inkml:definitions>
  <inkml:trace contextRef="#ctx0" brushRef="#br0">0 0 12552 0 0,'0'0'849'0'0,"10"11"-169"0"0,128 123 1076 0 0,-97-98-1473 0 0,-31-26-244 0 0,1-1-1 0 0,0-1 1 0 0,1 0-1 0 0,0 0 1 0 0,23 10 0 0 0,-13-5-30 0 0,-3-1 31 0 0,0-1-1 0 0,0-1 0 0 0,39 14 0 0 0,-51-22-29 0 0,-1 0 0 0 0,1 0-1 0 0,0-1 1 0 0,-1 0 0 0 0,1 0 0 0 0,0 0 0 0 0,0-1-1 0 0,-1 0 1 0 0,1-1 0 0 0,0 1 0 0 0,0-1-1 0 0,-1-1 1 0 0,1 1 0 0 0,7-4 0 0 0,-7 1 4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40:55.329"/>
    </inkml:context>
    <inkml:brush xml:id="br0">
      <inkml:brushProperty name="width" value="0.05" units="cm"/>
      <inkml:brushProperty name="height" value="0.05" units="cm"/>
    </inkml:brush>
  </inkml:definitions>
  <inkml:trace contextRef="#ctx0" brushRef="#br0">1 47 10752 0 0,'0'0'288'0'0,"4"1"-144"0"0,4-1-24 0 0,1 0 0 0 0,0 0 1 0 0,0-1-1 0 0,0-1 1 0 0,0 1-1 0 0,0-1 1 0 0,-1-1-1 0 0,1 0 0 0 0,-1 0 1 0 0,0 0-1 0 0,0-1 1 0 0,0-1-1 0 0,0 1 0 0 0,-1-1 1 0 0,8-6-1 0 0,-15 11-101 0 0,0 0 0 0 0,0 0 0 0 0,0 0-1 0 0,0 1 1 0 0,0-1 0 0 0,0 0 0 0 0,0 0 0 0 0,0 0 0 0 0,0 0-1 0 0,0 0 1 0 0,0 0 0 0 0,0 0 0 0 0,0 1 0 0 0,0-1-1 0 0,0 0 1 0 0,0 0 0 0 0,0 0 0 0 0,0 0 0 0 0,1 0-1 0 0,-1 0 1 0 0,0 0 0 0 0,0 0 0 0 0,0 1 0 0 0,0-1-1 0 0,0 0 1 0 0,0 0 0 0 0,0 0 0 0 0,0 0 0 0 0,0 0-1 0 0,1 0 1 0 0,-1 0 0 0 0,0 0 0 0 0,0 0 0 0 0,0 0-1 0 0,0 0 1 0 0,0 0 0 0 0,0 0 0 0 0,1 0 0 0 0,-1 0-1 0 0,0 0 1 0 0,0 0 0 0 0,0 0 0 0 0,0 0 0 0 0,0 0-1 0 0,0 0 1 0 0,1 0 0 0 0,-13 23 171 0 0,-21 27-185 0 0,22-35 26 0 0,0 1 1 0 0,0 1-1 0 0,2 0 1 0 0,0 0-1 0 0,1 1 1 0 0,0 0-1 0 0,-9 37 1 0 0,13-33-1 0 0,3-20-25 0 0,0 0 1 0 0,0 0 0 0 0,0 0-1 0 0,1 1 1 0 0,-1-1 0 0 0,1 0 0 0 0,0 0-1 0 0,-1 0 1 0 0,1 0 0 0 0,0 0-1 0 0,0 1 1 0 0,0-1 0 0 0,1 0-1 0 0,-1 0 1 0 0,1 0 0 0 0,-1 0 0 0 0,1 0-1 0 0,-1 1 1 0 0,1-1 0 0 0,0 0-1 0 0,0 0 1 0 0,0-1 0 0 0,0 1-1 0 0,1 0 1 0 0,-1 0 0 0 0,0 0 0 0 0,1-1-1 0 0,-1 1 1 0 0,1-1 0 0 0,-1 1-1 0 0,1-1 1 0 0,0 0 0 0 0,0 0-1 0 0,0 1 1 0 0,3 0 0 0 0,15 10 82 0 0,1-1-1 0 0,0-1 1 0 0,42 13 0 0 0,-47-24 4 0 0,4-10 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40:55.710"/>
    </inkml:context>
    <inkml:brush xml:id="br0">
      <inkml:brushProperty name="width" value="0.05" units="cm"/>
      <inkml:brushProperty name="height" value="0.05" units="cm"/>
    </inkml:brush>
  </inkml:definitions>
  <inkml:trace contextRef="#ctx0" brushRef="#br0">116 0 12864 0 0,'0'0'408'0'0,"5"0"-200"0"0,6 1-56 0 0,1-1 0 0 0,-1 2 0 0 0,1 0 0 0 0,-1 0 1 0 0,16 6-1 0 0,-7-1 373 0 0,-15-6-431 0 0,0-1 0 0 0,-1 2 0 0 0,1-1 1 0 0,-1 0-1 0 0,1 1 0 0 0,-1 0 0 0 0,0 0 0 0 0,0 0 1 0 0,0 1-1 0 0,0-1 0 0 0,0 1 0 0 0,0 0 1 0 0,-1 0-1 0 0,1 0 0 0 0,-1 1 0 0 0,5 5 0 0 0,-8-6-62 0 0,-1 0 0 0 0,1 0 0 0 0,0 0 0 0 0,-1-1 0 0 0,0 1 0 0 0,0 0 0 0 0,0 0 0 0 0,0 0 0 0 0,0 0-1 0 0,0-1 1 0 0,-1 1 0 0 0,1-1 0 0 0,-1 1 0 0 0,0-1 0 0 0,0 1 0 0 0,0-1 0 0 0,0 0 0 0 0,0 0-1 0 0,-4 3 1 0 0,-8 11 116 0 0,-9 14-36 0 0,-1 0 0 0 0,-28 25 0 0 0,4-5-4 0 0,0-3-2 0 0,42-42-92 0 0,-1 0-1 0 0,1 1 0 0 0,0 0 1 0 0,1 0-1 0 0,-1 1 0 0 0,1-1 1 0 0,0 1-1 0 0,-4 9 0 0 0,9-15-7 0 0,-1-1-1 0 0,1 1 1 0 0,-1-1-1 0 0,1 1 0 0 0,-1-1 1 0 0,1 1-1 0 0,0-1 0 0 0,-1 1 1 0 0,1-1-1 0 0,0 1 1 0 0,-1 0-1 0 0,1-1 0 0 0,0 1 1 0 0,0 0-1 0 0,0-1 0 0 0,0 1 1 0 0,0 0-1 0 0,-1-1 1 0 0,1 1-1 0 0,0 0 0 0 0,1-1 1 0 0,-1 1-1 0 0,0 0 0 0 0,0-1 1 0 0,0 1-1 0 0,0 0 1 0 0,0-1-1 0 0,1 1 0 0 0,-1 0 1 0 0,0-1-1 0 0,0 1 0 0 0,1 0 1 0 0,29-2 156 0 0,-21 0-164 0 0,132-12 116 0 0,1 12 102 0 0,-64 2-116 0 0,2-11 30 0 0,-50 5-12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9T06:23:46.866"/>
    </inkml:context>
    <inkml:brush xml:id="br0">
      <inkml:brushProperty name="width" value="0.05" units="cm"/>
      <inkml:brushProperty name="height" value="0.05" units="cm"/>
    </inkml:brush>
  </inkml:definitions>
  <inkml:trace contextRef="#ctx0" brushRef="#br0">144 1279 19895 0 0,'-4'-1'1034'0'0,"3"1"-908"0"0,-1-1 1 0 0,1 1 0 0 0,0 0-1 0 0,-1 0 1 0 0,1 0 0 0 0,0 0-1 0 0,-1 0 1 0 0,1 0 0 0 0,-1 1-1 0 0,1-1 1 0 0,0 0 0 0 0,0 1-1 0 0,-1-1 1 0 0,1 1 0 0 0,0-1-1 0 0,0 1 1 0 0,-1 0-1 0 0,1-1 1 0 0,0 1 0 0 0,0 0-1 0 0,-1 1 1 0 0,-22 31 668 0 0,-6 48-228 0 0,29-77-387 0 0,-14 55 436 0 0,1 0 0 0 0,4 1 0 0 0,2 0 1 0 0,0 86-1 0 0,8-97-413 0 0,2 0 0 0 0,3 0 0 0 0,1 0 0 0 0,3 0 0 0 0,29 90 0 0 0,-33-125-165 0 0,1-1 0 0 0,0 0-1 0 0,1 0 1 0 0,0 0 0 0 0,1-1-1 0 0,0 0 1 0 0,1-1-1 0 0,0 0 1 0 0,1 0 0 0 0,20 16-1 0 0,-25-23-23 0 0,0-1 0 0 0,0 1-1 0 0,0-1 1 0 0,0-1 0 0 0,1 1-1 0 0,-1-1 1 0 0,1 0-1 0 0,0 0 1 0 0,0 0 0 0 0,-1-1-1 0 0,1 0 1 0 0,0 0 0 0 0,0 0-1 0 0,0-1 1 0 0,1 0-1 0 0,-1 0 1 0 0,0-1 0 0 0,0 0-1 0 0,0 0 1 0 0,-1 0 0 0 0,1 0-1 0 0,0-1 1 0 0,0 0 0 0 0,-1-1-1 0 0,1 1 1 0 0,-1-1-1 0 0,0 0 1 0 0,10-7 0 0 0,9-11 15 0 0,-1 0 0 0 0,-1-2 1 0 0,-1 0-1 0 0,-1-2 0 0 0,-1 0 1 0 0,21-36-1 0 0,7-9 8 0 0,39-55 13 0 0,-6-4 0 0 0,-5-3 0 0 0,72-178 0 0 0,-116 227-29 0 0,-4-1 1 0 0,-3-1-1 0 0,-4-1 0 0 0,10-104 0 0 0,-28 178-17 0 0,-1 0 0 0 0,-1-1 1 0 0,0 1-1 0 0,0 0 0 0 0,-1-1 0 0 0,-1 1 1 0 0,0 0-1 0 0,-4-12 0 0 0,5 19-3 0 0,-1 1 1 0 0,0 0-1 0 0,0-1 1 0 0,0 1-1 0 0,0 0 0 0 0,-1 1 1 0 0,1-1-1 0 0,-1 0 0 0 0,0 1 1 0 0,0-1-1 0 0,-1 1 0 0 0,1 0 1 0 0,-1 0-1 0 0,1 0 0 0 0,-1 1 1 0 0,0-1-1 0 0,0 1 0 0 0,0 0 1 0 0,-1 0-1 0 0,1 0 0 0 0,0 1 1 0 0,-1-1-1 0 0,1 1 0 0 0,-6-1 1 0 0,-4 1 0 0 0,0 1 0 0 0,0 0 0 0 0,0 0 1 0 0,0 2-1 0 0,0-1 0 0 0,0 2 0 0 0,0 0 0 0 0,1 1 1 0 0,-1 0-1 0 0,1 1 0 0 0,0 0 0 0 0,0 1 0 0 0,1 1 1 0 0,-15 9-1 0 0,-5 5 0 0 0,1 2 0 0 0,0 1 0 0 0,2 1 1 0 0,-28 32-1 0 0,-14 26 2 0 0,-83 127 0 0 0,65-84-3 0 0,46-67-2 0 0,3 2-1 0 0,-41 86 1 0 0,68-120 1 0 0,1 1-1 0 0,1 0 1 0 0,2 0-1 0 0,1 1 1 0 0,1 1-1 0 0,2-1 1 0 0,0 1-1 0 0,1 42 1 0 0,4-62 0 0 0,0 0-1 0 0,1 0 0 0 0,1-1 1 0 0,0 1-1 0 0,0 0 1 0 0,0-1-1 0 0,2 1 1 0 0,-1-1-1 0 0,1 0 1 0 0,0 0-1 0 0,1 0 1 0 0,0 0-1 0 0,1-1 1 0 0,-1 0-1 0 0,1 0 0 0 0,1 0 1 0 0,10 9-1 0 0,-8-10 0 0 0,1 0 0 0 0,-1 0 0 0 0,1-1 0 0 0,1 0 0 0 0,-1-1 0 0 0,1 0 0 0 0,0-1 0 0 0,0 0 0 0 0,0-1 0 0 0,0 0 0 0 0,1-1 0 0 0,-1 0 0 0 0,1-1 0 0 0,19 0 0 0 0,-11-2-3 0 0,0-1 1 0 0,0-1-1 0 0,0-1 1 0 0,-1-1-1 0 0,0-1 1 0 0,0 0-1 0 0,0-1 1 0 0,-1-1-1 0 0,0-1 1 0 0,30-20 0 0 0,-8 2-4 0 0,-1-3 1 0 0,-2 0-1 0 0,46-50 1 0 0,-14 0-19 0 0,-4-2 1 0 0,96-161 0 0 0,-124 183 15 0 0,40-72-45 0 0,100-235-1 0 0,-169 349 50 0 0,17-44-17 0 0,-24 59 19 0 0,0-1 0 0 0,0 1 1 0 0,0-1-1 0 0,0 1 0 0 0,-1-1 0 0 0,0 0 1 0 0,1 1-1 0 0,-1-1 0 0 0,-1 0 1 0 0,1 0-1 0 0,0 1 0 0 0,-1-1 0 0 0,-2-6 1 0 0,3 9 0 0 0,-1 0 1 0 0,1 0 0 0 0,-1 0 0 0 0,0 1-1 0 0,1-1 1 0 0,-1 0 0 0 0,0 0 0 0 0,0 0-1 0 0,0 1 1 0 0,0-1 0 0 0,1 0 0 0 0,-1 1-1 0 0,0-1 1 0 0,0 1 0 0 0,0-1 0 0 0,0 1-1 0 0,0 0 1 0 0,0-1 0 0 0,0 1 0 0 0,-1 0-1 0 0,1 0 1 0 0,0-1 0 0 0,0 1 0 0 0,0 0-1 0 0,0 0 1 0 0,0 0 0 0 0,0 1 0 0 0,0-1-1 0 0,0 0 1 0 0,0 0 0 0 0,0 0 0 0 0,0 1-1 0 0,-2 0 1 0 0,-35 16-16 0 0,32-13 14 0 0,-24 14-5 0 0,1 1-1 0 0,1 1 1 0 0,0 2 0 0 0,-28 29-1 0 0,-92 109-15 0 0,54-54 10 0 0,9-20 6 0 0,28-29-4 0 0,-94 120 0 0 0,92-93-2 0 0,3 2 0 0 0,4 3 0 0 0,-49 114 0 0 0,97-191 11 0 0,0 0 1 0 0,1 0-1 0 0,0 0 1 0 0,-3 23-1 0 0,6-31 2 0 0,-1 0 0 0 0,1-1 0 0 0,0 1 0 0 0,0-1 0 0 0,0 1 0 0 0,1 0 0 0 0,-1-1 0 0 0,1 1 0 0 0,0-1 0 0 0,0 1 0 0 0,0-1 0 0 0,1 1 0 0 0,-1-1 0 0 0,1 0 0 0 0,0 1 1 0 0,0-1-1 0 0,0 0 0 0 0,0 0 0 0 0,0-1 0 0 0,3 4 0 0 0,-3-5 0 0 0,0 0 0 0 0,0 0 0 0 0,0 0 0 0 0,0 0 0 0 0,0 0 0 0 0,0 0 0 0 0,0-1 0 0 0,0 1 1 0 0,1-1-1 0 0,-1 0 0 0 0,0 1 0 0 0,0-1 0 0 0,0 0 0 0 0,1 0 0 0 0,-1-1 0 0 0,0 1 0 0 0,0 0 0 0 0,0-1 0 0 0,0 1 1 0 0,0-1-1 0 0,0 0 0 0 0,1 0 0 0 0,-2 0 0 0 0,4-1 0 0 0,41-29-7 0 0,-27 13 5 0 0,-1-1-1 0 0,-1 0 0 0 0,0-2 1 0 0,19-30-1 0 0,49-96-3 0 0,-64 108 7 0 0,327-698-40 0 0,-282 560 29 0 0,-9-1 0 0 0,47-247 1 0 0,-87 291 2 0 0,-13 72 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40:57.995"/>
    </inkml:context>
    <inkml:brush xml:id="br0">
      <inkml:brushProperty name="width" value="0.05" units="cm"/>
      <inkml:brushProperty name="height" value="0.05" units="cm"/>
    </inkml:brush>
  </inkml:definitions>
  <inkml:trace contextRef="#ctx0" brushRef="#br0">0 7 13464 0 0,'0'0'2897'0'0,"4"-1"-2769"0"0,-1 0-84 0 0,-1 0 0 0 0,0 0-1 0 0,1 0 1 0 0,-1 1 0 0 0,1-1 0 0 0,-1 1 0 0 0,1 0 0 0 0,-1-1 0 0 0,1 1-1 0 0,-1 0 1 0 0,1 1 0 0 0,-1-1 0 0 0,1 0 0 0 0,-1 1 0 0 0,1-1 0 0 0,-1 1-1 0 0,0 0 1 0 0,1 0 0 0 0,-1 0 0 0 0,0 0 0 0 0,1 0 0 0 0,-1 0 0 0 0,0 1-1 0 0,0-1 1 0 0,0 1 0 0 0,0-1 0 0 0,0 1 0 0 0,2 3 0 0 0,-1-3-15 0 0,-1 1-1 0 0,1 0 1 0 0,-1-1 0 0 0,1 1 0 0 0,-1 1 0 0 0,0-1 0 0 0,0 0 0 0 0,0 1-1 0 0,0-1 1 0 0,-1 1 0 0 0,1-1 0 0 0,-1 1 0 0 0,0 0 0 0 0,0-1 0 0 0,0 1-1 0 0,-1 0 1 0 0,1 0 0 0 0,-1 0 0 0 0,0-1 0 0 0,0 1 0 0 0,-1 5 0 0 0,-1 8 30 0 0,-1-1 0 0 0,-1 0 0 0 0,-10 26 0 0 0,12-33-21 0 0,0-6-27 0 0,1-1 2 0 0,0 0 0 0 0,1 1 1 0 0,-1-1-1 0 0,0 0 0 0 0,1 0 1 0 0,-1 0-1 0 0,1 1 0 0 0,0-1 1 0 0,-1 0-1 0 0,1 1 0 0 0,0-1 1 0 0,0 0-1 0 0,1 1 0 0 0,-1-1 1 0 0,1 0-1 0 0,-1 0 0 0 0,1 1 1 0 0,-1-1-1 0 0,1 0 0 0 0,0 0 1 0 0,2 3-1 0 0,2 5 5 0 0,0 0-1 0 0,-1 1 0 0 0,0-1 1 0 0,-1 1-1 0 0,0 0 1 0 0,-1 0-1 0 0,0 0 1 0 0,0 0-1 0 0,-1 20 1 0 0,-3 0 21 0 0,-1 1 0 0 0,-8 34 1 0 0,6-39-18 0 0,-2 0 18 0 0,4-17 0 0 0,3-17 61 0 0,2 1-84 0 0,2-1-1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40:58.640"/>
    </inkml:context>
    <inkml:brush xml:id="br0">
      <inkml:brushProperty name="width" value="0.05" units="cm"/>
      <inkml:brushProperty name="height" value="0.05" units="cm"/>
    </inkml:brush>
  </inkml:definitions>
  <inkml:trace contextRef="#ctx0" brushRef="#br0">69 96 13768 0 0,'0'0'1122'0'0,"4"-1"-979"0"0,13-3 302 0 0,-1 0 0 0 0,1-2 0 0 0,-1 0-1 0 0,23-13 1 0 0,40-14-133 0 0,-54 27-84 0 0,24-11 454 0 0,-39 18-384 0 0,-10 0-290 0 0,0-1-1 0 0,-1 0 1 0 0,1 1 0 0 0,0-1-1 0 0,0 0 1 0 0,0 1-1 0 0,0-1 1 0 0,-1 0-1 0 0,1 0 1 0 0,0 1 0 0 0,0-1-1 0 0,-1 0 1 0 0,1 0-1 0 0,0 1 1 0 0,-1-1-1 0 0,1 0 1 0 0,0 0-1 0 0,0 0 1 0 0,-1 1 0 0 0,1-1-1 0 0,0 0 1 0 0,-1 0-1 0 0,1 0 1 0 0,-1 0-1 0 0,1 0 1 0 0,0 0 0 0 0,-1 0-1 0 0,1 0 1 0 0,0 0-1 0 0,-1 0 1 0 0,1 0-1 0 0,0 0 1 0 0,-1 0-1 0 0,1 0 1 0 0,0 0 0 0 0,-1 0-1 0 0,0-1 1 0 0,-1 2 1 0 0,-1 1-1 0 0,1-1 1 0 0,0 0 0 0 0,-1 1 0 0 0,1-1 0 0 0,0 1-1 0 0,0 0 1 0 0,0-1 0 0 0,0 1 0 0 0,-2 3 0 0 0,-2 0 3 0 0,-33 27 60 0 0,-57 34 0 0 0,61-43-23 0 0,14-4 55 0 0,21-18-103 0 0,0-1 1 0 0,0 0 0 0 0,1 1-1 0 0,-1-1 1 0 0,0 0-1 0 0,0 1 1 0 0,0-1-1 0 0,0 0 1 0 0,0 1-1 0 0,0-1 1 0 0,1 0 0 0 0,-1 0-1 0 0,0 1 1 0 0,0-1-1 0 0,0 0 1 0 0,1 0-1 0 0,-1 1 1 0 0,0-1-1 0 0,0 0 1 0 0,1 0-1 0 0,-1 0 1 0 0,0 1 0 0 0,0-1-1 0 0,1 0 1 0 0,-1 0-1 0 0,0 0 1 0 0,1 0-1 0 0,-1 0 1 0 0,0 0-1 0 0,1 0 1 0 0,-1 0 0 0 0,0 0-1 0 0,1 0 1 0 0,-1 0-1 0 0,0 0 1 0 0,1 0-1 0 0,-1 0 1 0 0,0 0-1 0 0,1 0 1 0 0,-1 0-1 0 0,60-6 43 0 0,-38 3-45 0 0,85-9 81 0 0,-135 54-43 0 0,-39 22-14 0 0,39-40-8 0 0,1 1 0 0 0,1 1 0 0 0,1 2 0 0 0,2 0 0 0 0,-39 62 0 0 0,58-82-8 0 0,2-6-4 0 0,1 1 0 0 0,-1-1 1 0 0,0 1-1 0 0,1 0 0 0 0,0 0 1 0 0,0 0-1 0 0,-1 0 0 0 0,2 0 1 0 0,-1 0-1 0 0,0 0 0 0 0,1 0 0 0 0,-1 0 1 0 0,1 0-1 0 0,0 5 0 0 0,3-8 0 0 0,-1 1-1 0 0,1-1 0 0 0,-1 0 0 0 0,1 0 0 0 0,0 0 1 0 0,-1 0-1 0 0,1 0 0 0 0,-1 0 0 0 0,1-1 1 0 0,-1 1-1 0 0,1-1 0 0 0,-1 0 0 0 0,1 0 0 0 0,-1 0 1 0 0,0 0-1 0 0,4-2 0 0 0,2 0 7 0 0,252-89 39 0 0,-256 91-46 0 0,33-10 33 0 0,71-30 0 0 0,-107 40-28 0 0,0 0 0 0 0,0 0-1 0 0,-1-1 1 0 0,1 1 0 0 0,0 0 0 0 0,-1 0-1 0 0,1-1 1 0 0,-1 1 0 0 0,1 0 0 0 0,-1-1-1 0 0,0 1 1 0 0,1-1 0 0 0,-1 1 0 0 0,0 0-1 0 0,0-1 1 0 0,0 1 0 0 0,0-1 0 0 0,0 1-1 0 0,0 0 1 0 0,-1-1 0 0 0,1 1 0 0 0,0-1-1 0 0,-1 1 1 0 0,1 0 0 0 0,-1-1 0 0 0,1 1-1 0 0,-1 0 1 0 0,0 0 0 0 0,0-1 0 0 0,1 1-1 0 0,-3-1 1 0 0,-1-3 42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40:58.980"/>
    </inkml:context>
    <inkml:brush xml:id="br0">
      <inkml:brushProperty name="width" value="0.05" units="cm"/>
      <inkml:brushProperty name="height" value="0.05" units="cm"/>
    </inkml:brush>
  </inkml:definitions>
  <inkml:trace contextRef="#ctx0" brushRef="#br0">1 3 14568 0 0,'0'0'526'0'0,"4"0"-260"0"0,-2-1-226 0 0,0 1 1 0 0,0-1 0 0 0,1 1 0 0 0,-1 0-1 0 0,0 0 1 0 0,0 0 0 0 0,0 0 0 0 0,1 0 0 0 0,-1 1-1 0 0,0-1 1 0 0,2 1 0 0 0,1 4 135 0 0,-1 0 1 0 0,0 1-1 0 0,0-1 1 0 0,-1 1 0 0 0,1 0-1 0 0,-1 0 1 0 0,-1 0-1 0 0,1 0 1 0 0,-1 1-1 0 0,2 9 1 0 0,9 73-2 0 0,-6-33 81 0 0,23 214 373 0 0,-23-190-497 0 0,-5-57-91 0 0,-2-14-24 0 0,0 0 1 0 0,1 0 0 0 0,0-1 0 0 0,0 1 0 0 0,1 0 0 0 0,0-1 0 0 0,1 1 0 0 0,0-1-1 0 0,0 0 1 0 0,1 0 0 0 0,7 13 0 0 0,1-18 30 0 0,-5-7-31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40:59.345"/>
    </inkml:context>
    <inkml:brush xml:id="br0">
      <inkml:brushProperty name="width" value="0.05" units="cm"/>
      <inkml:brushProperty name="height" value="0.05" units="cm"/>
    </inkml:brush>
  </inkml:definitions>
  <inkml:trace contextRef="#ctx0" brushRef="#br0">214 0 14568 0 0,'0'0'3713'0'0,"-8"12"-3441"0"0,-47 64 22 0 0,-78 118 161 0 0,128-185-330 0 0,-6 12 116 0 0,10-20-215 0 0,1-1 1 0 0,0 0-1 0 0,0 0 1 0 0,0 0-1 0 0,0 1 0 0 0,0-1 1 0 0,0 0-1 0 0,-1 0 1 0 0,1 1-1 0 0,0-1 0 0 0,0 0 1 0 0,0 0-1 0 0,0 1 1 0 0,0-1-1 0 0,0 0 0 0 0,0 0 1 0 0,0 1-1 0 0,0-1 1 0 0,0 0-1 0 0,0 0 1 0 0,0 1-1 0 0,0-1 0 0 0,0 0 1 0 0,1 0-1 0 0,-1 1 1 0 0,0-1-1 0 0,0 0 0 0 0,0 0 1 0 0,0 0-1 0 0,0 1 1 0 0,0-1-1 0 0,1 0 0 0 0,-1 0 1 0 0,0 0-1 0 0,0 1 1 0 0,0-1-1 0 0,0 0 0 0 0,1 0 1 0 0,-1 0-1 0 0,0 0 1 0 0,0 0-1 0 0,1 1 0 0 0,-1-1 1 0 0,0 0-1 0 0,0 0 1 0 0,1 0-1 0 0,-1 0 1 0 0,0 0-1 0 0,0 0 0 0 0,1 0 1 0 0,-1 0-1 0 0,0 0 1 0 0,1 0-1 0 0,4 2-4 0 0,1 1 0 0 0,-1-1 0 0 0,1 1 1 0 0,-1 1-1 0 0,0-1 0 0 0,0 1 0 0 0,0 0 0 0 0,0 0 0 0 0,-1 0 0 0 0,0 0 0 0 0,0 1 1 0 0,0 0-1 0 0,0 0 0 0 0,4 8 0 0 0,-5-2 10 0 0,0 0 0 0 0,-1 1 0 0 0,0-1-1 0 0,-1 1 1 0 0,0-1 0 0 0,-1 1 0 0 0,0 0 0 0 0,-1-1 0 0 0,-1 1 0 0 0,1-1-1 0 0,-7 20 1 0 0,-1 22 75 0 0,-13 102 379 0 0,21-154-474 0 0,1 0 0 0 0,0 0 0 0 0,-1 1 0 0 0,1-1 1 0 0,0 0-1 0 0,0 1 0 0 0,0-1 0 0 0,0 0 0 0 0,1 1 1 0 0,-1-1-1 0 0,0 0 0 0 0,0 0 0 0 0,1 1 0 0 0,-1-1 0 0 0,1 0 1 0 0,-1 0-1 0 0,1 1 0 0 0,0-1 0 0 0,-1 0 0 0 0,1 0 1 0 0,0 0-1 0 0,0 0 0 0 0,0 0 0 0 0,-1 0 0 0 0,3 1 1 0 0,-1-2 7 0 0,0 0 1 0 0,0 1 0 0 0,-1-1 0 0 0,1 0 0 0 0,0-1 0 0 0,0 1 0 0 0,0 0 0 0 0,0 0 0 0 0,-1-1 0 0 0,1 1 0 0 0,0-1 0 0 0,0 0 0 0 0,-1 1 0 0 0,1-1 0 0 0,0 0 0 0 0,-1 0 0 0 0,3-2 0 0 0,5-3 51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40:59.677"/>
    </inkml:context>
    <inkml:brush xml:id="br0">
      <inkml:brushProperty name="width" value="0.05" units="cm"/>
      <inkml:brushProperty name="height" value="0.05" units="cm"/>
    </inkml:brush>
  </inkml:definitions>
  <inkml:trace contextRef="#ctx0" brushRef="#br0">0 94 16072 0 0,'6'-1'400'0'0,"56"-4"714"0"0,-47 5-831 0 0,1 0 0 0 0,-1-1 0 0 0,0-1 0 0 0,1 0 0 0 0,-1-1-1 0 0,-1-1 1 0 0,1 0 0 0 0,0-1 0 0 0,21-11 0 0 0,-32 13-203 0 0,-1 1-1 0 0,0-1 1 0 0,0 0-1 0 0,0 0 1 0 0,-1 0-1 0 0,1 0 0 0 0,-1-1 1 0 0,1 1-1 0 0,-1-1 1 0 0,0 1-1 0 0,2-8 1 0 0,-5 6 22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0T01:41:00.118"/>
    </inkml:context>
    <inkml:brush xml:id="br0">
      <inkml:brushProperty name="width" value="0.05" units="cm"/>
      <inkml:brushProperty name="height" value="0.05" units="cm"/>
    </inkml:brush>
  </inkml:definitions>
  <inkml:trace contextRef="#ctx0" brushRef="#br0">200 0 15072 0 0,'2'39'746'0'0,"2"-1"0"0"0,16 64 0 0 0,-5-25-79 0 0,-8-38-471 0 0,-2 0 0 0 0,-1 0 0 0 0,-2 0 0 0 0,-2 0 0 0 0,-8 64 0 0 0,3-44-55 0 0,4-43-84 0 0,0 0-1 0 0,0-1 1 0 0,-6 21 0 0 0,-9 23 69 0 0,11-37-49 0 0,10-34 46 0 0,5-14-114 0 0,0 0 0 0 0,2 1 0 0 0,1 0-1 0 0,1 1 1 0 0,1 1 0 0 0,23-29 0 0 0,-36 50-8 0 0,1-1 1 0 0,-1 1 0 0 0,1 0 0 0 0,-1 0-1 0 0,1 0 1 0 0,0 0 0 0 0,0 0 0 0 0,0 1-1 0 0,0-1 1 0 0,0 1 0 0 0,0 0 0 0 0,0 0-1 0 0,0 0 1 0 0,1 0 0 0 0,-1 0 0 0 0,0 1-1 0 0,1 0 1 0 0,-1-1 0 0 0,0 1 0 0 0,1 0-1 0 0,-1 1 1 0 0,0-1 0 0 0,1 1 0 0 0,-1-1-1 0 0,0 1 1 0 0,1 0 0 0 0,-1 0 0 0 0,0 1-1 0 0,0-1 1 0 0,0 0 0 0 0,0 1 0 0 0,0 0-1 0 0,-1 0 1 0 0,1 0 0 0 0,0 0 0 0 0,-1 0-1 0 0,4 4 1 0 0,0-1 2 0 0,-1 1 0 0 0,1 0 1 0 0,-1 0-1 0 0,0 0 0 0 0,0 0 0 0 0,-1 1 0 0 0,0 0 1 0 0,0 0-1 0 0,0 0 0 0 0,-1 1 0 0 0,0-1 0 0 0,-1 1 0 0 0,0-1 1 0 0,0 1-1 0 0,1 10 0 0 0,-2-9 6 0 0,-1 0-1 0 0,-1 0 1 0 0,1 0-1 0 0,-1-1 1 0 0,-1 1 0 0 0,0 0-1 0 0,0 0 1 0 0,0-1-1 0 0,-1 1 1 0 0,-1-1 0 0 0,1 0-1 0 0,-1 0 1 0 0,-9 13-1 0 0,9-16 1 0 0,0-1 0 0 0,0 0 0 0 0,0 0-1 0 0,0-1 1 0 0,-1 1 0 0 0,1-1-1 0 0,-1 0 1 0 0,0-1 0 0 0,0 1 0 0 0,0-1-1 0 0,0 0 1 0 0,0 0 0 0 0,-1 0 0 0 0,1-1-1 0 0,-1 1 1 0 0,1-1 0 0 0,-1-1 0 0 0,1 1-1 0 0,-1-1 1 0 0,1 0 0 0 0,-1 0 0 0 0,0-1-1 0 0,-6-1 1 0 0,-9-1 15 0 0,0-2 0 0 0,-1-1 0 0 0,2 0 0 0 0,-1-1 0 0 0,1-2 0 0 0,0 0 0 0 0,-20-12 0 0 0,25 12-8 0 0,1-1 0 0 0,1 0-1 0 0,0 0 1 0 0,0-1 0 0 0,1-1-1 0 0,0 0 1 0 0,1-1-1 0 0,0 0 1 0 0,-16-27 0 0 0,5-4 29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2T00:39:27.313"/>
    </inkml:context>
    <inkml:brush xml:id="br0">
      <inkml:brushProperty name="width" value="0.05" units="cm"/>
      <inkml:brushProperty name="height" value="0.05" units="cm"/>
    </inkml:brush>
  </inkml:definitions>
  <inkml:trace contextRef="#ctx0" brushRef="#br0">846 6 15472 0 0,'0'0'296'0'0,"-5"-2"0"0"0,2 1-251 0 0,0 0 0 0 0,-1 1 0 0 0,1-1 0 0 0,-1 1 0 0 0,1-1 0 0 0,-1 1 0 0 0,1 0 0 0 0,-1 1 0 0 0,1-1 0 0 0,-1 0 0 0 0,1 1 0 0 0,-1 0 0 0 0,1 0 0 0 0,-1 0 0 0 0,1 0 1 0 0,0 1-1 0 0,0-1 0 0 0,0 1 0 0 0,0 0 0 0 0,0 0 0 0 0,0 0 0 0 0,0 0 0 0 0,0 0 0 0 0,-3 4 0 0 0,-6 6 90 0 0,1 0 0 0 0,0 1 0 0 0,1 0 0 0 0,0 1-1 0 0,1 0 1 0 0,0 1 0 0 0,2-1 0 0 0,-8 19 0 0 0,6-7-24 0 0,0 0-1 0 0,2 1 1 0 0,1 0 0 0 0,-3 37 0 0 0,5 18 97 0 0,3-1 0 0 0,14 110 0 0 0,-10-155-81 0 0,10 97 69 0 0,49 206 0 0 0,-44-266-170 0 0,4-2 0 0 0,3 0 0 0 0,3-2 0 0 0,49 90 0 0 0,-71-149-22 0 0,1 0 0 0 0,-1-1 0 0 0,1 0 0 0 0,1 0 0 0 0,0 0 0 0 0,0-1 0 0 0,1 0 0 0 0,0-1 0 0 0,0 0 0 0 0,18 11 0 0 0,-21-15-2 0 0,0-1 0 0 0,0 1 0 0 0,0-1-1 0 0,0 0 1 0 0,0 0 0 0 0,1-1-1 0 0,-1 0 1 0 0,0 0 0 0 0,1 0 0 0 0,-1-1-1 0 0,0 0 1 0 0,1 0 0 0 0,-1-1-1 0 0,1 1 1 0 0,-1-1 0 0 0,0-1 0 0 0,1 1-1 0 0,-1-1 1 0 0,0-1 0 0 0,9-4-1 0 0,0-2 3 0 0,0 0-1 0 0,-1-2 1 0 0,-1 0-1 0 0,0 0 1 0 0,0-1-1 0 0,-1-1 1 0 0,-1 0-1 0 0,0-1 1 0 0,15-24-1 0 0,7-18 8 0 0,30-70-1 0 0,-62 125-10 0 0,42-99 9 0 0,-3-3-1 0 0,-5-1 0 0 0,-5-2 0 0 0,-4 0 0 0 0,13-127 1 0 0,-32 168 2 0 0,0-83-1 0 0,-7 127-8 0 0,-1 1 0 0 0,-1 0 0 0 0,-1 0-1 0 0,-1 0 1 0 0,-1 0 0 0 0,0 1 0 0 0,-2-1-1 0 0,-12-27 1 0 0,15 40-1 0 0,0 1 0 0 0,0 0-1 0 0,-1 0 1 0 0,1 0 0 0 0,-1 0 0 0 0,-1 1 0 0 0,1 0-1 0 0,-1 0 1 0 0,0 0 0 0 0,0 1 0 0 0,0 0 0 0 0,-1 0 0 0 0,-7-3-1 0 0,2 2 2 0 0,-1 0-1 0 0,0 1 0 0 0,0 1 1 0 0,0 0-1 0 0,0 0 0 0 0,-25 0 0 0 0,-2 4 1 0 0,0 1 0 0 0,0 2-1 0 0,-75 17 1 0 0,26 1 18 0 0,1 5 1 0 0,1 3-1 0 0,2 4 1 0 0,1 4 0 0 0,2 4-1 0 0,-149 101 1 0 0,192-115-10 0 0,2 1 0 0 0,1 1 0 0 0,2 2 0 0 0,1 2 0 0 0,1 1 0 0 0,-45 67 0 0 0,66-86-5 0 0,2 1 1 0 0,-1 0-1 0 0,2 0 0 0 0,1 1 1 0 0,0 0-1 0 0,1 1 0 0 0,1-1 0 0 0,0 1 1 0 0,2 0-1 0 0,0 0 0 0 0,1 1 1 0 0,1-1-1 0 0,1 0 0 0 0,1 1 1 0 0,0-1-1 0 0,2 0 0 0 0,0 0 1 0 0,11 36-1 0 0,2-11 11 0 0,2-1 0 0 0,2-1-1 0 0,2-1 1 0 0,2-1 0 0 0,1-1 0 0 0,2-1-1 0 0,2-2 1 0 0,1 0 0 0 0,2-2 0 0 0,1-2-1 0 0,2-1 1 0 0,1-1 0 0 0,64 40 0 0 0,-19-24 13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2T00:39:27.723"/>
    </inkml:context>
    <inkml:brush xml:id="br0">
      <inkml:brushProperty name="width" value="0.05" units="cm"/>
      <inkml:brushProperty name="height" value="0.05" units="cm"/>
    </inkml:brush>
  </inkml:definitions>
  <inkml:trace contextRef="#ctx0" brushRef="#br0">793 667 16479 0 0,'-1'-6'-10'0'0,"-6"-40"111"0"0,-16-54-1 0 0,19 85 6 0 0,-1 1 0 0 0,-1 0 0 0 0,0 1 0 0 0,-1-1 0 0 0,0 1 0 0 0,-1 0 0 0 0,-19-21 0 0 0,25 31-93 0 0,0 1-1 0 0,0 0 1 0 0,0-1-1 0 0,0 1 1 0 0,-1 0-1 0 0,1 1 1 0 0,-1-1-1 0 0,0 0 1 0 0,0 1-1 0 0,1-1 1 0 0,-1 1-1 0 0,0 0 1 0 0,0 0 0 0 0,0 0-1 0 0,0 0 1 0 0,0 1-1 0 0,0-1 1 0 0,-1 1-1 0 0,1 0 1 0 0,-5 0-1 0 0,2 1 14 0 0,1 0-1 0 0,0 0 1 0 0,-1 1-1 0 0,1 0 1 0 0,0 0-1 0 0,0 0 0 0 0,0 1 1 0 0,0 0-1 0 0,1 0 1 0 0,-9 7-1 0 0,-3 4 75 0 0,0 1 0 0 0,2 1 0 0 0,0 1 0 0 0,0 0 0 0 0,-11 20 0 0 0,-48 86 193 0 0,5 3 0 0 0,6 3 1 0 0,-72 213-1 0 0,133-337-288 0 0,-83 268 424 0 0,70-219-320 0 0,3 0 0 0 0,2 1 1 0 0,-1 58-1 0 0,9-100-82 0 0,1 1 1 0 0,1-1 0 0 0,0 0-1 0 0,1 0 1 0 0,0 0 0 0 0,6 19-1 0 0,-7-30-20 0 0,0 0-1 0 0,0 0 1 0 0,0 1 0 0 0,0-1-1 0 0,0 0 1 0 0,1 0-1 0 0,-1 0 1 0 0,1 0 0 0 0,-1-1-1 0 0,1 1 1 0 0,0 0-1 0 0,-1-1 1 0 0,1 1 0 0 0,0-1-1 0 0,0 1 1 0 0,0-1 0 0 0,3 2-1 0 0,-2-3-1 0 0,0 1 0 0 0,-1-1-1 0 0,1 0 1 0 0,0 0 0 0 0,0 0-1 0 0,-1 0 1 0 0,1 0 0 0 0,0-1 0 0 0,0 1-1 0 0,-1-1 1 0 0,1 1 0 0 0,0-1-1 0 0,-1 0 1 0 0,1 0 0 0 0,-1 0-1 0 0,1-1 1 0 0,-1 1 0 0 0,0-1 0 0 0,3-1-1 0 0,14-10 18 0 0,0-2 0 0 0,-1 0 0 0 0,-1 0 0 0 0,21-26 0 0 0,59-82 35 0 0,-61 76-38 0 0,53-81 41 0 0,-6-5 1 0 0,-5-3 0 0 0,59-146-1 0 0,-99 199-32 0 0,-4-2 0 0 0,-4-2 0 0 0,-4 0 0 0 0,19-111 0 0 0,-42 174-22 0 0,-1 0 0 0 0,0-1 1 0 0,-2 1-1 0 0,-1-1 0 0 0,-1 1 0 0 0,-7-33 0 0 0,6 43-2 0 0,-1-1 0 0 0,-1 1 0 0 0,0 0-1 0 0,0 1 1 0 0,-2-1 0 0 0,1 1 0 0 0,-2 0 0 0 0,0 1 0 0 0,0-1 0 0 0,-1 2 0 0 0,-16-17 0 0 0,21 24-2 0 0,0 0 0 0 0,0 0 0 0 0,-1 1 0 0 0,1-1 0 0 0,-1 1 1 0 0,0 0-1 0 0,0 0 0 0 0,0 1 0 0 0,0-1 0 0 0,0 1 0 0 0,0 0 0 0 0,-1 1 1 0 0,1-1-1 0 0,-1 1 0 0 0,1 0 0 0 0,-1 1 0 0 0,1-1 0 0 0,-1 1 0 0 0,-8 1 1 0 0,7 0-1 0 0,-1 1 1 0 0,0 1 0 0 0,0-1-1 0 0,1 1 1 0 0,0 1 0 0 0,-1-1 0 0 0,1 1-1 0 0,0 1 1 0 0,1-1 0 0 0,-1 1-1 0 0,1 0 1 0 0,-6 7 0 0 0,-13 15 6 0 0,2 1 1 0 0,1 1-1 0 0,2 0 1 0 0,-33 63-1 0 0,11-7 3 0 0,5 2 1 0 0,2 1-1 0 0,-35 148 0 0 0,-22 289 27 0 0,68-111-22 0 0,30-206-9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2T00:39:21.902"/>
    </inkml:context>
    <inkml:brush xml:id="br0">
      <inkml:brushProperty name="width" value="0.05" units="cm"/>
      <inkml:brushProperty name="height" value="0.05" units="cm"/>
    </inkml:brush>
  </inkml:definitions>
  <inkml:trace contextRef="#ctx0" brushRef="#br0">763 814 17079 0 0,'-1'-2'-9'0'0,"0"-5"96"0"0,-1 0 0 0 0,1 1 0 0 0,-1-1 1 0 0,-1 1-1 0 0,1-1 0 0 0,-1 1 0 0 0,0 0 0 0 0,-1 0 0 0 0,1 0 0 0 0,-1 1 0 0 0,0-1 0 0 0,-8-7 0 0 0,12 13-74 0 0,-1 0 0 0 0,0 0 0 0 0,1 0 0 0 0,-1 0 0 0 0,0 0 0 0 0,1 0 0 0 0,-1 0 0 0 0,0 0 0 0 0,1 0 0 0 0,-1 0 0 0 0,0 0 0 0 0,1 0 0 0 0,-1 1 0 0 0,1-1 0 0 0,-1 0 1 0 0,0 1-1 0 0,1-1 0 0 0,-1 0 0 0 0,1 1 0 0 0,-1-1 0 0 0,1 0 0 0 0,-1 1 0 0 0,1-1 0 0 0,-1 1 0 0 0,1-1 0 0 0,-1 1 0 0 0,1-1 0 0 0,0 1 0 0 0,-1-1 0 0 0,1 1 0 0 0,0 0 0 0 0,0-1 0 0 0,-1 1 0 0 0,1-1 0 0 0,0 2 0 0 0,-13 25 671 0 0,12-24-536 0 0,-13 35 133 0 0,2 1-1 0 0,2 0 0 0 0,-9 72 0 0 0,10-50-161 0 0,-86 748 1337 0 0,87-688-1272 0 0,6 1 0 0 0,15 151 0 0 0,-11-250-139 0 0,1 0 0 0 0,1-1 0 0 0,2 0 0 0 0,0 0 0 0 0,17 42 0 0 0,-21-60-38 0 0,0 0 0 0 0,0 0 1 0 0,0 0-1 0 0,0 0 1 0 0,1 0-1 0 0,0 0 0 0 0,-1-1 1 0 0,1 1-1 0 0,1-1 1 0 0,-1 0-1 0 0,0 0 0 0 0,1 0 1 0 0,0 0-1 0 0,-1-1 0 0 0,1 1 1 0 0,0-1-1 0 0,0 0 1 0 0,0 0-1 0 0,1-1 0 0 0,-1 1 1 0 0,0-1-1 0 0,1 0 1 0 0,-1 0-1 0 0,1 0 0 0 0,-1-1 1 0 0,1 1-1 0 0,-1-1 0 0 0,1 0 1 0 0,-1-1-1 0 0,1 1 1 0 0,0-1-1 0 0,-1 0 0 0 0,0 0 1 0 0,1 0-1 0 0,-1-1 1 0 0,7-2-1 0 0,11-7 12 0 0,0-1 1 0 0,-1 0-1 0 0,0-1 1 0 0,-1-2-1 0 0,0 0 0 0 0,-2-1 1 0 0,0-1-1 0 0,27-31 1 0 0,9-21 26 0 0,48-77-1 0 0,-102 145-44 0 0,50-74 23 0 0,-4-3 1 0 0,-3-2 0 0 0,-4-1 0 0 0,-3-2 0 0 0,-4-1 0 0 0,-4-2 0 0 0,-3-1 0 0 0,20-137 0 0 0,-20-126 50 0 0,-26 289-51 0 0,-2 0 1 0 0,-3 1-1 0 0,-23-100 1 0 0,26 147-19 0 0,-1 1 0 0 0,0 0 1 0 0,-1 0-1 0 0,0 0 0 0 0,0 0 0 0 0,-2 1 0 0 0,1 0 1 0 0,-1 0-1 0 0,-1 1 0 0 0,-11-12 0 0 0,15 18 1 0 0,-1 0-1 0 0,1 0 0 0 0,-1 0 1 0 0,0 1-1 0 0,0 0 1 0 0,0 0-1 0 0,0 1 1 0 0,0-1-1 0 0,0 1 1 0 0,-1 0-1 0 0,0 0 0 0 0,1 1 1 0 0,-1 0-1 0 0,0 0 1 0 0,1 0-1 0 0,-1 1 1 0 0,0-1-1 0 0,0 1 1 0 0,0 1-1 0 0,1-1 0 0 0,-1 1 1 0 0,0 0-1 0 0,0 0 1 0 0,-7 4-1 0 0,-10 3 12 0 0,0 2 0 0 0,1 1 0 0 0,1 1-1 0 0,0 0 1 0 0,0 2 0 0 0,2 0 0 0 0,-1 1 0 0 0,2 1-1 0 0,0 1 1 0 0,-28 36 0 0 0,-1 7 35 0 0,4 3 1 0 0,-40 75-1 0 0,23-36-11 0 0,21-39 53 0 0,-59 132 0 0 0,88-172-75 0 0,2 1-1 0 0,1 0 1 0 0,1 1-1 0 0,1-1 1 0 0,2 1-1 0 0,0 0 0 0 0,1 1 1 0 0,2-1-1 0 0,4 43 1 0 0,-2-50 0 0 0,2 1 0 0 0,0-1 0 0 0,1 1 1 0 0,1-1-1 0 0,0-1 0 0 0,1 1 0 0 0,1-1 0 0 0,1-1 0 0 0,1 1 1 0 0,0-1-1 0 0,1-1 0 0 0,1 0 0 0 0,0-1 0 0 0,1 0 1 0 0,0-1-1 0 0,1 0 0 0 0,1-1 0 0 0,0 0 0 0 0,0-2 0 0 0,1 0 1 0 0,0 0-1 0 0,28 10 0 0 0,-25-14 7 0 0,0-1 0 0 0,1-1 0 0 0,-1 0 0 0 0,1-2 1 0 0,0 0-1 0 0,0-1 0 0 0,0-1 0 0 0,0-1 0 0 0,0-1 0 0 0,0-1 0 0 0,0 0 0 0 0,-1-2 1 0 0,0 0-1 0 0,26-11 0 0 0,-15 4 21 0 0,0-1 0 0 0,-2-1 0 0 0,0-2 0 0 0,0-1 0 0 0,-2-1 0 0 0,0-1 0 0 0,-1-2 0 0 0,27-27 0 0 0,-38 32-26 0 0,-1-1 0 0 0,-1 0 0 0 0,0-1 0 0 0,-1-1 0 0 0,-1 0 0 0 0,-1 0 0 0 0,-1 0 0 0 0,7-23 0 0 0,-2-4 33 0 0,-2-1 1 0 0,9-72 0 0 0,-17 88-36 0 0,-2 0-1 0 0,-1 0 1 0 0,-1 0 0 0 0,-2 1-1 0 0,-1-1 1 0 0,-1 0 0 0 0,-2 1-1 0 0,0 0 1 0 0,-3 0 0 0 0,0 1-1 0 0,-2 0 1 0 0,-1 1 0 0 0,-1 1-1 0 0,-2 0 1 0 0,-32-44 0 0 0,37 58-11 0 0,-2 0 0 0 0,1 1 0 0 0,-1 1 0 0 0,-1 0 0 0 0,0 0 0 0 0,-1 1 0 0 0,0 1 0 0 0,0 1 0 0 0,-1 0 0 0 0,0 1 0 0 0,0 0 0 0 0,-1 2 0 0 0,0 0 0 0 0,0 1 0 0 0,0 0 0 0 0,0 1 0 0 0,-1 1 0 0 0,1 1 0 0 0,-35 2 0 0 0,26 1-21 0 0,1 2 0 0 0,0 0 0 0 0,-1 2 1 0 0,2 1-1 0 0,-1 1 0 0 0,1 0 0 0 0,0 2 0 0 0,1 1 0 0 0,0 1 1 0 0,1 1-1 0 0,1 1 0 0 0,0 1 0 0 0,-21 18 0 0 0,-9 17-32 0 0,2 2 0 0 0,3 2 0 0 0,2 2 0 0 0,2 2 0 0 0,3 2 0 0 0,3 2 0 0 0,2 1 0 0 0,-35 91 0 0 0,13 0-58 0 0,6 2-1 0 0,-46 250 0 0 0,19 88-51 0 0,67-388 83 0 0,5 1 1 0 0,14 175 0 0 0,-8-271 63 0 0,2 17-19 0 0,12 51 0 0 0,-14-73 21 0 0,0-1 0 0 0,1 1 0 0 0,0-1 1 0 0,0 0-1 0 0,1 1 0 0 0,-1-1 0 0 0,1 0 0 0 0,0-1 0 0 0,0 1 0 0 0,1 0 0 0 0,-1-1 0 0 0,1 0 0 0 0,0 0 0 0 0,1 0 0 0 0,6 5 1 0 0,-9-8 1 0 0,1 0 0 0 0,-1 0 0 0 0,1 0 0 0 0,-1 0 0 0 0,1-1 0 0 0,-1 1 0 0 0,1-1 0 0 0,0 0 0 0 0,-1 0 0 0 0,1 0 0 0 0,0 0 0 0 0,-1 0 0 0 0,1-1 0 0 0,-1 1 0 0 0,1-1 0 0 0,0 1 0 0 0,-1-1 0 0 0,1 0 0 0 0,-1 0 0 0 0,0 0 0 0 0,1 0 0 0 0,-1-1 0 0 0,0 1 1 0 0,0-1-1 0 0,0 1 0 0 0,3-4 0 0 0,7-5-10 0 0,-1 0 0 0 0,-1-1-1 0 0,14-17 1 0 0,-20 22 10 0 0,36-49-24 0 0,-3-1 1 0 0,-3-2 0 0 0,29-66 0 0 0,-19 39 8 0 0,64-124-24 0 0,543-975-97 0 0,-531 991 117 0 0,314-491-46 0 0,-105 183 30 0 0,-239 372 28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2T00:39:53.861"/>
    </inkml:context>
    <inkml:brush xml:id="br0">
      <inkml:brushProperty name="width" value="0.05" units="cm"/>
      <inkml:brushProperty name="height" value="0.05" units="cm"/>
    </inkml:brush>
  </inkml:definitions>
  <inkml:trace contextRef="#ctx0" brushRef="#br0">827 423 16783 0 0,'-24'8'20'0'0,"0"0"-1"0"0,0 2 1 0 0,1 0-1 0 0,0 2 0 0 0,1 1 1 0 0,1 0-1 0 0,0 2 0 0 0,0 0 1 0 0,2 1-1 0 0,0 1 1 0 0,0 1-1 0 0,2 1 0 0 0,0 0 1 0 0,2 1-1 0 0,0 1 0 0 0,1 0 1 0 0,1 1-1 0 0,-14 34 0 0 0,2 4 144 0 0,-29 108-1 0 0,45-134-6 0 0,2 0 1 0 0,2 0-1 0 0,1 1 0 0 0,2 69 0 0 0,3-89-123 0 0,2 1 0 0 0,0 0 0 0 0,1-1 0 0 0,0 0 1 0 0,2 0-1 0 0,-1 0 0 0 0,2 0 0 0 0,0-1 0 0 0,1 0 0 0 0,0 0 0 0 0,1-1 1 0 0,0 0-1 0 0,1-1 0 0 0,1 0 0 0 0,0-1 0 0 0,1 0 0 0 0,0 0 0 0 0,0-1 1 0 0,1-1-1 0 0,17 10 0 0 0,-2-3 28 0 0,1-1 0 0 0,0-1 0 0 0,1-2 1 0 0,1-1-1 0 0,0-1 0 0 0,0-2 0 0 0,1-1 0 0 0,61 5 0 0 0,-65-10-18 0 0,1-2-1 0 0,0-1 0 0 0,-1-1 1 0 0,1-1-1 0 0,-1-2 0 0 0,0-1 0 0 0,0-1 1 0 0,-1-2-1 0 0,0 0 0 0 0,0-2 0 0 0,-1-1 1 0 0,0-1-1 0 0,-1-1 0 0 0,-1-1 1 0 0,0-1-1 0 0,-1-1 0 0 0,-1-2 0 0 0,-1 0 1 0 0,0-1-1 0 0,-2-1 0 0 0,0-1 0 0 0,-1 0 1 0 0,23-41-1 0 0,-24 33-22 0 0,-2-1 1 0 0,0-1-1 0 0,-3 0 1 0 0,0-1-1 0 0,-2 0 0 0 0,-2-1 1 0 0,-1 0-1 0 0,3-42 1 0 0,-7 32-3 0 0,-2-1 1 0 0,-1 1-1 0 0,-3 0 1 0 0,-2 0-1 0 0,-1 0 1 0 0,-13-44-1 0 0,12 63-7 0 0,-1 1 1 0 0,-1-1-1 0 0,-1 1 0 0 0,-1 1 0 0 0,-1 0 0 0 0,-1 1 0 0 0,-1 0 0 0 0,-1 1 0 0 0,-1 0 0 0 0,-20-20 1 0 0,23 29-5 0 0,1 1 1 0 0,-2 0 0 0 0,0 1 0 0 0,0 0 0 0 0,0 1-1 0 0,-1 1 1 0 0,-1 0 0 0 0,1 1 0 0 0,-1 1-1 0 0,-1 0 1 0 0,1 1 0 0 0,-1 1 0 0 0,0 1 0 0 0,1 0-1 0 0,-2 1 1 0 0,-20 0 0 0 0,7 4 6 0 0,0 1-1 0 0,0 1 1 0 0,0 2 0 0 0,0 1-1 0 0,1 1 1 0 0,0 2 0 0 0,-49 22-1 0 0,30-8 13 0 0,1 3-1 0 0,1 2 0 0 0,-66 51 1 0 0,83-54-11 0 0,1 2-1 0 0,1 0 1 0 0,1 2 0 0 0,2 1 0 0 0,1 1 0 0 0,-23 40-1 0 0,11-8 28 0 0,4 2-1 0 0,-36 97 1 0 0,55-124-17 0 0,0 2 0 0 0,3-1 0 0 0,2 1 0 0 0,1 1 1 0 0,2 0-1 0 0,2-1 0 0 0,1 1 0 0 0,7 63 0 0 0,-2-83 1 0 0,1 0-1 0 0,1 0 0 0 0,1-1 1 0 0,0 0-1 0 0,2 0 1 0 0,1 0-1 0 0,17 31 0 0 0,-17-38-4 0 0,1 0-1 0 0,0-1 0 0 0,1 0 1 0 0,0-1-1 0 0,1 0 0 0 0,0-1 0 0 0,1 0 1 0 0,0-1-1 0 0,1 0 0 0 0,0-1 1 0 0,16 7-1 0 0,-13-9 9 0 0,0 0 0 0 0,0-2 0 0 0,1 0 0 0 0,-1-1 0 0 0,1-1 0 0 0,0 0 0 0 0,0-2 0 0 0,0 0 0 0 0,0-1 0 0 0,0 0 0 0 0,31-6-1 0 0,-14 0 12 0 0,0-2 0 0 0,-1-1 0 0 0,0-2 0 0 0,64-29 0 0 0,-54 17 1 0 0,-1-3 0 0 0,-1-1 0 0 0,-1-2 0 0 0,-1-2 0 0 0,-2-1 1 0 0,-2-2-1 0 0,0-2 0 0 0,57-76 0 0 0,-58 62-4 0 0,-2-1-1 0 0,-2-1 1 0 0,-3-2-1 0 0,-2 0 1 0 0,-2-2-1 0 0,-3-1 1 0 0,15-62-1 0 0,-21 55 21 0 0,-2-2-1 0 0,-3 1 1 0 0,2-108 0 0 0,-12 140-36 0 0,-2 0 1 0 0,-1 1-1 0 0,-1-1 1 0 0,-2 1-1 0 0,-1 0 1 0 0,-2 0-1 0 0,-1 1 1 0 0,-1 0-1 0 0,-21-40 1 0 0,26 60-14 0 0,0 0 0 0 0,-1 1 0 0 0,0 0 1 0 0,-1 1-1 0 0,0 0 0 0 0,0 0 0 0 0,-1 0 1 0 0,0 1-1 0 0,-1 1 0 0 0,0 0 0 0 0,0 0 1 0 0,0 0-1 0 0,-1 2 0 0 0,0-1 1 0 0,0 1-1 0 0,0 1 0 0 0,-1 0 0 0 0,0 0 1 0 0,-23-3-1 0 0,20 6-1 0 0,-1 0 0 0 0,0 1 0 0 0,0 1 0 0 0,1 0 0 0 0,-1 1 0 0 0,0 0 0 0 0,1 2 1 0 0,0 0-1 0 0,0 0 0 0 0,0 2 0 0 0,0 0 0 0 0,1 0 0 0 0,0 1 0 0 0,0 1 0 0 0,-16 13 0 0 0,-8 8 13 0 0,2 2 0 0 0,-57 61 0 0 0,-55 86 21 0 0,136-163-38 0 0,-45 61 22 0 0,-92 164-1 0 0,-22 101-2 0 0,144-286-18 0 0,25-50-3 0 0,-193 444 38 0 0,174-391-36 0 0,3 1 1 0 0,3 0-1 0 0,2 2 0 0 0,3-1 1 0 0,-5 121-1 0 0,16-159-2 0 0,0 0 0 0 0,2 0 0 0 0,0 0 1 0 0,2 0-1 0 0,0 0 0 0 0,1-1 0 0 0,1 0 0 0 0,1 0 1 0 0,1-1-1 0 0,1 0 0 0 0,1 0 0 0 0,1-1 0 0 0,0-1 0 0 0,23 26 1 0 0,-22-30-2 0 0,0-1 1 0 0,1 0 0 0 0,1-1 0 0 0,0 0 0 0 0,0-2 0 0 0,1 0 0 0 0,0 0 0 0 0,1-2-1 0 0,0 0 1 0 0,1-1 0 0 0,-1 0 0 0 0,1-2 0 0 0,1 0 0 0 0,-1-1 0 0 0,1-1 0 0 0,-1 0-1 0 0,30-1 1 0 0,-17-3-1 0 0,0-1 0 0 0,1-1 0 0 0,-1-2 0 0 0,-1-1 0 0 0,1-2 0 0 0,-1-1 0 0 0,46-20 0 0 0,-36 10 0 0 0,-2-2 0 0 0,0-1 0 0 0,-1-2 0 0 0,61-53 0 0 0,-32 14 0 0 0,-4-2 0 0 0,-2-3 0 0 0,-3-3 0 0 0,80-130 0 0 0,-87 112 0 0 0,-3-1 0 0 0,-5-2 0 0 0,-4-2 0 0 0,45-164 0 0 0,-74 220 0 0 0,-1 1 0 0 0,-2-2 0 0 0,-1 1 0 0 0,-1-60 0 0 0,-5 82 0 0 0,1 0 0 0 0,-2 1 0 0 0,0-1 0 0 0,-1 1 0 0 0,0 0 0 0 0,-1 0 0 0 0,-1 0 0 0 0,0 0 0 0 0,-1 1 0 0 0,-1 0 0 0 0,0 0 0 0 0,-1 0 0 0 0,-17-22 0 0 0,21 32 0 0 0,0 0 0 0 0,-1 0 0 0 0,1 0 0 0 0,0 1 0 0 0,-1 0 0 0 0,0 0 0 0 0,0 0 0 0 0,0 0 0 0 0,0 1 0 0 0,0-1 0 0 0,-1 2 0 0 0,1-1 0 0 0,-1 0 0 0 0,1 1 0 0 0,-9-1 0 0 0,4 2 0 0 0,-1 0 0 0 0,1 0 0 0 0,0 1 0 0 0,0 0 0 0 0,-1 1 0 0 0,1 0 0 0 0,0 1 0 0 0,-9 3 0 0 0,-7 5 0 0 0,1 1 0 0 0,1 0 0 0 0,0 2 0 0 0,1 1 0 0 0,-32 27 0 0 0,3 4 1 0 0,2 2-1 0 0,2 3 1 0 0,3 1-1 0 0,-42 63 0 0 0,-137 242 5 0 0,207-328-5 0 0,-7 13 2 0 0,1 1 0 0 0,2 0 0 0 0,3 2-1 0 0,1 0 1 0 0,2 1 0 0 0,2 1 0 0 0,-11 80 0 0 0,22-106 0 0 0,1 1 1 0 0,1-1-1 0 0,1 1 1 0 0,0-1-1 0 0,2 0 1 0 0,1 1-1 0 0,0-1 1 0 0,11 28-1 0 0,-9-33 1 0 0,2-1-1 0 0,-1 0 0 0 0,2 0 0 0 0,0 0 0 0 0,1-1 1 0 0,0 0-1 0 0,1-1 0 0 0,1 0 0 0 0,0-1 0 0 0,0 0 1 0 0,24 16-1 0 0,-22-19 0 0 0,0 0 1 0 0,0 0-1 0 0,1-1 1 0 0,1-1-1 0 0,-1 0 1 0 0,1-1-1 0 0,0-1 1 0 0,1-1-1 0 0,-1 0 1 0 0,1-1-1 0 0,0-1 1 0 0,0 0-1 0 0,-1-1 1 0 0,1-1-1 0 0,0-1 1 0 0,0 0-1 0 0,0-2 1 0 0,0 1-1 0 0,-1-2 1 0 0,1 0-1 0 0,-1-1 1 0 0,0-1-1 0 0,-1 0 1 0 0,16-9-1 0 0,-2-2 5 0 0,0 0 0 0 0,-1-2 0 0 0,-1-1-1 0 0,-1-1 1 0 0,0-1 0 0 0,-2-1 0 0 0,-1-2 0 0 0,-1 0 0 0 0,-1-1-1 0 0,-1-1 1 0 0,22-41 0 0 0,35-82 23 0 0,-6-4 1 0 0,-7-2-1 0 0,-7-3 1 0 0,57-261-1 0 0,-62 154 1 0 0,-44 208-15 0 0,-3 1 0 0 0,-3-92 1 0 0,-3 135-14 0 0,0 0 1 0 0,-1 1-1 0 0,-1-1 1 0 0,0 0-1 0 0,-1 1 1 0 0,0 0-1 0 0,-1 0 1 0 0,-1 0-1 0 0,0 0 1 0 0,-1 1-1 0 0,0 0 1 0 0,-13-16-1 0 0,16 22-1 0 0,-1 1 0 0 0,0 0 0 0 0,-1 0 0 0 0,1 1 0 0 0,-1-1 0 0 0,0 1 0 0 0,0 0 0 0 0,0 1 0 0 0,0 0 0 0 0,-1 0 0 0 0,1 0 0 0 0,-1 0 0 0 0,0 1 0 0 0,0 0 0 0 0,0 1 0 0 0,0 0 0 0 0,0 0 0 0 0,0 0 0 0 0,0 1 0 0 0,0 0 0 0 0,0 0 0 0 0,0 1 0 0 0,0 0 0 0 0,-1 0 0 0 0,-11 4 0 0 0,-4 3 3 0 0,1 1-1 0 0,1 1 0 0 0,0 1 0 0 0,1 1 1 0 0,0 1-1 0 0,0 1 0 0 0,-27 25 1 0 0,-4 8 6 0 0,-62 74 1 0 0,54-47-3 0 0,4 1 0 0 0,-53 97 0 0 0,-77 177 19 0 0,97-177-14 0 0,-18 28 14 0 0,-122 328 0 0 0,218-500-24 0 0,2 0 1 0 0,1 1-1 0 0,-4 29 0 0 0,11-57-3 0 0,-1 1-1 0 0,1-1 1 0 0,0 1-1 0 0,-1-1 1 0 0,1 1-1 0 0,0 0 0 0 0,0-1 1 0 0,0 1-1 0 0,0-1 1 0 0,0 1-1 0 0,1-1 1 0 0,-1 1-1 0 0,0-1 1 0 0,1 1-1 0 0,-1 0 1 0 0,1-1-1 0 0,-1 0 0 0 0,1 1 1 0 0,0-1-1 0 0,0 1 1 0 0,0-1-1 0 0,-1 0 1 0 0,1 0-1 0 0,0 1 1 0 0,1-1-1 0 0,-1 0 1 0 0,0 0-1 0 0,2 1 1 0 0,0-1-1 0 0,-1-1 1 0 0,0 0-1 0 0,1 0 1 0 0,-1 0-1 0 0,1-1 1 0 0,-1 1-1 0 0,0-1 1 0 0,1 1 0 0 0,-1-1-1 0 0,0 0 1 0 0,1 0-1 0 0,-1 0 1 0 0,0 0-1 0 0,0 0 1 0 0,0 0 0 0 0,0 0-1 0 0,0-1 1 0 0,2-2-1 0 0,50-40 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9T07:04:21.691"/>
    </inkml:context>
    <inkml:brush xml:id="br0">
      <inkml:brushProperty name="width" value="0.05" units="cm"/>
      <inkml:brushProperty name="height" value="0.05" units="cm"/>
    </inkml:brush>
  </inkml:definitions>
  <inkml:trace contextRef="#ctx0" brushRef="#br0">626 376 16783 0 0,'-2'-7'84'0'0,"-1"1"-1"0"0,1-1 0 0 0,-2 1 1 0 0,1-1-1 0 0,-1 1 0 0 0,0 0 1 0 0,0 0-1 0 0,-1 0 0 0 0,-6-6 0 0 0,8 9 3 0 0,0 1 0 0 0,0-1-1 0 0,0 1 1 0 0,0 0-1 0 0,0 0 1 0 0,-1 1 0 0 0,1-1-1 0 0,0 1 1 0 0,-1-1-1 0 0,1 1 1 0 0,-1 0 0 0 0,0 0-1 0 0,1 1 1 0 0,-1-1-1 0 0,0 1 1 0 0,0 0 0 0 0,1 0-1 0 0,-1 0 1 0 0,0 0-1 0 0,-3 1 1 0 0,-5 2-8 0 0,0 0 1 0 0,1 0-1 0 0,-1 1 0 0 0,1 1 1 0 0,0 0-1 0 0,0 0 0 0 0,1 1 0 0 0,0 1 1 0 0,0 0-1 0 0,0 0 0 0 0,1 1 1 0 0,-13 12-1 0 0,-3 9 222 0 0,2 1 0 0 0,-34 53 1 0 0,25-33-209 0 0,11-18-4 0 0,2 2 0 0 0,2 0 0 0 0,1 0 0 0 0,2 2 0 0 0,1 0 1 0 0,-10 44-1 0 0,2 30 33 0 0,11-36-56 0 0,-1 50 33 0 0,9-81-63 0 0,2 0 1 0 0,9 71-1 0 0,-3-75-16 0 0,2 0-1 0 0,2-1 1 0 0,1 0 0 0 0,2 0 0 0 0,26 53 0 0 0,-32-77-13 0 0,1 0-1 0 0,1-1 1 0 0,1 0 0 0 0,-1 0 0 0 0,2-1 0 0 0,0 0 0 0 0,0-1-1 0 0,1 0 1 0 0,0-1 0 0 0,1 0 0 0 0,0-1 0 0 0,1-1 0 0 0,0 0 0 0 0,0 0-1 0 0,17 5 1 0 0,-11-7-1 0 0,0 0 1 0 0,0-1-1 0 0,0-1 0 0 0,1 0 0 0 0,-1-2 0 0 0,1-1 1 0 0,0 0-1 0 0,-1-1 0 0 0,1-2 0 0 0,0 0 0 0 0,29-7 1 0 0,-25 2-1 0 0,-1-1 1 0 0,0-1-1 0 0,0-1 1 0 0,-1 0-1 0 0,-1-2 1 0 0,0-1-1 0 0,0-1 1 0 0,-1-1-1 0 0,-1-1 1 0 0,21-20-1 0 0,8-14 11 0 0,-2-3 0 0 0,58-82 0 0 0,-76 92-5 0 0,-2-1-1 0 0,-2-1 1 0 0,-2-2 0 0 0,-2 0 0 0 0,-2-1 0 0 0,15-61 0 0 0,-17 41 9 0 0,-4 0 0 0 0,-2-1 0 0 0,-3 0 0 0 0,-2-75 0 0 0,-7 87 6 0 0,-2 0-1 0 0,-16-88 1 0 0,14 120-13 0 0,-1 1 0 0 0,-1-1-1 0 0,-2 1 1 0 0,0 0 0 0 0,-1 1 0 0 0,-1 0-1 0 0,-2 1 1 0 0,-16-24 0 0 0,18 33-2 0 0,-1 0 1 0 0,-1 1 0 0 0,1 0 0 0 0,-2 1 0 0 0,0 1 0 0 0,0 0-1 0 0,-1 1 1 0 0,0 0 0 0 0,0 1 0 0 0,-1 1 0 0 0,0 1-1 0 0,-1 0 1 0 0,1 1 0 0 0,-1 0 0 0 0,0 2 0 0 0,0 0 0 0 0,0 1-1 0 0,-30 0 1 0 0,9 2 13 0 0,1 2 0 0 0,-1 2 0 0 0,1 1 0 0 0,0 1 0 0 0,1 3 0 0 0,-1 1 0 0 0,-56 23 0 0 0,58-17-1 0 0,0 2 1 0 0,1 1 0 0 0,1 2 0 0 0,0 1 0 0 0,2 2-1 0 0,-31 30 1 0 0,18-11 7 0 0,2 2-1 0 0,3 2 1 0 0,-41 62 0 0 0,13-6 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9T07:04:20.374"/>
    </inkml:context>
    <inkml:brush xml:id="br0">
      <inkml:brushProperty name="width" value="0.05" units="cm"/>
      <inkml:brushProperty name="height" value="0.05" units="cm"/>
    </inkml:brush>
  </inkml:definitions>
  <inkml:trace contextRef="#ctx0" brushRef="#br0">759 1824 22007 0 0,'250'-15'961'0'0,"22"-2"1382"0"0,-225 11-2020 0 0,-1-3-1 0 0,1-1 0 0 0,-2-2 1 0 0,1-2-1 0 0,-2-3 0 0 0,52-25 1 0 0,-71 29-268 0 0,-1-2 0 0 0,0 0 1 0 0,-1-1-1 0 0,0-2 0 0 0,-2 0 0 0 0,0-1 1 0 0,-1-1-1 0 0,-1-1 0 0 0,-1-1 1 0 0,-1-1-1 0 0,25-42 0 0 0,-37 55-40 0 0,12-21 45 0 0,21-53 0 0 0,-34 73-50 0 0,0-1 0 0 0,-1 0-1 0 0,-1 0 1 0 0,0-1-1 0 0,0 1 1 0 0,-2 0-1 0 0,1-1 1 0 0,-2-16-1 0 0,-6-28 16 0 0,-1 0-1 0 0,-3 0 1 0 0,-3 1-1 0 0,-2 1 0 0 0,-2 0 1 0 0,-50-100-1 0 0,-108-206 50 0 0,151 308-65 0 0,18 36-5 0 0,-2 0-1 0 0,0 1 1 0 0,-1 0 0 0 0,0 1 0 0 0,-1 0 0 0 0,-1 1 0 0 0,0 0 0 0 0,-1 1-1 0 0,-1 0 1 0 0,0 1 0 0 0,-1 0 0 0 0,0 1 0 0 0,0 1 0 0 0,-1 1-1 0 0,-1 0 1 0 0,1 1 0 0 0,-1 1 0 0 0,-1 0 0 0 0,1 1 0 0 0,-1 1 0 0 0,0 1-1 0 0,-1 0 1 0 0,1 2 0 0 0,-1 0 0 0 0,-27 1 0 0 0,14 2 1 0 0,-1 2 0 0 0,1 2 0 0 0,0 1 0 0 0,1 1 0 0 0,-1 1 0 0 0,1 2 1 0 0,1 2-1 0 0,-58 29 0 0 0,42-15 2 0 0,0 3 0 0 0,2 1 1 0 0,1 2-1 0 0,-63 61 0 0 0,47-33 1 0 0,20-21-3 0 0,1 1 2 0 0,13-14-1 0 0,-40 49 30 0 0,-27 42 42 0 0,29-35-34 0 0,35-44-14 0 0,1 2-1 0 0,3 0 1 0 0,1 2-1 0 0,2 1 1 0 0,2 0-1 0 0,2 2 1 0 0,2 0-1 0 0,-14 71 1 0 0,15-58 18 0 0,3 0 0 0 0,-6 84 0 0 0,15-98-16 0 0,-1 7 35 0 0,2-1-1 0 0,3 0 1 0 0,12 84-1 0 0,-12-128-55 0 0,0 1-1 0 0,0-1 1 0 0,0 0-1 0 0,1 0 0 0 0,0 0 1 0 0,0-1-1 0 0,0 1 0 0 0,1-1 1 0 0,0 1-1 0 0,0-1 1 0 0,0 0-1 0 0,1-1 0 0 0,-1 1 1 0 0,1-1-1 0 0,0 0 1 0 0,1 0-1 0 0,-1 0 0 0 0,1-1 1 0 0,-1 0-1 0 0,1 0 0 0 0,0 0 1 0 0,0-1-1 0 0,1 0 1 0 0,-1 0-1 0 0,0-1 0 0 0,11 2 1 0 0,14 1 27 0 0,1-1 0 0 0,0-1 0 0 0,-1-2 0 0 0,38-5 0 0 0,-42 3-19 0 0,426-64 231 0 0,-380 51-197 0 0,-1-3-1 0 0,-1-3 0 0 0,-1-4 0 0 0,124-61 0 0 0,-145 59-30 0 0,-2-1 1 0 0,-1-2-1 0 0,-1-3 1 0 0,-2-1-1 0 0,-1-2 1 0 0,-2-2-1 0 0,43-53 0 0 0,-59 58-8 0 0,-2-2-1 0 0,-2 0 1 0 0,-1-1 0 0 0,-1-1-1 0 0,-3 0 1 0 0,-1-1-1 0 0,-1-1 1 0 0,-3 0-1 0 0,-1-1 1 0 0,-1 0-1 0 0,-3 0 1 0 0,1-67-1 0 0,-7 82 2 0 0,-1 1-1 0 0,-1-1 1 0 0,-2 1-1 0 0,0 0 1 0 0,-13-35-1 0 0,-53-113 47 0 0,59 147-55 0 0,1 0 6 0 0,-2 0 1 0 0,-1 1 0 0 0,0 0-1 0 0,-2 1 1 0 0,-1 1 0 0 0,-37-39-1 0 0,39 48-4 0 0,0 1 0 0 0,-1 0-1 0 0,0 1 1 0 0,0 0 0 0 0,-1 2-1 0 0,-1 0 1 0 0,0 1 0 0 0,0 0 0 0 0,0 2-1 0 0,-36-9 1 0 0,20 10 5 0 0,-1 1 0 0 0,0 2 0 0 0,-1 1 0 0 0,1 1-1 0 0,0 3 1 0 0,0 0 0 0 0,0 3 0 0 0,-57 15 0 0 0,43-6-1 0 0,1 1 0 0 0,1 3-1 0 0,0 2 1 0 0,1 2 0 0 0,-58 39 0 0 0,47-19 6 0 0,3 3 1 0 0,-61 64-1 0 0,17-16 4 0 0,58-58-21 0 0,3-4 62 0 0,-52 59 0 0 0,81-83-46 0 0,1 1 0 0 0,0 0 1 0 0,1 1-1 0 0,0-1 1 0 0,1 1-1 0 0,0 0 1 0 0,0 1-1 0 0,1-1 1 0 0,0 1-1 0 0,1 0 0 0 0,0 0 1 0 0,-2 17-1 0 0,10-1 29 0 0,10-7-5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9T07:04:23.290"/>
    </inkml:context>
    <inkml:brush xml:id="br0">
      <inkml:brushProperty name="width" value="0.05" units="cm"/>
      <inkml:brushProperty name="height" value="0.05" units="cm"/>
    </inkml:brush>
  </inkml:definitions>
  <inkml:trace contextRef="#ctx0" brushRef="#br0">1 750 22215 0 0,'24'-8'1110'0'0,"-8"3"-572"0"0,0 2 0 0 0,34-3 0 0 0,-29 5-421 0 0,10 0-18 0 0,-10 1-36 0 0,-1 1 37 0 0,-7-1 4 0 0,77 7 929 0 0,41 14 42 0 0,53 4-510 0 0,-105-20-316 0 0,1-4 0 0 0,0-4 0 0 0,0-3 0 0 0,0-3 0 0 0,-1-4 0 0 0,91-27 0 0 0,350-133 8 0 0,-356 110-201 0 0,206-52 0 0 0,-265 90-44 0 0,0 5 1 0 0,2 5-1 0 0,131-3 0 0 0,317 51 36 0 0,-73-1-10 0 0,-289-36-25 0 0,0-9 0 0 0,329-64 1 0 0,-334 39-8 0 0,495-91 7 0 0,2 44 6 0 0,-540 80-15 0 0,0 7 0 0 0,152 22-1 0 0,112 41 4 0 0,-294-44-6 0 0,40 11-1 0 0,110 16 0 0 0,-137-32 0 0 0,31 5 0 0 0,182 1 0 0 0,207-50 5 0 0,-75 2-2 0 0,-359 23 8 0 0,0 5 0 0 0,192 29 0 0 0,334 107 41 0 0,301 43 7 0 0,-165-133 24 0 0,2-45-16 0 0,330 12-1 0 0,1197 71 61 0 0,-876-117-30 0 0,-1249 18-81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9T07:10:20.068"/>
    </inkml:context>
    <inkml:brush xml:id="br0">
      <inkml:brushProperty name="width" value="0.05" units="cm"/>
      <inkml:brushProperty name="height" value="0.05" units="cm"/>
    </inkml:brush>
  </inkml:definitions>
  <inkml:trace contextRef="#ctx0" brushRef="#br0">816 198 20903 0 0,'-18'5'-27'0'0,"9"-2"114"0"0,0-1 0 0 0,0 2 0 0 0,0-1 1 0 0,0 1-1 0 0,0 1 0 0 0,-15 10 0 0 0,-16 15 322 0 0,-20 19-85 0 0,-80 78 92 0 0,113-99-93 0 0,2 1 1 0 0,1 2-1 0 0,1 0 0 0 0,2 1 0 0 0,-33 67 0 0 0,29-43-135 0 0,3 1 1 0 0,2 1-1 0 0,-13 63 0 0 0,23-72 84 0 0,2 1 0 0 0,3 0-1 0 0,0 86 1 0 0,6-103-96 0 0,2 1 0 0 0,1-1 1 0 0,1 1-1 0 0,2-1 0 0 0,2-1 0 0 0,18 48 0 0 0,-20-64-138 0 0,0 0-1 0 0,2-1 1 0 0,0 0-1 0 0,1 0 1 0 0,0-1-1 0 0,1 0 1 0 0,1-1-1 0 0,0 0 1 0 0,0-1-1 0 0,2-1 1 0 0,25 19-1 0 0,-27-23-13 0 0,0-1-1 0 0,0 1 1 0 0,1-2-1 0 0,0 0 0 0 0,0 0 1 0 0,0-1-1 0 0,1-1 1 0 0,-1 0-1 0 0,1-1 1 0 0,0-1-1 0 0,0 0 1 0 0,-1-1-1 0 0,1 0 1 0 0,0-1-1 0 0,17-3 0 0 0,-1-3 8 0 0,-1-1-1 0 0,0-1 1 0 0,-1-2-1 0 0,0-1 1 0 0,-1-1-1 0 0,30-18 1 0 0,-23 9 12 0 0,-2 0 0 0 0,0-3 0 0 0,-1 0 1 0 0,33-37-1 0 0,-29 22 21 0 0,-2-2 0 0 0,46-75 1 0 0,43-105 72 0 0,-73 129-79 0 0,-6 9-13 0 0,-4-2 0 0 0,-4-1 0 0 0,47-181 0 0 0,-78 248-34 0 0,0-1 0 0 0,-2 1 0 0 0,0-1-1 0 0,-1 1 1 0 0,-1-1 0 0 0,-1 0 0 0 0,-1 0 0 0 0,-1 1 0 0 0,0-1 0 0 0,-2 1 0 0 0,0 0 0 0 0,-1 0 0 0 0,-13-25 0 0 0,14 32-4 0 0,-2 2 1 0 0,0-1 0 0 0,0 1-1 0 0,-1 0 1 0 0,0 0 0 0 0,-1 1-1 0 0,0 0 1 0 0,-1 1 0 0 0,0 0-1 0 0,0 1 1 0 0,-1 0 0 0 0,0 0-1 0 0,-1 1 1 0 0,0 0 0 0 0,0 1-1 0 0,0 1 1 0 0,0 0-1 0 0,-1 0 1 0 0,0 2 0 0 0,0-1-1 0 0,-20-1 1 0 0,11 3 4 0 0,-1 1-1 0 0,1 1 1 0 0,0 1 0 0 0,-1 1 0 0 0,1 1-1 0 0,-36 10 1 0 0,21-2 6 0 0,0 1-1 0 0,-70 35 1 0 0,-386 257 116 0 0,466-285-126 0 0,17-13-5 0 0,-193 143 47 0 0,184-132-37 0 0,0 0 0 0 0,1 2 0 0 0,1 0-1 0 0,0 1 1 0 0,2 0 0 0 0,0 1-1 0 0,-19 40 1 0 0,31-55-8 0 0,0 1-1 0 0,1-1 1 0 0,-1 1 0 0 0,1 0-1 0 0,1 0 1 0 0,0 0-1 0 0,-1 0 1 0 0,2 0 0 0 0,-1 0-1 0 0,1 0 1 0 0,1 0-1 0 0,-1 0 1 0 0,1 0 0 0 0,0 0-1 0 0,1 0 1 0 0,-1-1-1 0 0,1 1 1 0 0,1 0 0 0 0,3 9-1 0 0,-1-8 0 0 0,1 0 1 0 0,0 0-1 0 0,0 0 0 0 0,0-1 0 0 0,1 1 0 0 0,0-2 0 0 0,0 1 1 0 0,1-1-1 0 0,-1 0 0 0 0,2 0 0 0 0,-1-1 0 0 0,0 0 1 0 0,15 5-1 0 0,71 24 13 0 0,-37-12-9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9T07:10:21.213"/>
    </inkml:context>
    <inkml:brush xml:id="br0">
      <inkml:brushProperty name="width" value="0.05" units="cm"/>
      <inkml:brushProperty name="height" value="0.05" units="cm"/>
    </inkml:brush>
  </inkml:definitions>
  <inkml:trace contextRef="#ctx0" brushRef="#br0">0 274 19799 0 0,'15'10'12'0'0,"-11"-7"127"0"0,0 0 1 0 0,0-1-1 0 0,0 0 0 0 0,0 1 1 0 0,1-2-1 0 0,-1 1 0 0 0,0 0 0 0 0,8 1 1 0 0,80 15 689 0 0,1-4 1 0 0,0-4-1 0 0,148-3 1 0 0,289-54 1682 0 0,123-31-1099 0 0,-339 62-931 0 0,424 32 0 0 0,-385 2-287 0 0,1-15 0 0 0,389-48-1 0 0,592-112 29 0 0,-918 122-66 0 0,477 22-1 0 0,-797 18-119 0 0,-1 3-1 0 0,-1 5 0 0 0,1 4 0 0 0,-2 4 0 0 0,-1 5 1 0 0,153 62-1 0 0,-136-37-3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9T07:11:57.773"/>
    </inkml:context>
    <inkml:brush xml:id="br0">
      <inkml:brushProperty name="width" value="0.05" units="cm"/>
      <inkml:brushProperty name="height" value="0.05" units="cm"/>
    </inkml:brush>
  </inkml:definitions>
  <inkml:trace contextRef="#ctx0" brushRef="#br0">404 821 19591 0 0,'-5'0'-68'0'0,"-3"1"121"0"0,1 2 152 0 0,-4 1 298 0 0,-8 7 517 0 0,-6 8-291 0 0,19-12-607 0 0,0 0-1 0 0,0 1 1 0 0,0-1 0 0 0,1 1 0 0 0,0 0 0 0 0,0 1 0 0 0,1-1 0 0 0,1 1-1 0 0,-4 10 1 0 0,2-6 150 0 0,-1 0 0 0 0,0-1 0 0 0,-9 15 0 0 0,-14 21 36 0 0,1 0-1 0 0,3 3 0 0 0,2 0 1 0 0,3 1-1 0 0,-18 69 0 0 0,27-82-127 0 0,-12 78-1 0 0,22-104-147 0 0,0 0 0 0 0,0-1 0 0 0,2 1 0 0 0,-1 0 1 0 0,1-1-1 0 0,1 1 0 0 0,1-1 0 0 0,-1 1 0 0 0,2-1 0 0 0,6 16 0 0 0,-4-17-13 0 0,0-1 0 0 0,1 0 0 0 0,0-1 0 0 0,1 1 0 0 0,0-1 0 0 0,0-1-1 0 0,1 0 1 0 0,0 0 0 0 0,1-1 0 0 0,0 0 0 0 0,15 9 0 0 0,-5-6 7 0 0,0 0 1 0 0,1 0-1 0 0,0-2 1 0 0,0-1-1 0 0,24 5 1 0 0,-22-9-10 0 0,-1 0 1 0 0,1-2-1 0 0,0-1 1 0 0,0 0 0 0 0,0-2-1 0 0,0 0 1 0 0,-1-2 0 0 0,1-1-1 0 0,-1 0 1 0 0,0-2 0 0 0,39-17-1 0 0,-21 6 0 0 0,-2-2-1 0 0,0-1 1 0 0,-2-2-1 0 0,0-2 1 0 0,43-38-1 0 0,-58 42-7 0 0,-1-1-1 0 0,-1-1 1 0 0,-1 0 0 0 0,-1-1-1 0 0,-1-1 1 0 0,-1-1 0 0 0,-1-1-1 0 0,17-44 1 0 0,-8 4 15 0 0,-2 0 1 0 0,17-103-1 0 0,-29 108-8 0 0,-2 1 0 0 0,-3-1 0 0 0,-3 0 0 0 0,-9-93 0 0 0,2 105 3 0 0,-2 0 0 0 0,-3 1 0 0 0,-1 0 0 0 0,-3 1-1 0 0,-40-90 1 0 0,43 114-8 0 0,-1 1 0 0 0,-2 0 0 0 0,0 1 0 0 0,-1 1 0 0 0,-2 0 0 0 0,0 1 0 0 0,-1 1 0 0 0,0 0 0 0 0,-40-26 0 0 0,47 36-3 0 0,0 2 1 0 0,-1 0-1 0 0,0 0 0 0 0,0 1 1 0 0,0 0-1 0 0,-1 2 1 0 0,0-1-1 0 0,0 2 1 0 0,0 0-1 0 0,0 0 1 0 0,-1 1-1 0 0,1 1 1 0 0,-1 1-1 0 0,1 0 1 0 0,-1 1-1 0 0,1 0 0 0 0,-1 1 1 0 0,1 1-1 0 0,-25 7 1 0 0,15-1 13 0 0,0 1 1 0 0,0 2-1 0 0,1 0 1 0 0,0 1-1 0 0,1 1 1 0 0,1 2-1 0 0,0 0 1 0 0,-27 28-1 0 0,-11 17 60 0 0,-67 88 0 0 0,106-123-60 0 0,2 2 0 0 0,1 0 0 0 0,1 1-1 0 0,1 1 1 0 0,2 0 0 0 0,-16 49-1 0 0,14-6 14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E357A56-E086-4C51-910D-069B06A5B96B}"/>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200"/>
            </a:lvl1pPr>
          </a:lstStyle>
          <a:p>
            <a:pPr>
              <a:defRPr/>
            </a:pPr>
            <a:endParaRPr lang="en-US" altLang="zh-CN"/>
          </a:p>
        </p:txBody>
      </p:sp>
      <p:sp>
        <p:nvSpPr>
          <p:cNvPr id="5123" name="Rectangle 3">
            <a:extLst>
              <a:ext uri="{FF2B5EF4-FFF2-40B4-BE49-F238E27FC236}">
                <a16:creationId xmlns:a16="http://schemas.microsoft.com/office/drawing/2014/main" id="{1806AF56-B11A-4249-BF0A-D9DBD3DB8C84}"/>
              </a:ext>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a:lvl1pPr>
          </a:lstStyle>
          <a:p>
            <a:pPr>
              <a:defRPr/>
            </a:pPr>
            <a:endParaRPr lang="en-US" altLang="zh-CN"/>
          </a:p>
        </p:txBody>
      </p:sp>
      <p:sp>
        <p:nvSpPr>
          <p:cNvPr id="3076" name="Rectangle 4">
            <a:extLst>
              <a:ext uri="{FF2B5EF4-FFF2-40B4-BE49-F238E27FC236}">
                <a16:creationId xmlns:a16="http://schemas.microsoft.com/office/drawing/2014/main" id="{07609D57-3AE3-94FB-8FC4-4F345CF5104C}"/>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371D1BFA-E4A6-310B-2C3B-08EE112AA7CB}"/>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6" name="Rectangle 6">
            <a:extLst>
              <a:ext uri="{FF2B5EF4-FFF2-40B4-BE49-F238E27FC236}">
                <a16:creationId xmlns:a16="http://schemas.microsoft.com/office/drawing/2014/main" id="{7FD8B860-F9AC-299E-4334-571A7C99B108}"/>
              </a:ext>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1" sz="1200"/>
            </a:lvl1pPr>
          </a:lstStyle>
          <a:p>
            <a:pPr>
              <a:defRPr/>
            </a:pPr>
            <a:endParaRPr lang="en-US" altLang="zh-CN"/>
          </a:p>
        </p:txBody>
      </p:sp>
      <p:sp>
        <p:nvSpPr>
          <p:cNvPr id="5127" name="Rectangle 7">
            <a:extLst>
              <a:ext uri="{FF2B5EF4-FFF2-40B4-BE49-F238E27FC236}">
                <a16:creationId xmlns:a16="http://schemas.microsoft.com/office/drawing/2014/main" id="{CD7C90A4-AB7B-CE52-5718-BDF3BDD1EDE4}"/>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282159DE-B2AE-43C8-9E51-BF73B10F697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Line 4">
            <a:extLst>
              <a:ext uri="{FF2B5EF4-FFF2-40B4-BE49-F238E27FC236}">
                <a16:creationId xmlns:a16="http://schemas.microsoft.com/office/drawing/2014/main" id="{67189756-520B-4D2D-D9C3-50840F695F09}"/>
              </a:ext>
            </a:extLst>
          </p:cNvPr>
          <p:cNvSpPr>
            <a:spLocks noChangeShapeType="1"/>
          </p:cNvSpPr>
          <p:nvPr/>
        </p:nvSpPr>
        <p:spPr bwMode="auto">
          <a:xfrm>
            <a:off x="533400" y="457200"/>
            <a:ext cx="792480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3" name="Object 11">
            <a:extLst>
              <a:ext uri="{FF2B5EF4-FFF2-40B4-BE49-F238E27FC236}">
                <a16:creationId xmlns:a16="http://schemas.microsoft.com/office/drawing/2014/main" id="{E6AEA257-84BD-73C5-05B8-8E8D702F775A}"/>
              </a:ext>
            </a:extLst>
          </p:cNvPr>
          <p:cNvGraphicFramePr>
            <a:graphicFrameLocks/>
          </p:cNvGraphicFramePr>
          <p:nvPr/>
        </p:nvGraphicFramePr>
        <p:xfrm>
          <a:off x="2971800" y="2590800"/>
          <a:ext cx="755650" cy="736600"/>
        </p:xfrm>
        <a:graphic>
          <a:graphicData uri="http://schemas.openxmlformats.org/presentationml/2006/ole">
            <mc:AlternateContent xmlns:mc="http://schemas.openxmlformats.org/markup-compatibility/2006">
              <mc:Choice xmlns:v="urn:schemas-microsoft-com:vml" Requires="v">
                <p:oleObj r:id="rId2" imgW="756920" imgH="734060" progId="Word.Document.8">
                  <p:embed/>
                </p:oleObj>
              </mc:Choice>
              <mc:Fallback>
                <p:oleObj r:id="rId2" imgW="756920" imgH="734060" progId="Word.Document.8">
                  <p:embed/>
                  <p:pic>
                    <p:nvPicPr>
                      <p:cNvPr id="3" name="Object 11">
                        <a:extLst>
                          <a:ext uri="{FF2B5EF4-FFF2-40B4-BE49-F238E27FC236}">
                            <a16:creationId xmlns:a16="http://schemas.microsoft.com/office/drawing/2014/main" id="{E6AEA257-84BD-73C5-05B8-8E8D702F775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90800"/>
                        <a:ext cx="7556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Text Box 12">
            <a:extLst>
              <a:ext uri="{FF2B5EF4-FFF2-40B4-BE49-F238E27FC236}">
                <a16:creationId xmlns:a16="http://schemas.microsoft.com/office/drawing/2014/main" id="{E7DC74CB-E96E-0DE8-DEBE-A7E9651B9AE3}"/>
              </a:ext>
            </a:extLst>
          </p:cNvPr>
          <p:cNvSpPr txBox="1">
            <a:spLocks noChangeArrowheads="1"/>
          </p:cNvSpPr>
          <p:nvPr/>
        </p:nvSpPr>
        <p:spPr bwMode="auto">
          <a:xfrm>
            <a:off x="2667000" y="4038600"/>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1" lang="zh-CN" altLang="en-US" sz="2000">
                <a:ea typeface="华文行楷" panose="02010800040101010101" pitchFamily="2" charset="-122"/>
              </a:rPr>
              <a:t>信息学院计算机科学系</a:t>
            </a:r>
          </a:p>
        </p:txBody>
      </p:sp>
      <p:sp>
        <p:nvSpPr>
          <p:cNvPr id="5" name="Text Box 13">
            <a:extLst>
              <a:ext uri="{FF2B5EF4-FFF2-40B4-BE49-F238E27FC236}">
                <a16:creationId xmlns:a16="http://schemas.microsoft.com/office/drawing/2014/main" id="{2CC16744-2146-912E-6C27-6F5A3FAAACF9}"/>
              </a:ext>
            </a:extLst>
          </p:cNvPr>
          <p:cNvSpPr txBox="1">
            <a:spLocks noChangeArrowheads="1"/>
          </p:cNvSpPr>
          <p:nvPr/>
        </p:nvSpPr>
        <p:spPr bwMode="auto">
          <a:xfrm>
            <a:off x="1828800" y="3535363"/>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1" lang="zh-CN" altLang="en-US" sz="2800">
                <a:ea typeface="华文行楷" panose="02010800040101010101" pitchFamily="2" charset="-122"/>
              </a:rPr>
              <a:t>西北大学</a:t>
            </a:r>
          </a:p>
        </p:txBody>
      </p:sp>
      <p:sp>
        <p:nvSpPr>
          <p:cNvPr id="6" name="Line 14">
            <a:extLst>
              <a:ext uri="{FF2B5EF4-FFF2-40B4-BE49-F238E27FC236}">
                <a16:creationId xmlns:a16="http://schemas.microsoft.com/office/drawing/2014/main" id="{7C6EB1AE-9564-0B95-6FEB-837C4A80F9A0}"/>
              </a:ext>
            </a:extLst>
          </p:cNvPr>
          <p:cNvSpPr>
            <a:spLocks noChangeShapeType="1"/>
          </p:cNvSpPr>
          <p:nvPr/>
        </p:nvSpPr>
        <p:spPr bwMode="auto">
          <a:xfrm>
            <a:off x="3124200" y="2286000"/>
            <a:ext cx="525780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15">
            <a:extLst>
              <a:ext uri="{FF2B5EF4-FFF2-40B4-BE49-F238E27FC236}">
                <a16:creationId xmlns:a16="http://schemas.microsoft.com/office/drawing/2014/main" id="{45F20D79-801E-C118-0578-E6E0DCCBE83C}"/>
              </a:ext>
            </a:extLst>
          </p:cNvPr>
          <p:cNvSpPr>
            <a:spLocks noChangeShapeType="1"/>
          </p:cNvSpPr>
          <p:nvPr/>
        </p:nvSpPr>
        <p:spPr bwMode="auto">
          <a:xfrm>
            <a:off x="3124200" y="4724400"/>
            <a:ext cx="525780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Text Box 17">
            <a:extLst>
              <a:ext uri="{FF2B5EF4-FFF2-40B4-BE49-F238E27FC236}">
                <a16:creationId xmlns:a16="http://schemas.microsoft.com/office/drawing/2014/main" id="{FFCA6DB5-C390-BBA1-A7DF-5D20192C97AD}"/>
              </a:ext>
            </a:extLst>
          </p:cNvPr>
          <p:cNvSpPr txBox="1">
            <a:spLocks noChangeArrowheads="1"/>
          </p:cNvSpPr>
          <p:nvPr/>
        </p:nvSpPr>
        <p:spPr bwMode="auto">
          <a:xfrm>
            <a:off x="5292725" y="2636838"/>
            <a:ext cx="298132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1" lang="zh-CN" altLang="en-US" sz="2800">
                <a:latin typeface="华文新魏" panose="02010800040101010101" pitchFamily="2" charset="-122"/>
                <a:ea typeface="华文新魏" panose="02010800040101010101" pitchFamily="2" charset="-122"/>
              </a:rPr>
              <a:t>华庆一  教授</a:t>
            </a:r>
          </a:p>
          <a:p>
            <a:pPr eaLnBrk="1" hangingPunct="1">
              <a:buFontTx/>
              <a:buNone/>
            </a:pPr>
            <a:endParaRPr kumimoji="1" lang="zh-CN" altLang="en-US" sz="2800">
              <a:latin typeface="华文新魏" panose="02010800040101010101" pitchFamily="2" charset="-122"/>
              <a:ea typeface="华文新魏" panose="02010800040101010101" pitchFamily="2" charset="-122"/>
            </a:endParaRPr>
          </a:p>
          <a:p>
            <a:pPr eaLnBrk="1" hangingPunct="1">
              <a:buFontTx/>
              <a:buNone/>
            </a:pPr>
            <a:r>
              <a:rPr kumimoji="1" lang="en-US" altLang="zh-CN" sz="1800">
                <a:latin typeface="Arial" panose="020B0604020202020204" pitchFamily="34" charset="0"/>
              </a:rPr>
              <a:t>Tel:       13772487087</a:t>
            </a:r>
          </a:p>
          <a:p>
            <a:pPr eaLnBrk="1" hangingPunct="1">
              <a:buFontTx/>
              <a:buNone/>
            </a:pPr>
            <a:r>
              <a:rPr kumimoji="1" lang="en-US" altLang="zh-CN" sz="1800">
                <a:latin typeface="Arial" panose="020B0604020202020204" pitchFamily="34" charset="0"/>
              </a:rPr>
              <a:t>E-Mail: huaqy@nwu.edu.cn</a:t>
            </a:r>
          </a:p>
        </p:txBody>
      </p:sp>
      <p:sp>
        <p:nvSpPr>
          <p:cNvPr id="291843" name="Rectangle 3"/>
          <p:cNvSpPr>
            <a:spLocks noGrp="1" noChangeArrowheads="1"/>
          </p:cNvSpPr>
          <p:nvPr>
            <p:ph type="ctrTitle"/>
          </p:nvPr>
        </p:nvSpPr>
        <p:spPr>
          <a:xfrm>
            <a:off x="609600" y="762000"/>
            <a:ext cx="7772400" cy="1143000"/>
          </a:xfrm>
        </p:spPr>
        <p:txBody>
          <a:bodyPr/>
          <a:lstStyle>
            <a:lvl1pPr>
              <a:defRPr sz="4000"/>
            </a:lvl1pPr>
          </a:lstStyle>
          <a:p>
            <a:r>
              <a:rPr lang="zh-CN" altLang="en-US" noProof="1"/>
              <a:t>单击此处编辑母版标题样式</a:t>
            </a:r>
          </a:p>
        </p:txBody>
      </p:sp>
    </p:spTree>
    <p:extLst>
      <p:ext uri="{BB962C8B-B14F-4D97-AF65-F5344CB8AC3E}">
        <p14:creationId xmlns:p14="http://schemas.microsoft.com/office/powerpoint/2010/main" val="2059383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3A375226-A0F6-F304-F647-0E3190B19993}"/>
              </a:ext>
            </a:extLst>
          </p:cNvPr>
          <p:cNvSpPr>
            <a:spLocks noGrp="1" noChangeArrowheads="1"/>
          </p:cNvSpPr>
          <p:nvPr>
            <p:ph type="sldNum" sz="quarter" idx="10"/>
          </p:nvPr>
        </p:nvSpPr>
        <p:spPr>
          <a:ln/>
        </p:spPr>
        <p:txBody>
          <a:bodyPr/>
          <a:lstStyle>
            <a:lvl1pPr>
              <a:defRPr/>
            </a:lvl1pPr>
          </a:lstStyle>
          <a:p>
            <a:pPr>
              <a:defRPr/>
            </a:pPr>
            <a:fld id="{EF731CAF-67C2-4B9F-9236-7DDC307F935B}" type="slidenum">
              <a:rPr lang="en-US" altLang="zh-CN"/>
              <a:pPr>
                <a:defRPr/>
              </a:pPr>
              <a:t>‹#›</a:t>
            </a:fld>
            <a:endParaRPr lang="en-US" altLang="zh-CN"/>
          </a:p>
        </p:txBody>
      </p:sp>
    </p:spTree>
    <p:extLst>
      <p:ext uri="{BB962C8B-B14F-4D97-AF65-F5344CB8AC3E}">
        <p14:creationId xmlns:p14="http://schemas.microsoft.com/office/powerpoint/2010/main" val="33368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533400"/>
            <a:ext cx="1943100" cy="4953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533400"/>
            <a:ext cx="5676900" cy="4953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9638012A-F4DD-9986-7DE1-9DD93B019F38}"/>
              </a:ext>
            </a:extLst>
          </p:cNvPr>
          <p:cNvSpPr>
            <a:spLocks noGrp="1" noChangeArrowheads="1"/>
          </p:cNvSpPr>
          <p:nvPr>
            <p:ph type="sldNum" sz="quarter" idx="10"/>
          </p:nvPr>
        </p:nvSpPr>
        <p:spPr>
          <a:ln/>
        </p:spPr>
        <p:txBody>
          <a:bodyPr/>
          <a:lstStyle>
            <a:lvl1pPr>
              <a:defRPr/>
            </a:lvl1pPr>
          </a:lstStyle>
          <a:p>
            <a:pPr>
              <a:defRPr/>
            </a:pPr>
            <a:fld id="{A6090D67-1325-4DC0-BFAB-1378A5232955}" type="slidenum">
              <a:rPr lang="en-US" altLang="zh-CN"/>
              <a:pPr>
                <a:defRPr/>
              </a:pPr>
              <a:t>‹#›</a:t>
            </a:fld>
            <a:endParaRPr lang="en-US" altLang="zh-CN"/>
          </a:p>
        </p:txBody>
      </p:sp>
    </p:spTree>
    <p:extLst>
      <p:ext uri="{BB962C8B-B14F-4D97-AF65-F5344CB8AC3E}">
        <p14:creationId xmlns:p14="http://schemas.microsoft.com/office/powerpoint/2010/main" val="871773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AEAFCB58-2957-2979-0230-902B13F42175}"/>
              </a:ext>
            </a:extLst>
          </p:cNvPr>
          <p:cNvSpPr>
            <a:spLocks noGrp="1" noChangeArrowheads="1"/>
          </p:cNvSpPr>
          <p:nvPr>
            <p:ph type="sldNum" sz="quarter" idx="10"/>
          </p:nvPr>
        </p:nvSpPr>
        <p:spPr>
          <a:ln/>
        </p:spPr>
        <p:txBody>
          <a:bodyPr/>
          <a:lstStyle>
            <a:lvl1pPr>
              <a:defRPr/>
            </a:lvl1pPr>
          </a:lstStyle>
          <a:p>
            <a:pPr>
              <a:defRPr/>
            </a:pPr>
            <a:fld id="{B4341719-E9CA-4256-BD66-E4A23616EA47}" type="slidenum">
              <a:rPr lang="en-US" altLang="zh-CN"/>
              <a:pPr>
                <a:defRPr/>
              </a:pPr>
              <a:t>‹#›</a:t>
            </a:fld>
            <a:endParaRPr lang="en-US" altLang="zh-CN"/>
          </a:p>
        </p:txBody>
      </p:sp>
    </p:spTree>
    <p:extLst>
      <p:ext uri="{BB962C8B-B14F-4D97-AF65-F5344CB8AC3E}">
        <p14:creationId xmlns:p14="http://schemas.microsoft.com/office/powerpoint/2010/main" val="275475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2">
            <a:extLst>
              <a:ext uri="{FF2B5EF4-FFF2-40B4-BE49-F238E27FC236}">
                <a16:creationId xmlns:a16="http://schemas.microsoft.com/office/drawing/2014/main" id="{556E4470-28FC-235D-9EA3-3BF10585EEA1}"/>
              </a:ext>
            </a:extLst>
          </p:cNvPr>
          <p:cNvSpPr>
            <a:spLocks noGrp="1" noChangeArrowheads="1"/>
          </p:cNvSpPr>
          <p:nvPr>
            <p:ph type="sldNum" sz="quarter" idx="10"/>
          </p:nvPr>
        </p:nvSpPr>
        <p:spPr>
          <a:ln/>
        </p:spPr>
        <p:txBody>
          <a:bodyPr/>
          <a:lstStyle>
            <a:lvl1pPr>
              <a:defRPr/>
            </a:lvl1pPr>
          </a:lstStyle>
          <a:p>
            <a:pPr>
              <a:defRPr/>
            </a:pPr>
            <a:fld id="{4794E7A2-F461-4CEF-91D8-A2D2126015C6}" type="slidenum">
              <a:rPr lang="en-US" altLang="zh-CN"/>
              <a:pPr>
                <a:defRPr/>
              </a:pPr>
              <a:t>‹#›</a:t>
            </a:fld>
            <a:endParaRPr lang="en-US" altLang="zh-CN"/>
          </a:p>
        </p:txBody>
      </p:sp>
    </p:spTree>
    <p:extLst>
      <p:ext uri="{BB962C8B-B14F-4D97-AF65-F5344CB8AC3E}">
        <p14:creationId xmlns:p14="http://schemas.microsoft.com/office/powerpoint/2010/main" val="234769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2">
            <a:extLst>
              <a:ext uri="{FF2B5EF4-FFF2-40B4-BE49-F238E27FC236}">
                <a16:creationId xmlns:a16="http://schemas.microsoft.com/office/drawing/2014/main" id="{141A7EF4-6915-1E8D-9761-76817D68B0AF}"/>
              </a:ext>
            </a:extLst>
          </p:cNvPr>
          <p:cNvSpPr>
            <a:spLocks noGrp="1" noChangeArrowheads="1"/>
          </p:cNvSpPr>
          <p:nvPr>
            <p:ph type="sldNum" sz="quarter" idx="10"/>
          </p:nvPr>
        </p:nvSpPr>
        <p:spPr>
          <a:ln/>
        </p:spPr>
        <p:txBody>
          <a:bodyPr/>
          <a:lstStyle>
            <a:lvl1pPr>
              <a:defRPr/>
            </a:lvl1pPr>
          </a:lstStyle>
          <a:p>
            <a:pPr>
              <a:defRPr/>
            </a:pPr>
            <a:fld id="{0C86057E-BFE4-4755-9509-5E910A8FFA70}" type="slidenum">
              <a:rPr lang="en-US" altLang="zh-CN"/>
              <a:pPr>
                <a:defRPr/>
              </a:pPr>
              <a:t>‹#›</a:t>
            </a:fld>
            <a:endParaRPr lang="en-US" altLang="zh-CN"/>
          </a:p>
        </p:txBody>
      </p:sp>
    </p:spTree>
    <p:extLst>
      <p:ext uri="{BB962C8B-B14F-4D97-AF65-F5344CB8AC3E}">
        <p14:creationId xmlns:p14="http://schemas.microsoft.com/office/powerpoint/2010/main" val="212393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2">
            <a:extLst>
              <a:ext uri="{FF2B5EF4-FFF2-40B4-BE49-F238E27FC236}">
                <a16:creationId xmlns:a16="http://schemas.microsoft.com/office/drawing/2014/main" id="{0FA370D1-A346-5B19-2CAD-4319EF51B8E1}"/>
              </a:ext>
            </a:extLst>
          </p:cNvPr>
          <p:cNvSpPr>
            <a:spLocks noGrp="1" noChangeArrowheads="1"/>
          </p:cNvSpPr>
          <p:nvPr>
            <p:ph type="sldNum" sz="quarter" idx="10"/>
          </p:nvPr>
        </p:nvSpPr>
        <p:spPr>
          <a:ln/>
        </p:spPr>
        <p:txBody>
          <a:bodyPr/>
          <a:lstStyle>
            <a:lvl1pPr>
              <a:defRPr/>
            </a:lvl1pPr>
          </a:lstStyle>
          <a:p>
            <a:pPr>
              <a:defRPr/>
            </a:pPr>
            <a:fld id="{DDED1E91-9CB1-4499-BAD9-331318E343B0}" type="slidenum">
              <a:rPr lang="en-US" altLang="zh-CN"/>
              <a:pPr>
                <a:defRPr/>
              </a:pPr>
              <a:t>‹#›</a:t>
            </a:fld>
            <a:endParaRPr lang="en-US" altLang="zh-CN"/>
          </a:p>
        </p:txBody>
      </p:sp>
    </p:spTree>
    <p:extLst>
      <p:ext uri="{BB962C8B-B14F-4D97-AF65-F5344CB8AC3E}">
        <p14:creationId xmlns:p14="http://schemas.microsoft.com/office/powerpoint/2010/main" val="1741060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2">
            <a:extLst>
              <a:ext uri="{FF2B5EF4-FFF2-40B4-BE49-F238E27FC236}">
                <a16:creationId xmlns:a16="http://schemas.microsoft.com/office/drawing/2014/main" id="{C9EB638C-EFE3-14C4-3A09-8EFAE6433FCE}"/>
              </a:ext>
            </a:extLst>
          </p:cNvPr>
          <p:cNvSpPr>
            <a:spLocks noGrp="1" noChangeArrowheads="1"/>
          </p:cNvSpPr>
          <p:nvPr>
            <p:ph type="sldNum" sz="quarter" idx="10"/>
          </p:nvPr>
        </p:nvSpPr>
        <p:spPr>
          <a:ln/>
        </p:spPr>
        <p:txBody>
          <a:bodyPr/>
          <a:lstStyle>
            <a:lvl1pPr>
              <a:defRPr/>
            </a:lvl1pPr>
          </a:lstStyle>
          <a:p>
            <a:pPr>
              <a:defRPr/>
            </a:pPr>
            <a:fld id="{D8337E29-AFE1-481C-BE7A-A76F6C819514}" type="slidenum">
              <a:rPr lang="en-US" altLang="zh-CN"/>
              <a:pPr>
                <a:defRPr/>
              </a:pPr>
              <a:t>‹#›</a:t>
            </a:fld>
            <a:endParaRPr lang="en-US" altLang="zh-CN"/>
          </a:p>
        </p:txBody>
      </p:sp>
    </p:spTree>
    <p:extLst>
      <p:ext uri="{BB962C8B-B14F-4D97-AF65-F5344CB8AC3E}">
        <p14:creationId xmlns:p14="http://schemas.microsoft.com/office/powerpoint/2010/main" val="25990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5000B392-4118-1E9A-00F4-8B9DAD4052A2}"/>
              </a:ext>
            </a:extLst>
          </p:cNvPr>
          <p:cNvSpPr>
            <a:spLocks noGrp="1" noChangeArrowheads="1"/>
          </p:cNvSpPr>
          <p:nvPr>
            <p:ph type="sldNum" sz="quarter" idx="10"/>
          </p:nvPr>
        </p:nvSpPr>
        <p:spPr>
          <a:ln/>
        </p:spPr>
        <p:txBody>
          <a:bodyPr/>
          <a:lstStyle>
            <a:lvl1pPr>
              <a:defRPr/>
            </a:lvl1pPr>
          </a:lstStyle>
          <a:p>
            <a:pPr>
              <a:defRPr/>
            </a:pPr>
            <a:fld id="{F3187993-4853-402A-93D7-5EEFB419FD4C}" type="slidenum">
              <a:rPr lang="en-US" altLang="zh-CN"/>
              <a:pPr>
                <a:defRPr/>
              </a:pPr>
              <a:t>‹#›</a:t>
            </a:fld>
            <a:endParaRPr lang="en-US" altLang="zh-CN"/>
          </a:p>
        </p:txBody>
      </p:sp>
    </p:spTree>
    <p:extLst>
      <p:ext uri="{BB962C8B-B14F-4D97-AF65-F5344CB8AC3E}">
        <p14:creationId xmlns:p14="http://schemas.microsoft.com/office/powerpoint/2010/main" val="641378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2">
            <a:extLst>
              <a:ext uri="{FF2B5EF4-FFF2-40B4-BE49-F238E27FC236}">
                <a16:creationId xmlns:a16="http://schemas.microsoft.com/office/drawing/2014/main" id="{4AE1D0F2-D0B1-9538-97D0-64DE8B35E2E1}"/>
              </a:ext>
            </a:extLst>
          </p:cNvPr>
          <p:cNvSpPr>
            <a:spLocks noGrp="1" noChangeArrowheads="1"/>
          </p:cNvSpPr>
          <p:nvPr>
            <p:ph type="sldNum" sz="quarter" idx="10"/>
          </p:nvPr>
        </p:nvSpPr>
        <p:spPr>
          <a:ln/>
        </p:spPr>
        <p:txBody>
          <a:bodyPr/>
          <a:lstStyle>
            <a:lvl1pPr>
              <a:defRPr/>
            </a:lvl1pPr>
          </a:lstStyle>
          <a:p>
            <a:pPr>
              <a:defRPr/>
            </a:pPr>
            <a:fld id="{C5F65420-6668-4F9B-9626-AFF1D5DAAF90}" type="slidenum">
              <a:rPr lang="en-US" altLang="zh-CN"/>
              <a:pPr>
                <a:defRPr/>
              </a:pPr>
              <a:t>‹#›</a:t>
            </a:fld>
            <a:endParaRPr lang="en-US" altLang="zh-CN"/>
          </a:p>
        </p:txBody>
      </p:sp>
    </p:spTree>
    <p:extLst>
      <p:ext uri="{BB962C8B-B14F-4D97-AF65-F5344CB8AC3E}">
        <p14:creationId xmlns:p14="http://schemas.microsoft.com/office/powerpoint/2010/main" val="187264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2">
            <a:extLst>
              <a:ext uri="{FF2B5EF4-FFF2-40B4-BE49-F238E27FC236}">
                <a16:creationId xmlns:a16="http://schemas.microsoft.com/office/drawing/2014/main" id="{128B6788-6A4D-6672-56A7-F544E002BFD9}"/>
              </a:ext>
            </a:extLst>
          </p:cNvPr>
          <p:cNvSpPr>
            <a:spLocks noGrp="1" noChangeArrowheads="1"/>
          </p:cNvSpPr>
          <p:nvPr>
            <p:ph type="sldNum" sz="quarter" idx="10"/>
          </p:nvPr>
        </p:nvSpPr>
        <p:spPr>
          <a:ln/>
        </p:spPr>
        <p:txBody>
          <a:bodyPr/>
          <a:lstStyle>
            <a:lvl1pPr>
              <a:defRPr/>
            </a:lvl1pPr>
          </a:lstStyle>
          <a:p>
            <a:pPr>
              <a:defRPr/>
            </a:pPr>
            <a:fld id="{A799DF49-5AF6-41F9-8777-CD6FE06006A7}" type="slidenum">
              <a:rPr lang="en-US" altLang="zh-CN"/>
              <a:pPr>
                <a:defRPr/>
              </a:pPr>
              <a:t>‹#›</a:t>
            </a:fld>
            <a:endParaRPr lang="en-US" altLang="zh-CN"/>
          </a:p>
        </p:txBody>
      </p:sp>
    </p:spTree>
    <p:extLst>
      <p:ext uri="{BB962C8B-B14F-4D97-AF65-F5344CB8AC3E}">
        <p14:creationId xmlns:p14="http://schemas.microsoft.com/office/powerpoint/2010/main" val="154810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0DEF8CD5-E01B-C5AE-9835-B91516CBF041}"/>
              </a:ext>
            </a:extLst>
          </p:cNvPr>
          <p:cNvSpPr>
            <a:spLocks noGrp="1" noChangeArrowheads="1"/>
          </p:cNvSpPr>
          <p:nvPr>
            <p:ph type="body" idx="4294967295"/>
          </p:nvPr>
        </p:nvSpPr>
        <p:spPr bwMode="auto">
          <a:xfrm>
            <a:off x="685800" y="10668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7" name="Rectangle 7">
            <a:extLst>
              <a:ext uri="{FF2B5EF4-FFF2-40B4-BE49-F238E27FC236}">
                <a16:creationId xmlns:a16="http://schemas.microsoft.com/office/drawing/2014/main" id="{161E569D-5774-3443-06D0-2B292CE8AEE0}"/>
              </a:ext>
            </a:extLst>
          </p:cNvPr>
          <p:cNvSpPr>
            <a:spLocks noGrp="1" noChangeArrowheads="1"/>
          </p:cNvSpPr>
          <p:nvPr>
            <p:ph type="title" idx="4294967295"/>
          </p:nvPr>
        </p:nvSpPr>
        <p:spPr bwMode="auto">
          <a:xfrm>
            <a:off x="685800" y="5334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Line 8">
            <a:extLst>
              <a:ext uri="{FF2B5EF4-FFF2-40B4-BE49-F238E27FC236}">
                <a16:creationId xmlns:a16="http://schemas.microsoft.com/office/drawing/2014/main" id="{D7DA9312-BCF8-CFFE-3967-B7B4DC15B42A}"/>
              </a:ext>
            </a:extLst>
          </p:cNvPr>
          <p:cNvSpPr>
            <a:spLocks noChangeShapeType="1"/>
          </p:cNvSpPr>
          <p:nvPr/>
        </p:nvSpPr>
        <p:spPr bwMode="auto">
          <a:xfrm>
            <a:off x="533400" y="457200"/>
            <a:ext cx="807720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 name="Line 9">
            <a:extLst>
              <a:ext uri="{FF2B5EF4-FFF2-40B4-BE49-F238E27FC236}">
                <a16:creationId xmlns:a16="http://schemas.microsoft.com/office/drawing/2014/main" id="{2BB78DBE-A4F9-6C47-2C91-5F93FE0F0FD1}"/>
              </a:ext>
            </a:extLst>
          </p:cNvPr>
          <p:cNvSpPr>
            <a:spLocks noChangeShapeType="1"/>
          </p:cNvSpPr>
          <p:nvPr/>
        </p:nvSpPr>
        <p:spPr bwMode="auto">
          <a:xfrm>
            <a:off x="3962400" y="5562600"/>
            <a:ext cx="457200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 name="Rectangle 12">
            <a:extLst>
              <a:ext uri="{FF2B5EF4-FFF2-40B4-BE49-F238E27FC236}">
                <a16:creationId xmlns:a16="http://schemas.microsoft.com/office/drawing/2014/main" id="{A48C37C2-678D-9926-E0C5-C74ED879D276}"/>
              </a:ext>
            </a:extLst>
          </p:cNvPr>
          <p:cNvSpPr>
            <a:spLocks noGrp="1" noChangeArrowheads="1"/>
          </p:cNvSpPr>
          <p:nvPr>
            <p:ph type="sldNum" sz="quarter" idx="4"/>
          </p:nvPr>
        </p:nvSpPr>
        <p:spPr bwMode="auto">
          <a:xfrm>
            <a:off x="6629400" y="6172200"/>
            <a:ext cx="19050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800" smtClean="0"/>
            </a:lvl1pPr>
          </a:lstStyle>
          <a:p>
            <a:pPr>
              <a:defRPr/>
            </a:pPr>
            <a:fld id="{75198859-4180-42A9-89BA-918A5BEDAA5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24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24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24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kumimoji="1" sz="24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kumimoji="1" sz="24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kumimoji="1" sz="24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kumimoji="1" sz="2400">
          <a:solidFill>
            <a:schemeClr val="tx2"/>
          </a:solidFill>
          <a:latin typeface="Times New Roman" panose="02020603050405020304" pitchFamily="18"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sz="23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100">
          <a:solidFill>
            <a:schemeClr val="tx1"/>
          </a:solidFill>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900">
          <a:solidFill>
            <a:schemeClr val="tx1"/>
          </a:solidFill>
          <a:latin typeface="+mn-lt"/>
          <a:ea typeface="+mn-ea"/>
        </a:defRPr>
      </a:lvl4pPr>
      <a:lvl5pPr marL="2057400" indent="-228600" algn="l" rtl="0" eaLnBrk="0" fontAlgn="base" hangingPunct="0">
        <a:spcBef>
          <a:spcPct val="20000"/>
        </a:spcBef>
        <a:spcAft>
          <a:spcPct val="0"/>
        </a:spcAft>
        <a:buChar char="»"/>
        <a:defRPr sz="1900">
          <a:solidFill>
            <a:schemeClr val="tx1"/>
          </a:solidFill>
          <a:latin typeface="+mn-lt"/>
          <a:ea typeface="+mn-ea"/>
        </a:defRPr>
      </a:lvl5pPr>
      <a:lvl6pPr marL="2514600" indent="-228600" algn="l" rtl="0" fontAlgn="base">
        <a:spcBef>
          <a:spcPct val="20000"/>
        </a:spcBef>
        <a:spcAft>
          <a:spcPct val="0"/>
        </a:spcAft>
        <a:buChar char="»"/>
        <a:defRPr kumimoji="1" sz="1900">
          <a:solidFill>
            <a:schemeClr val="tx1"/>
          </a:solidFill>
          <a:latin typeface="+mn-lt"/>
          <a:ea typeface="+mn-ea"/>
        </a:defRPr>
      </a:lvl6pPr>
      <a:lvl7pPr marL="2971800" indent="-228600" algn="l" rtl="0" fontAlgn="base">
        <a:spcBef>
          <a:spcPct val="20000"/>
        </a:spcBef>
        <a:spcAft>
          <a:spcPct val="0"/>
        </a:spcAft>
        <a:buChar char="»"/>
        <a:defRPr kumimoji="1" sz="1900">
          <a:solidFill>
            <a:schemeClr val="tx1"/>
          </a:solidFill>
          <a:latin typeface="+mn-lt"/>
          <a:ea typeface="+mn-ea"/>
        </a:defRPr>
      </a:lvl7pPr>
      <a:lvl8pPr marL="3429000" indent="-228600" algn="l" rtl="0" fontAlgn="base">
        <a:spcBef>
          <a:spcPct val="20000"/>
        </a:spcBef>
        <a:spcAft>
          <a:spcPct val="0"/>
        </a:spcAft>
        <a:buChar char="»"/>
        <a:defRPr kumimoji="1" sz="1900">
          <a:solidFill>
            <a:schemeClr val="tx1"/>
          </a:solidFill>
          <a:latin typeface="+mn-lt"/>
          <a:ea typeface="+mn-ea"/>
        </a:defRPr>
      </a:lvl8pPr>
      <a:lvl9pPr marL="3886200" indent="-228600" algn="l" rtl="0" fontAlgn="base">
        <a:spcBef>
          <a:spcPct val="20000"/>
        </a:spcBef>
        <a:spcAft>
          <a:spcPct val="0"/>
        </a:spcAft>
        <a:buChar char="»"/>
        <a:defRPr kumimoji="1"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customXml" Target="../ink/ink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customXml" Target="../ink/ink21.xml"/><Relationship Id="rId5" Type="http://schemas.openxmlformats.org/officeDocument/2006/relationships/image" Target="../media/image30.png"/><Relationship Id="rId4" Type="http://schemas.openxmlformats.org/officeDocument/2006/relationships/customXml" Target="../ink/ink20.xml"/><Relationship Id="rId9"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image" Target="../media/image38.png"/><Relationship Id="rId18" Type="http://schemas.openxmlformats.org/officeDocument/2006/relationships/customXml" Target="../ink/ink31.xml"/><Relationship Id="rId26" Type="http://schemas.openxmlformats.org/officeDocument/2006/relationships/customXml" Target="../ink/ink35.xml"/><Relationship Id="rId3" Type="http://schemas.openxmlformats.org/officeDocument/2006/relationships/image" Target="../media/image33.png"/><Relationship Id="rId21" Type="http://schemas.openxmlformats.org/officeDocument/2006/relationships/image" Target="../media/image42.png"/><Relationship Id="rId7" Type="http://schemas.openxmlformats.org/officeDocument/2006/relationships/image" Target="../media/image35.png"/><Relationship Id="rId12" Type="http://schemas.openxmlformats.org/officeDocument/2006/relationships/customXml" Target="../ink/ink28.xml"/><Relationship Id="rId17" Type="http://schemas.openxmlformats.org/officeDocument/2006/relationships/image" Target="../media/image40.png"/><Relationship Id="rId25" Type="http://schemas.openxmlformats.org/officeDocument/2006/relationships/image" Target="../media/image44.png"/><Relationship Id="rId2" Type="http://schemas.openxmlformats.org/officeDocument/2006/relationships/customXml" Target="../ink/ink23.xml"/><Relationship Id="rId16" Type="http://schemas.openxmlformats.org/officeDocument/2006/relationships/customXml" Target="../ink/ink30.xml"/><Relationship Id="rId20" Type="http://schemas.openxmlformats.org/officeDocument/2006/relationships/customXml" Target="../ink/ink32.xml"/><Relationship Id="rId1" Type="http://schemas.openxmlformats.org/officeDocument/2006/relationships/slideLayout" Target="../slideLayouts/slideLayout2.xml"/><Relationship Id="rId6" Type="http://schemas.openxmlformats.org/officeDocument/2006/relationships/customXml" Target="../ink/ink25.xml"/><Relationship Id="rId11" Type="http://schemas.openxmlformats.org/officeDocument/2006/relationships/image" Target="../media/image37.png"/><Relationship Id="rId24" Type="http://schemas.openxmlformats.org/officeDocument/2006/relationships/customXml" Target="../ink/ink34.xml"/><Relationship Id="rId5" Type="http://schemas.openxmlformats.org/officeDocument/2006/relationships/image" Target="../media/image34.png"/><Relationship Id="rId15" Type="http://schemas.openxmlformats.org/officeDocument/2006/relationships/image" Target="../media/image39.png"/><Relationship Id="rId23" Type="http://schemas.openxmlformats.org/officeDocument/2006/relationships/image" Target="../media/image43.png"/><Relationship Id="rId10" Type="http://schemas.openxmlformats.org/officeDocument/2006/relationships/customXml" Target="../ink/ink27.xml"/><Relationship Id="rId19" Type="http://schemas.openxmlformats.org/officeDocument/2006/relationships/image" Target="../media/image41.png"/><Relationship Id="rId4" Type="http://schemas.openxmlformats.org/officeDocument/2006/relationships/customXml" Target="../ink/ink24.xml"/><Relationship Id="rId9" Type="http://schemas.openxmlformats.org/officeDocument/2006/relationships/image" Target="../media/image36.png"/><Relationship Id="rId14" Type="http://schemas.openxmlformats.org/officeDocument/2006/relationships/customXml" Target="../ink/ink29.xml"/><Relationship Id="rId22" Type="http://schemas.openxmlformats.org/officeDocument/2006/relationships/customXml" Target="../ink/ink33.xml"/><Relationship Id="rId27"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customXml" Target="../ink/ink37.xml"/><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customXml" Target="../ink/ink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customXml" Target="../ink/ink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6.png"/><Relationship Id="rId4" Type="http://schemas.openxmlformats.org/officeDocument/2006/relationships/customXml" Target="../ink/ink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DB09796-FB0F-39B0-C5FE-65DD6D72F184}"/>
              </a:ext>
            </a:extLst>
          </p:cNvPr>
          <p:cNvSpPr>
            <a:spLocks noGrp="1" noChangeArrowheads="1"/>
          </p:cNvSpPr>
          <p:nvPr>
            <p:ph type="ctrTitle"/>
          </p:nvPr>
        </p:nvSpPr>
        <p:spPr>
          <a:xfrm>
            <a:off x="611188" y="765175"/>
            <a:ext cx="7772400" cy="1223963"/>
          </a:xfrm>
        </p:spPr>
        <p:txBody>
          <a:bodyPr/>
          <a:lstStyle/>
          <a:p>
            <a:pPr eaLnBrk="1" hangingPunct="1"/>
            <a:r>
              <a:rPr lang="zh-CN" altLang="en-US" sz="3600"/>
              <a:t>交互设计</a:t>
            </a:r>
            <a:r>
              <a:rPr lang="en-US" altLang="zh-CN" sz="3600"/>
              <a:t>—</a:t>
            </a:r>
            <a:r>
              <a:rPr lang="zh-CN" altLang="en-US" sz="3600"/>
              <a:t>超越人机交互</a:t>
            </a:r>
            <a:br>
              <a:rPr lang="zh-CN" altLang="en-US" sz="3600"/>
            </a:br>
            <a:r>
              <a:rPr lang="zh-CN" altLang="en-US" sz="3600"/>
              <a:t>			 	     </a:t>
            </a:r>
            <a:r>
              <a:rPr lang="zh-CN" altLang="en-US" sz="2800"/>
              <a:t>第 </a:t>
            </a:r>
            <a:r>
              <a:rPr lang="en-US" altLang="zh-CN" sz="2800"/>
              <a:t>6 </a:t>
            </a:r>
            <a:r>
              <a:rPr lang="zh-CN" altLang="en-US" sz="2800"/>
              <a:t>章 交互设计过程</a:t>
            </a:r>
            <a:endParaRPr lang="zh-CN" altLang="en-US" sz="2000"/>
          </a:p>
        </p:txBody>
      </p:sp>
      <p:sp>
        <p:nvSpPr>
          <p:cNvPr id="5123" name="矩形 1">
            <a:extLst>
              <a:ext uri="{FF2B5EF4-FFF2-40B4-BE49-F238E27FC236}">
                <a16:creationId xmlns:a16="http://schemas.microsoft.com/office/drawing/2014/main" id="{883F84B6-9528-F177-9EB3-FE68E1E7DF0F}"/>
              </a:ext>
            </a:extLst>
          </p:cNvPr>
          <p:cNvSpPr>
            <a:spLocks noChangeArrowheads="1"/>
          </p:cNvSpPr>
          <p:nvPr/>
        </p:nvSpPr>
        <p:spPr bwMode="auto">
          <a:xfrm>
            <a:off x="5359400" y="2660650"/>
            <a:ext cx="2185988" cy="503238"/>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华文行楷" panose="02010800040101010101" pitchFamily="2" charset="-122"/>
                <a:ea typeface="华文行楷" panose="02010800040101010101" pitchFamily="2" charset="-122"/>
              </a:rPr>
              <a:t>王毅 副教授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0182375B-FDC0-6C9E-EDEF-B015D263F5D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6BA6E651-DA7B-47EC-BA95-FDC52C35ACE3}" type="slidenum">
              <a:rPr lang="en-US" altLang="zh-CN" sz="1800"/>
              <a:pPr/>
              <a:t>10</a:t>
            </a:fld>
            <a:endParaRPr lang="en-US" altLang="zh-CN" sz="1800"/>
          </a:p>
        </p:txBody>
      </p:sp>
      <p:sp>
        <p:nvSpPr>
          <p:cNvPr id="14339" name="Rectangle 2">
            <a:extLst>
              <a:ext uri="{FF2B5EF4-FFF2-40B4-BE49-F238E27FC236}">
                <a16:creationId xmlns:a16="http://schemas.microsoft.com/office/drawing/2014/main" id="{FC281AE6-3A14-DE32-6DE4-E30F2EADB101}"/>
              </a:ext>
            </a:extLst>
          </p:cNvPr>
          <p:cNvSpPr>
            <a:spLocks noGrp="1" noChangeArrowheads="1"/>
          </p:cNvSpPr>
          <p:nvPr>
            <p:ph type="title"/>
          </p:nvPr>
        </p:nvSpPr>
        <p:spPr/>
        <p:txBody>
          <a:bodyPr/>
          <a:lstStyle/>
          <a:p>
            <a:pPr eaLnBrk="1" hangingPunct="1"/>
            <a:r>
              <a:rPr lang="en-US" altLang="zh-CN"/>
              <a:t>6.2 </a:t>
            </a:r>
            <a:r>
              <a:rPr lang="zh-CN" altLang="en-US"/>
              <a:t>交互设计的内容</a:t>
            </a:r>
          </a:p>
        </p:txBody>
      </p:sp>
      <p:sp>
        <p:nvSpPr>
          <p:cNvPr id="14340" name="Rectangle 3">
            <a:extLst>
              <a:ext uri="{FF2B5EF4-FFF2-40B4-BE49-F238E27FC236}">
                <a16:creationId xmlns:a16="http://schemas.microsoft.com/office/drawing/2014/main" id="{47AA5F37-AFF9-3EF7-7C95-1D61F4E9DB98}"/>
              </a:ext>
            </a:extLst>
          </p:cNvPr>
          <p:cNvSpPr>
            <a:spLocks noGrp="1" noChangeArrowheads="1"/>
          </p:cNvSpPr>
          <p:nvPr>
            <p:ph idx="1"/>
          </p:nvPr>
        </p:nvSpPr>
        <p:spPr/>
        <p:txBody>
          <a:bodyPr/>
          <a:lstStyle/>
          <a:p>
            <a:pPr lvl="1" eaLnBrk="1" hangingPunct="1"/>
            <a:r>
              <a:rPr lang="zh-CN" altLang="en-US"/>
              <a:t>同时也需要</a:t>
            </a:r>
            <a:r>
              <a:rPr lang="zh-CN" altLang="en-US" b="1">
                <a:solidFill>
                  <a:srgbClr val="0070C0"/>
                </a:solidFill>
              </a:rPr>
              <a:t>结合其他的方法</a:t>
            </a:r>
          </a:p>
          <a:p>
            <a:pPr lvl="2" eaLnBrk="1" hangingPunct="1"/>
            <a:r>
              <a:rPr lang="zh-CN" altLang="en-US"/>
              <a:t>例如：自然语言说明、图表等</a:t>
            </a:r>
            <a:endParaRPr lang="en-US" altLang="zh-CN"/>
          </a:p>
          <a:p>
            <a:pPr lvl="2" eaLnBrk="1" hangingPunct="1">
              <a:buFont typeface="Wingdings" panose="05000000000000000000" pitchFamily="2" charset="2"/>
              <a:buNone/>
            </a:pPr>
            <a:endParaRPr lang="zh-CN" altLang="en-US"/>
          </a:p>
          <a:p>
            <a:pPr lvl="1" eaLnBrk="1" hangingPunct="1"/>
            <a:r>
              <a:rPr lang="zh-CN" altLang="en-US" b="1">
                <a:solidFill>
                  <a:srgbClr val="0070C0"/>
                </a:solidFill>
              </a:rPr>
              <a:t>设计表示的形式和内容</a:t>
            </a:r>
            <a:r>
              <a:rPr lang="zh-CN" altLang="en-US"/>
              <a:t>须使得</a:t>
            </a:r>
            <a:r>
              <a:rPr lang="zh-CN" altLang="en-US" b="1">
                <a:solidFill>
                  <a:srgbClr val="0070C0"/>
                </a:solidFill>
              </a:rPr>
              <a:t>用户能够理解</a:t>
            </a:r>
          </a:p>
          <a:p>
            <a:pPr lvl="2" eaLnBrk="1" hangingPunct="1"/>
            <a:r>
              <a:rPr lang="zh-CN" altLang="en-US"/>
              <a:t>用户难以理解专业术语和表示技术</a:t>
            </a:r>
          </a:p>
          <a:p>
            <a:pPr lvl="2" eaLnBrk="1" hangingPunct="1"/>
            <a:r>
              <a:rPr lang="zh-CN" altLang="en-US"/>
              <a:t>例如：</a:t>
            </a:r>
            <a:r>
              <a:rPr lang="en-US" altLang="zh-CN"/>
              <a:t>agent, UML diagrams</a:t>
            </a:r>
          </a:p>
          <a:p>
            <a:pPr lvl="2" eaLnBrk="1" hangingPunct="1">
              <a:buFont typeface="Wingdings" panose="05000000000000000000" pitchFamily="2" charset="2"/>
              <a:buNone/>
            </a:pPr>
            <a:endParaRPr lang="en-US" altLang="zh-CN"/>
          </a:p>
          <a:p>
            <a:pPr lvl="1" eaLnBrk="1" hangingPunct="1"/>
            <a:r>
              <a:rPr lang="zh-CN" altLang="en-US"/>
              <a:t>另一种直接的方法即</a:t>
            </a:r>
            <a:r>
              <a:rPr lang="zh-CN" altLang="en-US" b="1">
                <a:solidFill>
                  <a:srgbClr val="C00000"/>
                </a:solidFill>
              </a:rPr>
              <a:t>构造系统的原型</a:t>
            </a:r>
          </a:p>
          <a:p>
            <a:pPr lvl="2" eaLnBrk="1" hangingPunct="1"/>
            <a:r>
              <a:rPr lang="zh-CN" altLang="en-US"/>
              <a:t>通常只是</a:t>
            </a:r>
            <a:r>
              <a:rPr lang="zh-CN" altLang="en-US" b="1">
                <a:solidFill>
                  <a:srgbClr val="0070C0"/>
                </a:solidFill>
              </a:rPr>
              <a:t>界面的动画</a:t>
            </a:r>
            <a:r>
              <a:rPr lang="zh-CN" altLang="en-US"/>
              <a:t>或</a:t>
            </a:r>
            <a:r>
              <a:rPr lang="zh-CN" altLang="en-US" b="1">
                <a:solidFill>
                  <a:srgbClr val="0070C0"/>
                </a:solidFill>
              </a:rPr>
              <a:t>系统的有限功能模拟</a:t>
            </a:r>
          </a:p>
          <a:p>
            <a:pPr lvl="2" eaLnBrk="1" hangingPunct="1"/>
            <a:r>
              <a:rPr lang="zh-CN" altLang="en-US"/>
              <a:t>用户可在</a:t>
            </a:r>
            <a:r>
              <a:rPr lang="zh-CN" altLang="en-US" b="1">
                <a:solidFill>
                  <a:srgbClr val="0070C0"/>
                </a:solidFill>
              </a:rPr>
              <a:t>直接体验</a:t>
            </a:r>
            <a:r>
              <a:rPr lang="zh-CN" altLang="en-US"/>
              <a:t>的基础上对其</a:t>
            </a:r>
            <a:r>
              <a:rPr lang="zh-CN" altLang="en-US" b="1">
                <a:solidFill>
                  <a:srgbClr val="0070C0"/>
                </a:solidFill>
              </a:rPr>
              <a:t>可用性</a:t>
            </a:r>
            <a:r>
              <a:rPr lang="zh-CN" altLang="en-US"/>
              <a:t>等进行</a:t>
            </a:r>
            <a:r>
              <a:rPr lang="zh-CN" altLang="en-US" b="1">
                <a:solidFill>
                  <a:srgbClr val="0070C0"/>
                </a:solidFill>
              </a:rPr>
              <a:t>评估</a:t>
            </a:r>
          </a:p>
          <a:p>
            <a:pPr eaLnBrk="1" hangingPunct="1">
              <a:buFontTx/>
              <a:buNone/>
            </a:pPr>
            <a:endParaRPr lang="zh-CN" altLang="en-US"/>
          </a:p>
          <a:p>
            <a:pPr lvl="1" eaLnBrk="1" hangingPunct="1"/>
            <a:endParaRPr lang="zh-CN" altLang="en-US"/>
          </a:p>
          <a:p>
            <a:pPr lvl="1" eaLnBrk="1" hangingPunct="1"/>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B6910A48-D4F4-3970-3DA8-C8724B2B8C0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2A07C2C9-E43B-44E9-A92F-C4331775CB69}" type="slidenum">
              <a:rPr lang="en-US" altLang="zh-CN" sz="1800"/>
              <a:pPr/>
              <a:t>11</a:t>
            </a:fld>
            <a:endParaRPr lang="en-US" altLang="zh-CN" sz="1800"/>
          </a:p>
        </p:txBody>
      </p:sp>
      <p:sp>
        <p:nvSpPr>
          <p:cNvPr id="15363" name="Rectangle 2">
            <a:extLst>
              <a:ext uri="{FF2B5EF4-FFF2-40B4-BE49-F238E27FC236}">
                <a16:creationId xmlns:a16="http://schemas.microsoft.com/office/drawing/2014/main" id="{A3CC95FE-6951-152D-F7DD-F92238072EC2}"/>
              </a:ext>
            </a:extLst>
          </p:cNvPr>
          <p:cNvSpPr>
            <a:spLocks noGrp="1" noChangeArrowheads="1"/>
          </p:cNvSpPr>
          <p:nvPr>
            <p:ph type="title"/>
          </p:nvPr>
        </p:nvSpPr>
        <p:spPr/>
        <p:txBody>
          <a:bodyPr/>
          <a:lstStyle/>
          <a:p>
            <a:pPr eaLnBrk="1" hangingPunct="1"/>
            <a:r>
              <a:rPr lang="en-US" altLang="zh-CN"/>
              <a:t>6.2.1 </a:t>
            </a:r>
            <a:r>
              <a:rPr lang="zh-CN" altLang="en-US"/>
              <a:t>交互设计的</a:t>
            </a:r>
            <a:r>
              <a:rPr lang="en-US" altLang="zh-CN"/>
              <a:t>4</a:t>
            </a:r>
            <a:r>
              <a:rPr lang="zh-CN" altLang="en-US"/>
              <a:t>个基本活动</a:t>
            </a:r>
          </a:p>
        </p:txBody>
      </p:sp>
      <p:sp>
        <p:nvSpPr>
          <p:cNvPr id="15364" name="Rectangle 3">
            <a:extLst>
              <a:ext uri="{FF2B5EF4-FFF2-40B4-BE49-F238E27FC236}">
                <a16:creationId xmlns:a16="http://schemas.microsoft.com/office/drawing/2014/main" id="{CBAB96C9-07FD-34EF-21E2-B023E1864674}"/>
              </a:ext>
            </a:extLst>
          </p:cNvPr>
          <p:cNvSpPr>
            <a:spLocks noGrp="1" noChangeArrowheads="1"/>
          </p:cNvSpPr>
          <p:nvPr>
            <p:ph idx="1"/>
          </p:nvPr>
        </p:nvSpPr>
        <p:spPr>
          <a:xfrm>
            <a:off x="685800" y="1066800"/>
            <a:ext cx="7772400" cy="4522788"/>
          </a:xfrm>
        </p:spPr>
        <p:txBody>
          <a:bodyPr/>
          <a:lstStyle/>
          <a:p>
            <a:pPr eaLnBrk="1" hangingPunct="1"/>
            <a:r>
              <a:rPr lang="zh-CN" altLang="en-US"/>
              <a:t>在第</a:t>
            </a:r>
            <a:r>
              <a:rPr lang="en-US" altLang="zh-CN"/>
              <a:t>7-8</a:t>
            </a:r>
            <a:r>
              <a:rPr lang="zh-CN" altLang="en-US"/>
              <a:t>章，我们将研究这些基本活动</a:t>
            </a:r>
          </a:p>
          <a:p>
            <a:pPr lvl="1" eaLnBrk="1" hangingPunct="1"/>
            <a:r>
              <a:rPr lang="zh-CN" altLang="en-US"/>
              <a:t>在第</a:t>
            </a:r>
            <a:r>
              <a:rPr lang="en-US" altLang="zh-CN"/>
              <a:t>1-5</a:t>
            </a:r>
            <a:r>
              <a:rPr lang="zh-CN" altLang="en-US"/>
              <a:t>章，我们已理解了和这些活动</a:t>
            </a:r>
            <a:r>
              <a:rPr lang="zh-CN" altLang="en-US" b="1">
                <a:solidFill>
                  <a:srgbClr val="0070C0"/>
                </a:solidFill>
              </a:rPr>
              <a:t>相关的问题和知识</a:t>
            </a:r>
          </a:p>
          <a:p>
            <a:pPr lvl="1" eaLnBrk="1" hangingPunct="1"/>
            <a:r>
              <a:rPr lang="zh-CN" altLang="en-US"/>
              <a:t>这些活动组成了一个</a:t>
            </a:r>
            <a:r>
              <a:rPr lang="zh-CN" altLang="en-US" b="1">
                <a:solidFill>
                  <a:srgbClr val="0070C0"/>
                </a:solidFill>
              </a:rPr>
              <a:t>一般的正规过程</a:t>
            </a:r>
          </a:p>
          <a:p>
            <a:pPr lvl="1" eaLnBrk="1" hangingPunct="1"/>
            <a:r>
              <a:rPr lang="zh-CN" altLang="en-US"/>
              <a:t>在实际开发中，必须将其</a:t>
            </a:r>
            <a:r>
              <a:rPr lang="zh-CN" altLang="en-US" b="1">
                <a:solidFill>
                  <a:srgbClr val="0070C0"/>
                </a:solidFill>
              </a:rPr>
              <a:t>具体化</a:t>
            </a:r>
            <a:r>
              <a:rPr lang="zh-CN" altLang="en-US"/>
              <a:t>，也不一定完全一致</a:t>
            </a:r>
          </a:p>
          <a:p>
            <a:pPr lvl="2" eaLnBrk="1" hangingPunct="1"/>
            <a:r>
              <a:rPr lang="zh-CN" altLang="en-US"/>
              <a:t>例如：在实习任务中，凭借本人的经验，并结合这些活动，导出了中小规模软件系统的实际开发过程</a:t>
            </a:r>
            <a:endParaRPr lang="en-US" altLang="zh-CN"/>
          </a:p>
          <a:p>
            <a:pPr lvl="2" eaLnBrk="1" hangingPunct="1">
              <a:buFont typeface="Wingdings" panose="05000000000000000000" pitchFamily="2" charset="2"/>
              <a:buNone/>
            </a:pPr>
            <a:endParaRPr lang="zh-CN" altLang="en-US"/>
          </a:p>
          <a:p>
            <a:pPr lvl="1" eaLnBrk="1" hangingPunct="1"/>
            <a:r>
              <a:rPr lang="zh-CN" altLang="en-US"/>
              <a:t>事实上，</a:t>
            </a:r>
            <a:r>
              <a:rPr lang="zh-CN" altLang="en-US" b="1">
                <a:solidFill>
                  <a:srgbClr val="0070C0"/>
                </a:solidFill>
              </a:rPr>
              <a:t>其他设计领域</a:t>
            </a:r>
            <a:r>
              <a:rPr lang="zh-CN" altLang="en-US"/>
              <a:t>也使用了</a:t>
            </a:r>
            <a:r>
              <a:rPr lang="zh-CN" altLang="en-US" b="1">
                <a:solidFill>
                  <a:srgbClr val="0070C0"/>
                </a:solidFill>
              </a:rPr>
              <a:t>类似的过程</a:t>
            </a:r>
            <a:r>
              <a:rPr lang="zh-CN" altLang="en-US"/>
              <a:t>，如建筑业中</a:t>
            </a:r>
          </a:p>
          <a:p>
            <a:pPr lvl="2" eaLnBrk="1" hangingPunct="1"/>
            <a:r>
              <a:rPr lang="zh-CN" altLang="en-US"/>
              <a:t>开始阶段：提出基本需求</a:t>
            </a:r>
          </a:p>
          <a:p>
            <a:pPr lvl="2" eaLnBrk="1" hangingPunct="1"/>
            <a:r>
              <a:rPr lang="zh-CN" altLang="en-US"/>
              <a:t>可行性阶段：考虑不同的设计方案</a:t>
            </a:r>
          </a:p>
          <a:p>
            <a:pPr lvl="2" eaLnBrk="1" hangingPunct="1"/>
            <a:r>
              <a:rPr lang="zh-CN" altLang="en-US"/>
              <a:t>概要设计阶段：草拟建议书和设计方案</a:t>
            </a:r>
          </a:p>
          <a:p>
            <a:pPr lvl="2" eaLnBrk="1" hangingPunct="1"/>
            <a:r>
              <a:rPr lang="zh-CN" altLang="en-US"/>
              <a:t>详细设计阶段：详细说明所有构件并绘制图纸</a:t>
            </a:r>
          </a:p>
          <a:p>
            <a:pPr lvl="2" eaLnBrk="1" hangingPunct="1"/>
            <a:r>
              <a:rPr lang="zh-CN" altLang="en-US"/>
              <a:t>实地建造阶段：</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6AAC2778-F27B-DF34-F8E3-810FE3CCFCB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08659373-A63F-4625-9EF3-70AF941655AB}" type="slidenum">
              <a:rPr lang="en-US" altLang="zh-CN" sz="1800"/>
              <a:pPr/>
              <a:t>12</a:t>
            </a:fld>
            <a:endParaRPr lang="en-US" altLang="zh-CN" sz="1800"/>
          </a:p>
        </p:txBody>
      </p:sp>
      <p:sp>
        <p:nvSpPr>
          <p:cNvPr id="16387" name="Rectangle 2">
            <a:extLst>
              <a:ext uri="{FF2B5EF4-FFF2-40B4-BE49-F238E27FC236}">
                <a16:creationId xmlns:a16="http://schemas.microsoft.com/office/drawing/2014/main" id="{22CD7AFE-6F14-0407-500D-F6A3E9BB5C13}"/>
              </a:ext>
            </a:extLst>
          </p:cNvPr>
          <p:cNvSpPr>
            <a:spLocks noGrp="1" noChangeArrowheads="1"/>
          </p:cNvSpPr>
          <p:nvPr>
            <p:ph type="title"/>
          </p:nvPr>
        </p:nvSpPr>
        <p:spPr/>
        <p:txBody>
          <a:bodyPr/>
          <a:lstStyle/>
          <a:p>
            <a:pPr eaLnBrk="1" hangingPunct="1"/>
            <a:r>
              <a:rPr lang="en-US" altLang="zh-CN"/>
              <a:t>6.2.1 </a:t>
            </a:r>
            <a:r>
              <a:rPr lang="zh-CN" altLang="en-US"/>
              <a:t>交互设计的</a:t>
            </a:r>
            <a:r>
              <a:rPr lang="en-US" altLang="zh-CN"/>
              <a:t>4</a:t>
            </a:r>
            <a:r>
              <a:rPr lang="zh-CN" altLang="en-US"/>
              <a:t>个基本活动</a:t>
            </a:r>
          </a:p>
        </p:txBody>
      </p:sp>
      <p:sp>
        <p:nvSpPr>
          <p:cNvPr id="16388" name="Rectangle 3">
            <a:extLst>
              <a:ext uri="{FF2B5EF4-FFF2-40B4-BE49-F238E27FC236}">
                <a16:creationId xmlns:a16="http://schemas.microsoft.com/office/drawing/2014/main" id="{568979B3-A729-0C67-46A9-E9C751A8AA8C}"/>
              </a:ext>
            </a:extLst>
          </p:cNvPr>
          <p:cNvSpPr>
            <a:spLocks noGrp="1" noChangeArrowheads="1"/>
          </p:cNvSpPr>
          <p:nvPr>
            <p:ph idx="1"/>
          </p:nvPr>
        </p:nvSpPr>
        <p:spPr/>
        <p:txBody>
          <a:bodyPr/>
          <a:lstStyle/>
          <a:p>
            <a:pPr eaLnBrk="1" hangingPunct="1"/>
            <a:r>
              <a:rPr lang="zh-CN" altLang="en-US"/>
              <a:t>为了循序渐进的目的，首先简介这些活动</a:t>
            </a:r>
          </a:p>
          <a:p>
            <a:pPr lvl="1" eaLnBrk="1" hangingPunct="1"/>
            <a:r>
              <a:rPr lang="zh-CN" altLang="en-US" b="1">
                <a:solidFill>
                  <a:srgbClr val="C00000"/>
                </a:solidFill>
              </a:rPr>
              <a:t>识别用户需要并建立需求</a:t>
            </a:r>
            <a:r>
              <a:rPr lang="zh-CN" altLang="en-US"/>
              <a:t>（第</a:t>
            </a:r>
            <a:r>
              <a:rPr lang="en-US" altLang="zh-CN"/>
              <a:t>7</a:t>
            </a:r>
            <a:r>
              <a:rPr lang="zh-CN" altLang="en-US"/>
              <a:t>章详细讨论）</a:t>
            </a:r>
          </a:p>
          <a:p>
            <a:pPr lvl="2" eaLnBrk="1" hangingPunct="1"/>
            <a:r>
              <a:rPr lang="zh-CN" altLang="en-US"/>
              <a:t>如上所述，设计须</a:t>
            </a:r>
            <a:r>
              <a:rPr lang="zh-CN" altLang="en-US" b="1">
                <a:solidFill>
                  <a:srgbClr val="0070C0"/>
                </a:solidFill>
              </a:rPr>
              <a:t>理解</a:t>
            </a:r>
            <a:r>
              <a:rPr lang="en-US" altLang="zh-CN" b="1">
                <a:solidFill>
                  <a:srgbClr val="0070C0"/>
                </a:solidFill>
              </a:rPr>
              <a:t>Who, What</a:t>
            </a:r>
            <a:r>
              <a:rPr lang="zh-CN" altLang="en-US" b="1">
                <a:solidFill>
                  <a:srgbClr val="0070C0"/>
                </a:solidFill>
              </a:rPr>
              <a:t>和</a:t>
            </a:r>
            <a:r>
              <a:rPr lang="en-US" altLang="zh-CN" b="1">
                <a:solidFill>
                  <a:srgbClr val="0070C0"/>
                </a:solidFill>
              </a:rPr>
              <a:t>Where</a:t>
            </a:r>
          </a:p>
          <a:p>
            <a:pPr lvl="2" eaLnBrk="1" hangingPunct="1"/>
            <a:r>
              <a:rPr lang="zh-CN" altLang="en-US"/>
              <a:t>但因为各种限制，用户的需要</a:t>
            </a:r>
            <a:r>
              <a:rPr lang="zh-CN" altLang="en-US" b="1">
                <a:solidFill>
                  <a:srgbClr val="0070C0"/>
                </a:solidFill>
              </a:rPr>
              <a:t>不一定能完全实现</a:t>
            </a:r>
            <a:endParaRPr lang="en-US" altLang="zh-CN" b="1">
              <a:solidFill>
                <a:srgbClr val="0070C0"/>
              </a:solidFill>
            </a:endParaRPr>
          </a:p>
          <a:p>
            <a:pPr lvl="2" eaLnBrk="1" hangingPunct="1">
              <a:buFont typeface="Wingdings" panose="05000000000000000000" pitchFamily="2" charset="2"/>
              <a:buNone/>
            </a:pPr>
            <a:endParaRPr lang="zh-CN" altLang="en-US" b="1">
              <a:solidFill>
                <a:srgbClr val="0070C0"/>
              </a:solidFill>
            </a:endParaRPr>
          </a:p>
          <a:p>
            <a:pPr lvl="2" eaLnBrk="1" hangingPunct="1"/>
            <a:r>
              <a:rPr lang="zh-CN" altLang="en-US"/>
              <a:t>一个系统</a:t>
            </a:r>
            <a:r>
              <a:rPr lang="zh-CN" altLang="en-US" b="1">
                <a:solidFill>
                  <a:srgbClr val="0070C0"/>
                </a:solidFill>
              </a:rPr>
              <a:t>必须提供的支持</a:t>
            </a:r>
            <a:r>
              <a:rPr lang="zh-CN" altLang="en-US"/>
              <a:t>称为</a:t>
            </a:r>
            <a:r>
              <a:rPr lang="zh-CN" altLang="en-US" b="1">
                <a:solidFill>
                  <a:srgbClr val="0070C0"/>
                </a:solidFill>
              </a:rPr>
              <a:t>系统需求</a:t>
            </a:r>
            <a:r>
              <a:rPr lang="zh-CN" altLang="en-US"/>
              <a:t>，可分为两类：</a:t>
            </a:r>
          </a:p>
          <a:p>
            <a:pPr lvl="3" eaLnBrk="1" hangingPunct="1"/>
            <a:r>
              <a:rPr lang="zh-CN" altLang="en-US" b="1">
                <a:solidFill>
                  <a:srgbClr val="0070C0"/>
                </a:solidFill>
              </a:rPr>
              <a:t>功能需求</a:t>
            </a:r>
            <a:r>
              <a:rPr lang="zh-CN" altLang="en-US"/>
              <a:t>：系统必须提供的服务</a:t>
            </a:r>
          </a:p>
          <a:p>
            <a:pPr lvl="3" eaLnBrk="1" hangingPunct="1"/>
            <a:r>
              <a:rPr lang="zh-CN" altLang="en-US" b="1">
                <a:solidFill>
                  <a:srgbClr val="0070C0"/>
                </a:solidFill>
              </a:rPr>
              <a:t>非功能需求</a:t>
            </a:r>
            <a:r>
              <a:rPr lang="zh-CN" altLang="en-US"/>
              <a:t>：可用性、安全性、可靠性、性能等</a:t>
            </a:r>
          </a:p>
          <a:p>
            <a:pPr lvl="3" eaLnBrk="1" hangingPunct="1"/>
            <a:r>
              <a:rPr lang="zh-CN" altLang="en-US"/>
              <a:t>例如：两个搜索引擎可搜索出相同的内容，但一个更容易使用，而另一个所需的搜索时间则更短些</a:t>
            </a:r>
            <a:endParaRPr lang="en-US" altLang="zh-CN"/>
          </a:p>
          <a:p>
            <a:pPr lvl="3" eaLnBrk="1" hangingPunct="1">
              <a:buFontTx/>
              <a:buNone/>
            </a:pPr>
            <a:endParaRPr lang="zh-CN" altLang="en-US"/>
          </a:p>
          <a:p>
            <a:pPr lvl="2" eaLnBrk="1" hangingPunct="1"/>
            <a:r>
              <a:rPr lang="zh-CN" altLang="en-US" b="1">
                <a:solidFill>
                  <a:srgbClr val="C00000"/>
                </a:solidFill>
              </a:rPr>
              <a:t>以用户为中心的设计（</a:t>
            </a:r>
            <a:r>
              <a:rPr lang="en-US" altLang="zh-CN" b="1">
                <a:solidFill>
                  <a:srgbClr val="C00000"/>
                </a:solidFill>
              </a:rPr>
              <a:t>UCD</a:t>
            </a:r>
            <a:r>
              <a:rPr lang="zh-CN" altLang="en-US" b="1">
                <a:solidFill>
                  <a:srgbClr val="C00000"/>
                </a:solidFill>
              </a:rPr>
              <a:t>）</a:t>
            </a:r>
            <a:r>
              <a:rPr lang="zh-CN" altLang="en-US"/>
              <a:t>旨在</a:t>
            </a:r>
            <a:r>
              <a:rPr lang="zh-CN" altLang="en-US" b="1">
                <a:solidFill>
                  <a:srgbClr val="0070C0"/>
                </a:solidFill>
              </a:rPr>
              <a:t>保证功能</a:t>
            </a:r>
            <a:r>
              <a:rPr lang="zh-CN" altLang="en-US"/>
              <a:t>的基础上，尽可能地</a:t>
            </a:r>
            <a:r>
              <a:rPr lang="zh-CN" altLang="en-US" b="1">
                <a:solidFill>
                  <a:srgbClr val="0070C0"/>
                </a:solidFill>
              </a:rPr>
              <a:t>提高系统的可用性</a:t>
            </a:r>
          </a:p>
          <a:p>
            <a:pPr lvl="2" eaLnBrk="1" hangingPunct="1"/>
            <a:r>
              <a:rPr lang="zh-CN" altLang="en-US"/>
              <a:t>因此，理解用户的需要从中提取合适的需求是关键</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CD1448FB-5A2E-FA45-98F7-C73348FE4D2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0F36302D-09D5-40B9-8A39-AF1C4242669F}" type="slidenum">
              <a:rPr lang="en-US" altLang="zh-CN" sz="1800"/>
              <a:pPr/>
              <a:t>13</a:t>
            </a:fld>
            <a:endParaRPr lang="en-US" altLang="zh-CN" sz="1800"/>
          </a:p>
        </p:txBody>
      </p:sp>
      <p:sp>
        <p:nvSpPr>
          <p:cNvPr id="17411" name="Rectangle 2">
            <a:extLst>
              <a:ext uri="{FF2B5EF4-FFF2-40B4-BE49-F238E27FC236}">
                <a16:creationId xmlns:a16="http://schemas.microsoft.com/office/drawing/2014/main" id="{94C9D741-F075-E33A-DDB4-360E1BDDD438}"/>
              </a:ext>
            </a:extLst>
          </p:cNvPr>
          <p:cNvSpPr>
            <a:spLocks noGrp="1" noChangeArrowheads="1"/>
          </p:cNvSpPr>
          <p:nvPr>
            <p:ph type="title"/>
          </p:nvPr>
        </p:nvSpPr>
        <p:spPr/>
        <p:txBody>
          <a:bodyPr/>
          <a:lstStyle/>
          <a:p>
            <a:pPr eaLnBrk="1" hangingPunct="1"/>
            <a:r>
              <a:rPr lang="en-US" altLang="zh-CN"/>
              <a:t>6.2.1 </a:t>
            </a:r>
            <a:r>
              <a:rPr lang="zh-CN" altLang="en-US"/>
              <a:t>交互设计的</a:t>
            </a:r>
            <a:r>
              <a:rPr lang="en-US" altLang="zh-CN"/>
              <a:t>4</a:t>
            </a:r>
            <a:r>
              <a:rPr lang="zh-CN" altLang="en-US"/>
              <a:t>个基本活动</a:t>
            </a:r>
          </a:p>
        </p:txBody>
      </p:sp>
      <p:sp>
        <p:nvSpPr>
          <p:cNvPr id="17412" name="Rectangle 3">
            <a:extLst>
              <a:ext uri="{FF2B5EF4-FFF2-40B4-BE49-F238E27FC236}">
                <a16:creationId xmlns:a16="http://schemas.microsoft.com/office/drawing/2014/main" id="{F4A95B4A-F404-B4E4-DDC7-4BB8B6CEEDC2}"/>
              </a:ext>
            </a:extLst>
          </p:cNvPr>
          <p:cNvSpPr>
            <a:spLocks noGrp="1" noChangeArrowheads="1"/>
          </p:cNvSpPr>
          <p:nvPr>
            <p:ph idx="1"/>
          </p:nvPr>
        </p:nvSpPr>
        <p:spPr/>
        <p:txBody>
          <a:bodyPr/>
          <a:lstStyle/>
          <a:p>
            <a:pPr lvl="1" eaLnBrk="1" hangingPunct="1"/>
            <a:r>
              <a:rPr lang="zh-CN" altLang="en-US" b="1">
                <a:solidFill>
                  <a:srgbClr val="C00000"/>
                </a:solidFill>
              </a:rPr>
              <a:t>设计侯选方案</a:t>
            </a:r>
            <a:r>
              <a:rPr lang="zh-CN" altLang="en-US"/>
              <a:t>（第</a:t>
            </a:r>
            <a:r>
              <a:rPr lang="en-US" altLang="zh-CN"/>
              <a:t>8</a:t>
            </a:r>
            <a:r>
              <a:rPr lang="zh-CN" altLang="en-US"/>
              <a:t>章详细讨论）</a:t>
            </a:r>
          </a:p>
          <a:p>
            <a:pPr lvl="2" eaLnBrk="1" hangingPunct="1"/>
            <a:r>
              <a:rPr lang="zh-CN" altLang="en-US"/>
              <a:t>如果说上一个阶段是理解问题（用户需要）和描述问题（系统需求）</a:t>
            </a:r>
          </a:p>
          <a:p>
            <a:pPr lvl="2" eaLnBrk="1" hangingPunct="1"/>
            <a:r>
              <a:rPr lang="zh-CN" altLang="en-US"/>
              <a:t>则这是核心的</a:t>
            </a:r>
            <a:r>
              <a:rPr lang="zh-CN" altLang="en-US" b="1">
                <a:solidFill>
                  <a:srgbClr val="0070C0"/>
                </a:solidFill>
              </a:rPr>
              <a:t>问题求解</a:t>
            </a:r>
            <a:r>
              <a:rPr lang="zh-CN" altLang="en-US"/>
              <a:t>活动，即提出</a:t>
            </a:r>
            <a:r>
              <a:rPr lang="zh-CN" altLang="en-US" b="1">
                <a:solidFill>
                  <a:srgbClr val="0070C0"/>
                </a:solidFill>
              </a:rPr>
              <a:t>满足需求的解决方案</a:t>
            </a:r>
            <a:endParaRPr lang="en-US" altLang="zh-CN" b="1">
              <a:solidFill>
                <a:srgbClr val="0070C0"/>
              </a:solidFill>
            </a:endParaRPr>
          </a:p>
          <a:p>
            <a:pPr lvl="2" eaLnBrk="1" hangingPunct="1">
              <a:buFont typeface="Wingdings" panose="05000000000000000000" pitchFamily="2" charset="2"/>
              <a:buNone/>
            </a:pPr>
            <a:endParaRPr lang="zh-CN" altLang="en-US" b="1">
              <a:solidFill>
                <a:srgbClr val="0070C0"/>
              </a:solidFill>
            </a:endParaRPr>
          </a:p>
          <a:p>
            <a:pPr lvl="2" eaLnBrk="1" hangingPunct="1"/>
            <a:r>
              <a:rPr lang="zh-CN" altLang="en-US"/>
              <a:t>可分为两个子活动</a:t>
            </a:r>
          </a:p>
          <a:p>
            <a:pPr lvl="3" eaLnBrk="1" hangingPunct="1"/>
            <a:r>
              <a:rPr lang="zh-CN" altLang="en-US" b="1">
                <a:solidFill>
                  <a:srgbClr val="C00000"/>
                </a:solidFill>
              </a:rPr>
              <a:t>概念设计</a:t>
            </a:r>
            <a:r>
              <a:rPr lang="zh-CN" altLang="en-US"/>
              <a:t>：建立概念模型，描述</a:t>
            </a:r>
            <a:r>
              <a:rPr lang="zh-CN" altLang="en-US" b="1">
                <a:solidFill>
                  <a:srgbClr val="0070C0"/>
                </a:solidFill>
              </a:rPr>
              <a:t>功能细节</a:t>
            </a:r>
            <a:r>
              <a:rPr lang="zh-CN" altLang="en-US"/>
              <a:t>、</a:t>
            </a:r>
            <a:r>
              <a:rPr lang="zh-CN" altLang="en-US" b="1">
                <a:solidFill>
                  <a:srgbClr val="0070C0"/>
                </a:solidFill>
              </a:rPr>
              <a:t>用户如何使用</a:t>
            </a:r>
            <a:r>
              <a:rPr lang="zh-CN" altLang="en-US"/>
              <a:t>、以及</a:t>
            </a:r>
            <a:r>
              <a:rPr lang="zh-CN" altLang="en-US" b="1">
                <a:solidFill>
                  <a:srgbClr val="0070C0"/>
                </a:solidFill>
              </a:rPr>
              <a:t>界面外观</a:t>
            </a:r>
            <a:r>
              <a:rPr lang="zh-CN" altLang="en-US"/>
              <a:t>等</a:t>
            </a:r>
          </a:p>
          <a:p>
            <a:pPr lvl="3" eaLnBrk="1" hangingPunct="1"/>
            <a:r>
              <a:rPr lang="zh-CN" altLang="en-US" b="1">
                <a:solidFill>
                  <a:srgbClr val="C00000"/>
                </a:solidFill>
              </a:rPr>
              <a:t>物理设计</a:t>
            </a:r>
            <a:r>
              <a:rPr lang="zh-CN" altLang="en-US"/>
              <a:t>：具体的</a:t>
            </a:r>
            <a:r>
              <a:rPr lang="zh-CN" altLang="en-US" b="1">
                <a:solidFill>
                  <a:srgbClr val="0070C0"/>
                </a:solidFill>
              </a:rPr>
              <a:t>观与感</a:t>
            </a:r>
            <a:r>
              <a:rPr lang="zh-CN" altLang="en-US"/>
              <a:t>，包括</a:t>
            </a:r>
            <a:r>
              <a:rPr lang="en-US" altLang="zh-CN" b="1">
                <a:solidFill>
                  <a:srgbClr val="0070C0"/>
                </a:solidFill>
              </a:rPr>
              <a:t>WIMP</a:t>
            </a:r>
            <a:r>
              <a:rPr lang="zh-CN" altLang="en-US"/>
              <a:t>，</a:t>
            </a:r>
            <a:r>
              <a:rPr lang="zh-CN" altLang="en-US" b="1">
                <a:solidFill>
                  <a:srgbClr val="0070C0"/>
                </a:solidFill>
              </a:rPr>
              <a:t>多媒体使用</a:t>
            </a:r>
            <a:r>
              <a:rPr lang="zh-CN" altLang="en-US"/>
              <a:t>等</a:t>
            </a:r>
            <a:endParaRPr lang="en-US" altLang="zh-CN"/>
          </a:p>
          <a:p>
            <a:pPr lvl="3" eaLnBrk="1" hangingPunct="1">
              <a:buFontTx/>
              <a:buNone/>
            </a:pPr>
            <a:endParaRPr lang="zh-CN" altLang="en-US"/>
          </a:p>
          <a:p>
            <a:pPr lvl="1" eaLnBrk="1" hangingPunct="1"/>
            <a:r>
              <a:rPr lang="zh-CN" altLang="en-US" b="1">
                <a:solidFill>
                  <a:srgbClr val="C00000"/>
                </a:solidFill>
              </a:rPr>
              <a:t>建立设计的交互式版本</a:t>
            </a:r>
            <a:r>
              <a:rPr lang="zh-CN" altLang="en-US"/>
              <a:t>（第</a:t>
            </a:r>
            <a:r>
              <a:rPr lang="en-US" altLang="zh-CN"/>
              <a:t>8</a:t>
            </a:r>
            <a:r>
              <a:rPr lang="zh-CN" altLang="en-US"/>
              <a:t>章讨论）</a:t>
            </a:r>
          </a:p>
          <a:p>
            <a:pPr lvl="2" eaLnBrk="1" hangingPunct="1"/>
            <a:r>
              <a:rPr lang="zh-CN" altLang="en-US"/>
              <a:t>即</a:t>
            </a:r>
            <a:r>
              <a:rPr lang="zh-CN" altLang="en-US" b="1">
                <a:solidFill>
                  <a:srgbClr val="0070C0"/>
                </a:solidFill>
              </a:rPr>
              <a:t>开发系统原型</a:t>
            </a:r>
            <a:r>
              <a:rPr lang="zh-CN" altLang="en-US"/>
              <a:t>，以便</a:t>
            </a:r>
            <a:r>
              <a:rPr lang="zh-CN" altLang="en-US" b="1">
                <a:solidFill>
                  <a:srgbClr val="0070C0"/>
                </a:solidFill>
              </a:rPr>
              <a:t>与用户讨论及评估</a:t>
            </a:r>
            <a:endParaRPr lang="en-US" altLang="zh-CN" b="1">
              <a:solidFill>
                <a:srgbClr val="0070C0"/>
              </a:solidFill>
            </a:endParaRPr>
          </a:p>
          <a:p>
            <a:pPr lvl="2" eaLnBrk="1" hangingPunct="1">
              <a:buFont typeface="Wingdings" panose="05000000000000000000" pitchFamily="2" charset="2"/>
              <a:buNone/>
            </a:pPr>
            <a:endParaRPr lang="zh-CN" altLang="en-US" b="1">
              <a:solidFill>
                <a:srgbClr val="0070C0"/>
              </a:solidFill>
            </a:endParaRPr>
          </a:p>
          <a:p>
            <a:pPr lvl="2" eaLnBrk="1" hangingPunct="1"/>
            <a:r>
              <a:rPr lang="zh-CN" altLang="en-US" b="1">
                <a:solidFill>
                  <a:srgbClr val="0070C0"/>
                </a:solidFill>
              </a:rPr>
              <a:t>原型不一定是可运行的软件版本</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EBA92CF5-0D7D-CA4C-3417-FC6E8827BE2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61B2B8D9-08AC-489D-B540-40B7DDD6A88B}" type="slidenum">
              <a:rPr lang="en-US" altLang="zh-CN" sz="1800"/>
              <a:pPr/>
              <a:t>14</a:t>
            </a:fld>
            <a:endParaRPr lang="en-US" altLang="zh-CN" sz="1800"/>
          </a:p>
        </p:txBody>
      </p:sp>
      <p:sp>
        <p:nvSpPr>
          <p:cNvPr id="18435" name="Rectangle 2">
            <a:extLst>
              <a:ext uri="{FF2B5EF4-FFF2-40B4-BE49-F238E27FC236}">
                <a16:creationId xmlns:a16="http://schemas.microsoft.com/office/drawing/2014/main" id="{9A673531-CF09-F51D-98E7-AFC15963C207}"/>
              </a:ext>
            </a:extLst>
          </p:cNvPr>
          <p:cNvSpPr>
            <a:spLocks noGrp="1" noChangeArrowheads="1"/>
          </p:cNvSpPr>
          <p:nvPr>
            <p:ph type="title"/>
          </p:nvPr>
        </p:nvSpPr>
        <p:spPr/>
        <p:txBody>
          <a:bodyPr/>
          <a:lstStyle/>
          <a:p>
            <a:pPr eaLnBrk="1" hangingPunct="1"/>
            <a:r>
              <a:rPr lang="en-US" altLang="zh-CN"/>
              <a:t>6.2.1 </a:t>
            </a:r>
            <a:r>
              <a:rPr lang="zh-CN" altLang="en-US"/>
              <a:t>交互设计的</a:t>
            </a:r>
            <a:r>
              <a:rPr lang="en-US" altLang="zh-CN"/>
              <a:t>4</a:t>
            </a:r>
            <a:r>
              <a:rPr lang="zh-CN" altLang="en-US"/>
              <a:t>个基本活动</a:t>
            </a:r>
          </a:p>
        </p:txBody>
      </p:sp>
      <p:sp>
        <p:nvSpPr>
          <p:cNvPr id="18436" name="Rectangle 3">
            <a:extLst>
              <a:ext uri="{FF2B5EF4-FFF2-40B4-BE49-F238E27FC236}">
                <a16:creationId xmlns:a16="http://schemas.microsoft.com/office/drawing/2014/main" id="{A1FA9112-2E87-E2AE-74ED-C4684C2379E6}"/>
              </a:ext>
            </a:extLst>
          </p:cNvPr>
          <p:cNvSpPr>
            <a:spLocks noGrp="1" noChangeArrowheads="1"/>
          </p:cNvSpPr>
          <p:nvPr>
            <p:ph idx="1"/>
          </p:nvPr>
        </p:nvSpPr>
        <p:spPr/>
        <p:txBody>
          <a:bodyPr/>
          <a:lstStyle/>
          <a:p>
            <a:pPr lvl="1" eaLnBrk="1" hangingPunct="1"/>
            <a:r>
              <a:rPr lang="zh-CN" altLang="en-US" b="1">
                <a:solidFill>
                  <a:srgbClr val="C00000"/>
                </a:solidFill>
              </a:rPr>
              <a:t>评估设计</a:t>
            </a:r>
          </a:p>
          <a:p>
            <a:pPr lvl="2" eaLnBrk="1" hangingPunct="1"/>
            <a:r>
              <a:rPr lang="zh-CN" altLang="en-US"/>
              <a:t>评估设计或产品</a:t>
            </a:r>
            <a:r>
              <a:rPr lang="zh-CN" altLang="en-US" b="1">
                <a:solidFill>
                  <a:srgbClr val="0070C0"/>
                </a:solidFill>
              </a:rPr>
              <a:t>是否满足某些预定义的评估准则</a:t>
            </a:r>
          </a:p>
          <a:p>
            <a:pPr lvl="3" eaLnBrk="1" hangingPunct="1"/>
            <a:r>
              <a:rPr lang="zh-CN" altLang="en-US" b="1">
                <a:solidFill>
                  <a:srgbClr val="0070C0"/>
                </a:solidFill>
              </a:rPr>
              <a:t>可用性</a:t>
            </a:r>
            <a:r>
              <a:rPr lang="zh-CN" altLang="en-US"/>
              <a:t>度量，如完成任务的时间、出错数、准确率</a:t>
            </a:r>
          </a:p>
          <a:p>
            <a:pPr lvl="3" eaLnBrk="1" hangingPunct="1"/>
            <a:r>
              <a:rPr lang="zh-CN" altLang="en-US" b="1">
                <a:solidFill>
                  <a:srgbClr val="0070C0"/>
                </a:solidFill>
              </a:rPr>
              <a:t>用户体验</a:t>
            </a:r>
            <a:r>
              <a:rPr lang="zh-CN" altLang="en-US"/>
              <a:t>度量：可接受的程度，积极反应的程度</a:t>
            </a:r>
          </a:p>
          <a:p>
            <a:pPr lvl="3" eaLnBrk="1" hangingPunct="1"/>
            <a:r>
              <a:rPr lang="zh-CN" altLang="en-US"/>
              <a:t>其他方面的需求的满足程度</a:t>
            </a:r>
            <a:endParaRPr lang="en-US" altLang="zh-CN"/>
          </a:p>
          <a:p>
            <a:pPr lvl="3" eaLnBrk="1" hangingPunct="1">
              <a:buFontTx/>
              <a:buNone/>
            </a:pPr>
            <a:endParaRPr lang="zh-CN" altLang="en-US"/>
          </a:p>
          <a:p>
            <a:pPr lvl="2" eaLnBrk="1" hangingPunct="1"/>
            <a:r>
              <a:rPr lang="zh-CN" altLang="en-US"/>
              <a:t>设计过程的</a:t>
            </a:r>
            <a:r>
              <a:rPr lang="zh-CN" altLang="en-US" b="1">
                <a:solidFill>
                  <a:srgbClr val="0070C0"/>
                </a:solidFill>
              </a:rPr>
              <a:t>迭代</a:t>
            </a:r>
            <a:r>
              <a:rPr lang="zh-CN" altLang="en-US"/>
              <a:t>是</a:t>
            </a:r>
            <a:r>
              <a:rPr lang="zh-CN" altLang="en-US" b="1">
                <a:solidFill>
                  <a:srgbClr val="0070C0"/>
                </a:solidFill>
              </a:rPr>
              <a:t>不可避免</a:t>
            </a:r>
            <a:r>
              <a:rPr lang="zh-CN" altLang="en-US"/>
              <a:t>的，评估旨在</a:t>
            </a:r>
            <a:r>
              <a:rPr lang="zh-CN" altLang="en-US" b="1">
                <a:solidFill>
                  <a:srgbClr val="0070C0"/>
                </a:solidFill>
              </a:rPr>
              <a:t>为迭代提供信息</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7E132DB-1AED-109A-EEBD-0B914528C39A}"/>
                  </a:ext>
                </a:extLst>
              </p14:cNvPr>
              <p14:cNvContentPartPr/>
              <p14:nvPr/>
            </p14:nvContentPartPr>
            <p14:xfrm>
              <a:off x="1031709" y="1049400"/>
              <a:ext cx="564120" cy="642240"/>
            </p14:xfrm>
          </p:contentPart>
        </mc:Choice>
        <mc:Fallback xmlns="">
          <p:pic>
            <p:nvPicPr>
              <p:cNvPr id="2" name="Ink 1">
                <a:extLst>
                  <a:ext uri="{FF2B5EF4-FFF2-40B4-BE49-F238E27FC236}">
                    <a16:creationId xmlns:a16="http://schemas.microsoft.com/office/drawing/2014/main" id="{57E132DB-1AED-109A-EEBD-0B914528C39A}"/>
                  </a:ext>
                </a:extLst>
              </p:cNvPr>
              <p:cNvPicPr/>
              <p:nvPr/>
            </p:nvPicPr>
            <p:blipFill>
              <a:blip r:embed="rId3"/>
              <a:stretch>
                <a:fillRect/>
              </a:stretch>
            </p:blipFill>
            <p:spPr>
              <a:xfrm>
                <a:off x="1022709" y="1040760"/>
                <a:ext cx="581760" cy="659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5913339-F098-9B1D-EB75-AA8FC13AF818}"/>
                  </a:ext>
                </a:extLst>
              </p14:cNvPr>
              <p14:cNvContentPartPr/>
              <p14:nvPr/>
            </p14:nvContentPartPr>
            <p14:xfrm>
              <a:off x="4578429" y="1692360"/>
              <a:ext cx="2821680" cy="127800"/>
            </p14:xfrm>
          </p:contentPart>
        </mc:Choice>
        <mc:Fallback xmlns="">
          <p:pic>
            <p:nvPicPr>
              <p:cNvPr id="3" name="Ink 2">
                <a:extLst>
                  <a:ext uri="{FF2B5EF4-FFF2-40B4-BE49-F238E27FC236}">
                    <a16:creationId xmlns:a16="http://schemas.microsoft.com/office/drawing/2014/main" id="{35913339-F098-9B1D-EB75-AA8FC13AF818}"/>
                  </a:ext>
                </a:extLst>
              </p:cNvPr>
              <p:cNvPicPr/>
              <p:nvPr/>
            </p:nvPicPr>
            <p:blipFill>
              <a:blip r:embed="rId5"/>
              <a:stretch>
                <a:fillRect/>
              </a:stretch>
            </p:blipFill>
            <p:spPr>
              <a:xfrm>
                <a:off x="4569429" y="1683360"/>
                <a:ext cx="2839320" cy="14544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44584C34-7519-B23C-3FEB-52829C18D2C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ADFDBA5F-D187-4627-B829-F9EEEFEDEC46}" type="slidenum">
              <a:rPr lang="en-US" altLang="zh-CN" sz="1800"/>
              <a:pPr/>
              <a:t>15</a:t>
            </a:fld>
            <a:endParaRPr lang="en-US" altLang="zh-CN" sz="1800"/>
          </a:p>
        </p:txBody>
      </p:sp>
      <p:sp>
        <p:nvSpPr>
          <p:cNvPr id="19459" name="Rectangle 2">
            <a:extLst>
              <a:ext uri="{FF2B5EF4-FFF2-40B4-BE49-F238E27FC236}">
                <a16:creationId xmlns:a16="http://schemas.microsoft.com/office/drawing/2014/main" id="{CC9506E1-CCA9-00A6-BFDE-73571054E8A2}"/>
              </a:ext>
            </a:extLst>
          </p:cNvPr>
          <p:cNvSpPr>
            <a:spLocks noGrp="1" noChangeArrowheads="1"/>
          </p:cNvSpPr>
          <p:nvPr>
            <p:ph type="title"/>
          </p:nvPr>
        </p:nvSpPr>
        <p:spPr/>
        <p:txBody>
          <a:bodyPr/>
          <a:lstStyle/>
          <a:p>
            <a:pPr eaLnBrk="1" hangingPunct="1"/>
            <a:r>
              <a:rPr lang="en-US" altLang="zh-CN"/>
              <a:t>6.2.2 </a:t>
            </a:r>
            <a:r>
              <a:rPr lang="zh-CN" altLang="en-US"/>
              <a:t>交互设计过程的</a:t>
            </a:r>
            <a:r>
              <a:rPr lang="en-US" altLang="zh-CN"/>
              <a:t>3</a:t>
            </a:r>
            <a:r>
              <a:rPr lang="zh-CN" altLang="en-US"/>
              <a:t>个关键特征</a:t>
            </a:r>
          </a:p>
        </p:txBody>
      </p:sp>
      <p:sp>
        <p:nvSpPr>
          <p:cNvPr id="19460" name="Rectangle 3">
            <a:extLst>
              <a:ext uri="{FF2B5EF4-FFF2-40B4-BE49-F238E27FC236}">
                <a16:creationId xmlns:a16="http://schemas.microsoft.com/office/drawing/2014/main" id="{0822AC69-E433-3A0B-54F9-1C21DCE7C2BA}"/>
              </a:ext>
            </a:extLst>
          </p:cNvPr>
          <p:cNvSpPr>
            <a:spLocks noGrp="1" noChangeArrowheads="1"/>
          </p:cNvSpPr>
          <p:nvPr>
            <p:ph idx="1"/>
          </p:nvPr>
        </p:nvSpPr>
        <p:spPr/>
        <p:txBody>
          <a:bodyPr/>
          <a:lstStyle/>
          <a:p>
            <a:pPr eaLnBrk="1" hangingPunct="1"/>
            <a:r>
              <a:rPr lang="zh-CN" altLang="en-US"/>
              <a:t>设计过程中</a:t>
            </a:r>
            <a:r>
              <a:rPr lang="zh-CN" altLang="en-US" b="1">
                <a:solidFill>
                  <a:srgbClr val="0070C0"/>
                </a:solidFill>
              </a:rPr>
              <a:t>必须坚持和跟踪的属性</a:t>
            </a:r>
            <a:r>
              <a:rPr lang="zh-CN" altLang="en-US"/>
              <a:t>（第</a:t>
            </a:r>
            <a:r>
              <a:rPr lang="en-US" altLang="zh-CN"/>
              <a:t>9</a:t>
            </a:r>
            <a:r>
              <a:rPr lang="zh-CN" altLang="en-US"/>
              <a:t>章）</a:t>
            </a:r>
          </a:p>
          <a:p>
            <a:pPr lvl="1" eaLnBrk="1" hangingPunct="1"/>
            <a:r>
              <a:rPr lang="zh-CN" altLang="en-US" b="1">
                <a:solidFill>
                  <a:srgbClr val="C00000"/>
                </a:solidFill>
              </a:rPr>
              <a:t>以用户为中心的设计</a:t>
            </a:r>
          </a:p>
          <a:p>
            <a:pPr lvl="2" eaLnBrk="1" hangingPunct="1"/>
            <a:r>
              <a:rPr lang="zh-CN" altLang="en-US"/>
              <a:t>应当</a:t>
            </a:r>
            <a:r>
              <a:rPr lang="zh-CN" altLang="en-US" b="1">
                <a:solidFill>
                  <a:srgbClr val="0070C0"/>
                </a:solidFill>
              </a:rPr>
              <a:t>让用户主动参与设计</a:t>
            </a:r>
            <a:r>
              <a:rPr lang="zh-CN" altLang="en-US"/>
              <a:t>，提出他们的意见和看法</a:t>
            </a:r>
          </a:p>
          <a:p>
            <a:pPr lvl="2" eaLnBrk="1" hangingPunct="1"/>
            <a:r>
              <a:rPr lang="zh-CN" altLang="en-US" b="1">
                <a:solidFill>
                  <a:srgbClr val="0070C0"/>
                </a:solidFill>
              </a:rPr>
              <a:t>需求</a:t>
            </a:r>
            <a:r>
              <a:rPr lang="zh-CN" altLang="en-US"/>
              <a:t>必须真正反映用户的需要，并在</a:t>
            </a:r>
            <a:r>
              <a:rPr lang="zh-CN" altLang="en-US" b="1">
                <a:solidFill>
                  <a:srgbClr val="0070C0"/>
                </a:solidFill>
              </a:rPr>
              <a:t>开发过程中跟踪</a:t>
            </a:r>
            <a:endParaRPr lang="en-US" altLang="zh-CN" b="1">
              <a:solidFill>
                <a:srgbClr val="0070C0"/>
              </a:solidFill>
            </a:endParaRPr>
          </a:p>
          <a:p>
            <a:pPr lvl="2" eaLnBrk="1" hangingPunct="1">
              <a:buFont typeface="Wingdings" panose="05000000000000000000" pitchFamily="2" charset="2"/>
              <a:buNone/>
            </a:pPr>
            <a:endParaRPr lang="zh-CN" altLang="en-US"/>
          </a:p>
          <a:p>
            <a:pPr lvl="1" eaLnBrk="1" hangingPunct="1"/>
            <a:r>
              <a:rPr lang="zh-CN" altLang="en-US" b="1">
                <a:solidFill>
                  <a:srgbClr val="C00000"/>
                </a:solidFill>
              </a:rPr>
              <a:t>可用性目标和度量准则</a:t>
            </a:r>
          </a:p>
          <a:p>
            <a:pPr lvl="2" eaLnBrk="1" hangingPunct="1"/>
            <a:r>
              <a:rPr lang="zh-CN" altLang="en-US"/>
              <a:t>在任务和需求分析时，应指定特殊的</a:t>
            </a:r>
            <a:r>
              <a:rPr lang="zh-CN" altLang="en-US" b="1">
                <a:solidFill>
                  <a:srgbClr val="0070C0"/>
                </a:solidFill>
              </a:rPr>
              <a:t>可用性目标</a:t>
            </a:r>
            <a:r>
              <a:rPr lang="zh-CN" altLang="en-US"/>
              <a:t>和</a:t>
            </a:r>
            <a:r>
              <a:rPr lang="zh-CN" altLang="en-US" b="1">
                <a:solidFill>
                  <a:srgbClr val="0070C0"/>
                </a:solidFill>
              </a:rPr>
              <a:t>用户体验目标，及相应的度量准则</a:t>
            </a:r>
          </a:p>
          <a:p>
            <a:pPr lvl="2" eaLnBrk="1" hangingPunct="1"/>
            <a:r>
              <a:rPr lang="zh-CN" altLang="en-US"/>
              <a:t>需要就目标和准则在</a:t>
            </a:r>
            <a:r>
              <a:rPr lang="zh-CN" altLang="en-US" b="1">
                <a:solidFill>
                  <a:srgbClr val="0070C0"/>
                </a:solidFill>
              </a:rPr>
              <a:t>用户和设计成员</a:t>
            </a:r>
            <a:r>
              <a:rPr lang="zh-CN" altLang="en-US"/>
              <a:t>之间</a:t>
            </a:r>
            <a:r>
              <a:rPr lang="zh-CN" altLang="en-US" b="1">
                <a:solidFill>
                  <a:srgbClr val="0070C0"/>
                </a:solidFill>
              </a:rPr>
              <a:t>取得一致</a:t>
            </a:r>
          </a:p>
          <a:p>
            <a:pPr lvl="2" eaLnBrk="1" hangingPunct="1"/>
            <a:r>
              <a:rPr lang="zh-CN" altLang="en-US"/>
              <a:t>事实上，</a:t>
            </a:r>
            <a:r>
              <a:rPr lang="zh-CN" altLang="en-US" b="1">
                <a:solidFill>
                  <a:srgbClr val="0070C0"/>
                </a:solidFill>
              </a:rPr>
              <a:t>目标和准则</a:t>
            </a:r>
            <a:r>
              <a:rPr lang="zh-CN" altLang="en-US"/>
              <a:t>是</a:t>
            </a:r>
            <a:r>
              <a:rPr lang="zh-CN" altLang="en-US" b="1">
                <a:solidFill>
                  <a:srgbClr val="0070C0"/>
                </a:solidFill>
              </a:rPr>
              <a:t>对设计的限制</a:t>
            </a:r>
            <a:r>
              <a:rPr lang="zh-CN" altLang="en-US"/>
              <a:t>，或需满足的属性</a:t>
            </a:r>
          </a:p>
          <a:p>
            <a:pPr lvl="2" eaLnBrk="1" hangingPunct="1"/>
            <a:r>
              <a:rPr lang="zh-CN" altLang="en-US"/>
              <a:t>因此，帮助设计者提出合理的候选方案并随时检查</a:t>
            </a:r>
            <a:endParaRPr lang="en-US" altLang="zh-CN"/>
          </a:p>
          <a:p>
            <a:pPr lvl="2" eaLnBrk="1" hangingPunct="1">
              <a:buFont typeface="Wingdings" panose="05000000000000000000" pitchFamily="2" charset="2"/>
              <a:buNone/>
            </a:pPr>
            <a:endParaRPr lang="zh-CN" altLang="en-US"/>
          </a:p>
          <a:p>
            <a:pPr lvl="1" eaLnBrk="1" hangingPunct="1"/>
            <a:r>
              <a:rPr lang="zh-CN" altLang="en-US" b="1">
                <a:solidFill>
                  <a:srgbClr val="C00000"/>
                </a:solidFill>
              </a:rPr>
              <a:t>迭代</a:t>
            </a:r>
            <a:r>
              <a:rPr lang="zh-CN" altLang="en-US"/>
              <a:t>是必然，</a:t>
            </a:r>
            <a:r>
              <a:rPr lang="zh-CN" altLang="en-US" b="1">
                <a:solidFill>
                  <a:srgbClr val="0070C0"/>
                </a:solidFill>
              </a:rPr>
              <a:t>设计不可能一次成功</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91AE8AA-1726-45EA-261D-2F0CE6D4835F}"/>
                  </a:ext>
                </a:extLst>
              </p14:cNvPr>
              <p14:cNvContentPartPr/>
              <p14:nvPr/>
            </p14:nvContentPartPr>
            <p14:xfrm>
              <a:off x="1061949" y="2764800"/>
              <a:ext cx="424800" cy="674280"/>
            </p14:xfrm>
          </p:contentPart>
        </mc:Choice>
        <mc:Fallback xmlns="">
          <p:pic>
            <p:nvPicPr>
              <p:cNvPr id="2" name="Ink 1">
                <a:extLst>
                  <a:ext uri="{FF2B5EF4-FFF2-40B4-BE49-F238E27FC236}">
                    <a16:creationId xmlns:a16="http://schemas.microsoft.com/office/drawing/2014/main" id="{691AE8AA-1726-45EA-261D-2F0CE6D4835F}"/>
                  </a:ext>
                </a:extLst>
              </p:cNvPr>
              <p:cNvPicPr/>
              <p:nvPr/>
            </p:nvPicPr>
            <p:blipFill>
              <a:blip r:embed="rId3"/>
              <a:stretch>
                <a:fillRect/>
              </a:stretch>
            </p:blipFill>
            <p:spPr>
              <a:xfrm>
                <a:off x="1053309" y="2756160"/>
                <a:ext cx="442440" cy="691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C104DA9-EEE0-4DDA-9B86-CD428753FB80}"/>
                  </a:ext>
                </a:extLst>
              </p14:cNvPr>
              <p14:cNvContentPartPr/>
              <p14:nvPr/>
            </p14:nvContentPartPr>
            <p14:xfrm>
              <a:off x="1082109" y="1323000"/>
              <a:ext cx="400320" cy="417600"/>
            </p14:xfrm>
          </p:contentPart>
        </mc:Choice>
        <mc:Fallback xmlns="">
          <p:pic>
            <p:nvPicPr>
              <p:cNvPr id="3" name="Ink 2">
                <a:extLst>
                  <a:ext uri="{FF2B5EF4-FFF2-40B4-BE49-F238E27FC236}">
                    <a16:creationId xmlns:a16="http://schemas.microsoft.com/office/drawing/2014/main" id="{1C104DA9-EEE0-4DDA-9B86-CD428753FB80}"/>
                  </a:ext>
                </a:extLst>
              </p:cNvPr>
              <p:cNvPicPr/>
              <p:nvPr/>
            </p:nvPicPr>
            <p:blipFill>
              <a:blip r:embed="rId5"/>
              <a:stretch>
                <a:fillRect/>
              </a:stretch>
            </p:blipFill>
            <p:spPr>
              <a:xfrm>
                <a:off x="1073469" y="1314360"/>
                <a:ext cx="417960" cy="43524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C9D67A1E-101D-7A50-5829-5090CB73ABB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D278605-FD37-4B07-88B8-C71583A4B490}" type="slidenum">
              <a:rPr lang="en-US" altLang="zh-CN" sz="1800"/>
              <a:pPr/>
              <a:t>16</a:t>
            </a:fld>
            <a:endParaRPr lang="en-US" altLang="zh-CN" sz="1800"/>
          </a:p>
        </p:txBody>
      </p:sp>
      <p:sp>
        <p:nvSpPr>
          <p:cNvPr id="20483" name="Rectangle 2">
            <a:extLst>
              <a:ext uri="{FF2B5EF4-FFF2-40B4-BE49-F238E27FC236}">
                <a16:creationId xmlns:a16="http://schemas.microsoft.com/office/drawing/2014/main" id="{830FBE8E-655D-A8EF-2B01-30697365A323}"/>
              </a:ext>
            </a:extLst>
          </p:cNvPr>
          <p:cNvSpPr>
            <a:spLocks noGrp="1" noChangeArrowheads="1"/>
          </p:cNvSpPr>
          <p:nvPr>
            <p:ph type="title"/>
          </p:nvPr>
        </p:nvSpPr>
        <p:spPr/>
        <p:txBody>
          <a:bodyPr/>
          <a:lstStyle/>
          <a:p>
            <a:pPr eaLnBrk="1" hangingPunct="1"/>
            <a:r>
              <a:rPr lang="en-US" altLang="zh-CN"/>
              <a:t>6.3 </a:t>
            </a:r>
            <a:r>
              <a:rPr lang="zh-CN" altLang="en-US"/>
              <a:t>若干实践问题</a:t>
            </a:r>
          </a:p>
        </p:txBody>
      </p:sp>
      <p:sp>
        <p:nvSpPr>
          <p:cNvPr id="20484" name="Rectangle 3">
            <a:extLst>
              <a:ext uri="{FF2B5EF4-FFF2-40B4-BE49-F238E27FC236}">
                <a16:creationId xmlns:a16="http://schemas.microsoft.com/office/drawing/2014/main" id="{58DDEB74-180A-9842-A8F1-B3CE89037051}"/>
              </a:ext>
            </a:extLst>
          </p:cNvPr>
          <p:cNvSpPr>
            <a:spLocks noGrp="1" noChangeArrowheads="1"/>
          </p:cNvSpPr>
          <p:nvPr>
            <p:ph idx="1"/>
          </p:nvPr>
        </p:nvSpPr>
        <p:spPr>
          <a:xfrm>
            <a:off x="685800" y="1124744"/>
            <a:ext cx="7772400" cy="4419600"/>
          </a:xfrm>
        </p:spPr>
        <p:txBody>
          <a:bodyPr/>
          <a:lstStyle/>
          <a:p>
            <a:pPr eaLnBrk="1" hangingPunct="1"/>
            <a:r>
              <a:rPr lang="zh-CN" altLang="en-US"/>
              <a:t>首先需要再次强调在基本活动中涉及的某些知识</a:t>
            </a:r>
          </a:p>
          <a:p>
            <a:pPr lvl="1" eaLnBrk="1" hangingPunct="1"/>
            <a:r>
              <a:rPr lang="zh-CN" altLang="en-US"/>
              <a:t>一直强调</a:t>
            </a:r>
            <a:r>
              <a:rPr lang="en-US" altLang="zh-CN"/>
              <a:t>UCD</a:t>
            </a:r>
            <a:r>
              <a:rPr lang="zh-CN" altLang="en-US"/>
              <a:t>，但究竟</a:t>
            </a:r>
            <a:r>
              <a:rPr lang="zh-CN" altLang="en-US" b="1">
                <a:solidFill>
                  <a:srgbClr val="C00000"/>
                </a:solidFill>
              </a:rPr>
              <a:t>谁是我们设计的用户</a:t>
            </a:r>
            <a:r>
              <a:rPr lang="zh-CN" altLang="en-US"/>
              <a:t>？</a:t>
            </a:r>
          </a:p>
          <a:p>
            <a:pPr lvl="1" eaLnBrk="1" hangingPunct="1"/>
            <a:r>
              <a:rPr lang="zh-CN" altLang="en-US"/>
              <a:t>用户究竟会有些什么</a:t>
            </a:r>
            <a:r>
              <a:rPr lang="zh-CN" altLang="en-US" b="1">
                <a:solidFill>
                  <a:srgbClr val="C00000"/>
                </a:solidFill>
              </a:rPr>
              <a:t>需要</a:t>
            </a:r>
            <a:r>
              <a:rPr lang="zh-CN" altLang="en-US"/>
              <a:t>呢？</a:t>
            </a:r>
          </a:p>
          <a:p>
            <a:pPr lvl="1" eaLnBrk="1" hangingPunct="1"/>
            <a:r>
              <a:rPr lang="zh-CN" altLang="en-US"/>
              <a:t>如何</a:t>
            </a:r>
            <a:r>
              <a:rPr lang="zh-CN" altLang="en-US" b="1">
                <a:solidFill>
                  <a:srgbClr val="C00000"/>
                </a:solidFill>
              </a:rPr>
              <a:t>提出</a:t>
            </a:r>
            <a:r>
              <a:rPr lang="zh-CN" altLang="en-US"/>
              <a:t>候选设计方案？</a:t>
            </a:r>
            <a:endParaRPr lang="en-US" altLang="zh-CN"/>
          </a:p>
          <a:p>
            <a:pPr lvl="1" eaLnBrk="1" hangingPunct="1"/>
            <a:r>
              <a:rPr lang="zh-CN" altLang="en-US"/>
              <a:t>如何</a:t>
            </a:r>
            <a:r>
              <a:rPr lang="zh-CN" altLang="en-US" b="1">
                <a:solidFill>
                  <a:srgbClr val="C00000"/>
                </a:solidFill>
              </a:rPr>
              <a:t>选择</a:t>
            </a:r>
            <a:r>
              <a:rPr lang="zh-CN" altLang="en-US"/>
              <a:t>候选设计方案？</a:t>
            </a:r>
            <a:endParaRPr lang="en-US" altLang="zh-CN"/>
          </a:p>
          <a:p>
            <a:pPr lvl="1" eaLnBrk="1" hangingPunct="1">
              <a:buFontTx/>
              <a:buNone/>
            </a:pPr>
            <a:endParaRPr lang="zh-CN" altLang="en-US"/>
          </a:p>
          <a:p>
            <a:pPr eaLnBrk="1" hangingPunct="1"/>
            <a:r>
              <a:rPr lang="zh-CN" altLang="en-US"/>
              <a:t>为了将基本活动和关键特征应用于实际开发过程</a:t>
            </a:r>
          </a:p>
          <a:p>
            <a:pPr lvl="1" eaLnBrk="1" hangingPunct="1"/>
            <a:r>
              <a:rPr lang="zh-CN" altLang="en-US"/>
              <a:t>必须具有相关的知识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E97760D7-B304-AB3F-DFD8-37F45854A7C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6B72BE84-B84D-44F3-AAFE-A57747BEC670}" type="slidenum">
              <a:rPr lang="en-US" altLang="zh-CN" sz="1800"/>
              <a:pPr/>
              <a:t>17</a:t>
            </a:fld>
            <a:endParaRPr lang="en-US" altLang="zh-CN" sz="1800"/>
          </a:p>
        </p:txBody>
      </p:sp>
      <p:sp>
        <p:nvSpPr>
          <p:cNvPr id="21507" name="Rectangle 2">
            <a:extLst>
              <a:ext uri="{FF2B5EF4-FFF2-40B4-BE49-F238E27FC236}">
                <a16:creationId xmlns:a16="http://schemas.microsoft.com/office/drawing/2014/main" id="{B80B3CFE-332C-3E63-3C7B-33D601BC660D}"/>
              </a:ext>
            </a:extLst>
          </p:cNvPr>
          <p:cNvSpPr>
            <a:spLocks noGrp="1" noChangeArrowheads="1"/>
          </p:cNvSpPr>
          <p:nvPr>
            <p:ph type="title"/>
          </p:nvPr>
        </p:nvSpPr>
        <p:spPr/>
        <p:txBody>
          <a:bodyPr/>
          <a:lstStyle/>
          <a:p>
            <a:pPr eaLnBrk="1" hangingPunct="1"/>
            <a:r>
              <a:rPr lang="en-US" altLang="zh-CN"/>
              <a:t>6.3.1 </a:t>
            </a:r>
            <a:r>
              <a:rPr lang="zh-CN" altLang="en-US"/>
              <a:t>谁是用户</a:t>
            </a:r>
          </a:p>
        </p:txBody>
      </p:sp>
      <p:sp>
        <p:nvSpPr>
          <p:cNvPr id="21508" name="Rectangle 3">
            <a:extLst>
              <a:ext uri="{FF2B5EF4-FFF2-40B4-BE49-F238E27FC236}">
                <a16:creationId xmlns:a16="http://schemas.microsoft.com/office/drawing/2014/main" id="{9E30FCEA-3C26-5501-9DCF-A2C648B7B7DA}"/>
              </a:ext>
            </a:extLst>
          </p:cNvPr>
          <p:cNvSpPr>
            <a:spLocks noGrp="1" noChangeArrowheads="1"/>
          </p:cNvSpPr>
          <p:nvPr>
            <p:ph idx="1"/>
          </p:nvPr>
        </p:nvSpPr>
        <p:spPr/>
        <p:txBody>
          <a:bodyPr/>
          <a:lstStyle/>
          <a:p>
            <a:pPr eaLnBrk="1" hangingPunct="1"/>
            <a:r>
              <a:rPr lang="zh-CN" altLang="en-US"/>
              <a:t>似乎很简单的问题，应当是那些</a:t>
            </a:r>
            <a:r>
              <a:rPr lang="zh-CN" altLang="en-US" b="1">
                <a:solidFill>
                  <a:srgbClr val="C00000"/>
                </a:solidFill>
              </a:rPr>
              <a:t>最终用户</a:t>
            </a:r>
            <a:r>
              <a:rPr lang="zh-CN" altLang="en-US" b="1">
                <a:solidFill>
                  <a:srgbClr val="0070C0"/>
                </a:solidFill>
              </a:rPr>
              <a:t>（</a:t>
            </a:r>
            <a:r>
              <a:rPr lang="en-US" altLang="zh-CN" b="1">
                <a:solidFill>
                  <a:srgbClr val="0070C0"/>
                </a:solidFill>
              </a:rPr>
              <a:t>end-user</a:t>
            </a:r>
            <a:r>
              <a:rPr lang="zh-CN" altLang="en-US" b="1">
                <a:solidFill>
                  <a:srgbClr val="0070C0"/>
                </a:solidFill>
              </a:rPr>
              <a:t>）</a:t>
            </a:r>
          </a:p>
          <a:p>
            <a:pPr lvl="1" eaLnBrk="1" hangingPunct="1"/>
            <a:r>
              <a:rPr lang="zh-CN" altLang="en-US"/>
              <a:t>使用产品的人：</a:t>
            </a:r>
            <a:r>
              <a:rPr lang="zh-CN" altLang="en-US" b="1">
                <a:solidFill>
                  <a:srgbClr val="0070C0"/>
                </a:solidFill>
              </a:rPr>
              <a:t>直接与产品交互</a:t>
            </a:r>
            <a:r>
              <a:rPr lang="zh-CN" altLang="en-US"/>
              <a:t>，以完成某个任务</a:t>
            </a:r>
            <a:endParaRPr lang="en-US" altLang="zh-CN"/>
          </a:p>
          <a:p>
            <a:pPr lvl="1" eaLnBrk="1" hangingPunct="1">
              <a:buFontTx/>
              <a:buNone/>
            </a:pPr>
            <a:endParaRPr lang="zh-CN" altLang="en-US"/>
          </a:p>
          <a:p>
            <a:pPr eaLnBrk="1" hangingPunct="1"/>
            <a:r>
              <a:rPr lang="zh-CN" altLang="en-US"/>
              <a:t>但设计公司的</a:t>
            </a:r>
            <a:r>
              <a:rPr lang="zh-CN" altLang="en-US" b="1">
                <a:solidFill>
                  <a:srgbClr val="0070C0"/>
                </a:solidFill>
              </a:rPr>
              <a:t>客户</a:t>
            </a:r>
            <a:r>
              <a:rPr lang="zh-CN" altLang="en-US"/>
              <a:t>往往</a:t>
            </a:r>
            <a:r>
              <a:rPr lang="zh-CN" altLang="en-US" b="1">
                <a:solidFill>
                  <a:srgbClr val="0070C0"/>
                </a:solidFill>
              </a:rPr>
              <a:t>不是最终用户</a:t>
            </a:r>
          </a:p>
          <a:p>
            <a:pPr lvl="1" eaLnBrk="1" hangingPunct="1"/>
            <a:r>
              <a:rPr lang="zh-CN" altLang="en-US"/>
              <a:t>他们与设计者协商产品的特征，但可能从来不使用产品</a:t>
            </a:r>
          </a:p>
          <a:p>
            <a:pPr lvl="1" eaLnBrk="1" hangingPunct="1"/>
            <a:r>
              <a:rPr lang="zh-CN" altLang="en-US"/>
              <a:t>例如：提出交互式玩具需求的人通常是销售商，他们的需求往往来自于购买者，而并非儿童</a:t>
            </a:r>
          </a:p>
          <a:p>
            <a:pPr lvl="1" eaLnBrk="1" hangingPunct="1"/>
            <a:r>
              <a:rPr lang="zh-CN" altLang="en-US"/>
              <a:t>同样，</a:t>
            </a:r>
            <a:r>
              <a:rPr lang="zh-CN" altLang="en-US" b="1">
                <a:solidFill>
                  <a:srgbClr val="0070C0"/>
                </a:solidFill>
              </a:rPr>
              <a:t>软件产品</a:t>
            </a:r>
            <a:r>
              <a:rPr lang="zh-CN" altLang="en-US"/>
              <a:t>的决策通常来源于企业提高生产率的需求</a:t>
            </a:r>
          </a:p>
          <a:p>
            <a:pPr lvl="1" eaLnBrk="1" hangingPunct="1"/>
            <a:r>
              <a:rPr lang="zh-CN" altLang="en-US"/>
              <a:t>这样的需求中通常</a:t>
            </a:r>
            <a:r>
              <a:rPr lang="zh-CN" altLang="en-US" b="1">
                <a:solidFill>
                  <a:srgbClr val="0070C0"/>
                </a:solidFill>
              </a:rPr>
              <a:t>缺乏与可用性和用户体验相关的信息</a:t>
            </a:r>
            <a:endParaRPr lang="en-US" altLang="zh-CN" b="1">
              <a:solidFill>
                <a:srgbClr val="0070C0"/>
              </a:solidFill>
            </a:endParaRPr>
          </a:p>
          <a:p>
            <a:pPr lvl="1" eaLnBrk="1" hangingPunct="1">
              <a:buFontTx/>
              <a:buNone/>
            </a:pPr>
            <a:endParaRPr lang="zh-CN" altLang="en-US"/>
          </a:p>
          <a:p>
            <a:pPr eaLnBrk="1" hangingPunct="1"/>
            <a:r>
              <a:rPr lang="zh-CN" altLang="en-US"/>
              <a:t>如果</a:t>
            </a:r>
            <a:r>
              <a:rPr lang="zh-CN" altLang="en-US" b="1">
                <a:solidFill>
                  <a:srgbClr val="0070C0"/>
                </a:solidFill>
              </a:rPr>
              <a:t>不理解</a:t>
            </a:r>
            <a:r>
              <a:rPr lang="zh-CN" altLang="en-US"/>
              <a:t>谁是产品的</a:t>
            </a:r>
            <a:r>
              <a:rPr lang="zh-CN" altLang="en-US" b="1">
                <a:solidFill>
                  <a:srgbClr val="0070C0"/>
                </a:solidFill>
              </a:rPr>
              <a:t>最终用户</a:t>
            </a:r>
            <a:r>
              <a:rPr lang="zh-CN" altLang="en-US"/>
              <a:t>，则</a:t>
            </a:r>
          </a:p>
          <a:p>
            <a:pPr lvl="1" eaLnBrk="1" hangingPunct="1"/>
            <a:r>
              <a:rPr lang="zh-CN" altLang="en-US"/>
              <a:t>虽可满足客户所需的（</a:t>
            </a:r>
            <a:r>
              <a:rPr lang="zh-CN" altLang="en-US" b="1">
                <a:solidFill>
                  <a:srgbClr val="0070C0"/>
                </a:solidFill>
              </a:rPr>
              <a:t>功能</a:t>
            </a:r>
            <a:r>
              <a:rPr lang="zh-CN" altLang="en-US"/>
              <a:t>）特征，但</a:t>
            </a:r>
            <a:r>
              <a:rPr lang="zh-CN" altLang="en-US" b="1">
                <a:solidFill>
                  <a:srgbClr val="0070C0"/>
                </a:solidFill>
              </a:rPr>
              <a:t>不被最终用户接受</a:t>
            </a:r>
          </a:p>
          <a:p>
            <a:pPr lvl="1" eaLnBrk="1" hangingPunct="1"/>
            <a:r>
              <a:rPr lang="zh-CN" altLang="en-US"/>
              <a:t>导致产品被弃置不用，</a:t>
            </a:r>
            <a:r>
              <a:rPr lang="zh-CN" altLang="en-US" b="1">
                <a:solidFill>
                  <a:srgbClr val="0070C0"/>
                </a:solidFill>
              </a:rPr>
              <a:t>设计公司的竞争力下降</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D930A8C8-E8E6-3074-D55A-A8339D5D25C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1DC53096-EDA2-4AB3-A89C-5AD48A301BD7}" type="slidenum">
              <a:rPr lang="en-US" altLang="zh-CN" sz="1800"/>
              <a:pPr/>
              <a:t>18</a:t>
            </a:fld>
            <a:endParaRPr lang="en-US" altLang="zh-CN" sz="1800"/>
          </a:p>
        </p:txBody>
      </p:sp>
      <p:sp>
        <p:nvSpPr>
          <p:cNvPr id="22531" name="Rectangle 2">
            <a:extLst>
              <a:ext uri="{FF2B5EF4-FFF2-40B4-BE49-F238E27FC236}">
                <a16:creationId xmlns:a16="http://schemas.microsoft.com/office/drawing/2014/main" id="{75DB22DD-F366-0F05-FFF5-C244852511FE}"/>
              </a:ext>
            </a:extLst>
          </p:cNvPr>
          <p:cNvSpPr>
            <a:spLocks noGrp="1" noChangeArrowheads="1"/>
          </p:cNvSpPr>
          <p:nvPr>
            <p:ph type="title"/>
          </p:nvPr>
        </p:nvSpPr>
        <p:spPr/>
        <p:txBody>
          <a:bodyPr/>
          <a:lstStyle/>
          <a:p>
            <a:pPr eaLnBrk="1" hangingPunct="1"/>
            <a:r>
              <a:rPr lang="en-US" altLang="zh-CN"/>
              <a:t>6.3.1 </a:t>
            </a:r>
            <a:r>
              <a:rPr lang="zh-CN" altLang="en-US"/>
              <a:t>谁是用户</a:t>
            </a:r>
          </a:p>
        </p:txBody>
      </p:sp>
      <p:sp>
        <p:nvSpPr>
          <p:cNvPr id="22532" name="Rectangle 3">
            <a:extLst>
              <a:ext uri="{FF2B5EF4-FFF2-40B4-BE49-F238E27FC236}">
                <a16:creationId xmlns:a16="http://schemas.microsoft.com/office/drawing/2014/main" id="{64F151EB-89CF-4877-2163-156701AE05B4}"/>
              </a:ext>
            </a:extLst>
          </p:cNvPr>
          <p:cNvSpPr>
            <a:spLocks noGrp="1" noChangeArrowheads="1"/>
          </p:cNvSpPr>
          <p:nvPr>
            <p:ph idx="1"/>
          </p:nvPr>
        </p:nvSpPr>
        <p:spPr/>
        <p:txBody>
          <a:bodyPr/>
          <a:lstStyle/>
          <a:p>
            <a:pPr eaLnBrk="1" hangingPunct="1"/>
            <a:r>
              <a:rPr lang="zh-CN" altLang="en-US"/>
              <a:t>然而，</a:t>
            </a:r>
            <a:r>
              <a:rPr lang="zh-CN" altLang="en-US" b="1">
                <a:solidFill>
                  <a:srgbClr val="C00000"/>
                </a:solidFill>
              </a:rPr>
              <a:t>其他相关人员</a:t>
            </a:r>
            <a:r>
              <a:rPr lang="zh-CN" altLang="en-US" b="1">
                <a:solidFill>
                  <a:srgbClr val="0070C0"/>
                </a:solidFill>
              </a:rPr>
              <a:t>的利益</a:t>
            </a:r>
            <a:r>
              <a:rPr lang="zh-CN" altLang="en-US"/>
              <a:t>也必须兼顾</a:t>
            </a:r>
          </a:p>
          <a:p>
            <a:pPr lvl="1" eaLnBrk="1" hangingPunct="1"/>
            <a:r>
              <a:rPr lang="zh-CN" altLang="en-US"/>
              <a:t>例如：股东的利益将因为系统的成败而增减</a:t>
            </a:r>
            <a:endParaRPr lang="en-US" altLang="zh-CN"/>
          </a:p>
          <a:p>
            <a:pPr lvl="1" eaLnBrk="1" hangingPunct="1">
              <a:buFontTx/>
              <a:buNone/>
            </a:pPr>
            <a:endParaRPr lang="zh-CN" altLang="en-US"/>
          </a:p>
          <a:p>
            <a:pPr eaLnBrk="1" hangingPunct="1"/>
            <a:r>
              <a:rPr lang="zh-CN" altLang="en-US"/>
              <a:t>设计者需要理解</a:t>
            </a:r>
            <a:r>
              <a:rPr lang="zh-CN" altLang="en-US" b="1">
                <a:solidFill>
                  <a:srgbClr val="C00000"/>
                </a:solidFill>
              </a:rPr>
              <a:t>可能的参与者（</a:t>
            </a:r>
            <a:r>
              <a:rPr lang="en-US" altLang="zh-CN" b="1">
                <a:solidFill>
                  <a:srgbClr val="C00000"/>
                </a:solidFill>
              </a:rPr>
              <a:t>stakeholder</a:t>
            </a:r>
            <a:r>
              <a:rPr lang="zh-CN" altLang="en-US" b="1">
                <a:solidFill>
                  <a:srgbClr val="C00000"/>
                </a:solidFill>
              </a:rPr>
              <a:t>）</a:t>
            </a:r>
            <a:r>
              <a:rPr lang="zh-CN" altLang="en-US"/>
              <a:t>及其关系</a:t>
            </a:r>
            <a:endParaRPr lang="en-US" altLang="zh-CN"/>
          </a:p>
          <a:p>
            <a:pPr eaLnBrk="1" hangingPunct="1">
              <a:buFontTx/>
              <a:buNone/>
            </a:pPr>
            <a:endParaRPr lang="zh-CN" altLang="en-US"/>
          </a:p>
          <a:p>
            <a:pPr eaLnBrk="1" hangingPunct="1"/>
            <a:r>
              <a:rPr lang="zh-CN" altLang="en-US"/>
              <a:t>一种</a:t>
            </a:r>
            <a:r>
              <a:rPr lang="zh-CN" altLang="en-US" b="1">
                <a:solidFill>
                  <a:srgbClr val="C00000"/>
                </a:solidFill>
              </a:rPr>
              <a:t>典型的参与者分类</a:t>
            </a:r>
            <a:r>
              <a:rPr lang="zh-CN" altLang="en-US"/>
              <a:t>（教材上的分类不典型）</a:t>
            </a:r>
          </a:p>
          <a:p>
            <a:pPr lvl="1" eaLnBrk="1" hangingPunct="1"/>
            <a:r>
              <a:rPr lang="zh-CN" altLang="en-US" b="1">
                <a:solidFill>
                  <a:srgbClr val="C00000"/>
                </a:solidFill>
              </a:rPr>
              <a:t>主要方</a:t>
            </a:r>
            <a:r>
              <a:rPr lang="zh-CN" altLang="en-US"/>
              <a:t>：即</a:t>
            </a:r>
            <a:r>
              <a:rPr lang="zh-CN" altLang="en-US" b="1">
                <a:solidFill>
                  <a:srgbClr val="0070C0"/>
                </a:solidFill>
              </a:rPr>
              <a:t>最终用户</a:t>
            </a:r>
          </a:p>
          <a:p>
            <a:pPr lvl="1" eaLnBrk="1" hangingPunct="1"/>
            <a:r>
              <a:rPr lang="zh-CN" altLang="en-US" b="1">
                <a:solidFill>
                  <a:srgbClr val="C00000"/>
                </a:solidFill>
              </a:rPr>
              <a:t>第二方</a:t>
            </a:r>
            <a:r>
              <a:rPr lang="zh-CN" altLang="en-US"/>
              <a:t>：</a:t>
            </a:r>
            <a:r>
              <a:rPr lang="zh-CN" altLang="en-US" b="1">
                <a:solidFill>
                  <a:srgbClr val="0070C0"/>
                </a:solidFill>
              </a:rPr>
              <a:t>间接使用</a:t>
            </a:r>
            <a:r>
              <a:rPr lang="zh-CN" altLang="en-US"/>
              <a:t>系统的人员</a:t>
            </a:r>
          </a:p>
          <a:p>
            <a:pPr lvl="2" eaLnBrk="1" hangingPunct="1"/>
            <a:r>
              <a:rPr lang="zh-CN" altLang="en-US"/>
              <a:t>如项目经理未直接使用，但通过用户接受系统产生的报告</a:t>
            </a:r>
            <a:endParaRPr lang="en-US" altLang="zh-CN"/>
          </a:p>
          <a:p>
            <a:pPr lvl="2" eaLnBrk="1" hangingPunct="1">
              <a:buFont typeface="Wingdings" panose="05000000000000000000" pitchFamily="2" charset="2"/>
              <a:buNone/>
            </a:pPr>
            <a:endParaRPr lang="zh-CN" altLang="en-US"/>
          </a:p>
          <a:p>
            <a:pPr lvl="1" eaLnBrk="1" hangingPunct="1"/>
            <a:r>
              <a:rPr lang="zh-CN" altLang="en-US" b="1">
                <a:solidFill>
                  <a:srgbClr val="C00000"/>
                </a:solidFill>
              </a:rPr>
              <a:t>第三方</a:t>
            </a:r>
            <a:r>
              <a:rPr lang="zh-CN" altLang="en-US"/>
              <a:t>：他们不属于以上两类，但</a:t>
            </a:r>
            <a:r>
              <a:rPr lang="zh-CN" altLang="en-US" b="1">
                <a:solidFill>
                  <a:srgbClr val="0070C0"/>
                </a:solidFill>
              </a:rPr>
              <a:t>受到系统成败的影响</a:t>
            </a:r>
          </a:p>
          <a:p>
            <a:pPr lvl="1" eaLnBrk="1" hangingPunct="1"/>
            <a:r>
              <a:rPr lang="zh-CN" altLang="en-US" b="1">
                <a:solidFill>
                  <a:srgbClr val="C00000"/>
                </a:solidFill>
              </a:rPr>
              <a:t>提供方</a:t>
            </a:r>
            <a:r>
              <a:rPr lang="zh-CN" altLang="en-US"/>
              <a:t>：包含在</a:t>
            </a:r>
            <a:r>
              <a:rPr lang="zh-CN" altLang="en-US" b="1">
                <a:solidFill>
                  <a:srgbClr val="0070C0"/>
                </a:solidFill>
              </a:rPr>
              <a:t>系统设计、开发和维护中的人员</a:t>
            </a:r>
            <a:endParaRPr lang="en-US" altLang="zh-CN" b="1">
              <a:solidFill>
                <a:srgbClr val="0070C0"/>
              </a:solidFill>
            </a:endParaRPr>
          </a:p>
          <a:p>
            <a:pPr lvl="1" eaLnBrk="1" hangingPunct="1">
              <a:buFontTx/>
              <a:buNone/>
            </a:pPr>
            <a:endParaRPr lang="zh-CN" altLang="en-US" b="1">
              <a:solidFill>
                <a:srgbClr val="0070C0"/>
              </a:solidFill>
            </a:endParaRPr>
          </a:p>
          <a:p>
            <a:pPr eaLnBrk="1" hangingPunct="1"/>
            <a:r>
              <a:rPr lang="zh-CN" altLang="en-US"/>
              <a:t>前三类即甲方，后一类为乙方</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C358FAD-AE6D-4B5B-0615-F94A16B9CE4E}"/>
                  </a:ext>
                </a:extLst>
              </p14:cNvPr>
              <p14:cNvContentPartPr/>
              <p14:nvPr/>
            </p14:nvContentPartPr>
            <p14:xfrm>
              <a:off x="592869" y="3117600"/>
              <a:ext cx="392760" cy="656280"/>
            </p14:xfrm>
          </p:contentPart>
        </mc:Choice>
        <mc:Fallback xmlns="">
          <p:pic>
            <p:nvPicPr>
              <p:cNvPr id="2" name="Ink 1">
                <a:extLst>
                  <a:ext uri="{FF2B5EF4-FFF2-40B4-BE49-F238E27FC236}">
                    <a16:creationId xmlns:a16="http://schemas.microsoft.com/office/drawing/2014/main" id="{8C358FAD-AE6D-4B5B-0615-F94A16B9CE4E}"/>
                  </a:ext>
                </a:extLst>
              </p:cNvPr>
              <p:cNvPicPr/>
              <p:nvPr/>
            </p:nvPicPr>
            <p:blipFill>
              <a:blip r:embed="rId3"/>
              <a:stretch>
                <a:fillRect/>
              </a:stretch>
            </p:blipFill>
            <p:spPr>
              <a:xfrm>
                <a:off x="583869" y="3108960"/>
                <a:ext cx="410400" cy="67392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CFCE7A9E-DA1C-5890-5C8F-F0F60A265B1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90DBF2BA-0CEC-47F8-9355-1079E88EAB99}" type="slidenum">
              <a:rPr lang="en-US" altLang="zh-CN" sz="1800"/>
              <a:pPr/>
              <a:t>19</a:t>
            </a:fld>
            <a:endParaRPr lang="en-US" altLang="zh-CN" sz="1800"/>
          </a:p>
        </p:txBody>
      </p:sp>
      <p:sp>
        <p:nvSpPr>
          <p:cNvPr id="23555" name="Rectangle 2">
            <a:extLst>
              <a:ext uri="{FF2B5EF4-FFF2-40B4-BE49-F238E27FC236}">
                <a16:creationId xmlns:a16="http://schemas.microsoft.com/office/drawing/2014/main" id="{E0D1BD0D-90B1-063D-9713-7BB31E26D2E1}"/>
              </a:ext>
            </a:extLst>
          </p:cNvPr>
          <p:cNvSpPr>
            <a:spLocks noGrp="1" noChangeArrowheads="1"/>
          </p:cNvSpPr>
          <p:nvPr>
            <p:ph type="title"/>
          </p:nvPr>
        </p:nvSpPr>
        <p:spPr/>
        <p:txBody>
          <a:bodyPr/>
          <a:lstStyle/>
          <a:p>
            <a:pPr eaLnBrk="1" hangingPunct="1"/>
            <a:r>
              <a:rPr lang="en-US" altLang="zh-CN"/>
              <a:t>6.3.1 </a:t>
            </a:r>
            <a:r>
              <a:rPr lang="zh-CN" altLang="en-US"/>
              <a:t>谁是用户</a:t>
            </a:r>
          </a:p>
        </p:txBody>
      </p:sp>
      <p:sp>
        <p:nvSpPr>
          <p:cNvPr id="23556" name="Rectangle 3">
            <a:extLst>
              <a:ext uri="{FF2B5EF4-FFF2-40B4-BE49-F238E27FC236}">
                <a16:creationId xmlns:a16="http://schemas.microsoft.com/office/drawing/2014/main" id="{A4A944AE-D203-6A0B-4E83-1C9D1286CA29}"/>
              </a:ext>
            </a:extLst>
          </p:cNvPr>
          <p:cNvSpPr>
            <a:spLocks noGrp="1" noChangeArrowheads="1"/>
          </p:cNvSpPr>
          <p:nvPr>
            <p:ph idx="1"/>
          </p:nvPr>
        </p:nvSpPr>
        <p:spPr/>
        <p:txBody>
          <a:bodyPr/>
          <a:lstStyle/>
          <a:p>
            <a:pPr eaLnBrk="1" hangingPunct="1"/>
            <a:r>
              <a:rPr lang="zh-CN" altLang="en-US"/>
              <a:t>实例：分类参与者</a:t>
            </a:r>
            <a:r>
              <a:rPr lang="en-US" altLang="zh-CN"/>
              <a:t>—</a:t>
            </a:r>
            <a:r>
              <a:rPr lang="zh-CN" altLang="en-US" b="1">
                <a:solidFill>
                  <a:srgbClr val="0070C0"/>
                </a:solidFill>
              </a:rPr>
              <a:t>航班订票系统</a:t>
            </a:r>
          </a:p>
          <a:p>
            <a:pPr lvl="1" eaLnBrk="1" hangingPunct="1"/>
            <a:r>
              <a:rPr lang="zh-CN" altLang="en-US"/>
              <a:t>一个航空公司正在考虑引入新的订票系统，使联营的旅行社可以将航班直接销售给公众</a:t>
            </a:r>
            <a:endParaRPr lang="en-US" altLang="zh-CN"/>
          </a:p>
          <a:p>
            <a:pPr lvl="1" eaLnBrk="1" hangingPunct="1"/>
            <a:endParaRPr lang="zh-CN" altLang="en-US"/>
          </a:p>
          <a:p>
            <a:pPr lvl="2" eaLnBrk="1" hangingPunct="1"/>
            <a:r>
              <a:rPr lang="zh-CN" altLang="en-US" b="1">
                <a:solidFill>
                  <a:srgbClr val="0070C0"/>
                </a:solidFill>
              </a:rPr>
              <a:t>主要方</a:t>
            </a:r>
            <a:r>
              <a:rPr lang="zh-CN" altLang="en-US"/>
              <a:t>：旅行社代理、航空公司订票人员</a:t>
            </a:r>
          </a:p>
          <a:p>
            <a:pPr lvl="2" eaLnBrk="1" hangingPunct="1"/>
            <a:r>
              <a:rPr lang="zh-CN" altLang="en-US" b="1">
                <a:solidFill>
                  <a:srgbClr val="0070C0"/>
                </a:solidFill>
              </a:rPr>
              <a:t>第二方</a:t>
            </a:r>
            <a:r>
              <a:rPr lang="zh-CN" altLang="en-US"/>
              <a:t>：消费者、航空公司管理人员</a:t>
            </a:r>
          </a:p>
          <a:p>
            <a:pPr lvl="2" eaLnBrk="1" hangingPunct="1"/>
            <a:r>
              <a:rPr lang="zh-CN" altLang="en-US" b="1">
                <a:solidFill>
                  <a:srgbClr val="0070C0"/>
                </a:solidFill>
              </a:rPr>
              <a:t>第三方</a:t>
            </a:r>
            <a:r>
              <a:rPr lang="zh-CN" altLang="en-US"/>
              <a:t>：航空公司股东、竞争对手、民航管理机构</a:t>
            </a:r>
          </a:p>
          <a:p>
            <a:pPr lvl="2" eaLnBrk="1" hangingPunct="1"/>
            <a:r>
              <a:rPr lang="zh-CN" altLang="en-US" b="1">
                <a:solidFill>
                  <a:srgbClr val="0070C0"/>
                </a:solidFill>
              </a:rPr>
              <a:t>提供方</a:t>
            </a:r>
            <a:r>
              <a:rPr lang="zh-CN" altLang="en-US"/>
              <a:t>：设计团队、</a:t>
            </a:r>
            <a:r>
              <a:rPr lang="en-US" altLang="zh-CN"/>
              <a:t>IT</a:t>
            </a:r>
            <a:r>
              <a:rPr lang="zh-CN" altLang="en-US"/>
              <a:t>部门人员</a:t>
            </a:r>
            <a:endParaRPr lang="en-US" altLang="zh-CN"/>
          </a:p>
          <a:p>
            <a:pPr lvl="2" eaLnBrk="1" hangingPunct="1">
              <a:buFont typeface="Wingdings" panose="05000000000000000000" pitchFamily="2" charset="2"/>
              <a:buNone/>
            </a:pPr>
            <a:endParaRPr lang="zh-CN" altLang="en-US"/>
          </a:p>
          <a:p>
            <a:pPr eaLnBrk="1" hangingPunct="1"/>
            <a:r>
              <a:rPr lang="zh-CN" altLang="en-US"/>
              <a:t>整个设计过程须</a:t>
            </a:r>
            <a:r>
              <a:rPr lang="zh-CN" altLang="en-US" b="1">
                <a:solidFill>
                  <a:srgbClr val="0070C0"/>
                </a:solidFill>
              </a:rPr>
              <a:t>考虑所有参与者的需要</a:t>
            </a:r>
            <a:r>
              <a:rPr lang="zh-CN" altLang="en-US"/>
              <a:t>并在其中权衡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72BC843E-0F2E-CF92-AE37-06CB7A370B2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C96AE83C-51D1-4B29-977F-D6D57C3C247B}" type="slidenum">
              <a:rPr lang="en-US" altLang="zh-CN" sz="1800"/>
              <a:pPr/>
              <a:t>2</a:t>
            </a:fld>
            <a:endParaRPr lang="en-US" altLang="zh-CN" sz="1800"/>
          </a:p>
        </p:txBody>
      </p:sp>
      <p:sp>
        <p:nvSpPr>
          <p:cNvPr id="6147" name="Rectangle 2">
            <a:extLst>
              <a:ext uri="{FF2B5EF4-FFF2-40B4-BE49-F238E27FC236}">
                <a16:creationId xmlns:a16="http://schemas.microsoft.com/office/drawing/2014/main" id="{895C1FA9-7840-4DC4-43EA-5C78FB3CB019}"/>
              </a:ext>
            </a:extLst>
          </p:cNvPr>
          <p:cNvSpPr>
            <a:spLocks noGrp="1" noChangeArrowheads="1"/>
          </p:cNvSpPr>
          <p:nvPr>
            <p:ph type="title"/>
          </p:nvPr>
        </p:nvSpPr>
        <p:spPr/>
        <p:txBody>
          <a:bodyPr/>
          <a:lstStyle/>
          <a:p>
            <a:pPr eaLnBrk="1" hangingPunct="1"/>
            <a:r>
              <a:rPr lang="zh-CN" altLang="en-US"/>
              <a:t>第 </a:t>
            </a:r>
            <a:r>
              <a:rPr lang="en-US" altLang="zh-CN"/>
              <a:t>6 </a:t>
            </a:r>
            <a:r>
              <a:rPr lang="zh-CN" altLang="en-US"/>
              <a:t>章 交互设计过程</a:t>
            </a:r>
          </a:p>
        </p:txBody>
      </p:sp>
      <p:sp>
        <p:nvSpPr>
          <p:cNvPr id="6148" name="Rectangle 3">
            <a:extLst>
              <a:ext uri="{FF2B5EF4-FFF2-40B4-BE49-F238E27FC236}">
                <a16:creationId xmlns:a16="http://schemas.microsoft.com/office/drawing/2014/main" id="{D5102E2E-4B0B-002C-CE8B-E23D2DDC8105}"/>
              </a:ext>
            </a:extLst>
          </p:cNvPr>
          <p:cNvSpPr>
            <a:spLocks noGrp="1" noChangeArrowheads="1"/>
          </p:cNvSpPr>
          <p:nvPr>
            <p:ph idx="1"/>
          </p:nvPr>
        </p:nvSpPr>
        <p:spPr/>
        <p:txBody>
          <a:bodyPr/>
          <a:lstStyle/>
          <a:p>
            <a:pPr eaLnBrk="1" hangingPunct="1"/>
            <a:r>
              <a:rPr lang="zh-CN" altLang="en-US"/>
              <a:t>本章内容</a:t>
            </a:r>
          </a:p>
          <a:p>
            <a:pPr lvl="1" eaLnBrk="1" hangingPunct="1"/>
            <a:r>
              <a:rPr lang="zh-CN" altLang="en-US"/>
              <a:t>引言</a:t>
            </a:r>
          </a:p>
          <a:p>
            <a:pPr lvl="1" eaLnBrk="1" hangingPunct="1"/>
            <a:r>
              <a:rPr lang="zh-CN" altLang="en-US"/>
              <a:t>交互设计的内容</a:t>
            </a:r>
          </a:p>
          <a:p>
            <a:pPr lvl="1" eaLnBrk="1" hangingPunct="1"/>
            <a:r>
              <a:rPr lang="zh-CN" altLang="en-US"/>
              <a:t>若干实践问题</a:t>
            </a:r>
          </a:p>
          <a:p>
            <a:pPr lvl="1" eaLnBrk="1" hangingPunct="1"/>
            <a:r>
              <a:rPr lang="zh-CN" altLang="en-US"/>
              <a:t>生命圈模型：各种设计活动之间的关系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C18F25DB-1413-8CF0-BCC9-25081F808D0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4BFB700B-B422-42D2-B8C7-340EF1DA176D}" type="slidenum">
              <a:rPr lang="en-US" altLang="zh-CN" sz="1800"/>
              <a:pPr/>
              <a:t>20</a:t>
            </a:fld>
            <a:endParaRPr lang="en-US" altLang="zh-CN" sz="1800"/>
          </a:p>
        </p:txBody>
      </p:sp>
      <p:sp>
        <p:nvSpPr>
          <p:cNvPr id="24579" name="Rectangle 2">
            <a:extLst>
              <a:ext uri="{FF2B5EF4-FFF2-40B4-BE49-F238E27FC236}">
                <a16:creationId xmlns:a16="http://schemas.microsoft.com/office/drawing/2014/main" id="{716D2761-238A-4B6F-8881-4ED4FD931295}"/>
              </a:ext>
            </a:extLst>
          </p:cNvPr>
          <p:cNvSpPr>
            <a:spLocks noGrp="1" noChangeArrowheads="1"/>
          </p:cNvSpPr>
          <p:nvPr>
            <p:ph type="title"/>
          </p:nvPr>
        </p:nvSpPr>
        <p:spPr/>
        <p:txBody>
          <a:bodyPr/>
          <a:lstStyle/>
          <a:p>
            <a:pPr eaLnBrk="1" hangingPunct="1"/>
            <a:r>
              <a:rPr lang="en-US" altLang="zh-CN"/>
              <a:t>6.3.2 </a:t>
            </a:r>
            <a:r>
              <a:rPr lang="zh-CN" altLang="en-US"/>
              <a:t>什么是需要</a:t>
            </a:r>
          </a:p>
        </p:txBody>
      </p:sp>
      <p:sp>
        <p:nvSpPr>
          <p:cNvPr id="24580" name="Rectangle 3">
            <a:extLst>
              <a:ext uri="{FF2B5EF4-FFF2-40B4-BE49-F238E27FC236}">
                <a16:creationId xmlns:a16="http://schemas.microsoft.com/office/drawing/2014/main" id="{EDA9785D-C377-6C68-1BF3-785D4736B47B}"/>
              </a:ext>
            </a:extLst>
          </p:cNvPr>
          <p:cNvSpPr>
            <a:spLocks noGrp="1" noChangeArrowheads="1"/>
          </p:cNvSpPr>
          <p:nvPr>
            <p:ph idx="1"/>
          </p:nvPr>
        </p:nvSpPr>
        <p:spPr>
          <a:xfrm>
            <a:off x="685800" y="1066800"/>
            <a:ext cx="7772400" cy="4449763"/>
          </a:xfrm>
        </p:spPr>
        <p:txBody>
          <a:bodyPr/>
          <a:lstStyle/>
          <a:p>
            <a:pPr eaLnBrk="1" hangingPunct="1"/>
            <a:r>
              <a:rPr lang="zh-CN" altLang="en-US"/>
              <a:t>这是一个</a:t>
            </a:r>
            <a:r>
              <a:rPr lang="zh-CN" altLang="en-US" b="1">
                <a:solidFill>
                  <a:srgbClr val="0070C0"/>
                </a:solidFill>
              </a:rPr>
              <a:t>难以回答的问题</a:t>
            </a:r>
          </a:p>
          <a:p>
            <a:pPr lvl="1" eaLnBrk="1" hangingPunct="1"/>
            <a:r>
              <a:rPr lang="zh-CN" altLang="en-US"/>
              <a:t>有观点认为</a:t>
            </a:r>
            <a:r>
              <a:rPr lang="zh-CN" altLang="en-US" b="1">
                <a:solidFill>
                  <a:srgbClr val="0070C0"/>
                </a:solidFill>
              </a:rPr>
              <a:t>人类需要</a:t>
            </a:r>
            <a:r>
              <a:rPr lang="zh-CN" altLang="en-US"/>
              <a:t>是</a:t>
            </a:r>
            <a:r>
              <a:rPr lang="zh-CN" altLang="en-US" b="1">
                <a:solidFill>
                  <a:srgbClr val="0070C0"/>
                </a:solidFill>
              </a:rPr>
              <a:t>科技发展的动力</a:t>
            </a:r>
          </a:p>
          <a:p>
            <a:pPr lvl="1" eaLnBrk="1" hangingPunct="1"/>
            <a:r>
              <a:rPr lang="zh-CN" altLang="en-US"/>
              <a:t>也有观点认为</a:t>
            </a:r>
            <a:r>
              <a:rPr lang="zh-CN" altLang="en-US" b="1">
                <a:solidFill>
                  <a:srgbClr val="0070C0"/>
                </a:solidFill>
              </a:rPr>
              <a:t>科技发展推动了人类的需要</a:t>
            </a:r>
            <a:endParaRPr lang="en-US" altLang="zh-CN" b="1">
              <a:solidFill>
                <a:srgbClr val="0070C0"/>
              </a:solidFill>
            </a:endParaRPr>
          </a:p>
          <a:p>
            <a:pPr lvl="1" eaLnBrk="1" hangingPunct="1">
              <a:buFontTx/>
              <a:buNone/>
            </a:pPr>
            <a:endParaRPr lang="zh-CN" altLang="en-US"/>
          </a:p>
          <a:p>
            <a:pPr eaLnBrk="1" hangingPunct="1"/>
            <a:r>
              <a:rPr lang="zh-CN" altLang="en-US"/>
              <a:t>可能需要和技术之间永远是一个</a:t>
            </a:r>
            <a:r>
              <a:rPr lang="en-US" altLang="zh-CN" b="1">
                <a:solidFill>
                  <a:srgbClr val="0070C0"/>
                </a:solidFill>
              </a:rPr>
              <a:t>chicken-and-egg</a:t>
            </a:r>
            <a:r>
              <a:rPr lang="zh-CN" altLang="en-US">
                <a:latin typeface="宋体" panose="02010600030101010101" pitchFamily="2" charset="-122"/>
              </a:rPr>
              <a:t>问题</a:t>
            </a:r>
          </a:p>
          <a:p>
            <a:pPr lvl="1" eaLnBrk="1" hangingPunct="1"/>
            <a:r>
              <a:rPr lang="zh-CN" altLang="en-US"/>
              <a:t>在</a:t>
            </a:r>
            <a:r>
              <a:rPr lang="zh-CN" altLang="en-US" b="1">
                <a:solidFill>
                  <a:srgbClr val="0070C0"/>
                </a:solidFill>
              </a:rPr>
              <a:t>使用某产品前</a:t>
            </a:r>
            <a:r>
              <a:rPr lang="zh-CN" altLang="en-US"/>
              <a:t>，人们不知道该产品</a:t>
            </a:r>
            <a:r>
              <a:rPr lang="zh-CN" altLang="en-US" b="1">
                <a:solidFill>
                  <a:srgbClr val="0070C0"/>
                </a:solidFill>
              </a:rPr>
              <a:t>能用来满足什么需要</a:t>
            </a:r>
          </a:p>
          <a:p>
            <a:pPr lvl="1" eaLnBrk="1" hangingPunct="1"/>
            <a:r>
              <a:rPr lang="zh-CN" altLang="en-US"/>
              <a:t>他们的需要是在熟悉了该产品后才被他们知道</a:t>
            </a:r>
          </a:p>
          <a:p>
            <a:pPr lvl="1" eaLnBrk="1" hangingPunct="1"/>
            <a:r>
              <a:rPr lang="zh-CN" altLang="en-US"/>
              <a:t>例如：在字处理器出现之前，人们不会想到使用改变字体的功能，因为物理打字机并不支持执行这样的任务</a:t>
            </a:r>
            <a:endParaRPr lang="en-US" altLang="zh-CN"/>
          </a:p>
          <a:p>
            <a:pPr lvl="1" eaLnBrk="1" hangingPunct="1">
              <a:buFontTx/>
              <a:buNone/>
            </a:pPr>
            <a:endParaRPr lang="zh-CN" altLang="en-US"/>
          </a:p>
          <a:p>
            <a:pPr eaLnBrk="1" hangingPunct="1"/>
            <a:r>
              <a:rPr lang="zh-CN" altLang="en-US"/>
              <a:t>这说明</a:t>
            </a:r>
            <a:r>
              <a:rPr lang="zh-CN" altLang="en-US" b="1">
                <a:solidFill>
                  <a:srgbClr val="C00000"/>
                </a:solidFill>
              </a:rPr>
              <a:t>用户的需要在产品开发前无法完全预测</a:t>
            </a:r>
          </a:p>
          <a:p>
            <a:pPr lvl="1" eaLnBrk="1" hangingPunct="1"/>
            <a:r>
              <a:rPr lang="zh-CN" altLang="en-US"/>
              <a:t>直接问用户需要什么很不明智，因为用户不知道什么是技术可能带来的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B64D6711-A3DF-7815-2E7E-A227C0CE6AC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61C3ED61-B608-4ED6-8493-7B0EC6CA1C05}" type="slidenum">
              <a:rPr lang="en-US" altLang="zh-CN" sz="1800"/>
              <a:pPr/>
              <a:t>21</a:t>
            </a:fld>
            <a:endParaRPr lang="en-US" altLang="zh-CN" sz="1800"/>
          </a:p>
        </p:txBody>
      </p:sp>
      <p:sp>
        <p:nvSpPr>
          <p:cNvPr id="25603" name="Rectangle 2">
            <a:extLst>
              <a:ext uri="{FF2B5EF4-FFF2-40B4-BE49-F238E27FC236}">
                <a16:creationId xmlns:a16="http://schemas.microsoft.com/office/drawing/2014/main" id="{11DCB635-765A-582B-47D4-230556C47A5A}"/>
              </a:ext>
            </a:extLst>
          </p:cNvPr>
          <p:cNvSpPr>
            <a:spLocks noGrp="1" noChangeArrowheads="1"/>
          </p:cNvSpPr>
          <p:nvPr>
            <p:ph type="title"/>
          </p:nvPr>
        </p:nvSpPr>
        <p:spPr/>
        <p:txBody>
          <a:bodyPr/>
          <a:lstStyle/>
          <a:p>
            <a:pPr eaLnBrk="1" hangingPunct="1"/>
            <a:r>
              <a:rPr lang="en-US" altLang="zh-CN"/>
              <a:t>6.3.2 </a:t>
            </a:r>
            <a:r>
              <a:rPr lang="zh-CN" altLang="en-US"/>
              <a:t>什么是需要</a:t>
            </a:r>
          </a:p>
        </p:txBody>
      </p:sp>
      <p:sp>
        <p:nvSpPr>
          <p:cNvPr id="25604" name="Rectangle 3">
            <a:extLst>
              <a:ext uri="{FF2B5EF4-FFF2-40B4-BE49-F238E27FC236}">
                <a16:creationId xmlns:a16="http://schemas.microsoft.com/office/drawing/2014/main" id="{2BB3C655-0BCE-C30C-8606-92E1808CEBBD}"/>
              </a:ext>
            </a:extLst>
          </p:cNvPr>
          <p:cNvSpPr>
            <a:spLocks noGrp="1" noChangeArrowheads="1"/>
          </p:cNvSpPr>
          <p:nvPr>
            <p:ph idx="1"/>
          </p:nvPr>
        </p:nvSpPr>
        <p:spPr/>
        <p:txBody>
          <a:bodyPr/>
          <a:lstStyle/>
          <a:p>
            <a:pPr lvl="1" eaLnBrk="1" hangingPunct="1"/>
            <a:r>
              <a:rPr lang="zh-CN" altLang="en-US"/>
              <a:t>开发</a:t>
            </a:r>
            <a:r>
              <a:rPr lang="zh-CN" altLang="en-US" b="1">
                <a:solidFill>
                  <a:srgbClr val="0070C0"/>
                </a:solidFill>
              </a:rPr>
              <a:t>创新产品</a:t>
            </a:r>
            <a:r>
              <a:rPr lang="zh-CN" altLang="en-US"/>
              <a:t>时，</a:t>
            </a:r>
            <a:r>
              <a:rPr lang="zh-CN" altLang="en-US" b="1">
                <a:solidFill>
                  <a:srgbClr val="0070C0"/>
                </a:solidFill>
              </a:rPr>
              <a:t>确定产品所需支持的任务</a:t>
            </a:r>
            <a:r>
              <a:rPr lang="zh-CN" altLang="en-US"/>
              <a:t>尤为</a:t>
            </a:r>
            <a:r>
              <a:rPr lang="zh-CN" altLang="en-US" b="1">
                <a:solidFill>
                  <a:srgbClr val="0070C0"/>
                </a:solidFill>
              </a:rPr>
              <a:t>困难</a:t>
            </a:r>
          </a:p>
          <a:p>
            <a:pPr lvl="2" eaLnBrk="1" hangingPunct="1"/>
            <a:r>
              <a:rPr lang="zh-CN" altLang="en-US"/>
              <a:t>例如：第一个字处理器的设计者是如何知道对改变字体提供支持的？</a:t>
            </a:r>
            <a:endParaRPr lang="en-US" altLang="zh-CN"/>
          </a:p>
          <a:p>
            <a:pPr lvl="2" eaLnBrk="1" hangingPunct="1">
              <a:buFont typeface="Wingdings" panose="05000000000000000000" pitchFamily="2" charset="2"/>
              <a:buNone/>
            </a:pPr>
            <a:endParaRPr lang="zh-CN" altLang="en-US"/>
          </a:p>
          <a:p>
            <a:pPr lvl="1" eaLnBrk="1" hangingPunct="1"/>
            <a:r>
              <a:rPr lang="zh-CN" altLang="en-US"/>
              <a:t>比较实际的是调查（潜在）</a:t>
            </a:r>
            <a:r>
              <a:rPr lang="zh-CN" altLang="en-US" b="1">
                <a:solidFill>
                  <a:srgbClr val="C00000"/>
                </a:solidFill>
              </a:rPr>
              <a:t>用户当前如何完成任务</a:t>
            </a:r>
          </a:p>
          <a:p>
            <a:pPr lvl="2" eaLnBrk="1" hangingPunct="1"/>
            <a:r>
              <a:rPr lang="zh-CN" altLang="en-US"/>
              <a:t>例如：如何使用打字机编辑文档</a:t>
            </a:r>
            <a:endParaRPr lang="en-US" altLang="zh-CN"/>
          </a:p>
          <a:p>
            <a:pPr lvl="2" eaLnBrk="1" hangingPunct="1">
              <a:buFont typeface="Wingdings" panose="05000000000000000000" pitchFamily="2" charset="2"/>
              <a:buNone/>
            </a:pPr>
            <a:endParaRPr lang="zh-CN" altLang="en-US"/>
          </a:p>
          <a:p>
            <a:pPr lvl="1" eaLnBrk="1" hangingPunct="1"/>
            <a:r>
              <a:rPr lang="zh-CN" altLang="en-US"/>
              <a:t>考虑</a:t>
            </a:r>
            <a:r>
              <a:rPr lang="zh-CN" altLang="en-US" b="1">
                <a:solidFill>
                  <a:srgbClr val="C00000"/>
                </a:solidFill>
              </a:rPr>
              <a:t>采用不同的技术</a:t>
            </a:r>
            <a:r>
              <a:rPr lang="zh-CN" altLang="en-US"/>
              <a:t>是否能提供</a:t>
            </a:r>
            <a:r>
              <a:rPr lang="zh-CN" altLang="en-US" b="1">
                <a:solidFill>
                  <a:srgbClr val="C00000"/>
                </a:solidFill>
              </a:rPr>
              <a:t>更多有效的支持</a:t>
            </a:r>
          </a:p>
          <a:p>
            <a:pPr lvl="2" eaLnBrk="1" hangingPunct="1"/>
            <a:r>
              <a:rPr lang="zh-CN" altLang="en-US"/>
              <a:t>例如：具有洞察力的设计者可能会构想改变字体，也可能被原型系统的用户发现了该需要</a:t>
            </a:r>
            <a:endParaRPr lang="en-US" altLang="zh-CN"/>
          </a:p>
          <a:p>
            <a:pPr lvl="2" eaLnBrk="1" hangingPunct="1">
              <a:buFont typeface="Wingdings" panose="05000000000000000000" pitchFamily="2" charset="2"/>
              <a:buNone/>
            </a:pPr>
            <a:endParaRPr lang="zh-CN" altLang="en-US"/>
          </a:p>
          <a:p>
            <a:pPr lvl="2" eaLnBrk="1" hangingPunct="1"/>
            <a:r>
              <a:rPr lang="zh-CN" altLang="en-US"/>
              <a:t>注意：</a:t>
            </a:r>
            <a:r>
              <a:rPr lang="zh-CN" altLang="en-US" b="1">
                <a:solidFill>
                  <a:srgbClr val="0070C0"/>
                </a:solidFill>
              </a:rPr>
              <a:t>设计者的创新能力</a:t>
            </a:r>
            <a:r>
              <a:rPr lang="zh-CN" altLang="en-US"/>
              <a:t>来源于</a:t>
            </a:r>
            <a:r>
              <a:rPr lang="zh-CN" altLang="en-US" b="1">
                <a:solidFill>
                  <a:srgbClr val="0070C0"/>
                </a:solidFill>
              </a:rPr>
              <a:t>对用户和技术的理解</a:t>
            </a:r>
            <a:endParaRPr lang="en-US" altLang="zh-CN" b="1">
              <a:solidFill>
                <a:srgbClr val="0070C0"/>
              </a:solidFill>
            </a:endParaRPr>
          </a:p>
          <a:p>
            <a:pPr lvl="2" eaLnBrk="1" hangingPunct="1"/>
            <a:endParaRPr lang="zh-CN" altLang="en-US"/>
          </a:p>
          <a:p>
            <a:pPr eaLnBrk="1" hangingPunct="1"/>
            <a:r>
              <a:rPr lang="zh-CN" altLang="en-US" b="1">
                <a:solidFill>
                  <a:srgbClr val="C00000"/>
                </a:solidFill>
              </a:rPr>
              <a:t>需要不可预测性</a:t>
            </a:r>
            <a:r>
              <a:rPr lang="zh-CN" altLang="en-US"/>
              <a:t>导致了</a:t>
            </a:r>
            <a:r>
              <a:rPr lang="zh-CN" altLang="en-US" b="1">
                <a:solidFill>
                  <a:srgbClr val="C00000"/>
                </a:solidFill>
              </a:rPr>
              <a:t>不完备的系统需求</a:t>
            </a:r>
          </a:p>
          <a:p>
            <a:pPr lvl="1" eaLnBrk="1" hangingPunct="1"/>
            <a:r>
              <a:rPr lang="zh-CN" altLang="en-US"/>
              <a:t>这也是导致</a:t>
            </a:r>
            <a:r>
              <a:rPr lang="zh-CN" altLang="en-US" b="1">
                <a:solidFill>
                  <a:srgbClr val="C00000"/>
                </a:solidFill>
              </a:rPr>
              <a:t>迭代</a:t>
            </a:r>
            <a:r>
              <a:rPr lang="zh-CN" altLang="en-US"/>
              <a:t>设计的</a:t>
            </a:r>
            <a:r>
              <a:rPr lang="zh-CN" altLang="en-US" b="1">
                <a:solidFill>
                  <a:srgbClr val="C00000"/>
                </a:solidFill>
              </a:rPr>
              <a:t>主要原因之一</a:t>
            </a:r>
          </a:p>
          <a:p>
            <a:pPr lvl="1" eaLnBrk="1" hangingPunct="1"/>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85AAA468-C89B-3352-FA1B-DA25BBC2677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90EA94CC-F78E-4B4C-90C9-471322A366CE}" type="slidenum">
              <a:rPr lang="en-US" altLang="zh-CN" sz="1800"/>
              <a:pPr/>
              <a:t>22</a:t>
            </a:fld>
            <a:endParaRPr lang="en-US" altLang="zh-CN" sz="1800"/>
          </a:p>
        </p:txBody>
      </p:sp>
      <p:sp>
        <p:nvSpPr>
          <p:cNvPr id="26627" name="Rectangle 2">
            <a:extLst>
              <a:ext uri="{FF2B5EF4-FFF2-40B4-BE49-F238E27FC236}">
                <a16:creationId xmlns:a16="http://schemas.microsoft.com/office/drawing/2014/main" id="{D46A950F-9F9E-DF2F-C83C-026FEDC4B04C}"/>
              </a:ext>
            </a:extLst>
          </p:cNvPr>
          <p:cNvSpPr>
            <a:spLocks noGrp="1" noChangeArrowheads="1"/>
          </p:cNvSpPr>
          <p:nvPr>
            <p:ph type="title"/>
          </p:nvPr>
        </p:nvSpPr>
        <p:spPr/>
        <p:txBody>
          <a:bodyPr/>
          <a:lstStyle/>
          <a:p>
            <a:pPr eaLnBrk="1" hangingPunct="1"/>
            <a:r>
              <a:rPr lang="en-US" altLang="zh-CN"/>
              <a:t>6.3.2 </a:t>
            </a:r>
            <a:r>
              <a:rPr lang="zh-CN" altLang="en-US"/>
              <a:t>什么是需要</a:t>
            </a:r>
          </a:p>
        </p:txBody>
      </p:sp>
      <p:sp>
        <p:nvSpPr>
          <p:cNvPr id="26628" name="Rectangle 3">
            <a:extLst>
              <a:ext uri="{FF2B5EF4-FFF2-40B4-BE49-F238E27FC236}">
                <a16:creationId xmlns:a16="http://schemas.microsoft.com/office/drawing/2014/main" id="{26392797-314E-8B6D-C753-67CC9063FFEF}"/>
              </a:ext>
            </a:extLst>
          </p:cNvPr>
          <p:cNvSpPr>
            <a:spLocks noGrp="1" noChangeArrowheads="1"/>
          </p:cNvSpPr>
          <p:nvPr>
            <p:ph idx="1"/>
          </p:nvPr>
        </p:nvSpPr>
        <p:spPr/>
        <p:txBody>
          <a:bodyPr/>
          <a:lstStyle/>
          <a:p>
            <a:pPr eaLnBrk="1" hangingPunct="1"/>
            <a:r>
              <a:rPr lang="zh-CN" altLang="en-US" b="1">
                <a:solidFill>
                  <a:srgbClr val="C00000"/>
                </a:solidFill>
                <a:latin typeface="宋体" panose="02010600030101010101" pitchFamily="2" charset="-122"/>
              </a:rPr>
              <a:t>个体之间的差异</a:t>
            </a:r>
          </a:p>
          <a:p>
            <a:pPr lvl="1" eaLnBrk="1" hangingPunct="1"/>
            <a:r>
              <a:rPr lang="zh-CN" altLang="en-US"/>
              <a:t>我</a:t>
            </a:r>
            <a:r>
              <a:rPr lang="zh-CN" altLang="en-US">
                <a:latin typeface="宋体" panose="02010600030101010101" pitchFamily="2" charset="-122"/>
              </a:rPr>
              <a:t>们作为</a:t>
            </a:r>
            <a:r>
              <a:rPr lang="en-US" altLang="zh-CN"/>
              <a:t>Human</a:t>
            </a:r>
            <a:r>
              <a:rPr lang="zh-CN" altLang="en-US"/>
              <a:t>都有一些</a:t>
            </a:r>
            <a:r>
              <a:rPr lang="zh-CN" altLang="en-US" b="1">
                <a:solidFill>
                  <a:srgbClr val="0070C0"/>
                </a:solidFill>
              </a:rPr>
              <a:t>类似的能力和限制</a:t>
            </a:r>
            <a:endParaRPr lang="en-US" altLang="zh-CN" b="1">
              <a:solidFill>
                <a:srgbClr val="0070C0"/>
              </a:solidFill>
            </a:endParaRPr>
          </a:p>
          <a:p>
            <a:pPr lvl="1" eaLnBrk="1" hangingPunct="1">
              <a:buFontTx/>
              <a:buNone/>
            </a:pPr>
            <a:endParaRPr lang="zh-CN" altLang="en-US" b="1">
              <a:solidFill>
                <a:srgbClr val="0070C0"/>
              </a:solidFill>
            </a:endParaRPr>
          </a:p>
          <a:p>
            <a:pPr lvl="1" eaLnBrk="1" hangingPunct="1"/>
            <a:r>
              <a:rPr lang="zh-CN" altLang="en-US"/>
              <a:t>然而，个体之间也存在许多</a:t>
            </a:r>
            <a:r>
              <a:rPr lang="zh-CN" altLang="en-US" b="1">
                <a:solidFill>
                  <a:srgbClr val="0070C0"/>
                </a:solidFill>
              </a:rPr>
              <a:t>生理和心理、认知上的差异</a:t>
            </a:r>
            <a:endParaRPr lang="en-US" altLang="zh-CN" b="1">
              <a:solidFill>
                <a:srgbClr val="0070C0"/>
              </a:solidFill>
            </a:endParaRPr>
          </a:p>
          <a:p>
            <a:pPr lvl="1" eaLnBrk="1" hangingPunct="1">
              <a:buFontTx/>
              <a:buNone/>
            </a:pPr>
            <a:endParaRPr lang="zh-CN" altLang="en-US"/>
          </a:p>
          <a:p>
            <a:pPr lvl="1" eaLnBrk="1" hangingPunct="1"/>
            <a:r>
              <a:rPr lang="zh-CN" altLang="en-US"/>
              <a:t>导致</a:t>
            </a:r>
            <a:r>
              <a:rPr lang="zh-CN" altLang="en-US" b="1">
                <a:solidFill>
                  <a:srgbClr val="0070C0"/>
                </a:solidFill>
              </a:rPr>
              <a:t>设计决策</a:t>
            </a:r>
            <a:r>
              <a:rPr lang="zh-CN" altLang="en-US"/>
              <a:t>需要针对不同的</a:t>
            </a:r>
            <a:r>
              <a:rPr lang="zh-CN" altLang="en-US" b="1" u="sng">
                <a:solidFill>
                  <a:srgbClr val="0070C0"/>
                </a:solidFill>
              </a:rPr>
              <a:t>目标用户群</a:t>
            </a:r>
            <a:r>
              <a:rPr lang="zh-CN" altLang="en-US"/>
              <a:t>来制定，例如</a:t>
            </a:r>
          </a:p>
          <a:p>
            <a:pPr lvl="2" eaLnBrk="1" hangingPunct="1"/>
            <a:r>
              <a:rPr lang="zh-CN" altLang="en-US"/>
              <a:t>生理差异可能影响到输入</a:t>
            </a:r>
            <a:r>
              <a:rPr lang="en-US" altLang="zh-CN"/>
              <a:t>/</a:t>
            </a:r>
            <a:r>
              <a:rPr lang="zh-CN" altLang="en-US"/>
              <a:t>出设备构件的布局，尺寸等</a:t>
            </a:r>
          </a:p>
          <a:p>
            <a:pPr lvl="2" eaLnBrk="1" hangingPunct="1"/>
            <a:r>
              <a:rPr lang="zh-CN" altLang="en-US"/>
              <a:t>文化和知识差异影响到隐喻、术语的使用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34FA792A-D474-DEA3-82E8-C04A1E714BE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B4526ADC-2DB4-49FC-B05C-E092BF926234}" type="slidenum">
              <a:rPr lang="en-US" altLang="zh-CN" sz="1800"/>
              <a:pPr/>
              <a:t>23</a:t>
            </a:fld>
            <a:endParaRPr lang="en-US" altLang="zh-CN" sz="1800"/>
          </a:p>
        </p:txBody>
      </p:sp>
      <p:sp>
        <p:nvSpPr>
          <p:cNvPr id="27651" name="Rectangle 2">
            <a:extLst>
              <a:ext uri="{FF2B5EF4-FFF2-40B4-BE49-F238E27FC236}">
                <a16:creationId xmlns:a16="http://schemas.microsoft.com/office/drawing/2014/main" id="{C8A9AC6A-A12A-60F6-BAD6-62444E5D1F6C}"/>
              </a:ext>
            </a:extLst>
          </p:cNvPr>
          <p:cNvSpPr>
            <a:spLocks noGrp="1" noChangeArrowheads="1"/>
          </p:cNvSpPr>
          <p:nvPr>
            <p:ph type="title"/>
          </p:nvPr>
        </p:nvSpPr>
        <p:spPr/>
        <p:txBody>
          <a:bodyPr/>
          <a:lstStyle/>
          <a:p>
            <a:pPr eaLnBrk="1" hangingPunct="1"/>
            <a:r>
              <a:rPr lang="en-US" altLang="zh-CN"/>
              <a:t>6.3.3 </a:t>
            </a:r>
            <a:r>
              <a:rPr lang="zh-CN" altLang="en-US"/>
              <a:t>如何提出候选方案</a:t>
            </a:r>
          </a:p>
        </p:txBody>
      </p:sp>
      <p:sp>
        <p:nvSpPr>
          <p:cNvPr id="27652" name="Rectangle 3">
            <a:extLst>
              <a:ext uri="{FF2B5EF4-FFF2-40B4-BE49-F238E27FC236}">
                <a16:creationId xmlns:a16="http://schemas.microsoft.com/office/drawing/2014/main" id="{EB4D9EA0-BD4C-5FA3-6685-B047E6690488}"/>
              </a:ext>
            </a:extLst>
          </p:cNvPr>
          <p:cNvSpPr>
            <a:spLocks noGrp="1" noChangeArrowheads="1"/>
          </p:cNvSpPr>
          <p:nvPr>
            <p:ph idx="1"/>
          </p:nvPr>
        </p:nvSpPr>
        <p:spPr>
          <a:xfrm>
            <a:off x="685800" y="1066800"/>
            <a:ext cx="7772400" cy="4522788"/>
          </a:xfrm>
        </p:spPr>
        <p:txBody>
          <a:bodyPr/>
          <a:lstStyle/>
          <a:p>
            <a:pPr eaLnBrk="1" hangingPunct="1"/>
            <a:r>
              <a:rPr lang="zh-CN" altLang="en-US"/>
              <a:t>如前所述，</a:t>
            </a:r>
            <a:r>
              <a:rPr lang="zh-CN" altLang="en-US" b="1">
                <a:solidFill>
                  <a:srgbClr val="0070C0"/>
                </a:solidFill>
              </a:rPr>
              <a:t>一般不存在最佳设计方案</a:t>
            </a:r>
          </a:p>
          <a:p>
            <a:pPr lvl="1" eaLnBrk="1" hangingPunct="1"/>
            <a:r>
              <a:rPr lang="zh-CN" altLang="en-US"/>
              <a:t>虽然存在许多设计方案，但一定</a:t>
            </a:r>
            <a:r>
              <a:rPr lang="zh-CN" altLang="en-US" b="1">
                <a:solidFill>
                  <a:srgbClr val="0070C0"/>
                </a:solidFill>
              </a:rPr>
              <a:t>存在比其更好的设计方案</a:t>
            </a:r>
            <a:endParaRPr lang="en-US" altLang="zh-CN" b="1">
              <a:solidFill>
                <a:srgbClr val="0070C0"/>
              </a:solidFill>
            </a:endParaRPr>
          </a:p>
          <a:p>
            <a:pPr lvl="1" eaLnBrk="1" hangingPunct="1">
              <a:buFontTx/>
              <a:buNone/>
            </a:pPr>
            <a:endParaRPr lang="zh-CN" altLang="en-US" b="1">
              <a:solidFill>
                <a:srgbClr val="0070C0"/>
              </a:solidFill>
            </a:endParaRPr>
          </a:p>
          <a:p>
            <a:pPr lvl="1" eaLnBrk="1" hangingPunct="1"/>
            <a:r>
              <a:rPr lang="zh-CN" altLang="en-US"/>
              <a:t>但设计者即便意识到这一点，也难以突破现有设计的限制</a:t>
            </a:r>
          </a:p>
          <a:p>
            <a:pPr lvl="2" eaLnBrk="1" hangingPunct="1"/>
            <a:r>
              <a:rPr lang="zh-CN" altLang="en-US"/>
              <a:t>一方面，</a:t>
            </a:r>
            <a:r>
              <a:rPr lang="zh-CN" altLang="en-US" b="1">
                <a:solidFill>
                  <a:srgbClr val="0070C0"/>
                </a:solidFill>
              </a:rPr>
              <a:t>成熟、熟悉的技术</a:t>
            </a:r>
            <a:r>
              <a:rPr lang="zh-CN" altLang="en-US"/>
              <a:t>容易被设计者所接受</a:t>
            </a:r>
          </a:p>
          <a:p>
            <a:pPr lvl="2" eaLnBrk="1" hangingPunct="1"/>
            <a:r>
              <a:rPr lang="zh-CN" altLang="en-US"/>
              <a:t>另一方面，可能</a:t>
            </a:r>
            <a:r>
              <a:rPr lang="zh-CN" altLang="en-US" b="1">
                <a:solidFill>
                  <a:srgbClr val="0070C0"/>
                </a:solidFill>
              </a:rPr>
              <a:t>缺乏科学的创新方法和技术</a:t>
            </a:r>
          </a:p>
          <a:p>
            <a:pPr lvl="2" eaLnBrk="1" hangingPunct="1"/>
            <a:r>
              <a:rPr lang="zh-CN" altLang="en-US"/>
              <a:t>例如：</a:t>
            </a:r>
            <a:r>
              <a:rPr lang="zh-CN" altLang="en-US" b="1">
                <a:solidFill>
                  <a:srgbClr val="0070C0"/>
                </a:solidFill>
              </a:rPr>
              <a:t>工业产品的设计者</a:t>
            </a:r>
            <a:r>
              <a:rPr lang="zh-CN" altLang="en-US"/>
              <a:t>通常具有考虑候选方案的训练，而软件人员则没有受过这方面的训练</a:t>
            </a:r>
            <a:endParaRPr lang="en-US" altLang="zh-CN"/>
          </a:p>
          <a:p>
            <a:pPr lvl="2" eaLnBrk="1" hangingPunct="1">
              <a:buFont typeface="Wingdings" panose="05000000000000000000" pitchFamily="2" charset="2"/>
              <a:buNone/>
            </a:pPr>
            <a:endParaRPr lang="zh-CN" altLang="en-US"/>
          </a:p>
          <a:p>
            <a:pPr eaLnBrk="1" hangingPunct="1"/>
            <a:r>
              <a:rPr lang="zh-CN" altLang="en-US" b="1">
                <a:solidFill>
                  <a:srgbClr val="C00000"/>
                </a:solidFill>
              </a:rPr>
              <a:t>个人的才智</a:t>
            </a:r>
            <a:r>
              <a:rPr lang="zh-CN" altLang="en-US"/>
              <a:t>和</a:t>
            </a:r>
            <a:r>
              <a:rPr lang="zh-CN" altLang="en-US" b="1">
                <a:solidFill>
                  <a:srgbClr val="C00000"/>
                </a:solidFill>
              </a:rPr>
              <a:t>创造力</a:t>
            </a:r>
            <a:r>
              <a:rPr lang="zh-CN" altLang="en-US"/>
              <a:t>的确对创新设计做出了</a:t>
            </a:r>
            <a:r>
              <a:rPr lang="zh-CN" altLang="en-US" b="1">
                <a:solidFill>
                  <a:srgbClr val="0070C0"/>
                </a:solidFill>
              </a:rPr>
              <a:t>重要贡献</a:t>
            </a:r>
          </a:p>
          <a:p>
            <a:pPr lvl="1" eaLnBrk="1" hangingPunct="1"/>
            <a:r>
              <a:rPr lang="zh-CN" altLang="en-US"/>
              <a:t>交互设计的发展主要基于几个人（</a:t>
            </a:r>
            <a:r>
              <a:rPr lang="en-US" altLang="zh-CN"/>
              <a:t>N</a:t>
            </a:r>
            <a:r>
              <a:rPr lang="en-US" altLang="zh-CN">
                <a:latin typeface="宋体" panose="02010600030101010101" pitchFamily="2" charset="-122"/>
              </a:rPr>
              <a:t>≤10</a:t>
            </a:r>
            <a:r>
              <a:rPr lang="zh-CN" altLang="en-US"/>
              <a:t>）的工作，如</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DA9335F9-BF8F-2DA2-EE27-166CCEF08A36}"/>
              </a:ext>
            </a:extLst>
          </p:cNvPr>
          <p:cNvSpPr>
            <a:spLocks noGrp="1" noChangeArrowheads="1"/>
          </p:cNvSpPr>
          <p:nvPr>
            <p:ph type="title"/>
          </p:nvPr>
        </p:nvSpPr>
        <p:spPr/>
        <p:txBody>
          <a:bodyPr/>
          <a:lstStyle/>
          <a:p>
            <a:endParaRPr lang="zh-CN" altLang="en-US"/>
          </a:p>
        </p:txBody>
      </p:sp>
      <p:sp>
        <p:nvSpPr>
          <p:cNvPr id="28675" name="内容占位符 2">
            <a:extLst>
              <a:ext uri="{FF2B5EF4-FFF2-40B4-BE49-F238E27FC236}">
                <a16:creationId xmlns:a16="http://schemas.microsoft.com/office/drawing/2014/main" id="{916450B2-9FBD-E6F6-1ACF-7995997BB45D}"/>
              </a:ext>
            </a:extLst>
          </p:cNvPr>
          <p:cNvSpPr>
            <a:spLocks noGrp="1" noChangeArrowheads="1"/>
          </p:cNvSpPr>
          <p:nvPr>
            <p:ph sz="half" idx="1"/>
          </p:nvPr>
        </p:nvSpPr>
        <p:spPr/>
        <p:txBody>
          <a:bodyPr/>
          <a:lstStyle/>
          <a:p>
            <a:pPr marL="342900" lvl="2" indent="-342900">
              <a:buFont typeface="Wingdings" panose="05000000000000000000" pitchFamily="2" charset="2"/>
              <a:buChar char="•"/>
            </a:pPr>
            <a:r>
              <a:rPr lang="en-US" altLang="zh-CN" b="1">
                <a:solidFill>
                  <a:srgbClr val="C00000"/>
                </a:solidFill>
              </a:rPr>
              <a:t>Ivan Sutherland</a:t>
            </a:r>
            <a:r>
              <a:rPr lang="zh-CN" altLang="en-US"/>
              <a:t>的</a:t>
            </a:r>
            <a:r>
              <a:rPr lang="zh-CN" altLang="en-US" b="1">
                <a:solidFill>
                  <a:srgbClr val="0070C0"/>
                </a:solidFill>
              </a:rPr>
              <a:t>画板</a:t>
            </a:r>
            <a:r>
              <a:rPr lang="zh-CN" altLang="en-US"/>
              <a:t>系统将计算引入图形时代（图灵奖）</a:t>
            </a:r>
          </a:p>
          <a:p>
            <a:endParaRPr lang="zh-CN" altLang="en-US"/>
          </a:p>
        </p:txBody>
      </p:sp>
      <p:sp>
        <p:nvSpPr>
          <p:cNvPr id="28676" name="内容占位符 3">
            <a:extLst>
              <a:ext uri="{FF2B5EF4-FFF2-40B4-BE49-F238E27FC236}">
                <a16:creationId xmlns:a16="http://schemas.microsoft.com/office/drawing/2014/main" id="{AE5FC6F8-535E-CD24-7251-DC386754A19D}"/>
              </a:ext>
            </a:extLst>
          </p:cNvPr>
          <p:cNvSpPr>
            <a:spLocks noGrp="1" noChangeArrowheads="1"/>
          </p:cNvSpPr>
          <p:nvPr>
            <p:ph sz="half" idx="2"/>
          </p:nvPr>
        </p:nvSpPr>
        <p:spPr/>
        <p:txBody>
          <a:bodyPr/>
          <a:lstStyle/>
          <a:p>
            <a:pPr marL="342900" lvl="2" indent="-342900">
              <a:buFont typeface="Wingdings" panose="05000000000000000000" pitchFamily="2" charset="2"/>
              <a:buChar char="•"/>
            </a:pPr>
            <a:r>
              <a:rPr lang="en-US" altLang="zh-CN" b="1">
                <a:solidFill>
                  <a:srgbClr val="C00000"/>
                </a:solidFill>
              </a:rPr>
              <a:t>Douglas Engelbart</a:t>
            </a:r>
            <a:r>
              <a:rPr lang="zh-CN" altLang="en-US"/>
              <a:t>的</a:t>
            </a:r>
            <a:r>
              <a:rPr lang="zh-CN" altLang="en-US" b="1">
                <a:solidFill>
                  <a:srgbClr val="0070C0"/>
                </a:solidFill>
              </a:rPr>
              <a:t>鼠标</a:t>
            </a:r>
            <a:r>
              <a:rPr lang="zh-CN" altLang="en-US"/>
              <a:t>将计算引入窗口时代（图灵奖）</a:t>
            </a:r>
          </a:p>
          <a:p>
            <a:endParaRPr lang="zh-CN" altLang="en-US"/>
          </a:p>
        </p:txBody>
      </p:sp>
      <p:sp>
        <p:nvSpPr>
          <p:cNvPr id="28677" name="灯片编号占位符 4">
            <a:extLst>
              <a:ext uri="{FF2B5EF4-FFF2-40B4-BE49-F238E27FC236}">
                <a16:creationId xmlns:a16="http://schemas.microsoft.com/office/drawing/2014/main" id="{7674FB04-74EB-1C16-C4F6-637F25FA86A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9732584-83D7-4011-8B9D-7B0017BFE53D}" type="slidenum">
              <a:rPr lang="en-US" altLang="zh-CN" sz="1800"/>
              <a:pPr/>
              <a:t>24</a:t>
            </a:fld>
            <a:endParaRPr lang="en-US" altLang="zh-CN" sz="1800"/>
          </a:p>
        </p:txBody>
      </p:sp>
      <p:pic>
        <p:nvPicPr>
          <p:cNvPr id="28678" name="Picture 2">
            <a:extLst>
              <a:ext uri="{FF2B5EF4-FFF2-40B4-BE49-F238E27FC236}">
                <a16:creationId xmlns:a16="http://schemas.microsoft.com/office/drawing/2014/main" id="{E1534FC7-8224-05C8-08EB-1B91DDBBB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785938"/>
            <a:ext cx="175260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3">
            <a:extLst>
              <a:ext uri="{FF2B5EF4-FFF2-40B4-BE49-F238E27FC236}">
                <a16:creationId xmlns:a16="http://schemas.microsoft.com/office/drawing/2014/main" id="{79F7C432-ABBF-4363-D0D8-C9DFF5414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25" y="4000500"/>
            <a:ext cx="4054475"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4">
            <a:extLst>
              <a:ext uri="{FF2B5EF4-FFF2-40B4-BE49-F238E27FC236}">
                <a16:creationId xmlns:a16="http://schemas.microsoft.com/office/drawing/2014/main" id="{C69781F7-5E8B-C10F-AF70-1A31D850ED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838325"/>
            <a:ext cx="20685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5">
            <a:extLst>
              <a:ext uri="{FF2B5EF4-FFF2-40B4-BE49-F238E27FC236}">
                <a16:creationId xmlns:a16="http://schemas.microsoft.com/office/drawing/2014/main" id="{B4AF79EC-87EE-CEBE-91E5-D550772C5C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0688" y="4476750"/>
            <a:ext cx="25717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975BB660-EB85-8D1A-581E-506211CFF335}"/>
              </a:ext>
            </a:extLst>
          </p:cNvPr>
          <p:cNvSpPr>
            <a:spLocks noGrp="1" noChangeArrowheads="1"/>
          </p:cNvSpPr>
          <p:nvPr>
            <p:ph type="title"/>
          </p:nvPr>
        </p:nvSpPr>
        <p:spPr/>
        <p:txBody>
          <a:bodyPr/>
          <a:lstStyle/>
          <a:p>
            <a:endParaRPr lang="zh-CN" altLang="en-US"/>
          </a:p>
        </p:txBody>
      </p:sp>
      <p:sp>
        <p:nvSpPr>
          <p:cNvPr id="29699" name="内容占位符 2">
            <a:extLst>
              <a:ext uri="{FF2B5EF4-FFF2-40B4-BE49-F238E27FC236}">
                <a16:creationId xmlns:a16="http://schemas.microsoft.com/office/drawing/2014/main" id="{CEE84246-8DA5-B882-7F03-424FC170CA1E}"/>
              </a:ext>
            </a:extLst>
          </p:cNvPr>
          <p:cNvSpPr>
            <a:spLocks noGrp="1" noChangeArrowheads="1"/>
          </p:cNvSpPr>
          <p:nvPr>
            <p:ph idx="1"/>
          </p:nvPr>
        </p:nvSpPr>
        <p:spPr/>
        <p:txBody>
          <a:bodyPr/>
          <a:lstStyle/>
          <a:p>
            <a:pPr marL="342900" lvl="2" indent="-342900">
              <a:buFont typeface="Wingdings" panose="05000000000000000000" pitchFamily="2" charset="2"/>
              <a:buChar char="•"/>
            </a:pPr>
            <a:r>
              <a:rPr lang="en-US" altLang="zh-CN" b="1">
                <a:solidFill>
                  <a:srgbClr val="C00000"/>
                </a:solidFill>
              </a:rPr>
              <a:t>Seymour Papert </a:t>
            </a:r>
            <a:r>
              <a:rPr lang="zh-CN" altLang="en-US"/>
              <a:t>的</a:t>
            </a:r>
            <a:r>
              <a:rPr lang="en-US" altLang="zh-CN" b="1">
                <a:solidFill>
                  <a:srgbClr val="0070C0"/>
                </a:solidFill>
              </a:rPr>
              <a:t>LOGO</a:t>
            </a:r>
            <a:r>
              <a:rPr lang="zh-CN" altLang="en-US" b="1">
                <a:solidFill>
                  <a:srgbClr val="0070C0"/>
                </a:solidFill>
              </a:rPr>
              <a:t>图形程序语言</a:t>
            </a:r>
            <a:r>
              <a:rPr lang="zh-CN" altLang="en-US"/>
              <a:t>首先</a:t>
            </a:r>
            <a:r>
              <a:rPr lang="zh-CN" altLang="en-US" b="1">
                <a:solidFill>
                  <a:srgbClr val="0070C0"/>
                </a:solidFill>
              </a:rPr>
              <a:t>将隐喻引入了设计</a:t>
            </a:r>
            <a:endParaRPr lang="en-US" altLang="zh-CN" b="1">
              <a:solidFill>
                <a:srgbClr val="0070C0"/>
              </a:solidFill>
            </a:endParaRPr>
          </a:p>
          <a:p>
            <a:pPr marL="342900" lvl="2" indent="-342900">
              <a:buFont typeface="Wingdings" panose="05000000000000000000" pitchFamily="2" charset="2"/>
              <a:buChar char="•"/>
            </a:pPr>
            <a:endParaRPr lang="en-US" altLang="zh-CN"/>
          </a:p>
          <a:p>
            <a:pPr marL="342900" lvl="2" indent="-342900">
              <a:buFont typeface="Wingdings" panose="05000000000000000000" pitchFamily="2" charset="2"/>
              <a:buChar char="•"/>
            </a:pPr>
            <a:r>
              <a:rPr lang="zh-CN" altLang="en-US" b="1">
                <a:solidFill>
                  <a:srgbClr val="0070C0"/>
                </a:solidFill>
              </a:rPr>
              <a:t>数学家、计算机科学家、心理学家、教育家，教育信息化奠基人，近代人工智能领域的先驱者之一</a:t>
            </a:r>
            <a:endParaRPr lang="en-US" altLang="zh-CN"/>
          </a:p>
          <a:p>
            <a:pPr marL="342900" lvl="2" indent="-342900">
              <a:buFont typeface="Wingdings" panose="05000000000000000000" pitchFamily="2" charset="2"/>
              <a:buChar char="•"/>
            </a:pPr>
            <a:endParaRPr lang="zh-CN" altLang="en-US"/>
          </a:p>
          <a:p>
            <a:pPr>
              <a:buFontTx/>
              <a:buNone/>
            </a:pPr>
            <a:endParaRPr lang="zh-CN" altLang="en-US"/>
          </a:p>
        </p:txBody>
      </p:sp>
      <p:sp>
        <p:nvSpPr>
          <p:cNvPr id="29700" name="灯片编号占位符 3">
            <a:extLst>
              <a:ext uri="{FF2B5EF4-FFF2-40B4-BE49-F238E27FC236}">
                <a16:creationId xmlns:a16="http://schemas.microsoft.com/office/drawing/2014/main" id="{FF6D86EE-C9EB-D436-2C6F-AD8287A7A2E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A2F15455-5AE4-44A3-9F76-455310AAA31B}" type="slidenum">
              <a:rPr lang="en-US" altLang="zh-CN" sz="1800"/>
              <a:pPr/>
              <a:t>25</a:t>
            </a:fld>
            <a:endParaRPr lang="en-US" altLang="zh-CN" sz="1800"/>
          </a:p>
        </p:txBody>
      </p:sp>
      <p:pic>
        <p:nvPicPr>
          <p:cNvPr id="29701" name="Picture 2">
            <a:extLst>
              <a:ext uri="{FF2B5EF4-FFF2-40B4-BE49-F238E27FC236}">
                <a16:creationId xmlns:a16="http://schemas.microsoft.com/office/drawing/2014/main" id="{B6A6F305-43C2-BBC7-7FE5-2D6B9F1A0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013" y="2857500"/>
            <a:ext cx="5475287"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3">
            <a:extLst>
              <a:ext uri="{FF2B5EF4-FFF2-40B4-BE49-F238E27FC236}">
                <a16:creationId xmlns:a16="http://schemas.microsoft.com/office/drawing/2014/main" id="{86B09AF6-E95E-BC75-43AE-446A3B0AB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14625"/>
            <a:ext cx="1935163"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8B2095D7-B287-FAEE-537A-4CF21F507EF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7CE51CC-4046-4D99-83FE-E3C25C166A1E}" type="slidenum">
              <a:rPr lang="en-US" altLang="zh-CN" sz="1800"/>
              <a:pPr/>
              <a:t>26</a:t>
            </a:fld>
            <a:endParaRPr lang="en-US" altLang="zh-CN" sz="1800"/>
          </a:p>
        </p:txBody>
      </p:sp>
      <p:sp>
        <p:nvSpPr>
          <p:cNvPr id="30723" name="Rectangle 2">
            <a:extLst>
              <a:ext uri="{FF2B5EF4-FFF2-40B4-BE49-F238E27FC236}">
                <a16:creationId xmlns:a16="http://schemas.microsoft.com/office/drawing/2014/main" id="{48430071-FE09-D57A-DEFE-A057EA4A67A1}"/>
              </a:ext>
            </a:extLst>
          </p:cNvPr>
          <p:cNvSpPr>
            <a:spLocks noGrp="1" noChangeArrowheads="1"/>
          </p:cNvSpPr>
          <p:nvPr>
            <p:ph type="title"/>
          </p:nvPr>
        </p:nvSpPr>
        <p:spPr/>
        <p:txBody>
          <a:bodyPr/>
          <a:lstStyle/>
          <a:p>
            <a:pPr eaLnBrk="1" hangingPunct="1"/>
            <a:r>
              <a:rPr lang="en-US" altLang="zh-CN"/>
              <a:t>6.3.3 </a:t>
            </a:r>
            <a:r>
              <a:rPr lang="zh-CN" altLang="en-US"/>
              <a:t>如何提出候选方案</a:t>
            </a:r>
          </a:p>
        </p:txBody>
      </p:sp>
      <p:sp>
        <p:nvSpPr>
          <p:cNvPr id="30724" name="Rectangle 3">
            <a:extLst>
              <a:ext uri="{FF2B5EF4-FFF2-40B4-BE49-F238E27FC236}">
                <a16:creationId xmlns:a16="http://schemas.microsoft.com/office/drawing/2014/main" id="{AAA36AC7-5E7E-BF2A-4360-739EDD6B2984}"/>
              </a:ext>
            </a:extLst>
          </p:cNvPr>
          <p:cNvSpPr>
            <a:spLocks noGrp="1" noChangeArrowheads="1"/>
          </p:cNvSpPr>
          <p:nvPr>
            <p:ph idx="1"/>
          </p:nvPr>
        </p:nvSpPr>
        <p:spPr/>
        <p:txBody>
          <a:bodyPr/>
          <a:lstStyle/>
          <a:p>
            <a:pPr eaLnBrk="1" hangingPunct="1"/>
            <a:r>
              <a:rPr lang="zh-CN" altLang="en-US"/>
              <a:t>但个人灵感和创造力来源于</a:t>
            </a:r>
            <a:r>
              <a:rPr lang="zh-CN" altLang="en-US" b="1">
                <a:solidFill>
                  <a:srgbClr val="0070C0"/>
                </a:solidFill>
              </a:rPr>
              <a:t>前人的基础</a:t>
            </a:r>
            <a:r>
              <a:rPr lang="zh-CN" altLang="en-US"/>
              <a:t>和</a:t>
            </a:r>
            <a:r>
              <a:rPr lang="zh-CN" altLang="en-US" b="1">
                <a:solidFill>
                  <a:srgbClr val="0070C0"/>
                </a:solidFill>
              </a:rPr>
              <a:t>对设计的理解</a:t>
            </a:r>
          </a:p>
          <a:p>
            <a:pPr lvl="1" eaLnBrk="1" hangingPunct="1"/>
            <a:r>
              <a:rPr lang="zh-CN" altLang="en-US"/>
              <a:t>设计总是一个循序渐进的过程，</a:t>
            </a:r>
            <a:r>
              <a:rPr lang="zh-CN" altLang="en-US" b="1">
                <a:solidFill>
                  <a:srgbClr val="0070C0"/>
                </a:solidFill>
              </a:rPr>
              <a:t>几乎没有全新的设计</a:t>
            </a:r>
            <a:endParaRPr lang="en-US" altLang="zh-CN" b="1">
              <a:solidFill>
                <a:srgbClr val="0070C0"/>
              </a:solidFill>
            </a:endParaRPr>
          </a:p>
          <a:p>
            <a:pPr lvl="1" eaLnBrk="1" hangingPunct="1">
              <a:buFontTx/>
              <a:buNone/>
            </a:pPr>
            <a:endParaRPr lang="zh-CN" altLang="en-US" b="1">
              <a:solidFill>
                <a:srgbClr val="0070C0"/>
              </a:solidFill>
            </a:endParaRPr>
          </a:p>
          <a:p>
            <a:pPr lvl="1" eaLnBrk="1" hangingPunct="1"/>
            <a:r>
              <a:rPr lang="zh-CN" altLang="en-US"/>
              <a:t>更好或创新设计方案来源于</a:t>
            </a:r>
            <a:r>
              <a:rPr lang="zh-CN" altLang="en-US" b="1">
                <a:solidFill>
                  <a:srgbClr val="0070C0"/>
                </a:solidFill>
              </a:rPr>
              <a:t>对存在设计的观察、分析和研究</a:t>
            </a:r>
            <a:r>
              <a:rPr lang="zh-CN" altLang="en-US"/>
              <a:t>，以及</a:t>
            </a:r>
            <a:r>
              <a:rPr lang="zh-CN" altLang="en-US" b="1">
                <a:solidFill>
                  <a:srgbClr val="0070C0"/>
                </a:solidFill>
              </a:rPr>
              <a:t>捕捉似乎平凡的现象</a:t>
            </a:r>
            <a:endParaRPr lang="en-US" altLang="zh-CN" b="1">
              <a:solidFill>
                <a:srgbClr val="0070C0"/>
              </a:solidFill>
            </a:endParaRPr>
          </a:p>
          <a:p>
            <a:pPr lvl="1" eaLnBrk="1" hangingPunct="1">
              <a:buFontTx/>
              <a:buNone/>
            </a:pPr>
            <a:endParaRPr lang="zh-CN" altLang="en-US" b="1">
              <a:solidFill>
                <a:srgbClr val="0070C0"/>
              </a:solidFill>
            </a:endParaRPr>
          </a:p>
          <a:p>
            <a:pPr lvl="1" eaLnBrk="1" hangingPunct="1"/>
            <a:r>
              <a:rPr lang="zh-CN" altLang="en-US"/>
              <a:t>例如：</a:t>
            </a:r>
            <a:r>
              <a:rPr lang="en-US" altLang="zh-CN"/>
              <a:t>Engelbart</a:t>
            </a:r>
            <a:r>
              <a:rPr lang="zh-CN" altLang="en-US"/>
              <a:t>的另一伟大发明是提出了</a:t>
            </a:r>
            <a:r>
              <a:rPr lang="zh-CN" altLang="en-US" b="1">
                <a:solidFill>
                  <a:srgbClr val="0070C0"/>
                </a:solidFill>
              </a:rPr>
              <a:t>程序设计工具箱</a:t>
            </a:r>
            <a:r>
              <a:rPr lang="zh-CN" altLang="en-US"/>
              <a:t>的思想。他观察到程序设计如同一个木匠的工作，需要有适当的构件和工具。</a:t>
            </a:r>
            <a:endParaRPr lang="en-US" altLang="zh-CN"/>
          </a:p>
          <a:p>
            <a:pPr lvl="1" eaLnBrk="1" hangingPunct="1">
              <a:buFontTx/>
              <a:buNone/>
            </a:pPr>
            <a:endParaRPr lang="zh-CN" altLang="en-US"/>
          </a:p>
          <a:p>
            <a:pPr eaLnBrk="1" hangingPunct="1"/>
            <a:r>
              <a:rPr lang="zh-CN" altLang="en-US" b="1">
                <a:solidFill>
                  <a:srgbClr val="0070C0"/>
                </a:solidFill>
              </a:rPr>
              <a:t>设计方案的提出依赖于</a:t>
            </a:r>
          </a:p>
          <a:p>
            <a:pPr lvl="1" eaLnBrk="1" hangingPunct="1"/>
            <a:r>
              <a:rPr lang="zh-CN" altLang="en-US" b="1">
                <a:solidFill>
                  <a:srgbClr val="C00000"/>
                </a:solidFill>
              </a:rPr>
              <a:t>对问题的理解</a:t>
            </a:r>
          </a:p>
          <a:p>
            <a:pPr lvl="2" eaLnBrk="1" hangingPunct="1"/>
            <a:r>
              <a:rPr lang="zh-CN" altLang="en-US"/>
              <a:t>例如： </a:t>
            </a:r>
            <a:r>
              <a:rPr lang="en-US" altLang="zh-CN"/>
              <a:t>Engelbart</a:t>
            </a:r>
            <a:r>
              <a:rPr lang="zh-CN" altLang="en-US"/>
              <a:t>意识到普通人并不需要了解复杂的计算技术，也能掌握程序设计。这与当时计算机只能由少数经过专门训练的人掌握的假定格格不入</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A4C0BF7D-09DD-BB6F-2773-5A589903750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DCBF240B-17C5-4E60-B4FC-7F330A5A6453}" type="slidenum">
              <a:rPr lang="en-US" altLang="zh-CN" sz="1800"/>
              <a:pPr/>
              <a:t>27</a:t>
            </a:fld>
            <a:endParaRPr lang="en-US" altLang="zh-CN" sz="1800"/>
          </a:p>
        </p:txBody>
      </p:sp>
      <p:sp>
        <p:nvSpPr>
          <p:cNvPr id="31747" name="Rectangle 2">
            <a:extLst>
              <a:ext uri="{FF2B5EF4-FFF2-40B4-BE49-F238E27FC236}">
                <a16:creationId xmlns:a16="http://schemas.microsoft.com/office/drawing/2014/main" id="{6DE0D62C-A374-FF1A-B12F-1166F955FDF3}"/>
              </a:ext>
            </a:extLst>
          </p:cNvPr>
          <p:cNvSpPr>
            <a:spLocks noGrp="1" noChangeArrowheads="1"/>
          </p:cNvSpPr>
          <p:nvPr>
            <p:ph type="title"/>
          </p:nvPr>
        </p:nvSpPr>
        <p:spPr/>
        <p:txBody>
          <a:bodyPr/>
          <a:lstStyle/>
          <a:p>
            <a:pPr eaLnBrk="1" hangingPunct="1"/>
            <a:r>
              <a:rPr lang="en-US" altLang="zh-CN"/>
              <a:t>6.3.3 </a:t>
            </a:r>
            <a:r>
              <a:rPr lang="zh-CN" altLang="en-US"/>
              <a:t>如何提出候选方案</a:t>
            </a:r>
          </a:p>
        </p:txBody>
      </p:sp>
      <p:sp>
        <p:nvSpPr>
          <p:cNvPr id="31748" name="Rectangle 3">
            <a:extLst>
              <a:ext uri="{FF2B5EF4-FFF2-40B4-BE49-F238E27FC236}">
                <a16:creationId xmlns:a16="http://schemas.microsoft.com/office/drawing/2014/main" id="{273FA515-C6B1-E732-7A04-22C3640C8924}"/>
              </a:ext>
            </a:extLst>
          </p:cNvPr>
          <p:cNvSpPr>
            <a:spLocks noGrp="1" noChangeArrowheads="1"/>
          </p:cNvSpPr>
          <p:nvPr>
            <p:ph idx="1"/>
          </p:nvPr>
        </p:nvSpPr>
        <p:spPr/>
        <p:txBody>
          <a:bodyPr/>
          <a:lstStyle/>
          <a:p>
            <a:pPr lvl="2" eaLnBrk="1" hangingPunct="1"/>
            <a:r>
              <a:rPr lang="zh-CN" altLang="en-US" dirty="0"/>
              <a:t>长期以来人们认为问题是已知的，</a:t>
            </a:r>
            <a:r>
              <a:rPr lang="zh-CN" altLang="en-US" b="1" dirty="0">
                <a:solidFill>
                  <a:srgbClr val="0070C0"/>
                </a:solidFill>
              </a:rPr>
              <a:t>缺乏发现问题的意识和训练</a:t>
            </a:r>
          </a:p>
          <a:p>
            <a:pPr lvl="3" eaLnBrk="1" hangingPunct="1"/>
            <a:r>
              <a:rPr lang="zh-CN" altLang="en-US" dirty="0"/>
              <a:t>例如：</a:t>
            </a:r>
            <a:r>
              <a:rPr lang="en-US" altLang="zh-CN" dirty="0"/>
              <a:t>60’s</a:t>
            </a:r>
            <a:r>
              <a:rPr lang="zh-CN" altLang="en-US" dirty="0"/>
              <a:t>人工智能假定知识是存在，问题是如何解决知识表示</a:t>
            </a:r>
            <a:endParaRPr lang="en-US" altLang="zh-CN" dirty="0"/>
          </a:p>
          <a:p>
            <a:pPr lvl="3" eaLnBrk="1" hangingPunct="1">
              <a:buFontTx/>
              <a:buNone/>
            </a:pPr>
            <a:endParaRPr lang="zh-CN" altLang="en-US" dirty="0"/>
          </a:p>
          <a:p>
            <a:pPr lvl="2" eaLnBrk="1" hangingPunct="1"/>
            <a:r>
              <a:rPr lang="zh-CN" altLang="en-US" b="1" dirty="0">
                <a:solidFill>
                  <a:srgbClr val="0070C0"/>
                </a:solidFill>
              </a:rPr>
              <a:t>软件研究和开发的历史</a:t>
            </a:r>
            <a:r>
              <a:rPr lang="zh-CN" altLang="en-US" dirty="0"/>
              <a:t>可认为是</a:t>
            </a:r>
            <a:r>
              <a:rPr lang="zh-CN" altLang="en-US" b="1" dirty="0">
                <a:solidFill>
                  <a:srgbClr val="0070C0"/>
                </a:solidFill>
              </a:rPr>
              <a:t>不求甚解的历史</a:t>
            </a:r>
          </a:p>
          <a:p>
            <a:pPr lvl="3" eaLnBrk="1" hangingPunct="1"/>
            <a:r>
              <a:rPr lang="zh-CN" altLang="en-US" dirty="0"/>
              <a:t>一旦有人发现了一个问题并提出初始的解，则许多人并未真正理解该问题，而提出许多进一步的解</a:t>
            </a:r>
          </a:p>
          <a:p>
            <a:pPr lvl="3" eaLnBrk="1" hangingPunct="1"/>
            <a:r>
              <a:rPr lang="zh-CN" altLang="en-US" dirty="0"/>
              <a:t>例如： </a:t>
            </a:r>
            <a:r>
              <a:rPr lang="en-US" altLang="zh-CN" dirty="0" err="1"/>
              <a:t>Egelbart</a:t>
            </a:r>
            <a:r>
              <a:rPr lang="zh-CN" altLang="en-US" dirty="0"/>
              <a:t>发明鼠标后，有人开发了三维鼠标</a:t>
            </a:r>
            <a:endParaRPr lang="en-US" altLang="zh-CN" dirty="0"/>
          </a:p>
          <a:p>
            <a:pPr lvl="3" eaLnBrk="1" hangingPunct="1">
              <a:buFontTx/>
              <a:buNone/>
            </a:pPr>
            <a:endParaRPr lang="zh-CN" altLang="en-US" dirty="0"/>
          </a:p>
          <a:p>
            <a:pPr lvl="2" eaLnBrk="1" hangingPunct="1"/>
            <a:r>
              <a:rPr lang="zh-CN" altLang="en-US" dirty="0"/>
              <a:t>有哲学家指出：</a:t>
            </a:r>
            <a:r>
              <a:rPr lang="zh-CN" altLang="en-US" b="1" dirty="0">
                <a:solidFill>
                  <a:srgbClr val="C00000"/>
                </a:solidFill>
              </a:rPr>
              <a:t>问题不是找不到解</a:t>
            </a:r>
            <a:r>
              <a:rPr lang="zh-CN" altLang="en-US" dirty="0"/>
              <a:t>，而是</a:t>
            </a:r>
            <a:r>
              <a:rPr lang="zh-CN" altLang="en-US" b="1" dirty="0">
                <a:solidFill>
                  <a:srgbClr val="C00000"/>
                </a:solidFill>
              </a:rPr>
              <a:t>发现不了什么是问题</a:t>
            </a:r>
            <a:r>
              <a:rPr lang="zh-CN" altLang="en-US" dirty="0"/>
              <a:t>。</a:t>
            </a:r>
            <a:r>
              <a:rPr lang="zh-CN" altLang="en-US" b="1" dirty="0">
                <a:solidFill>
                  <a:srgbClr val="C00000"/>
                </a:solidFill>
              </a:rPr>
              <a:t>一旦理解了什么是问题</a:t>
            </a:r>
            <a:r>
              <a:rPr lang="zh-CN" altLang="en-US" dirty="0"/>
              <a:t>，则</a:t>
            </a:r>
            <a:r>
              <a:rPr lang="zh-CN" altLang="en-US" b="1" dirty="0">
                <a:solidFill>
                  <a:srgbClr val="C00000"/>
                </a:solidFill>
              </a:rPr>
              <a:t>一半解已在其中了</a:t>
            </a:r>
            <a:endParaRPr lang="en-US" altLang="zh-CN" b="1" dirty="0">
              <a:solidFill>
                <a:srgbClr val="C00000"/>
              </a:solidFill>
            </a:endParaRPr>
          </a:p>
          <a:p>
            <a:pPr lvl="2" eaLnBrk="1" hangingPunct="1">
              <a:buFont typeface="Wingdings" panose="05000000000000000000" pitchFamily="2" charset="2"/>
              <a:buNone/>
            </a:pPr>
            <a:endParaRPr lang="zh-CN" altLang="en-US" b="1" dirty="0">
              <a:solidFill>
                <a:srgbClr val="C00000"/>
              </a:solidFill>
            </a:endParaRPr>
          </a:p>
          <a:p>
            <a:pPr lvl="2" eaLnBrk="1" hangingPunct="1"/>
            <a:r>
              <a:rPr lang="zh-CN" altLang="en-US" dirty="0"/>
              <a:t>如何</a:t>
            </a:r>
            <a:r>
              <a:rPr lang="zh-CN" altLang="en-US" b="1" dirty="0">
                <a:solidFill>
                  <a:srgbClr val="0070C0"/>
                </a:solidFill>
              </a:rPr>
              <a:t>突破那些貌似真理</a:t>
            </a:r>
            <a:r>
              <a:rPr lang="zh-CN" altLang="en-US" dirty="0"/>
              <a:t>，</a:t>
            </a:r>
            <a:r>
              <a:rPr lang="zh-CN" altLang="en-US" b="1" dirty="0">
                <a:solidFill>
                  <a:srgbClr val="0070C0"/>
                </a:solidFill>
              </a:rPr>
              <a:t>但错误的假定</a:t>
            </a:r>
            <a:r>
              <a:rPr lang="zh-CN" altLang="en-US" dirty="0"/>
              <a:t>是创造力的来源</a:t>
            </a:r>
          </a:p>
          <a:p>
            <a:pPr lvl="3" eaLnBrk="1" hangingPunct="1"/>
            <a:r>
              <a:rPr lang="zh-CN" altLang="en-US" dirty="0"/>
              <a:t>当某些</a:t>
            </a:r>
            <a:r>
              <a:rPr lang="zh-CN" altLang="en-US" b="1" dirty="0">
                <a:solidFill>
                  <a:srgbClr val="0070C0"/>
                </a:solidFill>
              </a:rPr>
              <a:t>权威假定</a:t>
            </a:r>
            <a:r>
              <a:rPr lang="zh-CN" altLang="en-US" dirty="0"/>
              <a:t>与</a:t>
            </a:r>
            <a:r>
              <a:rPr lang="zh-CN" altLang="en-US" b="1" dirty="0">
                <a:solidFill>
                  <a:srgbClr val="0070C0"/>
                </a:solidFill>
              </a:rPr>
              <a:t>现象不符</a:t>
            </a:r>
            <a:r>
              <a:rPr lang="zh-CN" altLang="en-US" dirty="0"/>
              <a:t>，或应用</a:t>
            </a:r>
            <a:r>
              <a:rPr lang="zh-CN" altLang="en-US" b="1" dirty="0">
                <a:solidFill>
                  <a:srgbClr val="0070C0"/>
                </a:solidFill>
              </a:rPr>
              <a:t>得不到好的效果</a:t>
            </a:r>
            <a:r>
              <a:rPr lang="zh-CN" altLang="en-US" dirty="0"/>
              <a:t>时，应</a:t>
            </a:r>
            <a:r>
              <a:rPr lang="zh-CN" altLang="en-US" b="1" dirty="0">
                <a:solidFill>
                  <a:srgbClr val="C00000"/>
                </a:solidFill>
              </a:rPr>
              <a:t>提出质疑</a:t>
            </a:r>
            <a:r>
              <a:rPr lang="zh-CN" altLang="en-US" dirty="0"/>
              <a:t>并持之以恒地</a:t>
            </a:r>
            <a:r>
              <a:rPr lang="zh-CN" altLang="en-US" b="1" dirty="0">
                <a:solidFill>
                  <a:srgbClr val="C00000"/>
                </a:solidFill>
              </a:rPr>
              <a:t>追踪</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297DCCA0-AC87-125E-E88B-C3196895EDF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749F7702-BE32-4AE3-B698-B4297C38A696}" type="slidenum">
              <a:rPr lang="en-US" altLang="zh-CN" sz="1800"/>
              <a:pPr/>
              <a:t>28</a:t>
            </a:fld>
            <a:endParaRPr lang="en-US" altLang="zh-CN" sz="1800"/>
          </a:p>
        </p:txBody>
      </p:sp>
      <p:sp>
        <p:nvSpPr>
          <p:cNvPr id="32771" name="Rectangle 2">
            <a:extLst>
              <a:ext uri="{FF2B5EF4-FFF2-40B4-BE49-F238E27FC236}">
                <a16:creationId xmlns:a16="http://schemas.microsoft.com/office/drawing/2014/main" id="{D1A5BEA8-1563-F232-6036-816D20DAF5C2}"/>
              </a:ext>
            </a:extLst>
          </p:cNvPr>
          <p:cNvSpPr>
            <a:spLocks noGrp="1" noChangeArrowheads="1"/>
          </p:cNvSpPr>
          <p:nvPr>
            <p:ph type="title"/>
          </p:nvPr>
        </p:nvSpPr>
        <p:spPr/>
        <p:txBody>
          <a:bodyPr/>
          <a:lstStyle/>
          <a:p>
            <a:pPr eaLnBrk="1" hangingPunct="1"/>
            <a:r>
              <a:rPr lang="en-US" altLang="zh-CN"/>
              <a:t>6.3.3 </a:t>
            </a:r>
            <a:r>
              <a:rPr lang="zh-CN" altLang="en-US"/>
              <a:t>如何提出候选方案</a:t>
            </a:r>
          </a:p>
        </p:txBody>
      </p:sp>
      <p:sp>
        <p:nvSpPr>
          <p:cNvPr id="32772" name="Rectangle 3">
            <a:extLst>
              <a:ext uri="{FF2B5EF4-FFF2-40B4-BE49-F238E27FC236}">
                <a16:creationId xmlns:a16="http://schemas.microsoft.com/office/drawing/2014/main" id="{C32042D3-FCE2-ECD9-572B-BE5F16B89554}"/>
              </a:ext>
            </a:extLst>
          </p:cNvPr>
          <p:cNvSpPr>
            <a:spLocks noGrp="1" noChangeArrowheads="1"/>
          </p:cNvSpPr>
          <p:nvPr>
            <p:ph idx="1"/>
          </p:nvPr>
        </p:nvSpPr>
        <p:spPr/>
        <p:txBody>
          <a:bodyPr/>
          <a:lstStyle/>
          <a:p>
            <a:pPr lvl="3" eaLnBrk="1" hangingPunct="1"/>
            <a:r>
              <a:rPr lang="zh-CN" altLang="en-US"/>
              <a:t>例如：</a:t>
            </a:r>
            <a:r>
              <a:rPr lang="zh-CN" altLang="en-US" b="1">
                <a:solidFill>
                  <a:srgbClr val="0070C0"/>
                </a:solidFill>
              </a:rPr>
              <a:t>有关超市购物的假定</a:t>
            </a:r>
            <a:r>
              <a:rPr lang="zh-CN" altLang="en-US"/>
              <a:t>是人们最关注眼平线以下一个角度的物品，但德国某超市发现该假定与实际销售量不符。后来心理学实验证明应为眼平线以上一个角度</a:t>
            </a:r>
            <a:endParaRPr lang="en-US" altLang="zh-CN"/>
          </a:p>
          <a:p>
            <a:pPr lvl="3" eaLnBrk="1" hangingPunct="1"/>
            <a:endParaRPr lang="zh-CN" altLang="en-US"/>
          </a:p>
          <a:p>
            <a:pPr lvl="1" eaLnBrk="1" hangingPunct="1"/>
            <a:r>
              <a:rPr lang="zh-CN" altLang="en-US" b="1">
                <a:solidFill>
                  <a:srgbClr val="C00000"/>
                </a:solidFill>
              </a:rPr>
              <a:t>从相同或不同领域的类似问题中获得启发</a:t>
            </a:r>
          </a:p>
          <a:p>
            <a:pPr lvl="2" eaLnBrk="1" hangingPunct="1"/>
            <a:r>
              <a:rPr lang="zh-CN" altLang="en-US"/>
              <a:t>如前所述，</a:t>
            </a:r>
            <a:r>
              <a:rPr lang="zh-CN" altLang="en-US" b="1">
                <a:solidFill>
                  <a:srgbClr val="C00000"/>
                </a:solidFill>
              </a:rPr>
              <a:t>类比推理</a:t>
            </a:r>
            <a:r>
              <a:rPr lang="zh-CN" altLang="en-US"/>
              <a:t>对问题求解是一种十分有效的方法</a:t>
            </a:r>
          </a:p>
          <a:p>
            <a:pPr lvl="2" eaLnBrk="1" hangingPunct="1"/>
            <a:r>
              <a:rPr lang="zh-CN" altLang="en-US"/>
              <a:t>例如： </a:t>
            </a:r>
            <a:r>
              <a:rPr lang="en-US" altLang="zh-CN"/>
              <a:t>Engelbart</a:t>
            </a:r>
            <a:r>
              <a:rPr lang="zh-CN" altLang="en-US"/>
              <a:t>为初学者提供工具箱的灵感来自于木匠，而今天多层次软件开发和构件技术则来自</a:t>
            </a:r>
            <a:r>
              <a:rPr lang="en-US" altLang="zh-CN"/>
              <a:t>Engelbart</a:t>
            </a:r>
            <a:r>
              <a:rPr lang="zh-CN" altLang="en-US"/>
              <a:t>的思想</a:t>
            </a:r>
            <a:endParaRPr lang="en-US" altLang="zh-CN"/>
          </a:p>
          <a:p>
            <a:pPr lvl="2" eaLnBrk="1" hangingPunct="1">
              <a:buFont typeface="Wingdings" panose="05000000000000000000" pitchFamily="2" charset="2"/>
              <a:buNone/>
            </a:pPr>
            <a:endParaRPr lang="zh-CN" altLang="en-US"/>
          </a:p>
          <a:p>
            <a:pPr eaLnBrk="1" hangingPunct="1"/>
            <a:r>
              <a:rPr lang="zh-CN" altLang="en-US" b="1">
                <a:solidFill>
                  <a:srgbClr val="0070C0"/>
                </a:solidFill>
              </a:rPr>
              <a:t>发现问题</a:t>
            </a:r>
            <a:r>
              <a:rPr lang="zh-CN" altLang="en-US"/>
              <a:t>更</a:t>
            </a:r>
            <a:r>
              <a:rPr lang="zh-CN" altLang="en-US" b="1">
                <a:solidFill>
                  <a:srgbClr val="C00000"/>
                </a:solidFill>
              </a:rPr>
              <a:t>依赖洞察力</a:t>
            </a:r>
            <a:r>
              <a:rPr lang="zh-CN" altLang="en-US"/>
              <a:t>，而</a:t>
            </a:r>
            <a:r>
              <a:rPr lang="zh-CN" altLang="en-US" b="1">
                <a:solidFill>
                  <a:srgbClr val="0070C0"/>
                </a:solidFill>
              </a:rPr>
              <a:t>提出方案</a:t>
            </a:r>
            <a:r>
              <a:rPr lang="zh-CN" altLang="en-US"/>
              <a:t>则更</a:t>
            </a:r>
            <a:r>
              <a:rPr lang="zh-CN" altLang="en-US" b="1">
                <a:solidFill>
                  <a:srgbClr val="C00000"/>
                </a:solidFill>
              </a:rPr>
              <a:t>依赖训练</a:t>
            </a:r>
          </a:p>
          <a:p>
            <a:pPr lvl="1" eaLnBrk="1" hangingPunct="1"/>
            <a:r>
              <a:rPr lang="zh-CN" altLang="en-US"/>
              <a:t>一旦问题被理解，则候选方案可通过</a:t>
            </a:r>
            <a:r>
              <a:rPr lang="zh-CN" altLang="en-US" b="1">
                <a:solidFill>
                  <a:srgbClr val="0070C0"/>
                </a:solidFill>
              </a:rPr>
              <a:t>考虑类似的设计</a:t>
            </a:r>
          </a:p>
          <a:p>
            <a:pPr lvl="1" eaLnBrk="1" hangingPunct="1"/>
            <a:r>
              <a:rPr lang="zh-CN" altLang="en-US" b="1">
                <a:solidFill>
                  <a:srgbClr val="0070C0"/>
                </a:solidFill>
              </a:rPr>
              <a:t>经验积累和借鉴他人设计知识</a:t>
            </a:r>
            <a:r>
              <a:rPr lang="zh-CN" altLang="en-US"/>
              <a:t>有助于探索新的方案</a:t>
            </a:r>
          </a:p>
          <a:p>
            <a:pPr eaLnBrk="1" hangingPunct="1"/>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B59615C9-3FE0-787C-53F0-36C4C769014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AC81A0F3-792D-4660-95C4-31EF3CF0F851}" type="slidenum">
              <a:rPr lang="en-US" altLang="zh-CN" sz="1800"/>
              <a:pPr/>
              <a:t>29</a:t>
            </a:fld>
            <a:endParaRPr lang="en-US" altLang="zh-CN" sz="1800"/>
          </a:p>
        </p:txBody>
      </p:sp>
      <p:sp>
        <p:nvSpPr>
          <p:cNvPr id="33795" name="Rectangle 2">
            <a:extLst>
              <a:ext uri="{FF2B5EF4-FFF2-40B4-BE49-F238E27FC236}">
                <a16:creationId xmlns:a16="http://schemas.microsoft.com/office/drawing/2014/main" id="{0C00EA3D-EB69-B04B-AA43-E1905E41FF3E}"/>
              </a:ext>
            </a:extLst>
          </p:cNvPr>
          <p:cNvSpPr>
            <a:spLocks noGrp="1" noChangeArrowheads="1"/>
          </p:cNvSpPr>
          <p:nvPr>
            <p:ph type="title"/>
          </p:nvPr>
        </p:nvSpPr>
        <p:spPr/>
        <p:txBody>
          <a:bodyPr/>
          <a:lstStyle/>
          <a:p>
            <a:pPr eaLnBrk="1" hangingPunct="1"/>
            <a:r>
              <a:rPr lang="en-US" altLang="zh-CN"/>
              <a:t>6.3.3 </a:t>
            </a:r>
            <a:r>
              <a:rPr lang="zh-CN" altLang="en-US"/>
              <a:t>如何提出候选方案</a:t>
            </a:r>
          </a:p>
        </p:txBody>
      </p:sp>
      <p:sp>
        <p:nvSpPr>
          <p:cNvPr id="33796" name="Rectangle 3">
            <a:extLst>
              <a:ext uri="{FF2B5EF4-FFF2-40B4-BE49-F238E27FC236}">
                <a16:creationId xmlns:a16="http://schemas.microsoft.com/office/drawing/2014/main" id="{C42F0662-A0D8-32DE-9819-DA9CB9DEF706}"/>
              </a:ext>
            </a:extLst>
          </p:cNvPr>
          <p:cNvSpPr>
            <a:spLocks noGrp="1" noChangeArrowheads="1"/>
          </p:cNvSpPr>
          <p:nvPr>
            <p:ph idx="1"/>
          </p:nvPr>
        </p:nvSpPr>
        <p:spPr/>
        <p:txBody>
          <a:bodyPr/>
          <a:lstStyle/>
          <a:p>
            <a:pPr eaLnBrk="1" hangingPunct="1"/>
            <a:r>
              <a:rPr lang="zh-CN" altLang="en-US"/>
              <a:t>设计必须</a:t>
            </a:r>
            <a:r>
              <a:rPr lang="zh-CN" altLang="en-US" b="1">
                <a:solidFill>
                  <a:srgbClr val="C00000"/>
                </a:solidFill>
              </a:rPr>
              <a:t>考虑具体（应用、软件、技术）环境的限制</a:t>
            </a:r>
          </a:p>
          <a:p>
            <a:pPr lvl="1" eaLnBrk="1" hangingPunct="1"/>
            <a:r>
              <a:rPr lang="zh-CN" altLang="en-US" b="1">
                <a:solidFill>
                  <a:srgbClr val="0070C0"/>
                </a:solidFill>
              </a:rPr>
              <a:t>限制</a:t>
            </a:r>
            <a:r>
              <a:rPr lang="zh-CN" altLang="en-US"/>
              <a:t>也是</a:t>
            </a:r>
            <a:r>
              <a:rPr lang="zh-CN" altLang="en-US" b="1">
                <a:solidFill>
                  <a:srgbClr val="0070C0"/>
                </a:solidFill>
              </a:rPr>
              <a:t>设计须满足的需求</a:t>
            </a:r>
          </a:p>
          <a:p>
            <a:pPr lvl="2" eaLnBrk="1" hangingPunct="1"/>
            <a:r>
              <a:rPr lang="zh-CN" altLang="en-US"/>
              <a:t>例如：每个窗口平台都制定了所谓的</a:t>
            </a:r>
            <a:r>
              <a:rPr lang="zh-CN" altLang="en-US" b="1">
                <a:solidFill>
                  <a:srgbClr val="0070C0"/>
                </a:solidFill>
              </a:rPr>
              <a:t>设计风格指南</a:t>
            </a:r>
            <a:r>
              <a:rPr lang="zh-CN" altLang="en-US"/>
              <a:t>，为了保证应用在</a:t>
            </a:r>
            <a:r>
              <a:rPr lang="zh-CN" altLang="en-US" b="1">
                <a:solidFill>
                  <a:srgbClr val="0070C0"/>
                </a:solidFill>
              </a:rPr>
              <a:t>观与感方面的一致性</a:t>
            </a:r>
          </a:p>
          <a:p>
            <a:pPr lvl="2" eaLnBrk="1" hangingPunct="1"/>
            <a:r>
              <a:rPr lang="zh-CN" altLang="en-US"/>
              <a:t>若缺乏一致性，则你的设计将难以被用户理解和接受</a:t>
            </a:r>
            <a:endParaRPr lang="en-US" altLang="zh-CN"/>
          </a:p>
          <a:p>
            <a:pPr lvl="2" eaLnBrk="1" hangingPunct="1">
              <a:buFont typeface="Wingdings" panose="05000000000000000000" pitchFamily="2" charset="2"/>
              <a:buNone/>
            </a:pPr>
            <a:endParaRPr lang="zh-CN" altLang="en-US"/>
          </a:p>
          <a:p>
            <a:pPr lvl="1" eaLnBrk="1" hangingPunct="1"/>
            <a:r>
              <a:rPr lang="zh-CN" altLang="en-US"/>
              <a:t>对于</a:t>
            </a:r>
            <a:r>
              <a:rPr lang="zh-CN" altLang="en-US" b="1">
                <a:solidFill>
                  <a:srgbClr val="0070C0"/>
                </a:solidFill>
              </a:rPr>
              <a:t>软件改进或升级</a:t>
            </a:r>
            <a:r>
              <a:rPr lang="zh-CN" altLang="en-US"/>
              <a:t>，则将存在</a:t>
            </a:r>
            <a:r>
              <a:rPr lang="zh-CN" altLang="en-US" b="1">
                <a:solidFill>
                  <a:srgbClr val="0070C0"/>
                </a:solidFill>
              </a:rPr>
              <a:t>一些兼容性的限制</a:t>
            </a:r>
          </a:p>
          <a:p>
            <a:pPr lvl="2" eaLnBrk="1" hangingPunct="1"/>
            <a:r>
              <a:rPr lang="zh-CN" altLang="en-US"/>
              <a:t>例如：可能需要保持用户已经熟悉的观与感</a:t>
            </a:r>
            <a:endParaRPr lang="en-US" altLang="zh-CN"/>
          </a:p>
          <a:p>
            <a:pPr lvl="2" eaLnBrk="1" hangingPunct="1">
              <a:buFont typeface="Wingdings" panose="05000000000000000000" pitchFamily="2" charset="2"/>
              <a:buNone/>
            </a:pPr>
            <a:endParaRPr lang="zh-CN" altLang="en-US"/>
          </a:p>
          <a:p>
            <a:pPr lvl="1" eaLnBrk="1" hangingPunct="1"/>
            <a:r>
              <a:rPr lang="zh-CN" altLang="en-US"/>
              <a:t>但</a:t>
            </a:r>
            <a:r>
              <a:rPr lang="zh-CN" altLang="en-US" b="1">
                <a:solidFill>
                  <a:srgbClr val="0070C0"/>
                </a:solidFill>
              </a:rPr>
              <a:t>一致性和兼容性</a:t>
            </a:r>
            <a:r>
              <a:rPr lang="zh-CN" altLang="en-US"/>
              <a:t>也</a:t>
            </a:r>
            <a:r>
              <a:rPr lang="zh-CN" altLang="en-US" b="1">
                <a:solidFill>
                  <a:srgbClr val="0070C0"/>
                </a:solidFill>
              </a:rPr>
              <a:t>有其两面性</a:t>
            </a:r>
          </a:p>
          <a:p>
            <a:pPr lvl="2" eaLnBrk="1" hangingPunct="1"/>
            <a:r>
              <a:rPr lang="zh-CN" altLang="en-US"/>
              <a:t>可能同时保持或</a:t>
            </a:r>
            <a:r>
              <a:rPr lang="zh-CN" altLang="en-US" b="1">
                <a:solidFill>
                  <a:srgbClr val="0070C0"/>
                </a:solidFill>
              </a:rPr>
              <a:t>兼容了原有设计的缺陷</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F322F025-1B28-6496-D755-D467A6767B7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FB15CD11-1A4D-400F-A5AA-A032D1B572D2}" type="slidenum">
              <a:rPr lang="en-US" altLang="zh-CN" sz="1800"/>
              <a:pPr/>
              <a:t>3</a:t>
            </a:fld>
            <a:endParaRPr lang="en-US" altLang="zh-CN" sz="1800"/>
          </a:p>
        </p:txBody>
      </p:sp>
      <p:sp>
        <p:nvSpPr>
          <p:cNvPr id="7171" name="Rectangle 2">
            <a:extLst>
              <a:ext uri="{FF2B5EF4-FFF2-40B4-BE49-F238E27FC236}">
                <a16:creationId xmlns:a16="http://schemas.microsoft.com/office/drawing/2014/main" id="{A3F04AED-7A94-0955-AFD0-9EB5A92DE500}"/>
              </a:ext>
            </a:extLst>
          </p:cNvPr>
          <p:cNvSpPr>
            <a:spLocks noGrp="1" noChangeArrowheads="1"/>
          </p:cNvSpPr>
          <p:nvPr>
            <p:ph type="title"/>
          </p:nvPr>
        </p:nvSpPr>
        <p:spPr/>
        <p:txBody>
          <a:bodyPr/>
          <a:lstStyle/>
          <a:p>
            <a:pPr eaLnBrk="1" hangingPunct="1"/>
            <a:r>
              <a:rPr lang="en-US" altLang="zh-CN"/>
              <a:t>6.1 </a:t>
            </a:r>
            <a:r>
              <a:rPr lang="zh-CN" altLang="en-US"/>
              <a:t>引言</a:t>
            </a:r>
          </a:p>
        </p:txBody>
      </p:sp>
      <p:sp>
        <p:nvSpPr>
          <p:cNvPr id="7172" name="Rectangle 3">
            <a:extLst>
              <a:ext uri="{FF2B5EF4-FFF2-40B4-BE49-F238E27FC236}">
                <a16:creationId xmlns:a16="http://schemas.microsoft.com/office/drawing/2014/main" id="{52E3AE71-3049-FEDB-8F60-F15889B2270B}"/>
              </a:ext>
            </a:extLst>
          </p:cNvPr>
          <p:cNvSpPr>
            <a:spLocks noGrp="1" noChangeArrowheads="1"/>
          </p:cNvSpPr>
          <p:nvPr>
            <p:ph idx="1"/>
          </p:nvPr>
        </p:nvSpPr>
        <p:spPr>
          <a:xfrm>
            <a:off x="685800" y="1066800"/>
            <a:ext cx="7772400" cy="4810125"/>
          </a:xfrm>
        </p:spPr>
        <p:txBody>
          <a:bodyPr/>
          <a:lstStyle/>
          <a:p>
            <a:pPr eaLnBrk="1" hangingPunct="1"/>
            <a:r>
              <a:rPr lang="zh-CN" altLang="en-US"/>
              <a:t>设计是一项</a:t>
            </a:r>
            <a:r>
              <a:rPr lang="zh-CN" altLang="en-US" b="1">
                <a:solidFill>
                  <a:srgbClr val="C00000"/>
                </a:solidFill>
              </a:rPr>
              <a:t>创新活动</a:t>
            </a:r>
            <a:r>
              <a:rPr lang="zh-CN" altLang="en-US"/>
              <a:t>，旨在</a:t>
            </a:r>
            <a:r>
              <a:rPr lang="zh-CN" altLang="en-US" b="1">
                <a:solidFill>
                  <a:srgbClr val="C00000"/>
                </a:solidFill>
              </a:rPr>
              <a:t>为用户提供可用的产品</a:t>
            </a:r>
          </a:p>
          <a:p>
            <a:pPr lvl="1" eaLnBrk="1" hangingPunct="1"/>
            <a:r>
              <a:rPr lang="zh-CN" altLang="en-US"/>
              <a:t>交互设计是“</a:t>
            </a:r>
            <a:r>
              <a:rPr lang="zh-CN" altLang="en-US" b="1">
                <a:solidFill>
                  <a:srgbClr val="0070C0"/>
                </a:solidFill>
              </a:rPr>
              <a:t>设计交互式产品、以支持人们的生活和工作</a:t>
            </a:r>
            <a:r>
              <a:rPr lang="zh-CN" altLang="en-US"/>
              <a:t>”</a:t>
            </a:r>
            <a:endParaRPr lang="en-US" altLang="zh-CN"/>
          </a:p>
          <a:p>
            <a:pPr lvl="1" eaLnBrk="1" hangingPunct="1">
              <a:buFontTx/>
              <a:buNone/>
            </a:pPr>
            <a:endParaRPr lang="zh-CN" altLang="en-US"/>
          </a:p>
          <a:p>
            <a:pPr eaLnBrk="1" hangingPunct="1"/>
            <a:r>
              <a:rPr lang="zh-CN" altLang="en-US"/>
              <a:t>前五章已建立了与交互设计所涉及的问题相关的知识</a:t>
            </a:r>
          </a:p>
          <a:p>
            <a:pPr lvl="1" eaLnBrk="1" hangingPunct="1"/>
            <a:r>
              <a:rPr lang="zh-CN" altLang="en-US"/>
              <a:t>交互式产品将在一个特定的上下文中使用</a:t>
            </a:r>
          </a:p>
          <a:p>
            <a:pPr lvl="1" eaLnBrk="1" hangingPunct="1"/>
            <a:r>
              <a:rPr lang="zh-CN" altLang="en-US"/>
              <a:t>理解该使用上下文并识别交互设计所需解决的问题是关键</a:t>
            </a:r>
          </a:p>
          <a:p>
            <a:pPr lvl="1" eaLnBrk="1" hangingPunct="1"/>
            <a:r>
              <a:rPr lang="zh-CN" altLang="en-US"/>
              <a:t>基础研究和应用科学为描述这些问题提供了模型、方法等</a:t>
            </a:r>
          </a:p>
          <a:p>
            <a:pPr lvl="1" eaLnBrk="1" hangingPunct="1"/>
            <a:r>
              <a:rPr lang="zh-CN" altLang="en-US"/>
              <a:t>实践领域也为解决这些问题提供了经验和技术</a:t>
            </a:r>
            <a:endParaRPr lang="en-US" altLang="zh-CN"/>
          </a:p>
          <a:p>
            <a:pPr lvl="1" eaLnBrk="1" hangingPunct="1">
              <a:buFontTx/>
              <a:buNone/>
            </a:pPr>
            <a:endParaRPr lang="zh-CN" altLang="en-US"/>
          </a:p>
          <a:p>
            <a:pPr eaLnBrk="1" hangingPunct="1"/>
            <a:r>
              <a:rPr lang="zh-CN" altLang="en-US"/>
              <a:t>本章至第</a:t>
            </a:r>
            <a:r>
              <a:rPr lang="en-US" altLang="zh-CN"/>
              <a:t>9</a:t>
            </a:r>
            <a:r>
              <a:rPr lang="zh-CN" altLang="en-US"/>
              <a:t>章将讨论</a:t>
            </a:r>
            <a:r>
              <a:rPr lang="zh-CN" altLang="en-US" b="1">
                <a:solidFill>
                  <a:srgbClr val="0070C0"/>
                </a:solidFill>
              </a:rPr>
              <a:t>如何进行设计</a:t>
            </a:r>
            <a:r>
              <a:rPr lang="zh-CN" altLang="en-US"/>
              <a:t>，包括</a:t>
            </a:r>
            <a:r>
              <a:rPr lang="en-US" altLang="zh-CN" b="1">
                <a:solidFill>
                  <a:srgbClr val="C00000"/>
                </a:solidFill>
              </a:rPr>
              <a:t>4</a:t>
            </a:r>
            <a:r>
              <a:rPr lang="zh-CN" altLang="en-US" b="1">
                <a:solidFill>
                  <a:srgbClr val="C00000"/>
                </a:solidFill>
              </a:rPr>
              <a:t>项活动</a:t>
            </a:r>
          </a:p>
          <a:p>
            <a:pPr lvl="1" eaLnBrk="1" hangingPunct="1"/>
            <a:r>
              <a:rPr lang="zh-CN" altLang="en-US" b="1">
                <a:solidFill>
                  <a:srgbClr val="0070C0"/>
                </a:solidFill>
              </a:rPr>
              <a:t>识别用户的需要（</a:t>
            </a:r>
            <a:r>
              <a:rPr lang="en-US" altLang="zh-CN" b="1">
                <a:solidFill>
                  <a:srgbClr val="0070C0"/>
                </a:solidFill>
              </a:rPr>
              <a:t>needs</a:t>
            </a:r>
            <a:r>
              <a:rPr lang="zh-CN" altLang="en-US" b="1">
                <a:solidFill>
                  <a:srgbClr val="0070C0"/>
                </a:solidFill>
              </a:rPr>
              <a:t>）并建立需求（</a:t>
            </a:r>
            <a:r>
              <a:rPr lang="en-US" altLang="zh-CN" b="1">
                <a:solidFill>
                  <a:srgbClr val="0070C0"/>
                </a:solidFill>
              </a:rPr>
              <a:t>requirements</a:t>
            </a:r>
            <a:r>
              <a:rPr lang="zh-CN" altLang="en-US" b="1">
                <a:solidFill>
                  <a:srgbClr val="0070C0"/>
                </a:solidFill>
              </a:rPr>
              <a:t>）</a:t>
            </a:r>
          </a:p>
          <a:p>
            <a:pPr lvl="1" eaLnBrk="1" hangingPunct="1"/>
            <a:r>
              <a:rPr lang="zh-CN" altLang="en-US" b="1">
                <a:solidFill>
                  <a:srgbClr val="0070C0"/>
                </a:solidFill>
              </a:rPr>
              <a:t>开发候选的设计方案</a:t>
            </a:r>
          </a:p>
          <a:p>
            <a:pPr lvl="1" eaLnBrk="1" hangingPunct="1"/>
            <a:r>
              <a:rPr lang="zh-CN" altLang="en-US" b="1">
                <a:solidFill>
                  <a:srgbClr val="0070C0"/>
                </a:solidFill>
              </a:rPr>
              <a:t>建立设计的交互式版本</a:t>
            </a:r>
          </a:p>
          <a:p>
            <a:pPr lvl="1" eaLnBrk="1" hangingPunct="1"/>
            <a:r>
              <a:rPr lang="zh-CN" altLang="en-US" b="1">
                <a:solidFill>
                  <a:srgbClr val="0070C0"/>
                </a:solidFill>
              </a:rPr>
              <a:t>评估设计</a:t>
            </a:r>
          </a:p>
        </p:txBody>
      </p:sp>
      <p:grpSp>
        <p:nvGrpSpPr>
          <p:cNvPr id="4" name="Group 3">
            <a:extLst>
              <a:ext uri="{FF2B5EF4-FFF2-40B4-BE49-F238E27FC236}">
                <a16:creationId xmlns:a16="http://schemas.microsoft.com/office/drawing/2014/main" id="{A82A0E70-5E1A-E9EF-D9E8-AB8D78D013C8}"/>
              </a:ext>
            </a:extLst>
          </p:cNvPr>
          <p:cNvGrpSpPr/>
          <p:nvPr/>
        </p:nvGrpSpPr>
        <p:grpSpPr>
          <a:xfrm>
            <a:off x="469389" y="4367160"/>
            <a:ext cx="777240" cy="2270520"/>
            <a:chOff x="469389" y="4367160"/>
            <a:chExt cx="777240" cy="227052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A920F9A-6828-33A3-09F2-66D2A70E5553}"/>
                    </a:ext>
                  </a:extLst>
                </p14:cNvPr>
                <p14:cNvContentPartPr/>
                <p14:nvPr/>
              </p14:nvContentPartPr>
              <p14:xfrm>
                <a:off x="469389" y="4367160"/>
                <a:ext cx="722880" cy="1005480"/>
              </p14:xfrm>
            </p:contentPart>
          </mc:Choice>
          <mc:Fallback xmlns="">
            <p:pic>
              <p:nvPicPr>
                <p:cNvPr id="2" name="Ink 1">
                  <a:extLst>
                    <a:ext uri="{FF2B5EF4-FFF2-40B4-BE49-F238E27FC236}">
                      <a16:creationId xmlns:a16="http://schemas.microsoft.com/office/drawing/2014/main" id="{EA920F9A-6828-33A3-09F2-66D2A70E5553}"/>
                    </a:ext>
                  </a:extLst>
                </p:cNvPr>
                <p:cNvPicPr/>
                <p:nvPr/>
              </p:nvPicPr>
              <p:blipFill>
                <a:blip r:embed="rId3"/>
                <a:stretch>
                  <a:fillRect/>
                </a:stretch>
              </p:blipFill>
              <p:spPr>
                <a:xfrm>
                  <a:off x="460389" y="4358520"/>
                  <a:ext cx="740520" cy="1023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5E410C6-FB29-7A3B-3479-B7D309FDE2EC}"/>
                    </a:ext>
                  </a:extLst>
                </p14:cNvPr>
                <p14:cNvContentPartPr/>
                <p14:nvPr/>
              </p14:nvContentPartPr>
              <p14:xfrm>
                <a:off x="928029" y="5025240"/>
                <a:ext cx="318600" cy="1612440"/>
              </p14:xfrm>
            </p:contentPart>
          </mc:Choice>
          <mc:Fallback xmlns="">
            <p:pic>
              <p:nvPicPr>
                <p:cNvPr id="3" name="Ink 2">
                  <a:extLst>
                    <a:ext uri="{FF2B5EF4-FFF2-40B4-BE49-F238E27FC236}">
                      <a16:creationId xmlns:a16="http://schemas.microsoft.com/office/drawing/2014/main" id="{35E410C6-FB29-7A3B-3479-B7D309FDE2EC}"/>
                    </a:ext>
                  </a:extLst>
                </p:cNvPr>
                <p:cNvPicPr/>
                <p:nvPr/>
              </p:nvPicPr>
              <p:blipFill>
                <a:blip r:embed="rId5"/>
                <a:stretch>
                  <a:fillRect/>
                </a:stretch>
              </p:blipFill>
              <p:spPr>
                <a:xfrm>
                  <a:off x="919029" y="5016240"/>
                  <a:ext cx="336240" cy="1630080"/>
                </a:xfrm>
                <a:prstGeom prst="rect">
                  <a:avLst/>
                </a:prstGeom>
              </p:spPr>
            </p:pic>
          </mc:Fallback>
        </mc:AlternateContent>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475C46AD-96C4-5AA5-3B17-1912FA00351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2E98E45F-0713-4E54-ACC9-6A59831A422F}" type="slidenum">
              <a:rPr lang="en-US" altLang="zh-CN" sz="1800"/>
              <a:pPr/>
              <a:t>30</a:t>
            </a:fld>
            <a:endParaRPr lang="en-US" altLang="zh-CN" sz="1800"/>
          </a:p>
        </p:txBody>
      </p:sp>
      <p:sp>
        <p:nvSpPr>
          <p:cNvPr id="34819" name="Rectangle 2">
            <a:extLst>
              <a:ext uri="{FF2B5EF4-FFF2-40B4-BE49-F238E27FC236}">
                <a16:creationId xmlns:a16="http://schemas.microsoft.com/office/drawing/2014/main" id="{89325A68-B191-4494-5456-AF99208F3965}"/>
              </a:ext>
            </a:extLst>
          </p:cNvPr>
          <p:cNvSpPr>
            <a:spLocks noGrp="1" noChangeArrowheads="1"/>
          </p:cNvSpPr>
          <p:nvPr>
            <p:ph type="title"/>
          </p:nvPr>
        </p:nvSpPr>
        <p:spPr/>
        <p:txBody>
          <a:bodyPr/>
          <a:lstStyle/>
          <a:p>
            <a:pPr eaLnBrk="1" hangingPunct="1"/>
            <a:r>
              <a:rPr lang="en-US" altLang="zh-CN"/>
              <a:t>6.3.3 </a:t>
            </a:r>
            <a:r>
              <a:rPr lang="zh-CN" altLang="en-US"/>
              <a:t>如何提出候选方案</a:t>
            </a:r>
          </a:p>
        </p:txBody>
      </p:sp>
      <p:sp>
        <p:nvSpPr>
          <p:cNvPr id="34820" name="Rectangle 3">
            <a:extLst>
              <a:ext uri="{FF2B5EF4-FFF2-40B4-BE49-F238E27FC236}">
                <a16:creationId xmlns:a16="http://schemas.microsoft.com/office/drawing/2014/main" id="{47D1E4D0-8518-3D29-B3BA-C29724E3EEF6}"/>
              </a:ext>
            </a:extLst>
          </p:cNvPr>
          <p:cNvSpPr>
            <a:spLocks noGrp="1" noChangeArrowheads="1"/>
          </p:cNvSpPr>
          <p:nvPr>
            <p:ph idx="1"/>
          </p:nvPr>
        </p:nvSpPr>
        <p:spPr/>
        <p:txBody>
          <a:bodyPr/>
          <a:lstStyle/>
          <a:p>
            <a:pPr eaLnBrk="1" hangingPunct="1"/>
            <a:r>
              <a:rPr lang="zh-CN" altLang="en-US"/>
              <a:t>启发设计灵感的实例</a:t>
            </a:r>
            <a:r>
              <a:rPr lang="en-US" altLang="zh-CN"/>
              <a:t>—</a:t>
            </a:r>
            <a:r>
              <a:rPr lang="en-US" altLang="zh-CN" b="1">
                <a:solidFill>
                  <a:srgbClr val="C00000"/>
                </a:solidFill>
              </a:rPr>
              <a:t>IDEO</a:t>
            </a:r>
            <a:r>
              <a:rPr lang="en-US" altLang="zh-CN"/>
              <a:t> TechBox</a:t>
            </a:r>
          </a:p>
          <a:p>
            <a:pPr lvl="1" eaLnBrk="1" hangingPunct="1"/>
            <a:r>
              <a:rPr lang="zh-CN" altLang="en-US"/>
              <a:t>如同科研需要参考许多资料，设计也需</a:t>
            </a:r>
            <a:r>
              <a:rPr lang="zh-CN" altLang="en-US" b="1">
                <a:solidFill>
                  <a:srgbClr val="0070C0"/>
                </a:solidFill>
              </a:rPr>
              <a:t>参考存在的设计</a:t>
            </a:r>
          </a:p>
          <a:p>
            <a:pPr lvl="1" eaLnBrk="1" hangingPunct="1"/>
            <a:r>
              <a:rPr lang="en-US" altLang="zh-CN"/>
              <a:t>IDEO</a:t>
            </a:r>
            <a:r>
              <a:rPr lang="zh-CN" altLang="en-US"/>
              <a:t>公司采用了一个</a:t>
            </a:r>
            <a:r>
              <a:rPr lang="en-US" altLang="zh-CN"/>
              <a:t>TechBox</a:t>
            </a:r>
            <a:r>
              <a:rPr lang="zh-CN" altLang="en-US"/>
              <a:t>集成了样品、数据库和</a:t>
            </a:r>
            <a:r>
              <a:rPr lang="en-US" altLang="zh-CN"/>
              <a:t>Web</a:t>
            </a:r>
          </a:p>
          <a:p>
            <a:pPr lvl="2" eaLnBrk="1" hangingPunct="1"/>
            <a:r>
              <a:rPr lang="zh-CN" altLang="en-US"/>
              <a:t>包括各种日常用品小发明的实物</a:t>
            </a:r>
          </a:p>
        </p:txBody>
      </p:sp>
      <p:pic>
        <p:nvPicPr>
          <p:cNvPr id="34821" name="Picture 4">
            <a:extLst>
              <a:ext uri="{FF2B5EF4-FFF2-40B4-BE49-F238E27FC236}">
                <a16:creationId xmlns:a16="http://schemas.microsoft.com/office/drawing/2014/main" id="{A0B9068B-5CFC-CFEC-F7D7-8E5475EF5684}"/>
              </a:ext>
            </a:extLst>
          </p:cNvPr>
          <p:cNvPicPr>
            <a:picLocks noChangeAspect="1" noChangeArrowheads="1"/>
          </p:cNvPicPr>
          <p:nvPr/>
        </p:nvPicPr>
        <p:blipFill>
          <a:blip r:embed="rId2">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38100" y="3213100"/>
            <a:ext cx="91059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C4F8053E-84DB-7C10-43B7-77E3591AB38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50249D24-443C-4370-AC67-6EBB798CB534}" type="slidenum">
              <a:rPr lang="en-US" altLang="zh-CN" sz="1800"/>
              <a:pPr/>
              <a:t>31</a:t>
            </a:fld>
            <a:endParaRPr lang="en-US" altLang="zh-CN" sz="1800"/>
          </a:p>
        </p:txBody>
      </p:sp>
      <p:sp>
        <p:nvSpPr>
          <p:cNvPr id="35843" name="Rectangle 2">
            <a:extLst>
              <a:ext uri="{FF2B5EF4-FFF2-40B4-BE49-F238E27FC236}">
                <a16:creationId xmlns:a16="http://schemas.microsoft.com/office/drawing/2014/main" id="{F8B6AAE4-A913-4369-EFCE-A4DFE9EB041F}"/>
              </a:ext>
            </a:extLst>
          </p:cNvPr>
          <p:cNvSpPr>
            <a:spLocks noGrp="1" noChangeArrowheads="1"/>
          </p:cNvSpPr>
          <p:nvPr>
            <p:ph type="title"/>
          </p:nvPr>
        </p:nvSpPr>
        <p:spPr/>
        <p:txBody>
          <a:bodyPr/>
          <a:lstStyle/>
          <a:p>
            <a:pPr eaLnBrk="1" hangingPunct="1"/>
            <a:r>
              <a:rPr lang="en-US" altLang="zh-CN"/>
              <a:t>6.3.3 </a:t>
            </a:r>
            <a:r>
              <a:rPr lang="zh-CN" altLang="en-US"/>
              <a:t>如何提出候选方案</a:t>
            </a:r>
          </a:p>
        </p:txBody>
      </p:sp>
      <p:sp>
        <p:nvSpPr>
          <p:cNvPr id="35844" name="Rectangle 3">
            <a:extLst>
              <a:ext uri="{FF2B5EF4-FFF2-40B4-BE49-F238E27FC236}">
                <a16:creationId xmlns:a16="http://schemas.microsoft.com/office/drawing/2014/main" id="{CFD5268E-CEA7-9C5A-D5A8-FB061C4CC60B}"/>
              </a:ext>
            </a:extLst>
          </p:cNvPr>
          <p:cNvSpPr>
            <a:spLocks noGrp="1" noChangeArrowheads="1"/>
          </p:cNvSpPr>
          <p:nvPr>
            <p:ph idx="1"/>
          </p:nvPr>
        </p:nvSpPr>
        <p:spPr/>
        <p:txBody>
          <a:bodyPr/>
          <a:lstStyle/>
          <a:p>
            <a:pPr eaLnBrk="1" hangingPunct="1"/>
            <a:endParaRPr lang="zh-CN" altLang="zh-CN"/>
          </a:p>
        </p:txBody>
      </p:sp>
      <p:pic>
        <p:nvPicPr>
          <p:cNvPr id="35845" name="Picture 4">
            <a:extLst>
              <a:ext uri="{FF2B5EF4-FFF2-40B4-BE49-F238E27FC236}">
                <a16:creationId xmlns:a16="http://schemas.microsoft.com/office/drawing/2014/main" id="{AA456A6F-6917-9050-280A-C37528A5078F}"/>
              </a:ext>
            </a:extLst>
          </p:cNvPr>
          <p:cNvPicPr>
            <a:picLocks noChangeAspect="1" noChangeArrowheads="1"/>
          </p:cNvPicPr>
          <p:nvPr/>
        </p:nvPicPr>
        <p:blipFill>
          <a:blip r:embed="rId2">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1371600" y="3640138"/>
            <a:ext cx="60452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5846" name="Picture 5">
            <a:extLst>
              <a:ext uri="{FF2B5EF4-FFF2-40B4-BE49-F238E27FC236}">
                <a16:creationId xmlns:a16="http://schemas.microsoft.com/office/drawing/2014/main" id="{0EB54524-9CE2-D2D1-1ABF-33773068FBB4}"/>
              </a:ext>
            </a:extLst>
          </p:cNvPr>
          <p:cNvPicPr>
            <a:picLocks noChangeAspect="1" noChangeArrowheads="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0" y="1125538"/>
            <a:ext cx="91948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A155B85E-8EBC-288F-0E69-E7AB178FD95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8267EE01-D6C4-49B7-A6F5-24102FB44EA0}" type="slidenum">
              <a:rPr lang="en-US" altLang="zh-CN" sz="1800"/>
              <a:pPr/>
              <a:t>32</a:t>
            </a:fld>
            <a:endParaRPr lang="en-US" altLang="zh-CN" sz="1800"/>
          </a:p>
        </p:txBody>
      </p:sp>
      <p:sp>
        <p:nvSpPr>
          <p:cNvPr id="36867" name="Rectangle 2">
            <a:extLst>
              <a:ext uri="{FF2B5EF4-FFF2-40B4-BE49-F238E27FC236}">
                <a16:creationId xmlns:a16="http://schemas.microsoft.com/office/drawing/2014/main" id="{DE4741E1-F554-80AD-90C7-CAB9DFA43D41}"/>
              </a:ext>
            </a:extLst>
          </p:cNvPr>
          <p:cNvSpPr>
            <a:spLocks noGrp="1" noChangeArrowheads="1"/>
          </p:cNvSpPr>
          <p:nvPr>
            <p:ph type="title"/>
          </p:nvPr>
        </p:nvSpPr>
        <p:spPr/>
        <p:txBody>
          <a:bodyPr/>
          <a:lstStyle/>
          <a:p>
            <a:pPr eaLnBrk="1" hangingPunct="1"/>
            <a:r>
              <a:rPr lang="en-US" altLang="zh-CN"/>
              <a:t>6.3.4 </a:t>
            </a:r>
            <a:r>
              <a:rPr lang="zh-CN" altLang="en-US"/>
              <a:t>如何选择候选设计方案</a:t>
            </a:r>
          </a:p>
        </p:txBody>
      </p:sp>
      <p:sp>
        <p:nvSpPr>
          <p:cNvPr id="36868" name="Rectangle 3">
            <a:extLst>
              <a:ext uri="{FF2B5EF4-FFF2-40B4-BE49-F238E27FC236}">
                <a16:creationId xmlns:a16="http://schemas.microsoft.com/office/drawing/2014/main" id="{56271930-9870-3537-F36A-90EF3BC06BB6}"/>
              </a:ext>
            </a:extLst>
          </p:cNvPr>
          <p:cNvSpPr>
            <a:spLocks noGrp="1" noChangeArrowheads="1"/>
          </p:cNvSpPr>
          <p:nvPr>
            <p:ph idx="1"/>
          </p:nvPr>
        </p:nvSpPr>
        <p:spPr/>
        <p:txBody>
          <a:bodyPr/>
          <a:lstStyle/>
          <a:p>
            <a:pPr eaLnBrk="1" hangingPunct="1"/>
            <a:r>
              <a:rPr lang="zh-CN" altLang="en-US"/>
              <a:t>在提出的设计方案中做出选择称为</a:t>
            </a:r>
            <a:r>
              <a:rPr lang="zh-CN" altLang="en-US" b="1" u="sng">
                <a:solidFill>
                  <a:srgbClr val="C00000"/>
                </a:solidFill>
              </a:rPr>
              <a:t>设计决策</a:t>
            </a:r>
          </a:p>
          <a:p>
            <a:pPr lvl="1" eaLnBrk="1" hangingPunct="1"/>
            <a:r>
              <a:rPr lang="zh-CN" altLang="en-US"/>
              <a:t>例如：设备应选择键盘还是触摸屏？</a:t>
            </a:r>
          </a:p>
          <a:p>
            <a:pPr lvl="1" eaLnBrk="1" hangingPunct="1">
              <a:buFontTx/>
              <a:buNone/>
            </a:pPr>
            <a:r>
              <a:rPr lang="zh-CN" altLang="en-US"/>
              <a:t> 		           表示命令应使用菜单还是按钮？</a:t>
            </a:r>
            <a:endParaRPr lang="en-US" altLang="zh-CN"/>
          </a:p>
          <a:p>
            <a:pPr lvl="1" eaLnBrk="1" hangingPunct="1">
              <a:buFontTx/>
              <a:buNone/>
            </a:pPr>
            <a:endParaRPr lang="zh-CN" altLang="en-US"/>
          </a:p>
          <a:p>
            <a:pPr lvl="1" eaLnBrk="1" hangingPunct="1"/>
            <a:r>
              <a:rPr lang="zh-CN" altLang="en-US"/>
              <a:t>如前所述，决策需要在各种</a:t>
            </a:r>
            <a:r>
              <a:rPr lang="zh-CN" altLang="en-US" b="1">
                <a:solidFill>
                  <a:srgbClr val="0070C0"/>
                </a:solidFill>
              </a:rPr>
              <a:t>需求和限制</a:t>
            </a:r>
            <a:r>
              <a:rPr lang="zh-CN" altLang="en-US"/>
              <a:t>中做出权衡</a:t>
            </a:r>
          </a:p>
          <a:p>
            <a:pPr lvl="2" eaLnBrk="1" hangingPunct="1"/>
            <a:r>
              <a:rPr lang="zh-CN" altLang="en-US"/>
              <a:t>包括</a:t>
            </a:r>
            <a:r>
              <a:rPr lang="zh-CN" altLang="en-US" b="1">
                <a:solidFill>
                  <a:srgbClr val="0070C0"/>
                </a:solidFill>
              </a:rPr>
              <a:t>使用上下文信息</a:t>
            </a:r>
            <a:r>
              <a:rPr lang="zh-CN" altLang="en-US"/>
              <a:t>和</a:t>
            </a:r>
            <a:r>
              <a:rPr lang="zh-CN" altLang="en-US" b="1">
                <a:solidFill>
                  <a:srgbClr val="0070C0"/>
                </a:solidFill>
              </a:rPr>
              <a:t>技术上的限制</a:t>
            </a:r>
          </a:p>
          <a:p>
            <a:pPr lvl="2" eaLnBrk="1" hangingPunct="1"/>
            <a:r>
              <a:rPr lang="zh-CN" altLang="en-US"/>
              <a:t>例如：在公共场合的信息查询系统应选择触摸屏和按钮</a:t>
            </a:r>
            <a:endParaRPr lang="en-US" altLang="zh-CN"/>
          </a:p>
          <a:p>
            <a:pPr lvl="2" eaLnBrk="1" hangingPunct="1">
              <a:buFont typeface="Wingdings" panose="05000000000000000000" pitchFamily="2" charset="2"/>
              <a:buNone/>
            </a:pPr>
            <a:endParaRPr lang="zh-CN" altLang="en-US"/>
          </a:p>
          <a:p>
            <a:pPr eaLnBrk="1" hangingPunct="1"/>
            <a:r>
              <a:rPr lang="zh-CN" altLang="en-US"/>
              <a:t>需要</a:t>
            </a:r>
            <a:r>
              <a:rPr lang="zh-CN" altLang="en-US" b="1">
                <a:solidFill>
                  <a:srgbClr val="002060"/>
                </a:solidFill>
              </a:rPr>
              <a:t>选择</a:t>
            </a:r>
            <a:r>
              <a:rPr lang="zh-CN" altLang="en-US"/>
              <a:t>的</a:t>
            </a:r>
            <a:r>
              <a:rPr lang="zh-CN" altLang="en-US" b="1">
                <a:solidFill>
                  <a:srgbClr val="002060"/>
                </a:solidFill>
              </a:rPr>
              <a:t>产品特征（或属性）</a:t>
            </a:r>
            <a:r>
              <a:rPr lang="zh-CN" altLang="en-US"/>
              <a:t>可概括为两类</a:t>
            </a:r>
          </a:p>
          <a:p>
            <a:pPr lvl="1" eaLnBrk="1" hangingPunct="1"/>
            <a:r>
              <a:rPr lang="zh-CN" altLang="en-US" b="1">
                <a:solidFill>
                  <a:srgbClr val="C00000"/>
                </a:solidFill>
              </a:rPr>
              <a:t>外部特征</a:t>
            </a:r>
            <a:r>
              <a:rPr lang="zh-CN" altLang="en-US"/>
              <a:t>：对用户而言，</a:t>
            </a:r>
            <a:r>
              <a:rPr lang="zh-CN" altLang="en-US" b="1">
                <a:solidFill>
                  <a:srgbClr val="0070C0"/>
                </a:solidFill>
              </a:rPr>
              <a:t>可见</a:t>
            </a:r>
            <a:r>
              <a:rPr lang="zh-CN" altLang="en-US"/>
              <a:t>及</a:t>
            </a:r>
            <a:r>
              <a:rPr lang="zh-CN" altLang="en-US" b="1">
                <a:solidFill>
                  <a:srgbClr val="0070C0"/>
                </a:solidFill>
              </a:rPr>
              <a:t>可度量</a:t>
            </a:r>
            <a:r>
              <a:rPr lang="zh-CN" altLang="en-US"/>
              <a:t>的属性</a:t>
            </a:r>
          </a:p>
          <a:p>
            <a:pPr lvl="1" eaLnBrk="1" hangingPunct="1"/>
            <a:r>
              <a:rPr lang="zh-CN" altLang="en-US" b="1">
                <a:solidFill>
                  <a:srgbClr val="C00000"/>
                </a:solidFill>
              </a:rPr>
              <a:t>内部特征</a:t>
            </a:r>
            <a:r>
              <a:rPr lang="zh-CN" altLang="en-US"/>
              <a:t>：对用户通常是</a:t>
            </a:r>
            <a:r>
              <a:rPr lang="zh-CN" altLang="en-US" b="1">
                <a:solidFill>
                  <a:srgbClr val="0070C0"/>
                </a:solidFill>
              </a:rPr>
              <a:t>不可见</a:t>
            </a:r>
            <a:r>
              <a:rPr lang="zh-CN" altLang="en-US"/>
              <a:t>或</a:t>
            </a:r>
            <a:r>
              <a:rPr lang="zh-CN" altLang="en-US" b="1">
                <a:solidFill>
                  <a:srgbClr val="0070C0"/>
                </a:solidFill>
              </a:rPr>
              <a:t>不可度量</a:t>
            </a:r>
            <a:r>
              <a:rPr lang="zh-CN" altLang="en-US"/>
              <a:t>的属性</a:t>
            </a:r>
          </a:p>
          <a:p>
            <a:pPr lvl="1" eaLnBrk="1" hangingPunct="1"/>
            <a:r>
              <a:rPr lang="zh-CN" altLang="en-US"/>
              <a:t>在产品的</a:t>
            </a:r>
            <a:r>
              <a:rPr lang="zh-CN" altLang="en-US" b="1">
                <a:solidFill>
                  <a:srgbClr val="0070C0"/>
                </a:solidFill>
              </a:rPr>
              <a:t>使用说明书上</a:t>
            </a:r>
            <a:r>
              <a:rPr lang="zh-CN" altLang="en-US"/>
              <a:t>所列出的通常为外部属性</a:t>
            </a:r>
          </a:p>
          <a:p>
            <a:pPr lvl="2" eaLnBrk="1" hangingPunct="1"/>
            <a:r>
              <a:rPr lang="zh-CN" altLang="en-US"/>
              <a:t>例如：手机的尺寸、通话及短信等功能及安全性特征等</a:t>
            </a:r>
          </a:p>
        </p:txBody>
      </p:sp>
      <p:grpSp>
        <p:nvGrpSpPr>
          <p:cNvPr id="4" name="Group 3">
            <a:extLst>
              <a:ext uri="{FF2B5EF4-FFF2-40B4-BE49-F238E27FC236}">
                <a16:creationId xmlns:a16="http://schemas.microsoft.com/office/drawing/2014/main" id="{B4F118F7-45F0-5BFC-3976-FADEA148A532}"/>
              </a:ext>
            </a:extLst>
          </p:cNvPr>
          <p:cNvGrpSpPr/>
          <p:nvPr/>
        </p:nvGrpSpPr>
        <p:grpSpPr>
          <a:xfrm>
            <a:off x="575589" y="4005000"/>
            <a:ext cx="1148760" cy="1970280"/>
            <a:chOff x="575589" y="4005000"/>
            <a:chExt cx="1148760" cy="197028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0929200-3590-20E2-0283-D0C62218DFF8}"/>
                    </a:ext>
                  </a:extLst>
                </p14:cNvPr>
                <p14:cNvContentPartPr/>
                <p14:nvPr/>
              </p14:nvContentPartPr>
              <p14:xfrm>
                <a:off x="575589" y="4005000"/>
                <a:ext cx="388440" cy="876240"/>
              </p14:xfrm>
            </p:contentPart>
          </mc:Choice>
          <mc:Fallback xmlns="">
            <p:pic>
              <p:nvPicPr>
                <p:cNvPr id="2" name="Ink 1">
                  <a:extLst>
                    <a:ext uri="{FF2B5EF4-FFF2-40B4-BE49-F238E27FC236}">
                      <a16:creationId xmlns:a16="http://schemas.microsoft.com/office/drawing/2014/main" id="{40929200-3590-20E2-0283-D0C62218DFF8}"/>
                    </a:ext>
                  </a:extLst>
                </p:cNvPr>
                <p:cNvPicPr/>
                <p:nvPr/>
              </p:nvPicPr>
              <p:blipFill>
                <a:blip r:embed="rId3"/>
                <a:stretch>
                  <a:fillRect/>
                </a:stretch>
              </p:blipFill>
              <p:spPr>
                <a:xfrm>
                  <a:off x="566589" y="3996000"/>
                  <a:ext cx="406080" cy="893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F5E002BD-1191-3C85-F186-DCC6BB745F66}"/>
                    </a:ext>
                  </a:extLst>
                </p14:cNvPr>
                <p14:cNvContentPartPr/>
                <p14:nvPr/>
              </p14:nvContentPartPr>
              <p14:xfrm>
                <a:off x="1095429" y="4393440"/>
                <a:ext cx="628920" cy="1581840"/>
              </p14:xfrm>
            </p:contentPart>
          </mc:Choice>
          <mc:Fallback xmlns="">
            <p:pic>
              <p:nvPicPr>
                <p:cNvPr id="3" name="Ink 2">
                  <a:extLst>
                    <a:ext uri="{FF2B5EF4-FFF2-40B4-BE49-F238E27FC236}">
                      <a16:creationId xmlns:a16="http://schemas.microsoft.com/office/drawing/2014/main" id="{F5E002BD-1191-3C85-F186-DCC6BB745F66}"/>
                    </a:ext>
                  </a:extLst>
                </p:cNvPr>
                <p:cNvPicPr/>
                <p:nvPr/>
              </p:nvPicPr>
              <p:blipFill>
                <a:blip r:embed="rId5"/>
                <a:stretch>
                  <a:fillRect/>
                </a:stretch>
              </p:blipFill>
              <p:spPr>
                <a:xfrm>
                  <a:off x="1086789" y="4384440"/>
                  <a:ext cx="646560" cy="1599480"/>
                </a:xfrm>
                <a:prstGeom prst="rect">
                  <a:avLst/>
                </a:prstGeom>
              </p:spPr>
            </p:pic>
          </mc:Fallback>
        </mc:AlternateContent>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5DCDDFD3-655F-1472-3502-6FA00D1F419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3F0438A2-6F2F-4DAB-B7BE-A92B8786F644}" type="slidenum">
              <a:rPr lang="en-US" altLang="zh-CN" sz="1800"/>
              <a:pPr/>
              <a:t>33</a:t>
            </a:fld>
            <a:endParaRPr lang="en-US" altLang="zh-CN" sz="1800"/>
          </a:p>
        </p:txBody>
      </p:sp>
      <p:sp>
        <p:nvSpPr>
          <p:cNvPr id="37891" name="Rectangle 2">
            <a:extLst>
              <a:ext uri="{FF2B5EF4-FFF2-40B4-BE49-F238E27FC236}">
                <a16:creationId xmlns:a16="http://schemas.microsoft.com/office/drawing/2014/main" id="{9F9457F2-4CEF-DDD6-7488-A6D4E5B9FAB7}"/>
              </a:ext>
            </a:extLst>
          </p:cNvPr>
          <p:cNvSpPr>
            <a:spLocks noGrp="1" noChangeArrowheads="1"/>
          </p:cNvSpPr>
          <p:nvPr>
            <p:ph type="title"/>
          </p:nvPr>
        </p:nvSpPr>
        <p:spPr/>
        <p:txBody>
          <a:bodyPr/>
          <a:lstStyle/>
          <a:p>
            <a:pPr eaLnBrk="1" hangingPunct="1"/>
            <a:r>
              <a:rPr lang="en-US" altLang="zh-CN"/>
              <a:t>6.3.4 </a:t>
            </a:r>
            <a:r>
              <a:rPr lang="zh-CN" altLang="en-US"/>
              <a:t>如何选择候选设计方案</a:t>
            </a:r>
          </a:p>
        </p:txBody>
      </p:sp>
      <p:sp>
        <p:nvSpPr>
          <p:cNvPr id="37892" name="Rectangle 3">
            <a:extLst>
              <a:ext uri="{FF2B5EF4-FFF2-40B4-BE49-F238E27FC236}">
                <a16:creationId xmlns:a16="http://schemas.microsoft.com/office/drawing/2014/main" id="{3CC34A3A-3999-B86A-6D5C-7E8489A50C8C}"/>
              </a:ext>
            </a:extLst>
          </p:cNvPr>
          <p:cNvSpPr>
            <a:spLocks noGrp="1" noChangeArrowheads="1"/>
          </p:cNvSpPr>
          <p:nvPr>
            <p:ph idx="1"/>
          </p:nvPr>
        </p:nvSpPr>
        <p:spPr/>
        <p:txBody>
          <a:bodyPr/>
          <a:lstStyle/>
          <a:p>
            <a:pPr lvl="1" eaLnBrk="1" hangingPunct="1"/>
            <a:r>
              <a:rPr lang="zh-CN" altLang="en-US"/>
              <a:t>设计更需</a:t>
            </a:r>
            <a:r>
              <a:rPr lang="zh-CN" altLang="en-US" b="1">
                <a:solidFill>
                  <a:srgbClr val="0070C0"/>
                </a:solidFill>
              </a:rPr>
              <a:t>关注</a:t>
            </a:r>
            <a:r>
              <a:rPr lang="zh-CN" altLang="en-US"/>
              <a:t>那些</a:t>
            </a:r>
            <a:r>
              <a:rPr lang="zh-CN" altLang="en-US" b="1">
                <a:solidFill>
                  <a:srgbClr val="0070C0"/>
                </a:solidFill>
              </a:rPr>
              <a:t>可用性和用户体验的特征</a:t>
            </a:r>
          </a:p>
          <a:p>
            <a:pPr lvl="2" eaLnBrk="1" hangingPunct="1"/>
            <a:r>
              <a:rPr lang="zh-CN" altLang="en-US"/>
              <a:t>例如：呼叫需要多少步操作、检索电话簿所需的时间等</a:t>
            </a:r>
            <a:endParaRPr lang="en-US" altLang="zh-CN"/>
          </a:p>
          <a:p>
            <a:pPr lvl="2" eaLnBrk="1" hangingPunct="1">
              <a:buFont typeface="Wingdings" panose="05000000000000000000" pitchFamily="2" charset="2"/>
              <a:buNone/>
            </a:pPr>
            <a:endParaRPr lang="zh-CN" altLang="en-US"/>
          </a:p>
          <a:p>
            <a:pPr eaLnBrk="1" hangingPunct="1"/>
            <a:r>
              <a:rPr lang="zh-CN" altLang="en-US"/>
              <a:t>交互设计是有关</a:t>
            </a:r>
            <a:r>
              <a:rPr lang="zh-CN" altLang="en-US" b="1">
                <a:solidFill>
                  <a:srgbClr val="C00000"/>
                </a:solidFill>
              </a:rPr>
              <a:t>用户和产品交互方式</a:t>
            </a:r>
            <a:r>
              <a:rPr lang="zh-CN" altLang="en-US"/>
              <a:t>的设计</a:t>
            </a:r>
          </a:p>
          <a:p>
            <a:pPr lvl="1" eaLnBrk="1" hangingPunct="1"/>
            <a:r>
              <a:rPr lang="zh-CN" altLang="en-US"/>
              <a:t>注意力应集中于用户可见和可度量的</a:t>
            </a:r>
            <a:r>
              <a:rPr lang="zh-CN" altLang="en-US" b="1">
                <a:solidFill>
                  <a:srgbClr val="0070C0"/>
                </a:solidFill>
              </a:rPr>
              <a:t>外部特征</a:t>
            </a:r>
            <a:r>
              <a:rPr lang="zh-CN" altLang="en-US"/>
              <a:t>上</a:t>
            </a:r>
          </a:p>
          <a:p>
            <a:pPr lvl="1" eaLnBrk="1" hangingPunct="1"/>
            <a:r>
              <a:rPr lang="zh-CN" altLang="en-US"/>
              <a:t>即</a:t>
            </a:r>
            <a:r>
              <a:rPr lang="zh-CN" altLang="en-US" b="1">
                <a:solidFill>
                  <a:srgbClr val="0070C0"/>
                </a:solidFill>
              </a:rPr>
              <a:t>设计决策</a:t>
            </a:r>
            <a:r>
              <a:rPr lang="zh-CN" altLang="en-US"/>
              <a:t>应首先考虑</a:t>
            </a:r>
            <a:r>
              <a:rPr lang="zh-CN" altLang="en-US" b="1">
                <a:solidFill>
                  <a:srgbClr val="C00000"/>
                </a:solidFill>
              </a:rPr>
              <a:t>用户如何使用产品</a:t>
            </a:r>
            <a:r>
              <a:rPr lang="zh-CN" altLang="en-US"/>
              <a:t>来完成任务，而非内部的实现问题（所谓的 </a:t>
            </a:r>
            <a:r>
              <a:rPr lang="en-US" altLang="zh-CN"/>
              <a:t>outside-in </a:t>
            </a:r>
            <a:r>
              <a:rPr lang="zh-CN" altLang="en-US"/>
              <a:t>设计）</a:t>
            </a:r>
            <a:endParaRPr lang="en-US" altLang="zh-CN"/>
          </a:p>
          <a:p>
            <a:pPr lvl="1" eaLnBrk="1" hangingPunct="1">
              <a:buFontTx/>
              <a:buNone/>
            </a:pPr>
            <a:endParaRPr lang="zh-CN" altLang="en-US"/>
          </a:p>
          <a:p>
            <a:pPr lvl="1" eaLnBrk="1" hangingPunct="1"/>
            <a:r>
              <a:rPr lang="zh-CN" altLang="en-US"/>
              <a:t>考虑内部技术实现的可行性只是在它们与外部特征相关时</a:t>
            </a:r>
          </a:p>
          <a:p>
            <a:pPr lvl="2" eaLnBrk="1" hangingPunct="1"/>
            <a:r>
              <a:rPr lang="zh-CN" altLang="en-US"/>
              <a:t>须注意由于技术限制，某些外部特征可能无法实现</a:t>
            </a:r>
            <a:endParaRPr lang="en-US" altLang="zh-CN"/>
          </a:p>
          <a:p>
            <a:pPr lvl="2" eaLnBrk="1" hangingPunct="1">
              <a:buFont typeface="Wingdings" panose="05000000000000000000" pitchFamily="2" charset="2"/>
              <a:buNone/>
            </a:pPr>
            <a:endParaRPr lang="zh-CN" altLang="en-US"/>
          </a:p>
          <a:p>
            <a:pPr eaLnBrk="1" hangingPunct="1"/>
            <a:r>
              <a:rPr lang="zh-CN" altLang="en-US" b="1">
                <a:solidFill>
                  <a:srgbClr val="C00000"/>
                </a:solidFill>
              </a:rPr>
              <a:t>决策的一种途径</a:t>
            </a:r>
            <a:r>
              <a:rPr lang="zh-CN" altLang="en-US"/>
              <a:t>是基于</a:t>
            </a:r>
            <a:r>
              <a:rPr lang="zh-CN" altLang="en-US" b="1">
                <a:solidFill>
                  <a:srgbClr val="C00000"/>
                </a:solidFill>
              </a:rPr>
              <a:t>用户（及参与者）的评估</a:t>
            </a:r>
          </a:p>
          <a:p>
            <a:pPr lvl="1" eaLnBrk="1" hangingPunct="1"/>
            <a:r>
              <a:rPr lang="zh-CN" altLang="en-US"/>
              <a:t>产品是为他们所设计，选择需要按照他们的</a:t>
            </a:r>
            <a:r>
              <a:rPr lang="zh-CN" altLang="en-US" b="1">
                <a:solidFill>
                  <a:srgbClr val="0070C0"/>
                </a:solidFill>
              </a:rPr>
              <a:t>体验和建议</a:t>
            </a:r>
          </a:p>
          <a:p>
            <a:pPr lvl="1" eaLnBrk="1" hangingPunct="1"/>
            <a:r>
              <a:rPr lang="zh-CN" altLang="en-US"/>
              <a:t>为了让用户参与评估，须使用他们</a:t>
            </a:r>
            <a:r>
              <a:rPr lang="zh-CN" altLang="en-US" b="1">
                <a:solidFill>
                  <a:srgbClr val="0070C0"/>
                </a:solidFill>
              </a:rPr>
              <a:t>能理解的方式描述设计</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065804FF-D49D-055A-9AF6-6299E447CCC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A2F6F272-7DFE-4B75-9E6B-B04679AFFBC5}" type="slidenum">
              <a:rPr lang="en-US" altLang="zh-CN" sz="1800"/>
              <a:pPr/>
              <a:t>34</a:t>
            </a:fld>
            <a:endParaRPr lang="en-US" altLang="zh-CN" sz="1800"/>
          </a:p>
        </p:txBody>
      </p:sp>
      <p:sp>
        <p:nvSpPr>
          <p:cNvPr id="38915" name="Rectangle 2">
            <a:extLst>
              <a:ext uri="{FF2B5EF4-FFF2-40B4-BE49-F238E27FC236}">
                <a16:creationId xmlns:a16="http://schemas.microsoft.com/office/drawing/2014/main" id="{6D1072B3-ED6B-ABC8-3AE6-34C9BB2BCABA}"/>
              </a:ext>
            </a:extLst>
          </p:cNvPr>
          <p:cNvSpPr>
            <a:spLocks noGrp="1" noChangeArrowheads="1"/>
          </p:cNvSpPr>
          <p:nvPr>
            <p:ph type="title"/>
          </p:nvPr>
        </p:nvSpPr>
        <p:spPr/>
        <p:txBody>
          <a:bodyPr/>
          <a:lstStyle/>
          <a:p>
            <a:pPr eaLnBrk="1" hangingPunct="1"/>
            <a:r>
              <a:rPr lang="en-US" altLang="zh-CN"/>
              <a:t>6.3.4 </a:t>
            </a:r>
            <a:r>
              <a:rPr lang="zh-CN" altLang="en-US"/>
              <a:t>如何选择候选设计方案</a:t>
            </a:r>
          </a:p>
        </p:txBody>
      </p:sp>
      <p:sp>
        <p:nvSpPr>
          <p:cNvPr id="38916" name="Rectangle 3">
            <a:extLst>
              <a:ext uri="{FF2B5EF4-FFF2-40B4-BE49-F238E27FC236}">
                <a16:creationId xmlns:a16="http://schemas.microsoft.com/office/drawing/2014/main" id="{1D666646-BF43-C925-4F90-92F01EC109EC}"/>
              </a:ext>
            </a:extLst>
          </p:cNvPr>
          <p:cNvSpPr>
            <a:spLocks noGrp="1" noChangeArrowheads="1"/>
          </p:cNvSpPr>
          <p:nvPr>
            <p:ph idx="1"/>
          </p:nvPr>
        </p:nvSpPr>
        <p:spPr/>
        <p:txBody>
          <a:bodyPr/>
          <a:lstStyle/>
          <a:p>
            <a:pPr eaLnBrk="1" hangingPunct="1"/>
            <a:r>
              <a:rPr lang="zh-CN" altLang="en-US"/>
              <a:t>描述设计的一种方法是说明使用</a:t>
            </a:r>
            <a:r>
              <a:rPr lang="zh-CN" altLang="en-US" b="1">
                <a:solidFill>
                  <a:srgbClr val="C00000"/>
                </a:solidFill>
              </a:rPr>
              <a:t>情节或用例</a:t>
            </a:r>
          </a:p>
          <a:p>
            <a:pPr lvl="1" eaLnBrk="1" hangingPunct="1"/>
            <a:r>
              <a:rPr lang="zh-CN" altLang="en-US"/>
              <a:t>描述应当</a:t>
            </a:r>
            <a:r>
              <a:rPr lang="zh-CN" altLang="en-US" b="1">
                <a:solidFill>
                  <a:srgbClr val="0070C0"/>
                </a:solidFill>
              </a:rPr>
              <a:t>按照用户的意图</a:t>
            </a:r>
            <a:r>
              <a:rPr lang="zh-CN" altLang="en-US"/>
              <a:t>，而不是系统如何工作</a:t>
            </a:r>
          </a:p>
          <a:p>
            <a:pPr lvl="1" eaLnBrk="1" hangingPunct="1"/>
            <a:r>
              <a:rPr lang="zh-CN" altLang="en-US"/>
              <a:t>但</a:t>
            </a:r>
            <a:r>
              <a:rPr lang="zh-CN" altLang="en-US" b="1">
                <a:solidFill>
                  <a:srgbClr val="0070C0"/>
                </a:solidFill>
              </a:rPr>
              <a:t>静态的描述</a:t>
            </a:r>
            <a:r>
              <a:rPr lang="zh-CN" altLang="en-US"/>
              <a:t>只能使用户</a:t>
            </a:r>
            <a:r>
              <a:rPr lang="zh-CN" altLang="en-US" b="1">
                <a:solidFill>
                  <a:srgbClr val="0070C0"/>
                </a:solidFill>
              </a:rPr>
              <a:t>想像如何操作系统</a:t>
            </a:r>
            <a:endParaRPr lang="en-US" altLang="zh-CN" b="1">
              <a:solidFill>
                <a:srgbClr val="0070C0"/>
              </a:solidFill>
            </a:endParaRPr>
          </a:p>
          <a:p>
            <a:pPr lvl="1" eaLnBrk="1" hangingPunct="1">
              <a:buFontTx/>
              <a:buNone/>
            </a:pPr>
            <a:endParaRPr lang="zh-CN" altLang="en-US"/>
          </a:p>
          <a:p>
            <a:pPr eaLnBrk="1" hangingPunct="1"/>
            <a:r>
              <a:rPr lang="zh-CN" altLang="en-US"/>
              <a:t>因此，在静态描述的基础上</a:t>
            </a:r>
            <a:r>
              <a:rPr lang="zh-CN" altLang="en-US" b="1">
                <a:solidFill>
                  <a:srgbClr val="C00000"/>
                </a:solidFill>
              </a:rPr>
              <a:t>构造原型</a:t>
            </a:r>
            <a:r>
              <a:rPr lang="zh-CN" altLang="en-US"/>
              <a:t>是一种较好的方法</a:t>
            </a:r>
          </a:p>
          <a:p>
            <a:pPr lvl="1" eaLnBrk="1" hangingPunct="1"/>
            <a:r>
              <a:rPr lang="zh-CN" altLang="en-US"/>
              <a:t>例如：采用故事串联图板，界面动画或有限功能仿真</a:t>
            </a:r>
          </a:p>
          <a:p>
            <a:pPr lvl="1" eaLnBrk="1" hangingPunct="1"/>
            <a:r>
              <a:rPr lang="zh-CN" altLang="en-US"/>
              <a:t>如前所述，其优点在于使用较少的资源来</a:t>
            </a:r>
            <a:r>
              <a:rPr lang="zh-CN" altLang="en-US" b="1">
                <a:solidFill>
                  <a:srgbClr val="0070C0"/>
                </a:solidFill>
              </a:rPr>
              <a:t>发现较多的问题</a:t>
            </a:r>
            <a:endParaRPr lang="en-US" altLang="zh-CN" b="1">
              <a:solidFill>
                <a:srgbClr val="0070C0"/>
              </a:solidFill>
            </a:endParaRPr>
          </a:p>
          <a:p>
            <a:pPr lvl="1" eaLnBrk="1" hangingPunct="1">
              <a:buFontTx/>
              <a:buNone/>
            </a:pPr>
            <a:endParaRPr lang="zh-CN" altLang="en-US"/>
          </a:p>
          <a:p>
            <a:pPr eaLnBrk="1" hangingPunct="1"/>
            <a:r>
              <a:rPr lang="zh-CN" altLang="en-US"/>
              <a:t>选择的</a:t>
            </a:r>
            <a:r>
              <a:rPr lang="zh-CN" altLang="en-US" b="1">
                <a:solidFill>
                  <a:srgbClr val="C00000"/>
                </a:solidFill>
              </a:rPr>
              <a:t>另一个途径</a:t>
            </a:r>
            <a:r>
              <a:rPr lang="zh-CN" altLang="en-US"/>
              <a:t>是采用</a:t>
            </a:r>
            <a:r>
              <a:rPr lang="zh-CN" altLang="en-US" b="1">
                <a:solidFill>
                  <a:srgbClr val="C00000"/>
                </a:solidFill>
              </a:rPr>
              <a:t>客观的质量度量</a:t>
            </a:r>
          </a:p>
          <a:p>
            <a:pPr lvl="1" eaLnBrk="1" hangingPunct="1"/>
            <a:r>
              <a:rPr lang="zh-CN" altLang="en-US" b="1">
                <a:solidFill>
                  <a:srgbClr val="0070C0"/>
                </a:solidFill>
              </a:rPr>
              <a:t>用户评估方案</a:t>
            </a:r>
            <a:r>
              <a:rPr lang="zh-CN" altLang="en-US"/>
              <a:t>的可用性通常基于的是用户的</a:t>
            </a:r>
            <a:r>
              <a:rPr lang="zh-CN" altLang="en-US" b="1">
                <a:solidFill>
                  <a:srgbClr val="0070C0"/>
                </a:solidFill>
              </a:rPr>
              <a:t>主观体验</a:t>
            </a:r>
          </a:p>
          <a:p>
            <a:pPr lvl="1" eaLnBrk="1" hangingPunct="1"/>
            <a:r>
              <a:rPr lang="zh-CN" altLang="en-US"/>
              <a:t>另一种</a:t>
            </a:r>
            <a:r>
              <a:rPr lang="zh-CN" altLang="en-US" b="1">
                <a:solidFill>
                  <a:srgbClr val="0070C0"/>
                </a:solidFill>
              </a:rPr>
              <a:t>可用性评估</a:t>
            </a:r>
            <a:r>
              <a:rPr lang="zh-CN" altLang="en-US"/>
              <a:t>是</a:t>
            </a:r>
            <a:r>
              <a:rPr lang="zh-CN" altLang="en-US" b="1">
                <a:solidFill>
                  <a:srgbClr val="0070C0"/>
                </a:solidFill>
              </a:rPr>
              <a:t>客观度量</a:t>
            </a:r>
            <a:r>
              <a:rPr lang="zh-CN" altLang="en-US"/>
              <a:t>用户与产品交互的体验</a:t>
            </a:r>
            <a:endParaRPr lang="en-US" altLang="zh-CN"/>
          </a:p>
          <a:p>
            <a:pPr lvl="1" eaLnBrk="1" hangingPunct="1">
              <a:buFontTx/>
              <a:buNone/>
            </a:pPr>
            <a:endParaRPr lang="zh-CN" altLang="en-US"/>
          </a:p>
          <a:p>
            <a:pPr lvl="1" eaLnBrk="1" hangingPunct="1"/>
            <a:r>
              <a:rPr lang="zh-CN" altLang="en-US"/>
              <a:t>在软件工程中，质量涉及到系统特征的度量</a:t>
            </a:r>
          </a:p>
          <a:p>
            <a:pPr lvl="2" eaLnBrk="1" hangingPunct="1"/>
            <a:r>
              <a:rPr lang="zh-CN" altLang="en-US"/>
              <a:t>例如：系统平均无故障时间、允许的出错次数等等</a:t>
            </a:r>
          </a:p>
        </p:txBody>
      </p:sp>
      <p:grpSp>
        <p:nvGrpSpPr>
          <p:cNvPr id="4" name="Group 3">
            <a:extLst>
              <a:ext uri="{FF2B5EF4-FFF2-40B4-BE49-F238E27FC236}">
                <a16:creationId xmlns:a16="http://schemas.microsoft.com/office/drawing/2014/main" id="{FF113393-F3CA-6CC0-3B3B-FAA219DF7B55}"/>
              </a:ext>
            </a:extLst>
          </p:cNvPr>
          <p:cNvGrpSpPr/>
          <p:nvPr/>
        </p:nvGrpSpPr>
        <p:grpSpPr>
          <a:xfrm>
            <a:off x="5023749" y="730800"/>
            <a:ext cx="2683800" cy="1073880"/>
            <a:chOff x="5023749" y="730800"/>
            <a:chExt cx="2683800" cy="107388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7141C69-FB34-01EC-25D9-45B6DFEE3378}"/>
                    </a:ext>
                  </a:extLst>
                </p14:cNvPr>
                <p14:cNvContentPartPr/>
                <p14:nvPr/>
              </p14:nvContentPartPr>
              <p14:xfrm>
                <a:off x="5023749" y="817560"/>
                <a:ext cx="1872000" cy="987120"/>
              </p14:xfrm>
            </p:contentPart>
          </mc:Choice>
          <mc:Fallback xmlns="">
            <p:pic>
              <p:nvPicPr>
                <p:cNvPr id="2" name="Ink 1">
                  <a:extLst>
                    <a:ext uri="{FF2B5EF4-FFF2-40B4-BE49-F238E27FC236}">
                      <a16:creationId xmlns:a16="http://schemas.microsoft.com/office/drawing/2014/main" id="{37141C69-FB34-01EC-25D9-45B6DFEE3378}"/>
                    </a:ext>
                  </a:extLst>
                </p:cNvPr>
                <p:cNvPicPr/>
                <p:nvPr/>
              </p:nvPicPr>
              <p:blipFill>
                <a:blip r:embed="rId3"/>
                <a:stretch>
                  <a:fillRect/>
                </a:stretch>
              </p:blipFill>
              <p:spPr>
                <a:xfrm>
                  <a:off x="5014749" y="808560"/>
                  <a:ext cx="1889640" cy="100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FBFE59C-C902-9448-1577-269A22C7384D}"/>
                    </a:ext>
                  </a:extLst>
                </p14:cNvPr>
                <p14:cNvContentPartPr/>
                <p14:nvPr/>
              </p14:nvContentPartPr>
              <p14:xfrm>
                <a:off x="7128669" y="730800"/>
                <a:ext cx="578880" cy="878040"/>
              </p14:xfrm>
            </p:contentPart>
          </mc:Choice>
          <mc:Fallback xmlns="">
            <p:pic>
              <p:nvPicPr>
                <p:cNvPr id="3" name="Ink 2">
                  <a:extLst>
                    <a:ext uri="{FF2B5EF4-FFF2-40B4-BE49-F238E27FC236}">
                      <a16:creationId xmlns:a16="http://schemas.microsoft.com/office/drawing/2014/main" id="{CFBFE59C-C902-9448-1577-269A22C7384D}"/>
                    </a:ext>
                  </a:extLst>
                </p:cNvPr>
                <p:cNvPicPr/>
                <p:nvPr/>
              </p:nvPicPr>
              <p:blipFill>
                <a:blip r:embed="rId5"/>
                <a:stretch>
                  <a:fillRect/>
                </a:stretch>
              </p:blipFill>
              <p:spPr>
                <a:xfrm>
                  <a:off x="7119669" y="722160"/>
                  <a:ext cx="596520" cy="895680"/>
                </a:xfrm>
                <a:prstGeom prst="rect">
                  <a:avLst/>
                </a:prstGeom>
              </p:spPr>
            </p:pic>
          </mc:Fallback>
        </mc:AlternateContent>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5B588CFF-4763-E1D8-C0FE-1992C66BC4F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9397E5F1-E95C-461C-91B7-544D11B8C51B}" type="slidenum">
              <a:rPr lang="en-US" altLang="zh-CN" sz="1800"/>
              <a:pPr/>
              <a:t>35</a:t>
            </a:fld>
            <a:endParaRPr lang="en-US" altLang="zh-CN" sz="1800"/>
          </a:p>
        </p:txBody>
      </p:sp>
      <p:sp>
        <p:nvSpPr>
          <p:cNvPr id="39939" name="Rectangle 2">
            <a:extLst>
              <a:ext uri="{FF2B5EF4-FFF2-40B4-BE49-F238E27FC236}">
                <a16:creationId xmlns:a16="http://schemas.microsoft.com/office/drawing/2014/main" id="{107E6C7A-D0FF-3E5E-3A83-C540E7D5438A}"/>
              </a:ext>
            </a:extLst>
          </p:cNvPr>
          <p:cNvSpPr>
            <a:spLocks noGrp="1" noChangeArrowheads="1"/>
          </p:cNvSpPr>
          <p:nvPr>
            <p:ph type="title"/>
          </p:nvPr>
        </p:nvSpPr>
        <p:spPr/>
        <p:txBody>
          <a:bodyPr/>
          <a:lstStyle/>
          <a:p>
            <a:pPr eaLnBrk="1" hangingPunct="1"/>
            <a:r>
              <a:rPr lang="en-US" altLang="zh-CN"/>
              <a:t>6.3.4 </a:t>
            </a:r>
            <a:r>
              <a:rPr lang="zh-CN" altLang="en-US"/>
              <a:t>如何选择候选设计方案</a:t>
            </a:r>
          </a:p>
        </p:txBody>
      </p:sp>
      <p:sp>
        <p:nvSpPr>
          <p:cNvPr id="39940" name="Rectangle 3">
            <a:extLst>
              <a:ext uri="{FF2B5EF4-FFF2-40B4-BE49-F238E27FC236}">
                <a16:creationId xmlns:a16="http://schemas.microsoft.com/office/drawing/2014/main" id="{EDF14C6D-D8F7-A845-0905-5725836D6271}"/>
              </a:ext>
            </a:extLst>
          </p:cNvPr>
          <p:cNvSpPr>
            <a:spLocks noGrp="1" noChangeArrowheads="1"/>
          </p:cNvSpPr>
          <p:nvPr>
            <p:ph idx="1"/>
          </p:nvPr>
        </p:nvSpPr>
        <p:spPr/>
        <p:txBody>
          <a:bodyPr/>
          <a:lstStyle/>
          <a:p>
            <a:pPr lvl="2" eaLnBrk="1" hangingPunct="1"/>
            <a:r>
              <a:rPr lang="zh-CN" altLang="en-US"/>
              <a:t>需达到的</a:t>
            </a:r>
            <a:r>
              <a:rPr lang="zh-CN" altLang="en-US" b="1">
                <a:solidFill>
                  <a:srgbClr val="0070C0"/>
                </a:solidFill>
              </a:rPr>
              <a:t>质量目标</a:t>
            </a:r>
            <a:r>
              <a:rPr lang="zh-CN" altLang="en-US"/>
              <a:t>、</a:t>
            </a:r>
            <a:r>
              <a:rPr lang="zh-CN" altLang="en-US" b="1">
                <a:solidFill>
                  <a:srgbClr val="0070C0"/>
                </a:solidFill>
              </a:rPr>
              <a:t>度量标准</a:t>
            </a:r>
            <a:r>
              <a:rPr lang="zh-CN" altLang="en-US"/>
              <a:t>和</a:t>
            </a:r>
            <a:r>
              <a:rPr lang="zh-CN" altLang="en-US" b="1">
                <a:solidFill>
                  <a:srgbClr val="0070C0"/>
                </a:solidFill>
              </a:rPr>
              <a:t>方法</a:t>
            </a:r>
            <a:r>
              <a:rPr lang="zh-CN" altLang="en-US"/>
              <a:t>必须在</a:t>
            </a:r>
            <a:r>
              <a:rPr lang="zh-CN" altLang="en-US" b="1">
                <a:solidFill>
                  <a:srgbClr val="0070C0"/>
                </a:solidFill>
              </a:rPr>
              <a:t>开发前制定</a:t>
            </a:r>
          </a:p>
          <a:p>
            <a:pPr lvl="2" eaLnBrk="1" hangingPunct="1"/>
            <a:r>
              <a:rPr lang="zh-CN" altLang="en-US"/>
              <a:t>需在所有的参与者之间</a:t>
            </a:r>
            <a:r>
              <a:rPr lang="zh-CN" altLang="en-US" b="1">
                <a:solidFill>
                  <a:srgbClr val="0070C0"/>
                </a:solidFill>
              </a:rPr>
              <a:t>达成一致</a:t>
            </a:r>
            <a:r>
              <a:rPr lang="zh-CN" altLang="en-US"/>
              <a:t>，并在开发过程中跟踪</a:t>
            </a:r>
            <a:endParaRPr lang="en-US" altLang="zh-CN"/>
          </a:p>
          <a:p>
            <a:pPr lvl="2" eaLnBrk="1" hangingPunct="1">
              <a:buFont typeface="Wingdings" panose="05000000000000000000" pitchFamily="2" charset="2"/>
              <a:buNone/>
            </a:pPr>
            <a:endParaRPr lang="zh-CN" altLang="en-US"/>
          </a:p>
          <a:p>
            <a:pPr lvl="1" eaLnBrk="1" hangingPunct="1"/>
            <a:r>
              <a:rPr lang="zh-CN" altLang="en-US"/>
              <a:t>如果把可用性看成是软件的质量，则涉及到其</a:t>
            </a:r>
            <a:r>
              <a:rPr lang="zh-CN" altLang="en-US" b="1">
                <a:solidFill>
                  <a:srgbClr val="0070C0"/>
                </a:solidFill>
              </a:rPr>
              <a:t>外部特征</a:t>
            </a:r>
          </a:p>
          <a:p>
            <a:pPr lvl="2" eaLnBrk="1" hangingPunct="1"/>
            <a:r>
              <a:rPr lang="zh-CN" altLang="en-US"/>
              <a:t>这些特征的</a:t>
            </a:r>
            <a:r>
              <a:rPr lang="zh-CN" altLang="en-US" b="1">
                <a:solidFill>
                  <a:srgbClr val="0070C0"/>
                </a:solidFill>
              </a:rPr>
              <a:t>度量</a:t>
            </a:r>
            <a:r>
              <a:rPr lang="zh-CN" altLang="en-US"/>
              <a:t>需要</a:t>
            </a:r>
            <a:r>
              <a:rPr lang="zh-CN" altLang="en-US" b="1">
                <a:solidFill>
                  <a:srgbClr val="0070C0"/>
                </a:solidFill>
              </a:rPr>
              <a:t>在用户实际使用产品时</a:t>
            </a:r>
            <a:r>
              <a:rPr lang="zh-CN" altLang="en-US"/>
              <a:t>进行</a:t>
            </a:r>
          </a:p>
          <a:p>
            <a:pPr lvl="2" eaLnBrk="1" hangingPunct="1"/>
            <a:r>
              <a:rPr lang="zh-CN" altLang="en-US"/>
              <a:t>在设计之前可以按照可用性目标来制定度量标准</a:t>
            </a:r>
          </a:p>
          <a:p>
            <a:pPr lvl="2" eaLnBrk="1" hangingPunct="1"/>
            <a:r>
              <a:rPr lang="zh-CN" altLang="en-US"/>
              <a:t>这些标准可</a:t>
            </a:r>
            <a:r>
              <a:rPr lang="zh-CN" altLang="en-US" b="1">
                <a:solidFill>
                  <a:srgbClr val="0070C0"/>
                </a:solidFill>
              </a:rPr>
              <a:t>帮助设计者做出设计决策</a:t>
            </a:r>
            <a:endParaRPr lang="en-US" altLang="zh-CN" b="1">
              <a:solidFill>
                <a:srgbClr val="0070C0"/>
              </a:solidFill>
            </a:endParaRPr>
          </a:p>
          <a:p>
            <a:pPr lvl="2" eaLnBrk="1" hangingPunct="1"/>
            <a:endParaRPr lang="zh-CN" altLang="en-US"/>
          </a:p>
          <a:p>
            <a:pPr lvl="1" eaLnBrk="1" hangingPunct="1"/>
            <a:r>
              <a:rPr lang="zh-CN" altLang="en-US"/>
              <a:t>问题是</a:t>
            </a:r>
            <a:r>
              <a:rPr lang="zh-CN" altLang="en-US" b="1">
                <a:solidFill>
                  <a:srgbClr val="C00000"/>
                </a:solidFill>
              </a:rPr>
              <a:t>可用性是与使用上下文相关的性质</a:t>
            </a:r>
          </a:p>
          <a:p>
            <a:pPr lvl="2" eaLnBrk="1" hangingPunct="1"/>
            <a:r>
              <a:rPr lang="zh-CN" altLang="en-US" b="1">
                <a:solidFill>
                  <a:srgbClr val="0070C0"/>
                </a:solidFill>
              </a:rPr>
              <a:t>不同的人</a:t>
            </a:r>
            <a:r>
              <a:rPr lang="zh-CN" altLang="en-US"/>
              <a:t>对是否</a:t>
            </a:r>
            <a:r>
              <a:rPr lang="zh-CN" altLang="en-US" b="1">
                <a:solidFill>
                  <a:srgbClr val="0070C0"/>
                </a:solidFill>
              </a:rPr>
              <a:t>可用的理解</a:t>
            </a:r>
            <a:r>
              <a:rPr lang="zh-CN" altLang="en-US"/>
              <a:t>与其</a:t>
            </a:r>
            <a:r>
              <a:rPr lang="zh-CN" altLang="en-US" b="1">
                <a:solidFill>
                  <a:srgbClr val="0070C0"/>
                </a:solidFill>
              </a:rPr>
              <a:t>主观体验相关</a:t>
            </a:r>
            <a:endParaRPr lang="en-US" altLang="zh-CN" b="1">
              <a:solidFill>
                <a:srgbClr val="0070C0"/>
              </a:solidFill>
            </a:endParaRPr>
          </a:p>
          <a:p>
            <a:pPr lvl="2" eaLnBrk="1" hangingPunct="1"/>
            <a:endParaRPr lang="en-US" altLang="zh-CN" b="1">
              <a:solidFill>
                <a:srgbClr val="0070C0"/>
              </a:solidFill>
            </a:endParaRPr>
          </a:p>
          <a:p>
            <a:pPr lvl="2" eaLnBrk="1" hangingPunct="1"/>
            <a:r>
              <a:rPr lang="zh-CN" altLang="en-US"/>
              <a:t>有人选择操作少的系统，而其他人选择执行快的系统</a:t>
            </a:r>
            <a:endParaRPr lang="en-US" altLang="zh-CN"/>
          </a:p>
          <a:p>
            <a:pPr lvl="2" eaLnBrk="1" hangingPunct="1">
              <a:buFont typeface="Wingdings" panose="05000000000000000000" pitchFamily="2" charset="2"/>
              <a:buNone/>
            </a:pPr>
            <a:endParaRPr lang="zh-CN" altLang="en-US"/>
          </a:p>
          <a:p>
            <a:pPr lvl="1" eaLnBrk="1" hangingPunct="1"/>
            <a:r>
              <a:rPr lang="zh-CN" altLang="en-US"/>
              <a:t>说明</a:t>
            </a:r>
            <a:r>
              <a:rPr lang="zh-CN" altLang="en-US" b="1">
                <a:solidFill>
                  <a:srgbClr val="0070C0"/>
                </a:solidFill>
              </a:rPr>
              <a:t>可用性度量不能作为唯一的决策标准</a:t>
            </a:r>
            <a:r>
              <a:rPr lang="zh-CN" altLang="en-US"/>
              <a:t>，应</a:t>
            </a:r>
            <a:r>
              <a:rPr lang="zh-CN" altLang="en-US" b="1">
                <a:solidFill>
                  <a:srgbClr val="0070C0"/>
                </a:solidFill>
              </a:rPr>
              <a:t>与主观评估相结合</a:t>
            </a:r>
          </a:p>
          <a:p>
            <a:pPr lvl="2" eaLnBrk="1" hangingPunct="1"/>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C901F5C3-4567-2ECB-897B-F6E96065701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6674E65-AF9D-4A26-9A43-C3667206FB27}" type="slidenum">
              <a:rPr lang="en-US" altLang="zh-CN" sz="1800"/>
              <a:pPr/>
              <a:t>36</a:t>
            </a:fld>
            <a:endParaRPr lang="en-US" altLang="zh-CN" sz="1800"/>
          </a:p>
        </p:txBody>
      </p:sp>
      <p:sp>
        <p:nvSpPr>
          <p:cNvPr id="40963" name="Rectangle 2">
            <a:extLst>
              <a:ext uri="{FF2B5EF4-FFF2-40B4-BE49-F238E27FC236}">
                <a16:creationId xmlns:a16="http://schemas.microsoft.com/office/drawing/2014/main" id="{A160D9E5-FD21-3436-93A8-E6FFB55D5750}"/>
              </a:ext>
            </a:extLst>
          </p:cNvPr>
          <p:cNvSpPr>
            <a:spLocks noGrp="1" noChangeArrowheads="1"/>
          </p:cNvSpPr>
          <p:nvPr>
            <p:ph type="title"/>
          </p:nvPr>
        </p:nvSpPr>
        <p:spPr/>
        <p:txBody>
          <a:bodyPr/>
          <a:lstStyle/>
          <a:p>
            <a:pPr eaLnBrk="1" hangingPunct="1"/>
            <a:r>
              <a:rPr lang="en-US" altLang="zh-CN"/>
              <a:t>6.3.4 </a:t>
            </a:r>
            <a:r>
              <a:rPr lang="zh-CN" altLang="en-US"/>
              <a:t>如何选择候选设计方案</a:t>
            </a:r>
          </a:p>
        </p:txBody>
      </p:sp>
      <p:sp>
        <p:nvSpPr>
          <p:cNvPr id="40964" name="Rectangle 3">
            <a:extLst>
              <a:ext uri="{FF2B5EF4-FFF2-40B4-BE49-F238E27FC236}">
                <a16:creationId xmlns:a16="http://schemas.microsoft.com/office/drawing/2014/main" id="{9C86C4A1-0DBE-DF37-7980-C91AE5C36315}"/>
              </a:ext>
            </a:extLst>
          </p:cNvPr>
          <p:cNvSpPr>
            <a:spLocks noGrp="1" noChangeArrowheads="1"/>
          </p:cNvSpPr>
          <p:nvPr>
            <p:ph idx="1"/>
          </p:nvPr>
        </p:nvSpPr>
        <p:spPr/>
        <p:txBody>
          <a:bodyPr/>
          <a:lstStyle/>
          <a:p>
            <a:pPr eaLnBrk="1" hangingPunct="1"/>
            <a:r>
              <a:rPr lang="zh-CN" altLang="en-US"/>
              <a:t>在开发早期，应就</a:t>
            </a:r>
            <a:r>
              <a:rPr lang="zh-CN" altLang="en-US" b="1">
                <a:solidFill>
                  <a:srgbClr val="0070C0"/>
                </a:solidFill>
              </a:rPr>
              <a:t>质量</a:t>
            </a:r>
            <a:r>
              <a:rPr lang="zh-CN" altLang="en-US"/>
              <a:t>问题在参与者之间</a:t>
            </a:r>
            <a:r>
              <a:rPr lang="zh-CN" altLang="en-US" b="1">
                <a:solidFill>
                  <a:srgbClr val="0070C0"/>
                </a:solidFill>
              </a:rPr>
              <a:t>达成一致</a:t>
            </a:r>
          </a:p>
          <a:p>
            <a:pPr lvl="1" eaLnBrk="1" hangingPunct="1"/>
            <a:r>
              <a:rPr lang="zh-CN" altLang="en-US"/>
              <a:t>包括</a:t>
            </a:r>
            <a:r>
              <a:rPr lang="zh-CN" altLang="en-US" b="1">
                <a:solidFill>
                  <a:srgbClr val="C00000"/>
                </a:solidFill>
              </a:rPr>
              <a:t>可用性目标</a:t>
            </a:r>
            <a:r>
              <a:rPr lang="zh-CN" altLang="en-US"/>
              <a:t>、</a:t>
            </a:r>
            <a:r>
              <a:rPr lang="zh-CN" altLang="en-US" b="1">
                <a:solidFill>
                  <a:srgbClr val="C00000"/>
                </a:solidFill>
              </a:rPr>
              <a:t>度量标准</a:t>
            </a:r>
            <a:r>
              <a:rPr lang="zh-CN" altLang="en-US"/>
              <a:t>和</a:t>
            </a:r>
            <a:r>
              <a:rPr lang="zh-CN" altLang="en-US" b="1">
                <a:solidFill>
                  <a:srgbClr val="C00000"/>
                </a:solidFill>
              </a:rPr>
              <a:t>方法</a:t>
            </a:r>
            <a:r>
              <a:rPr lang="zh-CN" altLang="en-US"/>
              <a:t>、</a:t>
            </a:r>
            <a:r>
              <a:rPr lang="zh-CN" altLang="en-US" b="1">
                <a:solidFill>
                  <a:srgbClr val="C00000"/>
                </a:solidFill>
              </a:rPr>
              <a:t>允许误差</a:t>
            </a:r>
            <a:r>
              <a:rPr lang="zh-CN" altLang="en-US"/>
              <a:t>等</a:t>
            </a:r>
            <a:endParaRPr lang="en-US" altLang="zh-CN"/>
          </a:p>
          <a:p>
            <a:pPr lvl="1" eaLnBrk="1" hangingPunct="1">
              <a:buFontTx/>
              <a:buNone/>
            </a:pPr>
            <a:endParaRPr lang="zh-CN" altLang="en-US"/>
          </a:p>
          <a:p>
            <a:pPr lvl="1" eaLnBrk="1" hangingPunct="1"/>
            <a:r>
              <a:rPr lang="zh-CN" altLang="en-US"/>
              <a:t>参与者对</a:t>
            </a:r>
            <a:r>
              <a:rPr lang="zh-CN" altLang="en-US" b="1">
                <a:solidFill>
                  <a:srgbClr val="0070C0"/>
                </a:solidFill>
              </a:rPr>
              <a:t>可用性目标</a:t>
            </a:r>
            <a:r>
              <a:rPr lang="zh-CN" altLang="en-US"/>
              <a:t>通常</a:t>
            </a:r>
            <a:r>
              <a:rPr lang="zh-CN" altLang="en-US" b="1">
                <a:solidFill>
                  <a:srgbClr val="0070C0"/>
                </a:solidFill>
              </a:rPr>
              <a:t>容易达成一致</a:t>
            </a:r>
          </a:p>
          <a:p>
            <a:pPr lvl="2" eaLnBrk="1" hangingPunct="1"/>
            <a:r>
              <a:rPr lang="zh-CN" altLang="en-US"/>
              <a:t>例如：系统应当快速响应、系统应有明确的反馈信息等</a:t>
            </a:r>
            <a:endParaRPr lang="en-US" altLang="zh-CN"/>
          </a:p>
          <a:p>
            <a:pPr lvl="2" eaLnBrk="1" hangingPunct="1">
              <a:buFont typeface="Wingdings" panose="05000000000000000000" pitchFamily="2" charset="2"/>
              <a:buNone/>
            </a:pPr>
            <a:endParaRPr lang="zh-CN" altLang="en-US"/>
          </a:p>
          <a:p>
            <a:pPr lvl="1" eaLnBrk="1" hangingPunct="1"/>
            <a:r>
              <a:rPr lang="zh-CN" altLang="en-US"/>
              <a:t>但</a:t>
            </a:r>
            <a:r>
              <a:rPr lang="zh-CN" altLang="en-US" b="1">
                <a:solidFill>
                  <a:srgbClr val="0070C0"/>
                </a:solidFill>
              </a:rPr>
              <a:t>具体的度量标准</a:t>
            </a:r>
            <a:r>
              <a:rPr lang="zh-CN" altLang="en-US"/>
              <a:t>就</a:t>
            </a:r>
            <a:r>
              <a:rPr lang="zh-CN" altLang="en-US" b="1">
                <a:solidFill>
                  <a:srgbClr val="0070C0"/>
                </a:solidFill>
              </a:rPr>
              <a:t>不易达成一致</a:t>
            </a:r>
          </a:p>
          <a:p>
            <a:pPr lvl="2" eaLnBrk="1" hangingPunct="1"/>
            <a:r>
              <a:rPr lang="zh-CN" altLang="en-US"/>
              <a:t>如上所述，参与者对质量评价的主观标准是不同的</a:t>
            </a:r>
          </a:p>
          <a:p>
            <a:pPr lvl="2" eaLnBrk="1" hangingPunct="1"/>
            <a:r>
              <a:rPr lang="zh-CN" altLang="en-US" b="1">
                <a:solidFill>
                  <a:srgbClr val="0070C0"/>
                </a:solidFill>
              </a:rPr>
              <a:t>需要有方法</a:t>
            </a:r>
            <a:r>
              <a:rPr lang="zh-CN" altLang="en-US"/>
              <a:t>来</a:t>
            </a:r>
            <a:r>
              <a:rPr lang="zh-CN" altLang="en-US" b="1">
                <a:solidFill>
                  <a:srgbClr val="0070C0"/>
                </a:solidFill>
              </a:rPr>
              <a:t>显式指定可用性度量标准和方法</a:t>
            </a:r>
            <a:endParaRPr lang="en-US" altLang="zh-CN" b="1">
              <a:solidFill>
                <a:srgbClr val="0070C0"/>
              </a:solidFill>
            </a:endParaRPr>
          </a:p>
          <a:p>
            <a:pPr lvl="2" eaLnBrk="1" hangingPunct="1">
              <a:buFont typeface="Wingdings" panose="05000000000000000000" pitchFamily="2" charset="2"/>
              <a:buNone/>
            </a:pPr>
            <a:endParaRPr lang="zh-CN" altLang="en-US"/>
          </a:p>
          <a:p>
            <a:pPr eaLnBrk="1" hangingPunct="1"/>
            <a:r>
              <a:rPr lang="zh-CN" altLang="en-US" b="1">
                <a:solidFill>
                  <a:srgbClr val="C00000"/>
                </a:solidFill>
              </a:rPr>
              <a:t>可用性工程</a:t>
            </a:r>
            <a:r>
              <a:rPr lang="zh-CN" altLang="en-US"/>
              <a:t>简介</a:t>
            </a:r>
          </a:p>
          <a:p>
            <a:pPr lvl="1" eaLnBrk="1" hangingPunct="1"/>
            <a:r>
              <a:rPr lang="zh-CN" altLang="en-US"/>
              <a:t>其思想来源于</a:t>
            </a:r>
            <a:r>
              <a:rPr lang="zh-CN" altLang="en-US" b="1">
                <a:solidFill>
                  <a:srgbClr val="0070C0"/>
                </a:solidFill>
              </a:rPr>
              <a:t>软件工程的质量管理</a:t>
            </a:r>
            <a:r>
              <a:rPr lang="zh-CN" altLang="en-US"/>
              <a:t>，</a:t>
            </a:r>
            <a:r>
              <a:rPr lang="zh-CN" altLang="en-US" b="1">
                <a:solidFill>
                  <a:srgbClr val="C00000"/>
                </a:solidFill>
              </a:rPr>
              <a:t>强调</a:t>
            </a:r>
            <a:r>
              <a:rPr lang="zh-CN" altLang="en-US" b="1" u="sng">
                <a:solidFill>
                  <a:srgbClr val="C00000"/>
                </a:solidFill>
              </a:rPr>
              <a:t>使用精确的准则</a:t>
            </a:r>
            <a:r>
              <a:rPr lang="zh-CN" altLang="en-US" b="1">
                <a:solidFill>
                  <a:srgbClr val="C00000"/>
                </a:solidFill>
              </a:rPr>
              <a:t>来定义产品的可用性</a:t>
            </a:r>
          </a:p>
          <a:p>
            <a:pPr lvl="1" eaLnBrk="1" hangingPunct="1"/>
            <a:r>
              <a:rPr lang="zh-CN" altLang="en-US"/>
              <a:t>主要特征是将</a:t>
            </a:r>
            <a:r>
              <a:rPr lang="zh-CN" altLang="en-US" b="1">
                <a:solidFill>
                  <a:srgbClr val="0070C0"/>
                </a:solidFill>
              </a:rPr>
              <a:t>可用性规约</a:t>
            </a:r>
            <a:r>
              <a:rPr lang="zh-CN" altLang="en-US"/>
              <a:t>作为需求规约的一部分</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9A92C4A9-DBD7-20D8-E9A7-CDA8F9E8A81C}"/>
                  </a:ext>
                </a:extLst>
              </p14:cNvPr>
              <p14:cNvContentPartPr/>
              <p14:nvPr/>
            </p14:nvContentPartPr>
            <p14:xfrm>
              <a:off x="1138989" y="1411920"/>
              <a:ext cx="466920" cy="450360"/>
            </p14:xfrm>
          </p:contentPart>
        </mc:Choice>
        <mc:Fallback xmlns="">
          <p:pic>
            <p:nvPicPr>
              <p:cNvPr id="3" name="Ink 2">
                <a:extLst>
                  <a:ext uri="{FF2B5EF4-FFF2-40B4-BE49-F238E27FC236}">
                    <a16:creationId xmlns:a16="http://schemas.microsoft.com/office/drawing/2014/main" id="{9A92C4A9-DBD7-20D8-E9A7-CDA8F9E8A81C}"/>
                  </a:ext>
                </a:extLst>
              </p:cNvPr>
              <p:cNvPicPr/>
              <p:nvPr/>
            </p:nvPicPr>
            <p:blipFill>
              <a:blip r:embed="rId3"/>
              <a:stretch>
                <a:fillRect/>
              </a:stretch>
            </p:blipFill>
            <p:spPr>
              <a:xfrm>
                <a:off x="1129989" y="1402920"/>
                <a:ext cx="484560" cy="468000"/>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777491E0-BBD9-F7B0-A508-3E391BA8904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A73DEE5F-B817-436C-B25B-3AEE7C70417A}" type="slidenum">
              <a:rPr lang="en-US" altLang="zh-CN" sz="1800"/>
              <a:pPr/>
              <a:t>37</a:t>
            </a:fld>
            <a:endParaRPr lang="en-US" altLang="zh-CN" sz="1800"/>
          </a:p>
        </p:txBody>
      </p:sp>
      <p:sp>
        <p:nvSpPr>
          <p:cNvPr id="41987" name="Rectangle 2">
            <a:extLst>
              <a:ext uri="{FF2B5EF4-FFF2-40B4-BE49-F238E27FC236}">
                <a16:creationId xmlns:a16="http://schemas.microsoft.com/office/drawing/2014/main" id="{D8200960-D626-5850-4A9C-E99BA2CF6F0D}"/>
              </a:ext>
            </a:extLst>
          </p:cNvPr>
          <p:cNvSpPr>
            <a:spLocks noGrp="1" noChangeArrowheads="1"/>
          </p:cNvSpPr>
          <p:nvPr>
            <p:ph type="title"/>
          </p:nvPr>
        </p:nvSpPr>
        <p:spPr/>
        <p:txBody>
          <a:bodyPr/>
          <a:lstStyle/>
          <a:p>
            <a:pPr eaLnBrk="1" hangingPunct="1"/>
            <a:r>
              <a:rPr lang="en-US" altLang="zh-CN"/>
              <a:t>6.3.4 </a:t>
            </a:r>
            <a:r>
              <a:rPr lang="zh-CN" altLang="en-US"/>
              <a:t>如何选择候选设计方案</a:t>
            </a:r>
          </a:p>
        </p:txBody>
      </p:sp>
      <p:sp>
        <p:nvSpPr>
          <p:cNvPr id="41988" name="Rectangle 3">
            <a:extLst>
              <a:ext uri="{FF2B5EF4-FFF2-40B4-BE49-F238E27FC236}">
                <a16:creationId xmlns:a16="http://schemas.microsoft.com/office/drawing/2014/main" id="{84302152-D251-6665-C339-FD1D8EE6B518}"/>
              </a:ext>
            </a:extLst>
          </p:cNvPr>
          <p:cNvSpPr>
            <a:spLocks noGrp="1" noChangeArrowheads="1"/>
          </p:cNvSpPr>
          <p:nvPr>
            <p:ph idx="1"/>
          </p:nvPr>
        </p:nvSpPr>
        <p:spPr/>
        <p:txBody>
          <a:bodyPr/>
          <a:lstStyle/>
          <a:p>
            <a:pPr lvl="2" eaLnBrk="1" hangingPunct="1"/>
            <a:r>
              <a:rPr lang="zh-CN" altLang="en-US"/>
              <a:t>集中于描述</a:t>
            </a:r>
            <a:r>
              <a:rPr lang="zh-CN" altLang="en-US" b="1">
                <a:solidFill>
                  <a:srgbClr val="0070C0"/>
                </a:solidFill>
              </a:rPr>
              <a:t>用户</a:t>
            </a:r>
            <a:r>
              <a:rPr lang="en-US" altLang="zh-CN" b="1">
                <a:solidFill>
                  <a:srgbClr val="0070C0"/>
                </a:solidFill>
              </a:rPr>
              <a:t>—</a:t>
            </a:r>
            <a:r>
              <a:rPr lang="zh-CN" altLang="en-US" b="1">
                <a:solidFill>
                  <a:srgbClr val="0070C0"/>
                </a:solidFill>
              </a:rPr>
              <a:t>产品的交互特征</a:t>
            </a:r>
          </a:p>
          <a:p>
            <a:pPr lvl="2" eaLnBrk="1" hangingPunct="1"/>
            <a:r>
              <a:rPr lang="zh-CN" altLang="en-US"/>
              <a:t>系统的各种相关属性被用来作为测试产品可用性的指标</a:t>
            </a:r>
            <a:endParaRPr lang="en-US" altLang="zh-CN"/>
          </a:p>
          <a:p>
            <a:pPr lvl="2" eaLnBrk="1" hangingPunct="1"/>
            <a:endParaRPr lang="zh-CN" altLang="en-US"/>
          </a:p>
          <a:p>
            <a:pPr lvl="1" eaLnBrk="1" hangingPunct="1"/>
            <a:r>
              <a:rPr lang="zh-CN" altLang="en-US" b="1">
                <a:solidFill>
                  <a:srgbClr val="C00000"/>
                </a:solidFill>
              </a:rPr>
              <a:t>可用性规约</a:t>
            </a:r>
            <a:r>
              <a:rPr lang="zh-CN" altLang="en-US"/>
              <a:t>由</a:t>
            </a:r>
            <a:r>
              <a:rPr lang="en-US" altLang="zh-CN" b="1">
                <a:solidFill>
                  <a:srgbClr val="C00000"/>
                </a:solidFill>
              </a:rPr>
              <a:t>6</a:t>
            </a:r>
            <a:r>
              <a:rPr lang="zh-CN" altLang="en-US" b="1">
                <a:solidFill>
                  <a:srgbClr val="C00000"/>
                </a:solidFill>
              </a:rPr>
              <a:t>项</a:t>
            </a:r>
            <a:r>
              <a:rPr lang="zh-CN" altLang="en-US"/>
              <a:t>组成，包括</a:t>
            </a:r>
          </a:p>
          <a:p>
            <a:pPr lvl="2" eaLnBrk="1" hangingPunct="1"/>
            <a:r>
              <a:rPr lang="zh-CN" altLang="en-US" b="1">
                <a:solidFill>
                  <a:srgbClr val="0070C0"/>
                </a:solidFill>
              </a:rPr>
              <a:t>属性</a:t>
            </a:r>
            <a:r>
              <a:rPr lang="zh-CN" altLang="en-US"/>
              <a:t>：错误操作的可撤销性</a:t>
            </a:r>
          </a:p>
          <a:p>
            <a:pPr lvl="2" eaLnBrk="1" hangingPunct="1"/>
            <a:r>
              <a:rPr lang="zh-CN" altLang="en-US" b="1">
                <a:solidFill>
                  <a:srgbClr val="C00000"/>
                </a:solidFill>
              </a:rPr>
              <a:t>度量概念</a:t>
            </a:r>
            <a:r>
              <a:rPr lang="zh-CN" altLang="en-US"/>
              <a:t>：撤销一个错误操作序列</a:t>
            </a:r>
          </a:p>
          <a:p>
            <a:pPr lvl="2" eaLnBrk="1" hangingPunct="1"/>
            <a:r>
              <a:rPr lang="zh-CN" altLang="en-US" b="1">
                <a:solidFill>
                  <a:srgbClr val="C00000"/>
                </a:solidFill>
              </a:rPr>
              <a:t>度量方法</a:t>
            </a:r>
            <a:r>
              <a:rPr lang="zh-CN" altLang="en-US"/>
              <a:t>：撤销所需的用户操作的个数</a:t>
            </a:r>
          </a:p>
          <a:p>
            <a:pPr lvl="2" eaLnBrk="1" hangingPunct="1"/>
            <a:r>
              <a:rPr lang="zh-CN" altLang="en-US" b="1">
                <a:solidFill>
                  <a:srgbClr val="C00000"/>
                </a:solidFill>
              </a:rPr>
              <a:t>当前水平</a:t>
            </a:r>
            <a:r>
              <a:rPr lang="zh-CN" altLang="en-US"/>
              <a:t>：所有当前产品都不允许这样的撤销</a:t>
            </a:r>
          </a:p>
          <a:p>
            <a:pPr lvl="2" eaLnBrk="1" hangingPunct="1"/>
            <a:r>
              <a:rPr lang="zh-CN" altLang="en-US" b="1">
                <a:solidFill>
                  <a:srgbClr val="C00000"/>
                </a:solidFill>
              </a:rPr>
              <a:t>计划水平</a:t>
            </a:r>
            <a:r>
              <a:rPr lang="zh-CN" altLang="en-US"/>
              <a:t>：最多使用两步操作</a:t>
            </a:r>
          </a:p>
          <a:p>
            <a:pPr lvl="2" eaLnBrk="1" hangingPunct="1"/>
            <a:r>
              <a:rPr lang="zh-CN" altLang="en-US" b="1">
                <a:solidFill>
                  <a:srgbClr val="C00000"/>
                </a:solidFill>
              </a:rPr>
              <a:t>最坏情况</a:t>
            </a:r>
            <a:r>
              <a:rPr lang="zh-CN" altLang="en-US"/>
              <a:t>：与错误操作同样多的操作</a:t>
            </a:r>
          </a:p>
          <a:p>
            <a:pPr lvl="2" eaLnBrk="1" hangingPunct="1"/>
            <a:r>
              <a:rPr lang="zh-CN" altLang="en-US" b="1">
                <a:solidFill>
                  <a:srgbClr val="C00000"/>
                </a:solidFill>
              </a:rPr>
              <a:t>最好情况</a:t>
            </a:r>
            <a:r>
              <a:rPr lang="zh-CN" altLang="en-US"/>
              <a:t>：一步操作</a:t>
            </a:r>
            <a:endParaRPr lang="en-US" altLang="zh-CN"/>
          </a:p>
          <a:p>
            <a:pPr lvl="2" eaLnBrk="1" hangingPunct="1"/>
            <a:endParaRPr lang="zh-CN" altLang="en-US"/>
          </a:p>
          <a:p>
            <a:pPr lvl="1" eaLnBrk="1" hangingPunct="1"/>
            <a:r>
              <a:rPr lang="zh-CN" altLang="en-US"/>
              <a:t>这样的规约可用于</a:t>
            </a:r>
            <a:r>
              <a:rPr lang="zh-CN" altLang="en-US" b="1">
                <a:solidFill>
                  <a:srgbClr val="0070C0"/>
                </a:solidFill>
              </a:rPr>
              <a:t>作为设计决策的依据</a:t>
            </a:r>
          </a:p>
        </p:txBody>
      </p:sp>
      <p:grpSp>
        <p:nvGrpSpPr>
          <p:cNvPr id="4" name="Group 3">
            <a:extLst>
              <a:ext uri="{FF2B5EF4-FFF2-40B4-BE49-F238E27FC236}">
                <a16:creationId xmlns:a16="http://schemas.microsoft.com/office/drawing/2014/main" id="{E28D4C0A-9F0B-CED8-D511-46154E595744}"/>
              </a:ext>
            </a:extLst>
          </p:cNvPr>
          <p:cNvGrpSpPr/>
          <p:nvPr/>
        </p:nvGrpSpPr>
        <p:grpSpPr>
          <a:xfrm>
            <a:off x="1065189" y="2106720"/>
            <a:ext cx="645480" cy="3056400"/>
            <a:chOff x="1065189" y="2106720"/>
            <a:chExt cx="645480" cy="305640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50D098C-94BA-58EC-B75F-DC9516FB2037}"/>
                    </a:ext>
                  </a:extLst>
                </p14:cNvPr>
                <p14:cNvContentPartPr/>
                <p14:nvPr/>
              </p14:nvContentPartPr>
              <p14:xfrm>
                <a:off x="1065189" y="2106720"/>
                <a:ext cx="363600" cy="582840"/>
              </p14:xfrm>
            </p:contentPart>
          </mc:Choice>
          <mc:Fallback xmlns="">
            <p:pic>
              <p:nvPicPr>
                <p:cNvPr id="2" name="Ink 1">
                  <a:extLst>
                    <a:ext uri="{FF2B5EF4-FFF2-40B4-BE49-F238E27FC236}">
                      <a16:creationId xmlns:a16="http://schemas.microsoft.com/office/drawing/2014/main" id="{B50D098C-94BA-58EC-B75F-DC9516FB2037}"/>
                    </a:ext>
                  </a:extLst>
                </p:cNvPr>
                <p:cNvPicPr/>
                <p:nvPr/>
              </p:nvPicPr>
              <p:blipFill>
                <a:blip r:embed="rId3"/>
                <a:stretch>
                  <a:fillRect/>
                </a:stretch>
              </p:blipFill>
              <p:spPr>
                <a:xfrm>
                  <a:off x="1056189" y="2098080"/>
                  <a:ext cx="381240" cy="600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2A13F412-3AA6-BEAD-819A-20AB94EBF881}"/>
                    </a:ext>
                  </a:extLst>
                </p14:cNvPr>
                <p14:cNvContentPartPr/>
                <p14:nvPr/>
              </p14:nvContentPartPr>
              <p14:xfrm>
                <a:off x="1289469" y="2588040"/>
                <a:ext cx="421200" cy="2575080"/>
              </p14:xfrm>
            </p:contentPart>
          </mc:Choice>
          <mc:Fallback xmlns="">
            <p:pic>
              <p:nvPicPr>
                <p:cNvPr id="3" name="Ink 2">
                  <a:extLst>
                    <a:ext uri="{FF2B5EF4-FFF2-40B4-BE49-F238E27FC236}">
                      <a16:creationId xmlns:a16="http://schemas.microsoft.com/office/drawing/2014/main" id="{2A13F412-3AA6-BEAD-819A-20AB94EBF881}"/>
                    </a:ext>
                  </a:extLst>
                </p:cNvPr>
                <p:cNvPicPr/>
                <p:nvPr/>
              </p:nvPicPr>
              <p:blipFill>
                <a:blip r:embed="rId5"/>
                <a:stretch>
                  <a:fillRect/>
                </a:stretch>
              </p:blipFill>
              <p:spPr>
                <a:xfrm>
                  <a:off x="1280829" y="2579400"/>
                  <a:ext cx="438840" cy="2592720"/>
                </a:xfrm>
                <a:prstGeom prst="rect">
                  <a:avLst/>
                </a:prstGeom>
              </p:spPr>
            </p:pic>
          </mc:Fallback>
        </mc:AlternateContent>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C70A6901-39DC-681B-A11B-5783526A1A2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7B39E653-2A15-4410-BF2E-B09DD388C900}" type="slidenum">
              <a:rPr lang="en-US" altLang="zh-CN" sz="1800"/>
              <a:pPr/>
              <a:t>38</a:t>
            </a:fld>
            <a:endParaRPr lang="en-US" altLang="zh-CN" sz="1800"/>
          </a:p>
        </p:txBody>
      </p:sp>
      <p:sp>
        <p:nvSpPr>
          <p:cNvPr id="43011" name="Rectangle 2">
            <a:extLst>
              <a:ext uri="{FF2B5EF4-FFF2-40B4-BE49-F238E27FC236}">
                <a16:creationId xmlns:a16="http://schemas.microsoft.com/office/drawing/2014/main" id="{86DE68E4-0250-BF1E-6E91-C3A67E39ED01}"/>
              </a:ext>
            </a:extLst>
          </p:cNvPr>
          <p:cNvSpPr>
            <a:spLocks noGrp="1" noChangeArrowheads="1"/>
          </p:cNvSpPr>
          <p:nvPr>
            <p:ph type="title"/>
          </p:nvPr>
        </p:nvSpPr>
        <p:spPr/>
        <p:txBody>
          <a:bodyPr/>
          <a:lstStyle/>
          <a:p>
            <a:pPr eaLnBrk="1" hangingPunct="1"/>
            <a:r>
              <a:rPr lang="en-US" altLang="zh-CN"/>
              <a:t>6.3.4 </a:t>
            </a:r>
            <a:r>
              <a:rPr lang="zh-CN" altLang="en-US"/>
              <a:t>如何选择候选设计方案</a:t>
            </a:r>
          </a:p>
        </p:txBody>
      </p:sp>
      <p:sp>
        <p:nvSpPr>
          <p:cNvPr id="43012" name="Rectangle 3">
            <a:extLst>
              <a:ext uri="{FF2B5EF4-FFF2-40B4-BE49-F238E27FC236}">
                <a16:creationId xmlns:a16="http://schemas.microsoft.com/office/drawing/2014/main" id="{46FDDAFE-1903-E68F-569E-C6DB473EA123}"/>
              </a:ext>
            </a:extLst>
          </p:cNvPr>
          <p:cNvSpPr>
            <a:spLocks noGrp="1" noChangeArrowheads="1"/>
          </p:cNvSpPr>
          <p:nvPr>
            <p:ph idx="1"/>
          </p:nvPr>
        </p:nvSpPr>
        <p:spPr>
          <a:xfrm>
            <a:off x="685800" y="1066800"/>
            <a:ext cx="7772400" cy="4594225"/>
          </a:xfrm>
        </p:spPr>
        <p:txBody>
          <a:bodyPr/>
          <a:lstStyle/>
          <a:p>
            <a:pPr eaLnBrk="1" hangingPunct="1"/>
            <a:r>
              <a:rPr lang="zh-CN" altLang="en-US" b="1">
                <a:solidFill>
                  <a:srgbClr val="0070C0"/>
                </a:solidFill>
              </a:rPr>
              <a:t>传统的可用性工程</a:t>
            </a:r>
            <a:r>
              <a:rPr lang="zh-CN" altLang="en-US"/>
              <a:t>遭到了研究者的强烈批评</a:t>
            </a:r>
          </a:p>
          <a:p>
            <a:pPr lvl="1" eaLnBrk="1" hangingPunct="1"/>
            <a:r>
              <a:rPr lang="zh-CN" altLang="en-US"/>
              <a:t>如前所述，</a:t>
            </a:r>
            <a:r>
              <a:rPr lang="zh-CN" altLang="en-US" b="1">
                <a:solidFill>
                  <a:srgbClr val="0070C0"/>
                </a:solidFill>
              </a:rPr>
              <a:t>用户主观接受的程度很难用物理的方法度量</a:t>
            </a:r>
            <a:endParaRPr lang="en-US" altLang="zh-CN" b="1">
              <a:solidFill>
                <a:srgbClr val="0070C0"/>
              </a:solidFill>
            </a:endParaRPr>
          </a:p>
          <a:p>
            <a:pPr lvl="1" eaLnBrk="1" hangingPunct="1">
              <a:buFontTx/>
              <a:buNone/>
            </a:pPr>
            <a:endParaRPr lang="zh-CN" altLang="en-US"/>
          </a:p>
          <a:p>
            <a:pPr lvl="1" eaLnBrk="1" hangingPunct="1"/>
            <a:r>
              <a:rPr lang="zh-CN" altLang="en-US"/>
              <a:t>所</a:t>
            </a:r>
            <a:r>
              <a:rPr lang="zh-CN" altLang="en-US" b="1">
                <a:solidFill>
                  <a:srgbClr val="0070C0"/>
                </a:solidFill>
              </a:rPr>
              <a:t>指定的可用性度量不一定</a:t>
            </a:r>
            <a:r>
              <a:rPr lang="zh-CN" altLang="en-US"/>
              <a:t>是</a:t>
            </a:r>
            <a:r>
              <a:rPr lang="zh-CN" altLang="en-US" b="1">
                <a:solidFill>
                  <a:srgbClr val="0070C0"/>
                </a:solidFill>
              </a:rPr>
              <a:t>可用</a:t>
            </a:r>
            <a:r>
              <a:rPr lang="zh-CN" altLang="en-US"/>
              <a:t>的</a:t>
            </a:r>
          </a:p>
          <a:p>
            <a:pPr lvl="2" eaLnBrk="1" hangingPunct="1"/>
            <a:r>
              <a:rPr lang="zh-CN" altLang="en-US"/>
              <a:t>例如：指定</a:t>
            </a:r>
            <a:r>
              <a:rPr lang="zh-CN" altLang="en-US" b="1">
                <a:solidFill>
                  <a:srgbClr val="0070C0"/>
                </a:solidFill>
              </a:rPr>
              <a:t>错误可撤销性</a:t>
            </a:r>
            <a:r>
              <a:rPr lang="zh-CN" altLang="en-US"/>
              <a:t>依赖于一个隐含的假定，即用户一定会犯错。为什么不去分析出错的原因来改进设计？</a:t>
            </a:r>
            <a:endParaRPr lang="en-US" altLang="zh-CN"/>
          </a:p>
          <a:p>
            <a:pPr lvl="2" eaLnBrk="1" hangingPunct="1">
              <a:buFont typeface="Wingdings" panose="05000000000000000000" pitchFamily="2" charset="2"/>
              <a:buNone/>
            </a:pPr>
            <a:endParaRPr lang="zh-CN" altLang="en-US"/>
          </a:p>
          <a:p>
            <a:pPr lvl="2" eaLnBrk="1" hangingPunct="1"/>
            <a:r>
              <a:rPr lang="zh-CN" altLang="en-US"/>
              <a:t>又例如：</a:t>
            </a:r>
            <a:r>
              <a:rPr lang="zh-CN" altLang="en-US" b="1">
                <a:solidFill>
                  <a:srgbClr val="0070C0"/>
                </a:solidFill>
              </a:rPr>
              <a:t>越少的撤销操作越好的假定</a:t>
            </a:r>
            <a:r>
              <a:rPr lang="zh-CN" altLang="en-US"/>
              <a:t>是否正确？</a:t>
            </a:r>
            <a:endParaRPr lang="en-US" altLang="zh-CN"/>
          </a:p>
          <a:p>
            <a:pPr lvl="2" eaLnBrk="1" hangingPunct="1">
              <a:buFont typeface="Wingdings" panose="05000000000000000000" pitchFamily="2" charset="2"/>
              <a:buNone/>
            </a:pPr>
            <a:endParaRPr lang="zh-CN" altLang="en-US"/>
          </a:p>
          <a:p>
            <a:pPr eaLnBrk="1" hangingPunct="1"/>
            <a:r>
              <a:rPr lang="zh-CN" altLang="en-US"/>
              <a:t>因此，如何按照可用性目标来指定度量是一个复杂问题</a:t>
            </a:r>
          </a:p>
          <a:p>
            <a:pPr lvl="1" eaLnBrk="1" hangingPunct="1"/>
            <a:r>
              <a:rPr lang="zh-CN" altLang="en-US"/>
              <a:t>练习</a:t>
            </a:r>
            <a:r>
              <a:rPr lang="en-US" altLang="zh-CN"/>
              <a:t>6.4</a:t>
            </a:r>
            <a:r>
              <a:rPr lang="zh-CN" altLang="en-US"/>
              <a:t>的解答给出了一些提示，但仅是提示而已</a:t>
            </a:r>
          </a:p>
          <a:p>
            <a:pPr lvl="2" eaLnBrk="1" hangingPunct="1"/>
            <a:r>
              <a:rPr lang="zh-CN" altLang="en-US"/>
              <a:t>有效性：对任务合适的支持？任务覆盖程度、可用信息</a:t>
            </a:r>
          </a:p>
          <a:p>
            <a:pPr lvl="2" eaLnBrk="1" hangingPunct="1"/>
            <a:r>
              <a:rPr lang="zh-CN" altLang="en-US"/>
              <a:t>效率：所使用的资源？时间、操作个数</a:t>
            </a:r>
          </a:p>
          <a:p>
            <a:pPr lvl="2" eaLnBrk="1" hangingPunct="1"/>
            <a:r>
              <a:rPr lang="zh-CN" altLang="en-US"/>
              <a:t>实用性：所有功能都是必要的？</a:t>
            </a:r>
          </a:p>
          <a:p>
            <a:pPr lvl="2" eaLnBrk="1" hangingPunct="1"/>
            <a:r>
              <a:rPr lang="zh-CN" altLang="en-US"/>
              <a:t>安全性：可靠地执行？出错的几率、撤销方式</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6F1B38C6-82C6-17FC-3DB9-A3290B3123A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DF850F6-1659-4D02-9EAB-4452D0C36F49}" type="slidenum">
              <a:rPr lang="en-US" altLang="zh-CN" sz="1800"/>
              <a:pPr/>
              <a:t>39</a:t>
            </a:fld>
            <a:endParaRPr lang="en-US" altLang="zh-CN" sz="1800"/>
          </a:p>
        </p:txBody>
      </p:sp>
      <p:sp>
        <p:nvSpPr>
          <p:cNvPr id="44035" name="Rectangle 2">
            <a:extLst>
              <a:ext uri="{FF2B5EF4-FFF2-40B4-BE49-F238E27FC236}">
                <a16:creationId xmlns:a16="http://schemas.microsoft.com/office/drawing/2014/main" id="{6E38BFCF-09D8-159B-AFEE-6161C3AC4369}"/>
              </a:ext>
            </a:extLst>
          </p:cNvPr>
          <p:cNvSpPr>
            <a:spLocks noGrp="1" noChangeArrowheads="1"/>
          </p:cNvSpPr>
          <p:nvPr>
            <p:ph type="title"/>
          </p:nvPr>
        </p:nvSpPr>
        <p:spPr/>
        <p:txBody>
          <a:bodyPr/>
          <a:lstStyle/>
          <a:p>
            <a:pPr eaLnBrk="1" hangingPunct="1"/>
            <a:r>
              <a:rPr lang="en-US" altLang="zh-CN"/>
              <a:t>6.4 </a:t>
            </a:r>
            <a:r>
              <a:rPr lang="zh-CN" altLang="en-US"/>
              <a:t>生命周期模型：各种活动之间的关系</a:t>
            </a:r>
          </a:p>
        </p:txBody>
      </p:sp>
      <p:sp>
        <p:nvSpPr>
          <p:cNvPr id="44036" name="Rectangle 3">
            <a:extLst>
              <a:ext uri="{FF2B5EF4-FFF2-40B4-BE49-F238E27FC236}">
                <a16:creationId xmlns:a16="http://schemas.microsoft.com/office/drawing/2014/main" id="{80004C39-77B2-DCE3-DEB6-DBAE3CB38EF3}"/>
              </a:ext>
            </a:extLst>
          </p:cNvPr>
          <p:cNvSpPr>
            <a:spLocks noGrp="1" noChangeArrowheads="1"/>
          </p:cNvSpPr>
          <p:nvPr>
            <p:ph idx="1"/>
          </p:nvPr>
        </p:nvSpPr>
        <p:spPr/>
        <p:txBody>
          <a:bodyPr/>
          <a:lstStyle/>
          <a:p>
            <a:pPr eaLnBrk="1" hangingPunct="1"/>
            <a:r>
              <a:rPr lang="zh-CN" altLang="en-US"/>
              <a:t>什么是</a:t>
            </a:r>
            <a:r>
              <a:rPr lang="zh-CN" altLang="en-US" b="1">
                <a:solidFill>
                  <a:srgbClr val="0070C0"/>
                </a:solidFill>
              </a:rPr>
              <a:t>生命周期</a:t>
            </a:r>
            <a:r>
              <a:rPr lang="zh-CN" altLang="en-US"/>
              <a:t>（</a:t>
            </a:r>
            <a:r>
              <a:rPr lang="en-US" altLang="zh-CN"/>
              <a:t>life cycle</a:t>
            </a:r>
            <a:r>
              <a:rPr lang="zh-CN" altLang="en-US"/>
              <a:t>）</a:t>
            </a:r>
          </a:p>
          <a:p>
            <a:pPr lvl="1" eaLnBrk="1" hangingPunct="1"/>
            <a:r>
              <a:rPr lang="zh-CN" altLang="en-US"/>
              <a:t>即从一个产品的初始概念形成直至最终退出使用的过程中所发生的各种活动以及它们之间的关系</a:t>
            </a:r>
            <a:endParaRPr lang="en-US" altLang="zh-CN"/>
          </a:p>
          <a:p>
            <a:pPr lvl="1" eaLnBrk="1" hangingPunct="1">
              <a:buFontTx/>
              <a:buNone/>
            </a:pPr>
            <a:endParaRPr lang="zh-CN" altLang="en-US"/>
          </a:p>
          <a:p>
            <a:pPr eaLnBrk="1" hangingPunct="1"/>
            <a:r>
              <a:rPr lang="zh-CN" altLang="en-US"/>
              <a:t>什么是</a:t>
            </a:r>
            <a:r>
              <a:rPr lang="zh-CN" altLang="en-US" b="1">
                <a:solidFill>
                  <a:srgbClr val="0070C0"/>
                </a:solidFill>
              </a:rPr>
              <a:t>模型</a:t>
            </a:r>
          </a:p>
          <a:p>
            <a:pPr lvl="1" eaLnBrk="1" hangingPunct="1"/>
            <a:r>
              <a:rPr lang="zh-CN" altLang="en-US"/>
              <a:t>模型即</a:t>
            </a:r>
            <a:r>
              <a:rPr lang="zh-CN" altLang="en-US" b="1">
                <a:solidFill>
                  <a:srgbClr val="0070C0"/>
                </a:solidFill>
              </a:rPr>
              <a:t>现实中感兴趣的事物及其关系的抽象表示</a:t>
            </a:r>
          </a:p>
          <a:p>
            <a:pPr lvl="2" eaLnBrk="1" hangingPunct="1"/>
            <a:r>
              <a:rPr lang="zh-CN" altLang="en-US"/>
              <a:t>例如：领域模型是应用领域中的对象及关系的描述</a:t>
            </a:r>
            <a:endParaRPr lang="en-US" altLang="zh-CN"/>
          </a:p>
          <a:p>
            <a:pPr lvl="2" eaLnBrk="1" hangingPunct="1">
              <a:buFont typeface="Wingdings" panose="05000000000000000000" pitchFamily="2" charset="2"/>
              <a:buNone/>
            </a:pPr>
            <a:endParaRPr lang="zh-CN" altLang="en-US"/>
          </a:p>
          <a:p>
            <a:pPr eaLnBrk="1" hangingPunct="1"/>
            <a:r>
              <a:rPr lang="zh-CN" altLang="en-US" b="1">
                <a:solidFill>
                  <a:srgbClr val="C00000"/>
                </a:solidFill>
              </a:rPr>
              <a:t>生命周期模型</a:t>
            </a:r>
          </a:p>
          <a:p>
            <a:pPr lvl="1" eaLnBrk="1" hangingPunct="1"/>
            <a:r>
              <a:rPr lang="zh-CN" altLang="en-US" b="1">
                <a:solidFill>
                  <a:srgbClr val="C00000"/>
                </a:solidFill>
              </a:rPr>
              <a:t>实际或建议的产品开发过程的抽象描述</a:t>
            </a:r>
            <a:r>
              <a:rPr lang="zh-CN" altLang="en-US"/>
              <a:t>，其中</a:t>
            </a:r>
          </a:p>
          <a:p>
            <a:pPr lvl="2" eaLnBrk="1" hangingPunct="1"/>
            <a:r>
              <a:rPr lang="zh-CN" altLang="en-US"/>
              <a:t>所有的活动在时间上是有序的</a:t>
            </a:r>
          </a:p>
          <a:p>
            <a:pPr lvl="2" eaLnBrk="1" hangingPunct="1"/>
            <a:r>
              <a:rPr lang="zh-CN" altLang="en-US"/>
              <a:t>需采用合适的技术和方法来完成每个活动的任务</a:t>
            </a:r>
            <a:endParaRPr lang="en-US" altLang="zh-CN"/>
          </a:p>
          <a:p>
            <a:pPr lvl="2" eaLnBrk="1" hangingPunct="1">
              <a:buFont typeface="Wingdings" panose="05000000000000000000" pitchFamily="2" charset="2"/>
              <a:buNone/>
            </a:pPr>
            <a:endParaRPr lang="zh-CN" altLang="en-US"/>
          </a:p>
          <a:p>
            <a:pPr lvl="1" eaLnBrk="1" hangingPunct="1"/>
            <a:r>
              <a:rPr lang="zh-CN" altLang="en-US"/>
              <a:t>旨在</a:t>
            </a:r>
            <a:r>
              <a:rPr lang="zh-CN" altLang="en-US" b="1">
                <a:solidFill>
                  <a:srgbClr val="C00000"/>
                </a:solidFill>
              </a:rPr>
              <a:t>用于产品开发的质量保证和管理控制</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5AEC678-938B-36EA-C596-D47518D5E4FB}"/>
                  </a:ext>
                </a:extLst>
              </p14:cNvPr>
              <p14:cNvContentPartPr/>
              <p14:nvPr/>
            </p14:nvContentPartPr>
            <p14:xfrm>
              <a:off x="564069" y="1096560"/>
              <a:ext cx="231480" cy="540720"/>
            </p14:xfrm>
          </p:contentPart>
        </mc:Choice>
        <mc:Fallback xmlns="">
          <p:pic>
            <p:nvPicPr>
              <p:cNvPr id="2" name="Ink 1">
                <a:extLst>
                  <a:ext uri="{FF2B5EF4-FFF2-40B4-BE49-F238E27FC236}">
                    <a16:creationId xmlns:a16="http://schemas.microsoft.com/office/drawing/2014/main" id="{A5AEC678-938B-36EA-C596-D47518D5E4FB}"/>
                  </a:ext>
                </a:extLst>
              </p:cNvPr>
              <p:cNvPicPr/>
              <p:nvPr/>
            </p:nvPicPr>
            <p:blipFill>
              <a:blip r:embed="rId3"/>
              <a:stretch>
                <a:fillRect/>
              </a:stretch>
            </p:blipFill>
            <p:spPr>
              <a:xfrm>
                <a:off x="555429" y="1087560"/>
                <a:ext cx="24912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74606CE8-2D9F-4FB1-44BB-A34FAEF0ACDA}"/>
                  </a:ext>
                </a:extLst>
              </p14:cNvPr>
              <p14:cNvContentPartPr/>
              <p14:nvPr/>
            </p14:nvContentPartPr>
            <p14:xfrm>
              <a:off x="692949" y="2702880"/>
              <a:ext cx="264240" cy="271080"/>
            </p14:xfrm>
          </p:contentPart>
        </mc:Choice>
        <mc:Fallback xmlns="">
          <p:pic>
            <p:nvPicPr>
              <p:cNvPr id="3" name="Ink 2">
                <a:extLst>
                  <a:ext uri="{FF2B5EF4-FFF2-40B4-BE49-F238E27FC236}">
                    <a16:creationId xmlns:a16="http://schemas.microsoft.com/office/drawing/2014/main" id="{74606CE8-2D9F-4FB1-44BB-A34FAEF0ACDA}"/>
                  </a:ext>
                </a:extLst>
              </p:cNvPr>
              <p:cNvPicPr/>
              <p:nvPr/>
            </p:nvPicPr>
            <p:blipFill>
              <a:blip r:embed="rId5"/>
              <a:stretch>
                <a:fillRect/>
              </a:stretch>
            </p:blipFill>
            <p:spPr>
              <a:xfrm>
                <a:off x="684309" y="2694240"/>
                <a:ext cx="281880" cy="288720"/>
              </a:xfrm>
              <a:prstGeom prst="rect">
                <a:avLst/>
              </a:prstGeom>
            </p:spPr>
          </p:pic>
        </mc:Fallback>
      </mc:AlternateContent>
      <p:grpSp>
        <p:nvGrpSpPr>
          <p:cNvPr id="6" name="Group 5">
            <a:extLst>
              <a:ext uri="{FF2B5EF4-FFF2-40B4-BE49-F238E27FC236}">
                <a16:creationId xmlns:a16="http://schemas.microsoft.com/office/drawing/2014/main" id="{3ECC0A69-9CB8-C789-676F-8F2A8FC633FD}"/>
              </a:ext>
            </a:extLst>
          </p:cNvPr>
          <p:cNvGrpSpPr/>
          <p:nvPr/>
        </p:nvGrpSpPr>
        <p:grpSpPr>
          <a:xfrm>
            <a:off x="701229" y="4217400"/>
            <a:ext cx="261360" cy="299520"/>
            <a:chOff x="701229" y="4217400"/>
            <a:chExt cx="261360" cy="29952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3BDC82EC-0FAD-4751-868E-B4875EA65671}"/>
                    </a:ext>
                  </a:extLst>
                </p14:cNvPr>
                <p14:cNvContentPartPr/>
                <p14:nvPr/>
              </p14:nvContentPartPr>
              <p14:xfrm>
                <a:off x="765669" y="4217400"/>
                <a:ext cx="14400" cy="18360"/>
              </p14:xfrm>
            </p:contentPart>
          </mc:Choice>
          <mc:Fallback xmlns="">
            <p:pic>
              <p:nvPicPr>
                <p:cNvPr id="4" name="Ink 3">
                  <a:extLst>
                    <a:ext uri="{FF2B5EF4-FFF2-40B4-BE49-F238E27FC236}">
                      <a16:creationId xmlns:a16="http://schemas.microsoft.com/office/drawing/2014/main" id="{3BDC82EC-0FAD-4751-868E-B4875EA65671}"/>
                    </a:ext>
                  </a:extLst>
                </p:cNvPr>
                <p:cNvPicPr/>
                <p:nvPr/>
              </p:nvPicPr>
              <p:blipFill>
                <a:blip r:embed="rId7"/>
                <a:stretch>
                  <a:fillRect/>
                </a:stretch>
              </p:blipFill>
              <p:spPr>
                <a:xfrm>
                  <a:off x="756669" y="4208760"/>
                  <a:ext cx="320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74336BA9-5A67-ACD9-5731-9E248ADDA257}"/>
                    </a:ext>
                  </a:extLst>
                </p14:cNvPr>
                <p14:cNvContentPartPr/>
                <p14:nvPr/>
              </p14:nvContentPartPr>
              <p14:xfrm>
                <a:off x="701229" y="4251600"/>
                <a:ext cx="261360" cy="265320"/>
              </p14:xfrm>
            </p:contentPart>
          </mc:Choice>
          <mc:Fallback xmlns="">
            <p:pic>
              <p:nvPicPr>
                <p:cNvPr id="5" name="Ink 4">
                  <a:extLst>
                    <a:ext uri="{FF2B5EF4-FFF2-40B4-BE49-F238E27FC236}">
                      <a16:creationId xmlns:a16="http://schemas.microsoft.com/office/drawing/2014/main" id="{74336BA9-5A67-ACD9-5731-9E248ADDA257}"/>
                    </a:ext>
                  </a:extLst>
                </p:cNvPr>
                <p:cNvPicPr/>
                <p:nvPr/>
              </p:nvPicPr>
              <p:blipFill>
                <a:blip r:embed="rId9"/>
                <a:stretch>
                  <a:fillRect/>
                </a:stretch>
              </p:blipFill>
              <p:spPr>
                <a:xfrm>
                  <a:off x="692229" y="4242960"/>
                  <a:ext cx="279000" cy="282960"/>
                </a:xfrm>
                <a:prstGeom prst="rect">
                  <a:avLst/>
                </a:prstGeom>
              </p:spPr>
            </p:pic>
          </mc:Fallback>
        </mc:AlternateContent>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CC3D3B29-7F0D-50ED-2EB0-398B228858A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3EB267E-FEC3-41B1-9120-B4BB2674AAF1}" type="slidenum">
              <a:rPr lang="en-US" altLang="zh-CN" sz="1800"/>
              <a:pPr/>
              <a:t>4</a:t>
            </a:fld>
            <a:endParaRPr lang="en-US" altLang="zh-CN" sz="1800"/>
          </a:p>
        </p:txBody>
      </p:sp>
      <p:sp>
        <p:nvSpPr>
          <p:cNvPr id="8195" name="Rectangle 2">
            <a:extLst>
              <a:ext uri="{FF2B5EF4-FFF2-40B4-BE49-F238E27FC236}">
                <a16:creationId xmlns:a16="http://schemas.microsoft.com/office/drawing/2014/main" id="{87B3E602-3A71-40FA-4691-CCC68A896D81}"/>
              </a:ext>
            </a:extLst>
          </p:cNvPr>
          <p:cNvSpPr>
            <a:spLocks noGrp="1" noChangeArrowheads="1"/>
          </p:cNvSpPr>
          <p:nvPr>
            <p:ph type="title"/>
          </p:nvPr>
        </p:nvSpPr>
        <p:spPr/>
        <p:txBody>
          <a:bodyPr/>
          <a:lstStyle/>
          <a:p>
            <a:pPr eaLnBrk="1" hangingPunct="1"/>
            <a:r>
              <a:rPr lang="en-US" altLang="zh-CN"/>
              <a:t>6.1 </a:t>
            </a:r>
            <a:r>
              <a:rPr lang="zh-CN" altLang="en-US"/>
              <a:t>引言</a:t>
            </a:r>
          </a:p>
        </p:txBody>
      </p:sp>
      <p:sp>
        <p:nvSpPr>
          <p:cNvPr id="8196" name="Rectangle 3">
            <a:extLst>
              <a:ext uri="{FF2B5EF4-FFF2-40B4-BE49-F238E27FC236}">
                <a16:creationId xmlns:a16="http://schemas.microsoft.com/office/drawing/2014/main" id="{C3FE9774-2AD6-BC7D-9462-1D4070D9913B}"/>
              </a:ext>
            </a:extLst>
          </p:cNvPr>
          <p:cNvSpPr>
            <a:spLocks noGrp="1" noChangeArrowheads="1"/>
          </p:cNvSpPr>
          <p:nvPr>
            <p:ph idx="1"/>
          </p:nvPr>
        </p:nvSpPr>
        <p:spPr/>
        <p:txBody>
          <a:bodyPr/>
          <a:lstStyle/>
          <a:p>
            <a:pPr eaLnBrk="1" hangingPunct="1"/>
            <a:r>
              <a:rPr lang="zh-CN" altLang="en-US"/>
              <a:t>以及</a:t>
            </a:r>
            <a:r>
              <a:rPr lang="zh-CN" altLang="en-US" b="1">
                <a:solidFill>
                  <a:srgbClr val="C00000"/>
                </a:solidFill>
              </a:rPr>
              <a:t>三个关键特征</a:t>
            </a:r>
          </a:p>
          <a:p>
            <a:pPr lvl="1" eaLnBrk="1" hangingPunct="1"/>
            <a:r>
              <a:rPr lang="zh-CN" altLang="en-US"/>
              <a:t>在制品（</a:t>
            </a:r>
            <a:r>
              <a:rPr lang="en-US" altLang="zh-CN"/>
              <a:t>artifact</a:t>
            </a:r>
            <a:r>
              <a:rPr lang="zh-CN" altLang="en-US"/>
              <a:t>）设计与评估的早期</a:t>
            </a:r>
            <a:r>
              <a:rPr lang="zh-CN" altLang="en-US" b="1">
                <a:solidFill>
                  <a:srgbClr val="0070C0"/>
                </a:solidFill>
              </a:rPr>
              <a:t>关注用户</a:t>
            </a:r>
          </a:p>
          <a:p>
            <a:pPr lvl="1" eaLnBrk="1" hangingPunct="1"/>
            <a:r>
              <a:rPr lang="zh-CN" altLang="en-US"/>
              <a:t>识别、建档并对</a:t>
            </a:r>
            <a:r>
              <a:rPr lang="zh-CN" altLang="en-US" b="1">
                <a:solidFill>
                  <a:srgbClr val="0070C0"/>
                </a:solidFill>
              </a:rPr>
              <a:t>可用性和用户体验目标达成一致</a:t>
            </a:r>
          </a:p>
          <a:p>
            <a:pPr lvl="1" eaLnBrk="1" hangingPunct="1"/>
            <a:r>
              <a:rPr lang="zh-CN" altLang="en-US" b="1">
                <a:solidFill>
                  <a:srgbClr val="0070C0"/>
                </a:solidFill>
              </a:rPr>
              <a:t>迭代</a:t>
            </a:r>
            <a:r>
              <a:rPr lang="zh-CN" altLang="en-US"/>
              <a:t>不可避免。设计不可能一次成功</a:t>
            </a:r>
            <a:endParaRPr lang="en-US" altLang="zh-CN"/>
          </a:p>
          <a:p>
            <a:pPr lvl="1" eaLnBrk="1" hangingPunct="1">
              <a:buFontTx/>
              <a:buNone/>
            </a:pPr>
            <a:endParaRPr lang="zh-CN" altLang="en-US"/>
          </a:p>
          <a:p>
            <a:pPr eaLnBrk="1" hangingPunct="1"/>
            <a:r>
              <a:rPr lang="zh-CN" altLang="en-US"/>
              <a:t>本章概述</a:t>
            </a:r>
          </a:p>
          <a:p>
            <a:pPr lvl="1" eaLnBrk="1" hangingPunct="1"/>
            <a:r>
              <a:rPr lang="zh-CN" altLang="en-US"/>
              <a:t>简介交互设计所涉及的活动</a:t>
            </a:r>
          </a:p>
          <a:p>
            <a:pPr lvl="1" eaLnBrk="1" hangingPunct="1"/>
            <a:r>
              <a:rPr lang="zh-CN" altLang="en-US"/>
              <a:t>提出并解释交互设计过程中的一些重要问题</a:t>
            </a:r>
          </a:p>
          <a:p>
            <a:pPr lvl="1" eaLnBrk="1" hangingPunct="1"/>
            <a:r>
              <a:rPr lang="zh-CN" altLang="en-US"/>
              <a:t>使用生命圈模型表示各项活动以及它们之间的关系</a:t>
            </a:r>
          </a:p>
          <a:p>
            <a:pPr lvl="1" eaLnBrk="1" hangingPunct="1"/>
            <a:r>
              <a:rPr lang="zh-CN" altLang="en-US"/>
              <a:t>描述</a:t>
            </a:r>
            <a:r>
              <a:rPr lang="en-US" altLang="zh-CN"/>
              <a:t>SE</a:t>
            </a:r>
            <a:r>
              <a:rPr lang="zh-CN" altLang="en-US"/>
              <a:t>、</a:t>
            </a:r>
            <a:r>
              <a:rPr lang="en-US" altLang="zh-CN"/>
              <a:t>HCI</a:t>
            </a:r>
            <a:r>
              <a:rPr lang="zh-CN" altLang="en-US"/>
              <a:t>中的一些生命圈模型，并讨论与交互设计过程的关系</a:t>
            </a:r>
          </a:p>
          <a:p>
            <a:pPr lvl="1" eaLnBrk="1" hangingPunct="1"/>
            <a:r>
              <a:rPr lang="zh-CN" altLang="en-US"/>
              <a:t>提出一个交互设计的生命圈模型</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6A58BD2-15F5-D5F8-42BD-2CCF8A5EB9FF}"/>
                  </a:ext>
                </a:extLst>
              </p14:cNvPr>
              <p14:cNvContentPartPr/>
              <p14:nvPr/>
            </p14:nvContentPartPr>
            <p14:xfrm>
              <a:off x="622389" y="737640"/>
              <a:ext cx="486000" cy="847440"/>
            </p14:xfrm>
          </p:contentPart>
        </mc:Choice>
        <mc:Fallback xmlns="">
          <p:pic>
            <p:nvPicPr>
              <p:cNvPr id="2" name="Ink 1">
                <a:extLst>
                  <a:ext uri="{FF2B5EF4-FFF2-40B4-BE49-F238E27FC236}">
                    <a16:creationId xmlns:a16="http://schemas.microsoft.com/office/drawing/2014/main" id="{36A58BD2-15F5-D5F8-42BD-2CCF8A5EB9FF}"/>
                  </a:ext>
                </a:extLst>
              </p:cNvPr>
              <p:cNvPicPr/>
              <p:nvPr/>
            </p:nvPicPr>
            <p:blipFill>
              <a:blip r:embed="rId3"/>
              <a:stretch>
                <a:fillRect/>
              </a:stretch>
            </p:blipFill>
            <p:spPr>
              <a:xfrm>
                <a:off x="613749" y="728640"/>
                <a:ext cx="503640" cy="86508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8D153D33-5624-E1C3-1EF8-801DD306F6C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828A6D60-D1D1-4DA8-AA6F-CF632D4B2840}" type="slidenum">
              <a:rPr lang="en-US" altLang="zh-CN" sz="1800"/>
              <a:pPr/>
              <a:t>40</a:t>
            </a:fld>
            <a:endParaRPr lang="en-US" altLang="zh-CN" sz="1800"/>
          </a:p>
        </p:txBody>
      </p:sp>
      <p:sp>
        <p:nvSpPr>
          <p:cNvPr id="45059" name="Rectangle 2">
            <a:extLst>
              <a:ext uri="{FF2B5EF4-FFF2-40B4-BE49-F238E27FC236}">
                <a16:creationId xmlns:a16="http://schemas.microsoft.com/office/drawing/2014/main" id="{514DBB44-B023-5238-5680-B19508284105}"/>
              </a:ext>
            </a:extLst>
          </p:cNvPr>
          <p:cNvSpPr>
            <a:spLocks noGrp="1" noChangeArrowheads="1"/>
          </p:cNvSpPr>
          <p:nvPr>
            <p:ph type="title"/>
          </p:nvPr>
        </p:nvSpPr>
        <p:spPr/>
        <p:txBody>
          <a:bodyPr/>
          <a:lstStyle/>
          <a:p>
            <a:pPr eaLnBrk="1" hangingPunct="1"/>
            <a:r>
              <a:rPr lang="en-US" altLang="zh-CN"/>
              <a:t>6.4 </a:t>
            </a:r>
            <a:r>
              <a:rPr lang="zh-CN" altLang="en-US"/>
              <a:t>生命周期模型：各种活动之间的关系</a:t>
            </a:r>
          </a:p>
        </p:txBody>
      </p:sp>
      <p:sp>
        <p:nvSpPr>
          <p:cNvPr id="45060" name="Rectangle 3">
            <a:extLst>
              <a:ext uri="{FF2B5EF4-FFF2-40B4-BE49-F238E27FC236}">
                <a16:creationId xmlns:a16="http://schemas.microsoft.com/office/drawing/2014/main" id="{1797DA3D-6051-FF70-CCE5-CF5F58DF2624}"/>
              </a:ext>
            </a:extLst>
          </p:cNvPr>
          <p:cNvSpPr>
            <a:spLocks noGrp="1" noChangeArrowheads="1"/>
          </p:cNvSpPr>
          <p:nvPr>
            <p:ph idx="1"/>
          </p:nvPr>
        </p:nvSpPr>
        <p:spPr/>
        <p:txBody>
          <a:bodyPr/>
          <a:lstStyle/>
          <a:p>
            <a:pPr eaLnBrk="1" hangingPunct="1"/>
            <a:r>
              <a:rPr lang="zh-CN" altLang="en-US"/>
              <a:t>存在</a:t>
            </a:r>
            <a:r>
              <a:rPr lang="zh-CN" altLang="en-US" b="1">
                <a:solidFill>
                  <a:srgbClr val="0070C0"/>
                </a:solidFill>
              </a:rPr>
              <a:t>许多生命周期模型</a:t>
            </a:r>
            <a:r>
              <a:rPr lang="zh-CN" altLang="en-US"/>
              <a:t>，在</a:t>
            </a:r>
            <a:r>
              <a:rPr lang="zh-CN" altLang="en-US" b="1">
                <a:solidFill>
                  <a:srgbClr val="0070C0"/>
                </a:solidFill>
              </a:rPr>
              <a:t>复杂度</a:t>
            </a:r>
            <a:r>
              <a:rPr lang="zh-CN" altLang="en-US"/>
              <a:t>和</a:t>
            </a:r>
            <a:r>
              <a:rPr lang="zh-CN" altLang="en-US" b="1">
                <a:solidFill>
                  <a:srgbClr val="0070C0"/>
                </a:solidFill>
              </a:rPr>
              <a:t>完备性</a:t>
            </a:r>
            <a:r>
              <a:rPr lang="zh-CN" altLang="en-US"/>
              <a:t>上各有区别</a:t>
            </a:r>
            <a:endParaRPr lang="en-US" altLang="zh-CN"/>
          </a:p>
          <a:p>
            <a:pPr eaLnBrk="1" hangingPunct="1">
              <a:buFontTx/>
              <a:buNone/>
            </a:pPr>
            <a:endParaRPr lang="zh-CN" altLang="en-US"/>
          </a:p>
          <a:p>
            <a:pPr lvl="1" eaLnBrk="1" hangingPunct="1"/>
            <a:r>
              <a:rPr lang="zh-CN" altLang="en-US"/>
              <a:t>对于仅需几个设计者的小型项目，</a:t>
            </a:r>
            <a:r>
              <a:rPr lang="zh-CN" altLang="en-US" b="1">
                <a:solidFill>
                  <a:srgbClr val="0070C0"/>
                </a:solidFill>
              </a:rPr>
              <a:t>简单过程</a:t>
            </a:r>
            <a:r>
              <a:rPr lang="zh-CN" altLang="en-US"/>
              <a:t>即可满足</a:t>
            </a:r>
          </a:p>
          <a:p>
            <a:pPr lvl="1" eaLnBrk="1" hangingPunct="1"/>
            <a:r>
              <a:rPr lang="zh-CN" altLang="en-US"/>
              <a:t>对于面向众多用户和开发者的大型项目，则需要</a:t>
            </a:r>
            <a:r>
              <a:rPr lang="zh-CN" altLang="en-US" b="1">
                <a:solidFill>
                  <a:srgbClr val="0070C0"/>
                </a:solidFill>
              </a:rPr>
              <a:t>更为结构化、更为严格的过程</a:t>
            </a:r>
            <a:endParaRPr lang="en-US" altLang="zh-CN" b="1">
              <a:solidFill>
                <a:srgbClr val="0070C0"/>
              </a:solidFill>
            </a:endParaRPr>
          </a:p>
          <a:p>
            <a:pPr lvl="1" eaLnBrk="1" hangingPunct="1">
              <a:buFontTx/>
              <a:buNone/>
            </a:pPr>
            <a:endParaRPr lang="zh-CN" altLang="en-US"/>
          </a:p>
          <a:p>
            <a:pPr eaLnBrk="1" hangingPunct="1"/>
            <a:r>
              <a:rPr lang="zh-CN" altLang="en-US"/>
              <a:t>所有过程模型均为</a:t>
            </a:r>
            <a:r>
              <a:rPr lang="zh-CN" altLang="en-US" b="1">
                <a:solidFill>
                  <a:srgbClr val="0070C0"/>
                </a:solidFill>
              </a:rPr>
              <a:t>实际过程的抽象</a:t>
            </a:r>
            <a:r>
              <a:rPr lang="zh-CN" altLang="en-US"/>
              <a:t>或</a:t>
            </a:r>
            <a:r>
              <a:rPr lang="zh-CN" altLang="en-US" b="1">
                <a:solidFill>
                  <a:srgbClr val="0070C0"/>
                </a:solidFill>
              </a:rPr>
              <a:t>一般化</a:t>
            </a:r>
          </a:p>
          <a:p>
            <a:pPr lvl="1" eaLnBrk="1" hangingPunct="1"/>
            <a:r>
              <a:rPr lang="zh-CN" altLang="en-US"/>
              <a:t>若要在</a:t>
            </a:r>
            <a:r>
              <a:rPr lang="zh-CN" altLang="en-US" b="1">
                <a:solidFill>
                  <a:srgbClr val="0070C0"/>
                </a:solidFill>
              </a:rPr>
              <a:t>实际开发中采用</a:t>
            </a:r>
            <a:r>
              <a:rPr lang="zh-CN" altLang="en-US"/>
              <a:t>，则需根据开发的上下文将其</a:t>
            </a:r>
            <a:r>
              <a:rPr lang="zh-CN" altLang="en-US" b="1">
                <a:solidFill>
                  <a:srgbClr val="0070C0"/>
                </a:solidFill>
              </a:rPr>
              <a:t>具体化</a:t>
            </a:r>
          </a:p>
          <a:p>
            <a:pPr lvl="2" eaLnBrk="1" hangingPunct="1"/>
            <a:r>
              <a:rPr lang="zh-CN" altLang="en-US"/>
              <a:t>例如：微软提倡小型开发组的企业文化，开发了一个同步与稳定的过程（框</a:t>
            </a:r>
            <a:r>
              <a:rPr lang="en-US" altLang="zh-CN"/>
              <a:t>6.3</a:t>
            </a:r>
            <a:r>
              <a:rPr lang="zh-CN" altLang="en-US"/>
              <a:t>）</a:t>
            </a:r>
            <a:endParaRPr lang="en-US" altLang="zh-CN"/>
          </a:p>
          <a:p>
            <a:pPr lvl="2" eaLnBrk="1" hangingPunct="1">
              <a:buFont typeface="Wingdings" panose="05000000000000000000" pitchFamily="2" charset="2"/>
              <a:buNone/>
            </a:pPr>
            <a:endParaRPr lang="zh-CN" altLang="en-US"/>
          </a:p>
          <a:p>
            <a:pPr lvl="1" eaLnBrk="1" hangingPunct="1"/>
            <a:r>
              <a:rPr lang="zh-CN" altLang="en-US"/>
              <a:t>以下简介</a:t>
            </a:r>
            <a:r>
              <a:rPr lang="en-US" altLang="zh-CN"/>
              <a:t>3</a:t>
            </a:r>
            <a:r>
              <a:rPr lang="zh-CN" altLang="en-US"/>
              <a:t>个软件工程和</a:t>
            </a:r>
            <a:r>
              <a:rPr lang="en-US" altLang="zh-CN"/>
              <a:t>2</a:t>
            </a:r>
            <a:r>
              <a:rPr lang="zh-CN" altLang="en-US"/>
              <a:t>个</a:t>
            </a:r>
            <a:r>
              <a:rPr lang="en-US" altLang="zh-CN"/>
              <a:t>HCI</a:t>
            </a:r>
            <a:r>
              <a:rPr lang="zh-CN" altLang="en-US"/>
              <a:t>的过程模型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AC3C278F-705A-1D3D-3D83-2DDE2C9D74A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B0DC815D-76FF-4484-A966-50553BAB9FED}" type="slidenum">
              <a:rPr lang="en-US" altLang="zh-CN" sz="1800"/>
              <a:pPr/>
              <a:t>41</a:t>
            </a:fld>
            <a:endParaRPr lang="en-US" altLang="zh-CN" sz="1800"/>
          </a:p>
        </p:txBody>
      </p:sp>
      <p:sp>
        <p:nvSpPr>
          <p:cNvPr id="46083" name="Rectangle 2">
            <a:extLst>
              <a:ext uri="{FF2B5EF4-FFF2-40B4-BE49-F238E27FC236}">
                <a16:creationId xmlns:a16="http://schemas.microsoft.com/office/drawing/2014/main" id="{F3359B65-A3E6-5406-EB43-50A68827DAB9}"/>
              </a:ext>
            </a:extLst>
          </p:cNvPr>
          <p:cNvSpPr>
            <a:spLocks noGrp="1" noChangeArrowheads="1"/>
          </p:cNvSpPr>
          <p:nvPr>
            <p:ph type="title"/>
          </p:nvPr>
        </p:nvSpPr>
        <p:spPr/>
        <p:txBody>
          <a:bodyPr/>
          <a:lstStyle/>
          <a:p>
            <a:pPr eaLnBrk="1" hangingPunct="1"/>
            <a:r>
              <a:rPr lang="en-US" altLang="zh-CN"/>
              <a:t>6.4.1 </a:t>
            </a:r>
            <a:r>
              <a:rPr lang="zh-CN" altLang="en-US"/>
              <a:t>一个简单的交互设计过程模型</a:t>
            </a:r>
          </a:p>
        </p:txBody>
      </p:sp>
      <p:sp>
        <p:nvSpPr>
          <p:cNvPr id="46084" name="Rectangle 3">
            <a:extLst>
              <a:ext uri="{FF2B5EF4-FFF2-40B4-BE49-F238E27FC236}">
                <a16:creationId xmlns:a16="http://schemas.microsoft.com/office/drawing/2014/main" id="{0FAFAE5B-91AA-6794-CE55-587ECF4FCDCE}"/>
              </a:ext>
            </a:extLst>
          </p:cNvPr>
          <p:cNvSpPr>
            <a:spLocks noGrp="1" noChangeArrowheads="1"/>
          </p:cNvSpPr>
          <p:nvPr>
            <p:ph idx="1"/>
          </p:nvPr>
        </p:nvSpPr>
        <p:spPr/>
        <p:txBody>
          <a:bodyPr/>
          <a:lstStyle/>
          <a:p>
            <a:pPr eaLnBrk="1" hangingPunct="1"/>
            <a:r>
              <a:rPr lang="zh-CN" altLang="en-US"/>
              <a:t>说明</a:t>
            </a:r>
            <a:r>
              <a:rPr lang="zh-CN" altLang="en-US" b="1">
                <a:solidFill>
                  <a:srgbClr val="C00000"/>
                </a:solidFill>
              </a:rPr>
              <a:t>交互设计</a:t>
            </a:r>
            <a:r>
              <a:rPr lang="zh-CN" altLang="en-US"/>
              <a:t>的</a:t>
            </a:r>
            <a:r>
              <a:rPr lang="en-US" altLang="zh-CN" b="1">
                <a:solidFill>
                  <a:srgbClr val="C00000"/>
                </a:solidFill>
              </a:rPr>
              <a:t>4</a:t>
            </a:r>
            <a:r>
              <a:rPr lang="zh-CN" altLang="en-US" b="1">
                <a:solidFill>
                  <a:srgbClr val="C00000"/>
                </a:solidFill>
              </a:rPr>
              <a:t>项活动</a:t>
            </a:r>
            <a:r>
              <a:rPr lang="zh-CN" altLang="en-US"/>
              <a:t>之间的输入</a:t>
            </a:r>
            <a:r>
              <a:rPr lang="en-US" altLang="zh-CN"/>
              <a:t>/</a:t>
            </a:r>
            <a:r>
              <a:rPr lang="zh-CN" altLang="en-US"/>
              <a:t>出及时序关系</a:t>
            </a:r>
          </a:p>
        </p:txBody>
      </p:sp>
      <p:sp>
        <p:nvSpPr>
          <p:cNvPr id="46085" name="Arc 4">
            <a:extLst>
              <a:ext uri="{FF2B5EF4-FFF2-40B4-BE49-F238E27FC236}">
                <a16:creationId xmlns:a16="http://schemas.microsoft.com/office/drawing/2014/main" id="{3193B7F1-A56F-3F45-D723-42424FC0E57A}"/>
              </a:ext>
            </a:extLst>
          </p:cNvPr>
          <p:cNvSpPr>
            <a:spLocks noChangeArrowheads="1"/>
          </p:cNvSpPr>
          <p:nvPr/>
        </p:nvSpPr>
        <p:spPr bwMode="auto">
          <a:xfrm>
            <a:off x="5019675" y="2373313"/>
            <a:ext cx="1371600" cy="1371600"/>
          </a:xfrm>
          <a:custGeom>
            <a:avLst/>
            <a:gdLst>
              <a:gd name="T0" fmla="*/ -64 w 21600"/>
              <a:gd name="T1" fmla="*/ 0 h 21600"/>
              <a:gd name="T2" fmla="*/ 1371600 w 21600"/>
              <a:gd name="T3" fmla="*/ 1371600 h 21600"/>
              <a:gd name="T4" fmla="*/ -64 w 21600"/>
              <a:gd name="T5" fmla="*/ 0 h 21600"/>
              <a:gd name="T6" fmla="*/ 1371600 w 21600"/>
              <a:gd name="T7" fmla="*/ 1371600 h 21600"/>
              <a:gd name="T8" fmla="*/ 0 w 21600"/>
              <a:gd name="T9" fmla="*/ 137160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86" name="Oval 5">
            <a:extLst>
              <a:ext uri="{FF2B5EF4-FFF2-40B4-BE49-F238E27FC236}">
                <a16:creationId xmlns:a16="http://schemas.microsoft.com/office/drawing/2014/main" id="{458A28FE-3D36-0235-D108-B87417026CA4}"/>
              </a:ext>
            </a:extLst>
          </p:cNvPr>
          <p:cNvSpPr>
            <a:spLocks noChangeArrowheads="1"/>
          </p:cNvSpPr>
          <p:nvPr/>
        </p:nvSpPr>
        <p:spPr bwMode="auto">
          <a:xfrm>
            <a:off x="3267075" y="1763713"/>
            <a:ext cx="1828800" cy="1143000"/>
          </a:xfrm>
          <a:prstGeom prst="ellipse">
            <a:avLst/>
          </a:prstGeom>
          <a:solidFill>
            <a:schemeClr val="folHlink"/>
          </a:solidFill>
          <a:ln w="12700">
            <a:solidFill>
              <a:schemeClr val="tx1"/>
            </a:solidFill>
            <a:round/>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087" name="Oval 6">
            <a:extLst>
              <a:ext uri="{FF2B5EF4-FFF2-40B4-BE49-F238E27FC236}">
                <a16:creationId xmlns:a16="http://schemas.microsoft.com/office/drawing/2014/main" id="{7E73E850-A579-78EB-A7BA-79563EF6B255}"/>
              </a:ext>
            </a:extLst>
          </p:cNvPr>
          <p:cNvSpPr>
            <a:spLocks noChangeArrowheads="1"/>
          </p:cNvSpPr>
          <p:nvPr/>
        </p:nvSpPr>
        <p:spPr bwMode="auto">
          <a:xfrm>
            <a:off x="1042988" y="3213100"/>
            <a:ext cx="1828800" cy="1143000"/>
          </a:xfrm>
          <a:prstGeom prst="ellipse">
            <a:avLst/>
          </a:prstGeom>
          <a:solidFill>
            <a:schemeClr val="folHlink"/>
          </a:solidFill>
          <a:ln w="12700">
            <a:solidFill>
              <a:schemeClr val="tx1"/>
            </a:solidFill>
            <a:round/>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088" name="Oval 7">
            <a:extLst>
              <a:ext uri="{FF2B5EF4-FFF2-40B4-BE49-F238E27FC236}">
                <a16:creationId xmlns:a16="http://schemas.microsoft.com/office/drawing/2014/main" id="{3A8E1589-9F44-A507-DB75-BF7703709E8F}"/>
              </a:ext>
            </a:extLst>
          </p:cNvPr>
          <p:cNvSpPr>
            <a:spLocks noChangeArrowheads="1"/>
          </p:cNvSpPr>
          <p:nvPr/>
        </p:nvSpPr>
        <p:spPr bwMode="auto">
          <a:xfrm>
            <a:off x="5476875" y="3592513"/>
            <a:ext cx="1828800" cy="1143000"/>
          </a:xfrm>
          <a:prstGeom prst="ellipse">
            <a:avLst/>
          </a:prstGeom>
          <a:solidFill>
            <a:schemeClr val="folHlink"/>
          </a:solidFill>
          <a:ln w="12700">
            <a:solidFill>
              <a:schemeClr val="tx1"/>
            </a:solidFill>
            <a:round/>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089" name="Text Box 8">
            <a:extLst>
              <a:ext uri="{FF2B5EF4-FFF2-40B4-BE49-F238E27FC236}">
                <a16:creationId xmlns:a16="http://schemas.microsoft.com/office/drawing/2014/main" id="{C6653290-39C1-3065-B1D6-6A89E0458D8D}"/>
              </a:ext>
            </a:extLst>
          </p:cNvPr>
          <p:cNvSpPr txBox="1">
            <a:spLocks noChangeArrowheads="1"/>
          </p:cNvSpPr>
          <p:nvPr/>
        </p:nvSpPr>
        <p:spPr bwMode="auto">
          <a:xfrm>
            <a:off x="5934075" y="3973513"/>
            <a:ext cx="973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GB" altLang="zh-CN" sz="1600">
                <a:latin typeface="Arial" panose="020B0604020202020204" pitchFamily="34" charset="0"/>
              </a:rPr>
              <a:t>Evaluate</a:t>
            </a:r>
          </a:p>
        </p:txBody>
      </p:sp>
      <p:sp>
        <p:nvSpPr>
          <p:cNvPr id="46090" name="Text Box 9">
            <a:extLst>
              <a:ext uri="{FF2B5EF4-FFF2-40B4-BE49-F238E27FC236}">
                <a16:creationId xmlns:a16="http://schemas.microsoft.com/office/drawing/2014/main" id="{E57E03AE-F93A-FE2A-5989-9C2346243F03}"/>
              </a:ext>
            </a:extLst>
          </p:cNvPr>
          <p:cNvSpPr txBox="1">
            <a:spLocks noChangeArrowheads="1"/>
          </p:cNvSpPr>
          <p:nvPr/>
        </p:nvSpPr>
        <p:spPr bwMode="auto">
          <a:xfrm>
            <a:off x="1438275" y="3592513"/>
            <a:ext cx="1266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GB" altLang="zh-CN" sz="1600">
                <a:latin typeface="Arial" panose="020B0604020202020204" pitchFamily="34" charset="0"/>
              </a:rPr>
              <a:t>(Re) Design</a:t>
            </a:r>
            <a:endParaRPr lang="en-GB" altLang="zh-CN" sz="2000">
              <a:latin typeface="Arial" panose="020B0604020202020204" pitchFamily="34" charset="0"/>
            </a:endParaRPr>
          </a:p>
        </p:txBody>
      </p:sp>
      <p:sp>
        <p:nvSpPr>
          <p:cNvPr id="46091" name="Text Box 10">
            <a:extLst>
              <a:ext uri="{FF2B5EF4-FFF2-40B4-BE49-F238E27FC236}">
                <a16:creationId xmlns:a16="http://schemas.microsoft.com/office/drawing/2014/main" id="{A7EEC91C-868B-1399-20F7-6B6AC4FED10A}"/>
              </a:ext>
            </a:extLst>
          </p:cNvPr>
          <p:cNvSpPr txBox="1">
            <a:spLocks noChangeArrowheads="1"/>
          </p:cNvSpPr>
          <p:nvPr/>
        </p:nvSpPr>
        <p:spPr bwMode="auto">
          <a:xfrm>
            <a:off x="3419475" y="1916113"/>
            <a:ext cx="15636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GB" altLang="zh-CN" sz="1600">
                <a:latin typeface="Arial" panose="020B0604020202020204" pitchFamily="34" charset="0"/>
              </a:rPr>
              <a:t>Identify needs/ </a:t>
            </a:r>
          </a:p>
          <a:p>
            <a:pPr algn="ctr"/>
            <a:r>
              <a:rPr lang="en-GB" altLang="zh-CN" sz="1600">
                <a:latin typeface="Arial" panose="020B0604020202020204" pitchFamily="34" charset="0"/>
              </a:rPr>
              <a:t>establish </a:t>
            </a:r>
          </a:p>
          <a:p>
            <a:pPr algn="ctr"/>
            <a:r>
              <a:rPr lang="en-GB" altLang="zh-CN" sz="1600">
                <a:latin typeface="Arial" panose="020B0604020202020204" pitchFamily="34" charset="0"/>
              </a:rPr>
              <a:t>requirements</a:t>
            </a:r>
            <a:endParaRPr lang="en-GB" altLang="zh-CN" sz="2000">
              <a:latin typeface="Arial" panose="020B0604020202020204" pitchFamily="34" charset="0"/>
            </a:endParaRPr>
          </a:p>
        </p:txBody>
      </p:sp>
      <p:sp>
        <p:nvSpPr>
          <p:cNvPr id="46092" name="Oval 11">
            <a:extLst>
              <a:ext uri="{FF2B5EF4-FFF2-40B4-BE49-F238E27FC236}">
                <a16:creationId xmlns:a16="http://schemas.microsoft.com/office/drawing/2014/main" id="{538E5E3B-252A-0C79-DFC4-438C045DF2B6}"/>
              </a:ext>
            </a:extLst>
          </p:cNvPr>
          <p:cNvSpPr>
            <a:spLocks noChangeArrowheads="1"/>
          </p:cNvSpPr>
          <p:nvPr/>
        </p:nvSpPr>
        <p:spPr bwMode="auto">
          <a:xfrm>
            <a:off x="3419475" y="4430713"/>
            <a:ext cx="1828800" cy="1143000"/>
          </a:xfrm>
          <a:prstGeom prst="ellipse">
            <a:avLst/>
          </a:prstGeom>
          <a:solidFill>
            <a:schemeClr val="folHlink"/>
          </a:solidFill>
          <a:ln w="12700">
            <a:solidFill>
              <a:schemeClr val="tx1"/>
            </a:solidFill>
            <a:round/>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093" name="Text Box 12">
            <a:extLst>
              <a:ext uri="{FF2B5EF4-FFF2-40B4-BE49-F238E27FC236}">
                <a16:creationId xmlns:a16="http://schemas.microsoft.com/office/drawing/2014/main" id="{0565EFA7-C211-826E-350B-37901AF0E382}"/>
              </a:ext>
            </a:extLst>
          </p:cNvPr>
          <p:cNvSpPr txBox="1">
            <a:spLocks noChangeArrowheads="1"/>
          </p:cNvSpPr>
          <p:nvPr/>
        </p:nvSpPr>
        <p:spPr bwMode="auto">
          <a:xfrm>
            <a:off x="3876675" y="4583113"/>
            <a:ext cx="11668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GB" altLang="zh-CN" sz="1600">
                <a:latin typeface="Arial" panose="020B0604020202020204" pitchFamily="34" charset="0"/>
              </a:rPr>
              <a:t>Build an </a:t>
            </a:r>
          </a:p>
          <a:p>
            <a:r>
              <a:rPr lang="en-GB" altLang="zh-CN" sz="1600">
                <a:latin typeface="Arial" panose="020B0604020202020204" pitchFamily="34" charset="0"/>
              </a:rPr>
              <a:t>interactive </a:t>
            </a:r>
          </a:p>
          <a:p>
            <a:r>
              <a:rPr lang="en-GB" altLang="zh-CN" sz="1600">
                <a:latin typeface="Arial" panose="020B0604020202020204" pitchFamily="34" charset="0"/>
              </a:rPr>
              <a:t>version</a:t>
            </a:r>
          </a:p>
        </p:txBody>
      </p:sp>
      <p:sp>
        <p:nvSpPr>
          <p:cNvPr id="46094" name="Arc 13">
            <a:extLst>
              <a:ext uri="{FF2B5EF4-FFF2-40B4-BE49-F238E27FC236}">
                <a16:creationId xmlns:a16="http://schemas.microsoft.com/office/drawing/2014/main" id="{7DCDC65F-A1F0-C407-91CA-1622B643F320}"/>
              </a:ext>
            </a:extLst>
          </p:cNvPr>
          <p:cNvSpPr>
            <a:spLocks noChangeArrowheads="1"/>
          </p:cNvSpPr>
          <p:nvPr/>
        </p:nvSpPr>
        <p:spPr bwMode="auto">
          <a:xfrm flipH="1">
            <a:off x="1743075" y="2373313"/>
            <a:ext cx="1524000" cy="838200"/>
          </a:xfrm>
          <a:custGeom>
            <a:avLst/>
            <a:gdLst>
              <a:gd name="T0" fmla="*/ -71 w 21600"/>
              <a:gd name="T1" fmla="*/ 0 h 21600"/>
              <a:gd name="T2" fmla="*/ 1524000 w 21600"/>
              <a:gd name="T3" fmla="*/ 838200 h 21600"/>
              <a:gd name="T4" fmla="*/ -71 w 21600"/>
              <a:gd name="T5" fmla="*/ 0 h 21600"/>
              <a:gd name="T6" fmla="*/ 1524000 w 21600"/>
              <a:gd name="T7" fmla="*/ 838200 h 21600"/>
              <a:gd name="T8" fmla="*/ 0 w 21600"/>
              <a:gd name="T9" fmla="*/ 83820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5" name="Arc 14">
            <a:extLst>
              <a:ext uri="{FF2B5EF4-FFF2-40B4-BE49-F238E27FC236}">
                <a16:creationId xmlns:a16="http://schemas.microsoft.com/office/drawing/2014/main" id="{FFFB2E54-05F4-1B73-E9CF-01E00B855A96}"/>
              </a:ext>
            </a:extLst>
          </p:cNvPr>
          <p:cNvSpPr>
            <a:spLocks noChangeArrowheads="1"/>
          </p:cNvSpPr>
          <p:nvPr/>
        </p:nvSpPr>
        <p:spPr bwMode="auto">
          <a:xfrm flipV="1">
            <a:off x="2352675" y="2525713"/>
            <a:ext cx="990600" cy="762000"/>
          </a:xfrm>
          <a:custGeom>
            <a:avLst/>
            <a:gdLst>
              <a:gd name="T0" fmla="*/ -46 w 21600"/>
              <a:gd name="T1" fmla="*/ 0 h 21600"/>
              <a:gd name="T2" fmla="*/ 990600 w 21600"/>
              <a:gd name="T3" fmla="*/ 762000 h 21600"/>
              <a:gd name="T4" fmla="*/ -46 w 21600"/>
              <a:gd name="T5" fmla="*/ 0 h 21600"/>
              <a:gd name="T6" fmla="*/ 990600 w 21600"/>
              <a:gd name="T7" fmla="*/ 762000 h 21600"/>
              <a:gd name="T8" fmla="*/ 0 w 21600"/>
              <a:gd name="T9" fmla="*/ 76200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6" name="Arc 15">
            <a:extLst>
              <a:ext uri="{FF2B5EF4-FFF2-40B4-BE49-F238E27FC236}">
                <a16:creationId xmlns:a16="http://schemas.microsoft.com/office/drawing/2014/main" id="{8D040862-6F89-67DF-0D6A-E4FE5ED17D10}"/>
              </a:ext>
            </a:extLst>
          </p:cNvPr>
          <p:cNvSpPr>
            <a:spLocks noChangeArrowheads="1"/>
          </p:cNvSpPr>
          <p:nvPr/>
        </p:nvSpPr>
        <p:spPr bwMode="auto">
          <a:xfrm flipH="1" flipV="1">
            <a:off x="1971675" y="4354513"/>
            <a:ext cx="1524000" cy="914400"/>
          </a:xfrm>
          <a:custGeom>
            <a:avLst/>
            <a:gdLst>
              <a:gd name="T0" fmla="*/ -71 w 21600"/>
              <a:gd name="T1" fmla="*/ 0 h 21600"/>
              <a:gd name="T2" fmla="*/ 1524000 w 21600"/>
              <a:gd name="T3" fmla="*/ 914400 h 21600"/>
              <a:gd name="T4" fmla="*/ -71 w 21600"/>
              <a:gd name="T5" fmla="*/ 0 h 21600"/>
              <a:gd name="T6" fmla="*/ 1524000 w 21600"/>
              <a:gd name="T7" fmla="*/ 914400 h 21600"/>
              <a:gd name="T8" fmla="*/ 0 w 21600"/>
              <a:gd name="T9" fmla="*/ 91440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7" name="Arc 16">
            <a:extLst>
              <a:ext uri="{FF2B5EF4-FFF2-40B4-BE49-F238E27FC236}">
                <a16:creationId xmlns:a16="http://schemas.microsoft.com/office/drawing/2014/main" id="{B6091A64-1227-CB43-C055-3FE07ABA7EB9}"/>
              </a:ext>
            </a:extLst>
          </p:cNvPr>
          <p:cNvSpPr>
            <a:spLocks noChangeArrowheads="1"/>
          </p:cNvSpPr>
          <p:nvPr/>
        </p:nvSpPr>
        <p:spPr bwMode="auto">
          <a:xfrm>
            <a:off x="2352675" y="4278313"/>
            <a:ext cx="1143000" cy="534987"/>
          </a:xfrm>
          <a:custGeom>
            <a:avLst/>
            <a:gdLst>
              <a:gd name="T0" fmla="*/ 0 w 22406"/>
              <a:gd name="T1" fmla="*/ 372 h 21600"/>
              <a:gd name="T2" fmla="*/ 41117 w 22406"/>
              <a:gd name="T3" fmla="*/ 0 h 21600"/>
              <a:gd name="T4" fmla="*/ 1143000 w 22406"/>
              <a:gd name="T5" fmla="*/ 534987 h 21600"/>
              <a:gd name="T6" fmla="*/ 0 w 22406"/>
              <a:gd name="T7" fmla="*/ 372 h 21600"/>
              <a:gd name="T8" fmla="*/ 41117 w 22406"/>
              <a:gd name="T9" fmla="*/ 0 h 21600"/>
              <a:gd name="T10" fmla="*/ 1143000 w 22406"/>
              <a:gd name="T11" fmla="*/ 534987 h 21600"/>
              <a:gd name="T12" fmla="*/ 41117 w 22406"/>
              <a:gd name="T13" fmla="*/ 534987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406" h="21600" fill="none">
                <a:moveTo>
                  <a:pt x="0" y="15"/>
                </a:moveTo>
                <a:cubicBezTo>
                  <a:pt x="268" y="5"/>
                  <a:pt x="537" y="-1"/>
                  <a:pt x="806" y="0"/>
                </a:cubicBezTo>
                <a:cubicBezTo>
                  <a:pt x="12735" y="0"/>
                  <a:pt x="22406" y="9670"/>
                  <a:pt x="22406" y="21600"/>
                </a:cubicBezTo>
              </a:path>
              <a:path w="22406" h="21600" stroke="0">
                <a:moveTo>
                  <a:pt x="0" y="15"/>
                </a:moveTo>
                <a:cubicBezTo>
                  <a:pt x="268" y="5"/>
                  <a:pt x="537" y="-1"/>
                  <a:pt x="806" y="0"/>
                </a:cubicBezTo>
                <a:cubicBezTo>
                  <a:pt x="12735" y="0"/>
                  <a:pt x="22406" y="9670"/>
                  <a:pt x="22406" y="21600"/>
                </a:cubicBezTo>
                <a:lnTo>
                  <a:pt x="806" y="21600"/>
                </a:lnTo>
                <a:lnTo>
                  <a:pt x="0" y="15"/>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8" name="Arc 17">
            <a:extLst>
              <a:ext uri="{FF2B5EF4-FFF2-40B4-BE49-F238E27FC236}">
                <a16:creationId xmlns:a16="http://schemas.microsoft.com/office/drawing/2014/main" id="{0730986C-F934-C2C0-B6AC-22140098A058}"/>
              </a:ext>
            </a:extLst>
          </p:cNvPr>
          <p:cNvSpPr>
            <a:spLocks noChangeArrowheads="1"/>
          </p:cNvSpPr>
          <p:nvPr/>
        </p:nvSpPr>
        <p:spPr bwMode="auto">
          <a:xfrm flipV="1">
            <a:off x="5248275" y="4735513"/>
            <a:ext cx="762000" cy="457200"/>
          </a:xfrm>
          <a:custGeom>
            <a:avLst/>
            <a:gdLst>
              <a:gd name="T0" fmla="*/ -35 w 21600"/>
              <a:gd name="T1" fmla="*/ 0 h 21600"/>
              <a:gd name="T2" fmla="*/ 762000 w 21600"/>
              <a:gd name="T3" fmla="*/ 457200 h 21600"/>
              <a:gd name="T4" fmla="*/ -35 w 21600"/>
              <a:gd name="T5" fmla="*/ 0 h 21600"/>
              <a:gd name="T6" fmla="*/ 762000 w 21600"/>
              <a:gd name="T7" fmla="*/ 457200 h 21600"/>
              <a:gd name="T8" fmla="*/ 0 w 21600"/>
              <a:gd name="T9" fmla="*/ 45720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99" name="Arc 18">
            <a:extLst>
              <a:ext uri="{FF2B5EF4-FFF2-40B4-BE49-F238E27FC236}">
                <a16:creationId xmlns:a16="http://schemas.microsoft.com/office/drawing/2014/main" id="{AC4BB77B-0C3D-3AE3-9E23-D74B9F6BD871}"/>
              </a:ext>
            </a:extLst>
          </p:cNvPr>
          <p:cNvSpPr>
            <a:spLocks noChangeArrowheads="1"/>
          </p:cNvSpPr>
          <p:nvPr/>
        </p:nvSpPr>
        <p:spPr bwMode="auto">
          <a:xfrm>
            <a:off x="7305675" y="4202113"/>
            <a:ext cx="914400" cy="1371600"/>
          </a:xfrm>
          <a:custGeom>
            <a:avLst/>
            <a:gdLst>
              <a:gd name="T0" fmla="*/ -42 w 21600"/>
              <a:gd name="T1" fmla="*/ 0 h 21600"/>
              <a:gd name="T2" fmla="*/ 914400 w 21600"/>
              <a:gd name="T3" fmla="*/ 1371600 h 21600"/>
              <a:gd name="T4" fmla="*/ -42 w 21600"/>
              <a:gd name="T5" fmla="*/ 0 h 21600"/>
              <a:gd name="T6" fmla="*/ 914400 w 21600"/>
              <a:gd name="T7" fmla="*/ 1371600 h 21600"/>
              <a:gd name="T8" fmla="*/ 0 w 21600"/>
              <a:gd name="T9" fmla="*/ 137160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00" name="Line 19">
            <a:extLst>
              <a:ext uri="{FF2B5EF4-FFF2-40B4-BE49-F238E27FC236}">
                <a16:creationId xmlns:a16="http://schemas.microsoft.com/office/drawing/2014/main" id="{268D6433-AC74-7BFC-2993-27E119F8F1EB}"/>
              </a:ext>
            </a:extLst>
          </p:cNvPr>
          <p:cNvSpPr>
            <a:spLocks noChangeShapeType="1"/>
          </p:cNvSpPr>
          <p:nvPr/>
        </p:nvSpPr>
        <p:spPr bwMode="auto">
          <a:xfrm>
            <a:off x="8220075" y="5497513"/>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01" name="Line 20">
            <a:extLst>
              <a:ext uri="{FF2B5EF4-FFF2-40B4-BE49-F238E27FC236}">
                <a16:creationId xmlns:a16="http://schemas.microsoft.com/office/drawing/2014/main" id="{116AC36F-09E7-BED7-597C-88BE5B507B0E}"/>
              </a:ext>
            </a:extLst>
          </p:cNvPr>
          <p:cNvSpPr>
            <a:spLocks noChangeShapeType="1"/>
          </p:cNvSpPr>
          <p:nvPr/>
        </p:nvSpPr>
        <p:spPr bwMode="auto">
          <a:xfrm flipH="1">
            <a:off x="2428875" y="4278313"/>
            <a:ext cx="76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02" name="Line 21">
            <a:extLst>
              <a:ext uri="{FF2B5EF4-FFF2-40B4-BE49-F238E27FC236}">
                <a16:creationId xmlns:a16="http://schemas.microsoft.com/office/drawing/2014/main" id="{562DC88E-D482-6960-353E-623263EBE778}"/>
              </a:ext>
            </a:extLst>
          </p:cNvPr>
          <p:cNvSpPr>
            <a:spLocks noChangeShapeType="1"/>
          </p:cNvSpPr>
          <p:nvPr/>
        </p:nvSpPr>
        <p:spPr bwMode="auto">
          <a:xfrm>
            <a:off x="3343275" y="5268913"/>
            <a:ext cx="152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03" name="Line 22">
            <a:extLst>
              <a:ext uri="{FF2B5EF4-FFF2-40B4-BE49-F238E27FC236}">
                <a16:creationId xmlns:a16="http://schemas.microsoft.com/office/drawing/2014/main" id="{4A157744-DE0C-2B02-FA94-C3277DA8DD9F}"/>
              </a:ext>
            </a:extLst>
          </p:cNvPr>
          <p:cNvSpPr>
            <a:spLocks noChangeShapeType="1"/>
          </p:cNvSpPr>
          <p:nvPr/>
        </p:nvSpPr>
        <p:spPr bwMode="auto">
          <a:xfrm>
            <a:off x="1743075" y="3135313"/>
            <a:ext cx="0" cy="76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04" name="Text Box 23">
            <a:extLst>
              <a:ext uri="{FF2B5EF4-FFF2-40B4-BE49-F238E27FC236}">
                <a16:creationId xmlns:a16="http://schemas.microsoft.com/office/drawing/2014/main" id="{A703429C-F433-30EE-CA39-412933CFD788}"/>
              </a:ext>
            </a:extLst>
          </p:cNvPr>
          <p:cNvSpPr txBox="1">
            <a:spLocks noChangeArrowheads="1"/>
          </p:cNvSpPr>
          <p:nvPr/>
        </p:nvSpPr>
        <p:spPr bwMode="auto">
          <a:xfrm>
            <a:off x="7153275" y="5649913"/>
            <a:ext cx="1357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GB" altLang="zh-CN" sz="1600">
                <a:latin typeface="Arial" panose="020B0604020202020204" pitchFamily="34" charset="0"/>
              </a:rPr>
              <a:t>Final product</a:t>
            </a:r>
          </a:p>
        </p:txBody>
      </p:sp>
      <p:sp>
        <p:nvSpPr>
          <p:cNvPr id="46105" name="Line 24">
            <a:extLst>
              <a:ext uri="{FF2B5EF4-FFF2-40B4-BE49-F238E27FC236}">
                <a16:creationId xmlns:a16="http://schemas.microsoft.com/office/drawing/2014/main" id="{E383FD8F-07AD-D947-AB79-8FF69C658E1D}"/>
              </a:ext>
            </a:extLst>
          </p:cNvPr>
          <p:cNvSpPr>
            <a:spLocks noChangeShapeType="1"/>
          </p:cNvSpPr>
          <p:nvPr/>
        </p:nvSpPr>
        <p:spPr bwMode="auto">
          <a:xfrm flipV="1">
            <a:off x="3343275" y="2525713"/>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06" name="Line 25">
            <a:extLst>
              <a:ext uri="{FF2B5EF4-FFF2-40B4-BE49-F238E27FC236}">
                <a16:creationId xmlns:a16="http://schemas.microsoft.com/office/drawing/2014/main" id="{55B9C353-4F46-9B54-08CD-346D96754710}"/>
              </a:ext>
            </a:extLst>
          </p:cNvPr>
          <p:cNvSpPr>
            <a:spLocks noChangeShapeType="1"/>
          </p:cNvSpPr>
          <p:nvPr/>
        </p:nvSpPr>
        <p:spPr bwMode="auto">
          <a:xfrm flipH="1" flipV="1">
            <a:off x="2886075" y="3744913"/>
            <a:ext cx="25908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07" name="Line 26">
            <a:extLst>
              <a:ext uri="{FF2B5EF4-FFF2-40B4-BE49-F238E27FC236}">
                <a16:creationId xmlns:a16="http://schemas.microsoft.com/office/drawing/2014/main" id="{C9E935C9-D861-B09B-053D-10CF9189A42B}"/>
              </a:ext>
            </a:extLst>
          </p:cNvPr>
          <p:cNvSpPr>
            <a:spLocks noChangeShapeType="1"/>
          </p:cNvSpPr>
          <p:nvPr/>
        </p:nvSpPr>
        <p:spPr bwMode="auto">
          <a:xfrm flipV="1">
            <a:off x="6010275" y="4659313"/>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08" name="Arc 27">
            <a:extLst>
              <a:ext uri="{FF2B5EF4-FFF2-40B4-BE49-F238E27FC236}">
                <a16:creationId xmlns:a16="http://schemas.microsoft.com/office/drawing/2014/main" id="{54E0C0E3-446D-06AC-BCE1-6F183B364816}"/>
              </a:ext>
            </a:extLst>
          </p:cNvPr>
          <p:cNvSpPr>
            <a:spLocks noChangeArrowheads="1"/>
          </p:cNvSpPr>
          <p:nvPr/>
        </p:nvSpPr>
        <p:spPr bwMode="auto">
          <a:xfrm>
            <a:off x="3495675" y="1535113"/>
            <a:ext cx="685800" cy="228600"/>
          </a:xfrm>
          <a:custGeom>
            <a:avLst/>
            <a:gdLst>
              <a:gd name="T0" fmla="*/ -32 w 21600"/>
              <a:gd name="T1" fmla="*/ 0 h 21600"/>
              <a:gd name="T2" fmla="*/ 685800 w 21600"/>
              <a:gd name="T3" fmla="*/ 228600 h 21600"/>
              <a:gd name="T4" fmla="*/ -32 w 21600"/>
              <a:gd name="T5" fmla="*/ 0 h 21600"/>
              <a:gd name="T6" fmla="*/ 685800 w 21600"/>
              <a:gd name="T7" fmla="*/ 228600 h 21600"/>
              <a:gd name="T8" fmla="*/ 0 w 21600"/>
              <a:gd name="T9" fmla="*/ 22860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09" name="Line 28">
            <a:extLst>
              <a:ext uri="{FF2B5EF4-FFF2-40B4-BE49-F238E27FC236}">
                <a16:creationId xmlns:a16="http://schemas.microsoft.com/office/drawing/2014/main" id="{0D4115B6-B9F9-803E-C9D3-02573C28523E}"/>
              </a:ext>
            </a:extLst>
          </p:cNvPr>
          <p:cNvSpPr>
            <a:spLocks noChangeShapeType="1"/>
          </p:cNvSpPr>
          <p:nvPr/>
        </p:nvSpPr>
        <p:spPr bwMode="auto">
          <a:xfrm>
            <a:off x="4181475" y="1687513"/>
            <a:ext cx="76200" cy="76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10" name="Line 29">
            <a:extLst>
              <a:ext uri="{FF2B5EF4-FFF2-40B4-BE49-F238E27FC236}">
                <a16:creationId xmlns:a16="http://schemas.microsoft.com/office/drawing/2014/main" id="{53103E82-6509-B4D2-DFCD-54C39A0CDEC7}"/>
              </a:ext>
            </a:extLst>
          </p:cNvPr>
          <p:cNvSpPr>
            <a:spLocks noChangeShapeType="1"/>
          </p:cNvSpPr>
          <p:nvPr/>
        </p:nvSpPr>
        <p:spPr bwMode="auto">
          <a:xfrm flipH="1" flipV="1">
            <a:off x="5095875" y="2373313"/>
            <a:ext cx="76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646EB8D-72EF-9442-ACEA-28B28A2AC43B}"/>
                  </a:ext>
                </a:extLst>
              </p14:cNvPr>
              <p14:cNvContentPartPr/>
              <p14:nvPr/>
            </p14:nvContentPartPr>
            <p14:xfrm>
              <a:off x="482709" y="880560"/>
              <a:ext cx="618480" cy="984600"/>
            </p14:xfrm>
          </p:contentPart>
        </mc:Choice>
        <mc:Fallback xmlns="">
          <p:pic>
            <p:nvPicPr>
              <p:cNvPr id="2" name="Ink 1">
                <a:extLst>
                  <a:ext uri="{FF2B5EF4-FFF2-40B4-BE49-F238E27FC236}">
                    <a16:creationId xmlns:a16="http://schemas.microsoft.com/office/drawing/2014/main" id="{A646EB8D-72EF-9442-ACEA-28B28A2AC43B}"/>
                  </a:ext>
                </a:extLst>
              </p:cNvPr>
              <p:cNvPicPr/>
              <p:nvPr/>
            </p:nvPicPr>
            <p:blipFill>
              <a:blip r:embed="rId3"/>
              <a:stretch>
                <a:fillRect/>
              </a:stretch>
            </p:blipFill>
            <p:spPr>
              <a:xfrm>
                <a:off x="474069" y="871560"/>
                <a:ext cx="636120" cy="1002240"/>
              </a:xfrm>
              <a:prstGeom prst="rect">
                <a:avLst/>
              </a:prstGeom>
            </p:spPr>
          </p:pic>
        </mc:Fallback>
      </mc:AlternateContent>
      <p:grpSp>
        <p:nvGrpSpPr>
          <p:cNvPr id="9" name="Group 8">
            <a:extLst>
              <a:ext uri="{FF2B5EF4-FFF2-40B4-BE49-F238E27FC236}">
                <a16:creationId xmlns:a16="http://schemas.microsoft.com/office/drawing/2014/main" id="{D702942A-BB70-01F4-231E-AA13D298DBDB}"/>
              </a:ext>
            </a:extLst>
          </p:cNvPr>
          <p:cNvGrpSpPr/>
          <p:nvPr/>
        </p:nvGrpSpPr>
        <p:grpSpPr>
          <a:xfrm>
            <a:off x="3900549" y="4875120"/>
            <a:ext cx="1525320" cy="280440"/>
            <a:chOff x="3900549" y="4875120"/>
            <a:chExt cx="1525320" cy="28044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8343A72-1606-CAC7-5C96-3A224BC31593}"/>
                    </a:ext>
                  </a:extLst>
                </p14:cNvPr>
                <p14:cNvContentPartPr/>
                <p14:nvPr/>
              </p14:nvContentPartPr>
              <p14:xfrm>
                <a:off x="3900549" y="5079600"/>
                <a:ext cx="1054800" cy="75960"/>
              </p14:xfrm>
            </p:contentPart>
          </mc:Choice>
          <mc:Fallback xmlns="">
            <p:pic>
              <p:nvPicPr>
                <p:cNvPr id="3" name="Ink 2">
                  <a:extLst>
                    <a:ext uri="{FF2B5EF4-FFF2-40B4-BE49-F238E27FC236}">
                      <a16:creationId xmlns:a16="http://schemas.microsoft.com/office/drawing/2014/main" id="{88343A72-1606-CAC7-5C96-3A224BC31593}"/>
                    </a:ext>
                  </a:extLst>
                </p:cNvPr>
                <p:cNvPicPr/>
                <p:nvPr/>
              </p:nvPicPr>
              <p:blipFill>
                <a:blip r:embed="rId5"/>
                <a:stretch>
                  <a:fillRect/>
                </a:stretch>
              </p:blipFill>
              <p:spPr>
                <a:xfrm>
                  <a:off x="3891549" y="5070960"/>
                  <a:ext cx="10724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466FFC20-BA8E-0632-0173-109F0B5EF6E0}"/>
                    </a:ext>
                  </a:extLst>
                </p14:cNvPr>
                <p14:cNvContentPartPr/>
                <p14:nvPr/>
              </p14:nvContentPartPr>
              <p14:xfrm>
                <a:off x="5074149" y="4893120"/>
                <a:ext cx="72000" cy="25200"/>
              </p14:xfrm>
            </p:contentPart>
          </mc:Choice>
          <mc:Fallback xmlns="">
            <p:pic>
              <p:nvPicPr>
                <p:cNvPr id="4" name="Ink 3">
                  <a:extLst>
                    <a:ext uri="{FF2B5EF4-FFF2-40B4-BE49-F238E27FC236}">
                      <a16:creationId xmlns:a16="http://schemas.microsoft.com/office/drawing/2014/main" id="{466FFC20-BA8E-0632-0173-109F0B5EF6E0}"/>
                    </a:ext>
                  </a:extLst>
                </p:cNvPr>
                <p:cNvPicPr/>
                <p:nvPr/>
              </p:nvPicPr>
              <p:blipFill>
                <a:blip r:embed="rId7"/>
                <a:stretch>
                  <a:fillRect/>
                </a:stretch>
              </p:blipFill>
              <p:spPr>
                <a:xfrm>
                  <a:off x="5065509" y="4884120"/>
                  <a:ext cx="896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E8A8E391-1A93-5234-5838-25F38E6CF61E}"/>
                    </a:ext>
                  </a:extLst>
                </p14:cNvPr>
                <p14:cNvContentPartPr/>
                <p14:nvPr/>
              </p14:nvContentPartPr>
              <p14:xfrm>
                <a:off x="5055789" y="4906440"/>
                <a:ext cx="139680" cy="199800"/>
              </p14:xfrm>
            </p:contentPart>
          </mc:Choice>
          <mc:Fallback xmlns="">
            <p:pic>
              <p:nvPicPr>
                <p:cNvPr id="5" name="Ink 4">
                  <a:extLst>
                    <a:ext uri="{FF2B5EF4-FFF2-40B4-BE49-F238E27FC236}">
                      <a16:creationId xmlns:a16="http://schemas.microsoft.com/office/drawing/2014/main" id="{E8A8E391-1A93-5234-5838-25F38E6CF61E}"/>
                    </a:ext>
                  </a:extLst>
                </p:cNvPr>
                <p:cNvPicPr/>
                <p:nvPr/>
              </p:nvPicPr>
              <p:blipFill>
                <a:blip r:embed="rId9"/>
                <a:stretch>
                  <a:fillRect/>
                </a:stretch>
              </p:blipFill>
              <p:spPr>
                <a:xfrm>
                  <a:off x="5046789" y="4897800"/>
                  <a:ext cx="15732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6C771CEA-4396-8D9A-1CBA-68BD305EA47A}"/>
                    </a:ext>
                  </a:extLst>
                </p14:cNvPr>
                <p14:cNvContentPartPr/>
                <p14:nvPr/>
              </p14:nvContentPartPr>
              <p14:xfrm>
                <a:off x="5077749" y="5002200"/>
                <a:ext cx="191880" cy="116280"/>
              </p14:xfrm>
            </p:contentPart>
          </mc:Choice>
          <mc:Fallback xmlns="">
            <p:pic>
              <p:nvPicPr>
                <p:cNvPr id="6" name="Ink 5">
                  <a:extLst>
                    <a:ext uri="{FF2B5EF4-FFF2-40B4-BE49-F238E27FC236}">
                      <a16:creationId xmlns:a16="http://schemas.microsoft.com/office/drawing/2014/main" id="{6C771CEA-4396-8D9A-1CBA-68BD305EA47A}"/>
                    </a:ext>
                  </a:extLst>
                </p:cNvPr>
                <p:cNvPicPr/>
                <p:nvPr/>
              </p:nvPicPr>
              <p:blipFill>
                <a:blip r:embed="rId11"/>
                <a:stretch>
                  <a:fillRect/>
                </a:stretch>
              </p:blipFill>
              <p:spPr>
                <a:xfrm>
                  <a:off x="5068749" y="4993200"/>
                  <a:ext cx="20952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4B4F7B82-97AB-1F76-6D53-4FC954FB6549}"/>
                    </a:ext>
                  </a:extLst>
                </p14:cNvPr>
                <p14:cNvContentPartPr/>
                <p14:nvPr/>
              </p14:nvContentPartPr>
              <p14:xfrm>
                <a:off x="5232909" y="4875120"/>
                <a:ext cx="73080" cy="142920"/>
              </p14:xfrm>
            </p:contentPart>
          </mc:Choice>
          <mc:Fallback xmlns="">
            <p:pic>
              <p:nvPicPr>
                <p:cNvPr id="7" name="Ink 6">
                  <a:extLst>
                    <a:ext uri="{FF2B5EF4-FFF2-40B4-BE49-F238E27FC236}">
                      <a16:creationId xmlns:a16="http://schemas.microsoft.com/office/drawing/2014/main" id="{4B4F7B82-97AB-1F76-6D53-4FC954FB6549}"/>
                    </a:ext>
                  </a:extLst>
                </p:cNvPr>
                <p:cNvPicPr/>
                <p:nvPr/>
              </p:nvPicPr>
              <p:blipFill>
                <a:blip r:embed="rId13"/>
                <a:stretch>
                  <a:fillRect/>
                </a:stretch>
              </p:blipFill>
              <p:spPr>
                <a:xfrm>
                  <a:off x="5224269" y="4866480"/>
                  <a:ext cx="9072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B8D18B94-5DE8-DADB-FDEF-9CD293F591EA}"/>
                    </a:ext>
                  </a:extLst>
                </p14:cNvPr>
                <p14:cNvContentPartPr/>
                <p14:nvPr/>
              </p14:nvContentPartPr>
              <p14:xfrm>
                <a:off x="5241189" y="4927680"/>
                <a:ext cx="184680" cy="156240"/>
              </p14:xfrm>
            </p:contentPart>
          </mc:Choice>
          <mc:Fallback xmlns="">
            <p:pic>
              <p:nvPicPr>
                <p:cNvPr id="8" name="Ink 7">
                  <a:extLst>
                    <a:ext uri="{FF2B5EF4-FFF2-40B4-BE49-F238E27FC236}">
                      <a16:creationId xmlns:a16="http://schemas.microsoft.com/office/drawing/2014/main" id="{B8D18B94-5DE8-DADB-FDEF-9CD293F591EA}"/>
                    </a:ext>
                  </a:extLst>
                </p:cNvPr>
                <p:cNvPicPr/>
                <p:nvPr/>
              </p:nvPicPr>
              <p:blipFill>
                <a:blip r:embed="rId15"/>
                <a:stretch>
                  <a:fillRect/>
                </a:stretch>
              </p:blipFill>
              <p:spPr>
                <a:xfrm>
                  <a:off x="5232189" y="4918680"/>
                  <a:ext cx="202320" cy="173880"/>
                </a:xfrm>
                <a:prstGeom prst="rect">
                  <a:avLst/>
                </a:prstGeom>
              </p:spPr>
            </p:pic>
          </mc:Fallback>
        </mc:AlternateContent>
      </p:grpSp>
      <p:grpSp>
        <p:nvGrpSpPr>
          <p:cNvPr id="16" name="Group 15">
            <a:extLst>
              <a:ext uri="{FF2B5EF4-FFF2-40B4-BE49-F238E27FC236}">
                <a16:creationId xmlns:a16="http://schemas.microsoft.com/office/drawing/2014/main" id="{44118BA4-5AA6-1803-1F57-E8CA9F05DE30}"/>
              </a:ext>
            </a:extLst>
          </p:cNvPr>
          <p:cNvGrpSpPr/>
          <p:nvPr/>
        </p:nvGrpSpPr>
        <p:grpSpPr>
          <a:xfrm>
            <a:off x="6732669" y="3690000"/>
            <a:ext cx="573120" cy="357480"/>
            <a:chOff x="6732669" y="3690000"/>
            <a:chExt cx="573120" cy="357480"/>
          </a:xfrm>
        </p:grpSpPr>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089C333C-64CF-7FFF-5177-513C1CCBAB69}"/>
                    </a:ext>
                  </a:extLst>
                </p14:cNvPr>
                <p14:cNvContentPartPr/>
                <p14:nvPr/>
              </p14:nvContentPartPr>
              <p14:xfrm>
                <a:off x="6732669" y="3781800"/>
                <a:ext cx="39960" cy="207720"/>
              </p14:xfrm>
            </p:contentPart>
          </mc:Choice>
          <mc:Fallback xmlns="">
            <p:pic>
              <p:nvPicPr>
                <p:cNvPr id="10" name="Ink 9">
                  <a:extLst>
                    <a:ext uri="{FF2B5EF4-FFF2-40B4-BE49-F238E27FC236}">
                      <a16:creationId xmlns:a16="http://schemas.microsoft.com/office/drawing/2014/main" id="{089C333C-64CF-7FFF-5177-513C1CCBAB69}"/>
                    </a:ext>
                  </a:extLst>
                </p:cNvPr>
                <p:cNvPicPr/>
                <p:nvPr/>
              </p:nvPicPr>
              <p:blipFill>
                <a:blip r:embed="rId17"/>
                <a:stretch>
                  <a:fillRect/>
                </a:stretch>
              </p:blipFill>
              <p:spPr>
                <a:xfrm>
                  <a:off x="6723669" y="3772800"/>
                  <a:ext cx="576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16AD55B2-8D51-56BB-6CB9-AC14600BBE80}"/>
                    </a:ext>
                  </a:extLst>
                </p14:cNvPr>
                <p14:cNvContentPartPr/>
                <p14:nvPr/>
              </p14:nvContentPartPr>
              <p14:xfrm>
                <a:off x="6816549" y="3737520"/>
                <a:ext cx="169920" cy="195120"/>
              </p14:xfrm>
            </p:contentPart>
          </mc:Choice>
          <mc:Fallback xmlns="">
            <p:pic>
              <p:nvPicPr>
                <p:cNvPr id="11" name="Ink 10">
                  <a:extLst>
                    <a:ext uri="{FF2B5EF4-FFF2-40B4-BE49-F238E27FC236}">
                      <a16:creationId xmlns:a16="http://schemas.microsoft.com/office/drawing/2014/main" id="{16AD55B2-8D51-56BB-6CB9-AC14600BBE80}"/>
                    </a:ext>
                  </a:extLst>
                </p:cNvPr>
                <p:cNvPicPr/>
                <p:nvPr/>
              </p:nvPicPr>
              <p:blipFill>
                <a:blip r:embed="rId19"/>
                <a:stretch>
                  <a:fillRect/>
                </a:stretch>
              </p:blipFill>
              <p:spPr>
                <a:xfrm>
                  <a:off x="6807549" y="3728520"/>
                  <a:ext cx="1875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73DC76E3-7BB3-6824-B817-C43DDFCA8074}"/>
                    </a:ext>
                  </a:extLst>
                </p14:cNvPr>
                <p14:cNvContentPartPr/>
                <p14:nvPr/>
              </p14:nvContentPartPr>
              <p14:xfrm>
                <a:off x="6877749" y="3790800"/>
                <a:ext cx="64800" cy="256680"/>
              </p14:xfrm>
            </p:contentPart>
          </mc:Choice>
          <mc:Fallback xmlns="">
            <p:pic>
              <p:nvPicPr>
                <p:cNvPr id="12" name="Ink 11">
                  <a:extLst>
                    <a:ext uri="{FF2B5EF4-FFF2-40B4-BE49-F238E27FC236}">
                      <a16:creationId xmlns:a16="http://schemas.microsoft.com/office/drawing/2014/main" id="{73DC76E3-7BB3-6824-B817-C43DDFCA8074}"/>
                    </a:ext>
                  </a:extLst>
                </p:cNvPr>
                <p:cNvPicPr/>
                <p:nvPr/>
              </p:nvPicPr>
              <p:blipFill>
                <a:blip r:embed="rId21"/>
                <a:stretch>
                  <a:fillRect/>
                </a:stretch>
              </p:blipFill>
              <p:spPr>
                <a:xfrm>
                  <a:off x="6869109" y="3782160"/>
                  <a:ext cx="8244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4212867C-A47A-573A-7B97-F6CB30033DAD}"/>
                    </a:ext>
                  </a:extLst>
                </p14:cNvPr>
                <p14:cNvContentPartPr/>
                <p14:nvPr/>
              </p14:nvContentPartPr>
              <p14:xfrm>
                <a:off x="7061349" y="3690000"/>
                <a:ext cx="77400" cy="282600"/>
              </p14:xfrm>
            </p:contentPart>
          </mc:Choice>
          <mc:Fallback xmlns="">
            <p:pic>
              <p:nvPicPr>
                <p:cNvPr id="13" name="Ink 12">
                  <a:extLst>
                    <a:ext uri="{FF2B5EF4-FFF2-40B4-BE49-F238E27FC236}">
                      <a16:creationId xmlns:a16="http://schemas.microsoft.com/office/drawing/2014/main" id="{4212867C-A47A-573A-7B97-F6CB30033DAD}"/>
                    </a:ext>
                  </a:extLst>
                </p:cNvPr>
                <p:cNvPicPr/>
                <p:nvPr/>
              </p:nvPicPr>
              <p:blipFill>
                <a:blip r:embed="rId23"/>
                <a:stretch>
                  <a:fillRect/>
                </a:stretch>
              </p:blipFill>
              <p:spPr>
                <a:xfrm>
                  <a:off x="7052349" y="3681000"/>
                  <a:ext cx="9504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AC132F67-BDF8-48C2-AE1A-EAB53499EDEB}"/>
                    </a:ext>
                  </a:extLst>
                </p14:cNvPr>
                <p14:cNvContentPartPr/>
                <p14:nvPr/>
              </p14:nvContentPartPr>
              <p14:xfrm>
                <a:off x="7164309" y="3711240"/>
                <a:ext cx="99000" cy="33840"/>
              </p14:xfrm>
            </p:contentPart>
          </mc:Choice>
          <mc:Fallback xmlns="">
            <p:pic>
              <p:nvPicPr>
                <p:cNvPr id="14" name="Ink 13">
                  <a:extLst>
                    <a:ext uri="{FF2B5EF4-FFF2-40B4-BE49-F238E27FC236}">
                      <a16:creationId xmlns:a16="http://schemas.microsoft.com/office/drawing/2014/main" id="{AC132F67-BDF8-48C2-AE1A-EAB53499EDEB}"/>
                    </a:ext>
                  </a:extLst>
                </p:cNvPr>
                <p:cNvPicPr/>
                <p:nvPr/>
              </p:nvPicPr>
              <p:blipFill>
                <a:blip r:embed="rId25"/>
                <a:stretch>
                  <a:fillRect/>
                </a:stretch>
              </p:blipFill>
              <p:spPr>
                <a:xfrm>
                  <a:off x="7155309" y="3702600"/>
                  <a:ext cx="11664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ED91B569-E072-A2CF-EC3C-B6CB76542213}"/>
                    </a:ext>
                  </a:extLst>
                </p14:cNvPr>
                <p14:cNvContentPartPr/>
                <p14:nvPr/>
              </p14:nvContentPartPr>
              <p14:xfrm>
                <a:off x="7121109" y="3690000"/>
                <a:ext cx="184680" cy="311400"/>
              </p14:xfrm>
            </p:contentPart>
          </mc:Choice>
          <mc:Fallback xmlns="">
            <p:pic>
              <p:nvPicPr>
                <p:cNvPr id="15" name="Ink 14">
                  <a:extLst>
                    <a:ext uri="{FF2B5EF4-FFF2-40B4-BE49-F238E27FC236}">
                      <a16:creationId xmlns:a16="http://schemas.microsoft.com/office/drawing/2014/main" id="{ED91B569-E072-A2CF-EC3C-B6CB76542213}"/>
                    </a:ext>
                  </a:extLst>
                </p:cNvPr>
                <p:cNvPicPr/>
                <p:nvPr/>
              </p:nvPicPr>
              <p:blipFill>
                <a:blip r:embed="rId27"/>
                <a:stretch>
                  <a:fillRect/>
                </a:stretch>
              </p:blipFill>
              <p:spPr>
                <a:xfrm>
                  <a:off x="7112469" y="3681000"/>
                  <a:ext cx="202320" cy="329040"/>
                </a:xfrm>
                <a:prstGeom prst="rect">
                  <a:avLst/>
                </a:prstGeom>
              </p:spPr>
            </p:pic>
          </mc:Fallback>
        </mc:AlternateContent>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4484A151-0910-4E20-3D34-50B42D2F64C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82E4AF71-294C-47C3-B220-B11147415C65}" type="slidenum">
              <a:rPr lang="en-US" altLang="zh-CN" sz="1800"/>
              <a:pPr/>
              <a:t>42</a:t>
            </a:fld>
            <a:endParaRPr lang="en-US" altLang="zh-CN" sz="1800"/>
          </a:p>
        </p:txBody>
      </p:sp>
      <p:sp>
        <p:nvSpPr>
          <p:cNvPr id="47107" name="Rectangle 2">
            <a:extLst>
              <a:ext uri="{FF2B5EF4-FFF2-40B4-BE49-F238E27FC236}">
                <a16:creationId xmlns:a16="http://schemas.microsoft.com/office/drawing/2014/main" id="{0AF00EAA-9626-0DD4-F838-4D8B6B5C81C6}"/>
              </a:ext>
            </a:extLst>
          </p:cNvPr>
          <p:cNvSpPr>
            <a:spLocks noGrp="1" noChangeArrowheads="1"/>
          </p:cNvSpPr>
          <p:nvPr>
            <p:ph type="title"/>
          </p:nvPr>
        </p:nvSpPr>
        <p:spPr/>
        <p:txBody>
          <a:bodyPr/>
          <a:lstStyle/>
          <a:p>
            <a:pPr eaLnBrk="1" hangingPunct="1"/>
            <a:r>
              <a:rPr lang="en-US" altLang="zh-CN"/>
              <a:t>6.4.1 </a:t>
            </a:r>
            <a:r>
              <a:rPr lang="zh-CN" altLang="en-US"/>
              <a:t>一个简单的交互设计过程模型</a:t>
            </a:r>
          </a:p>
        </p:txBody>
      </p:sp>
      <p:sp>
        <p:nvSpPr>
          <p:cNvPr id="47108" name="Rectangle 3">
            <a:extLst>
              <a:ext uri="{FF2B5EF4-FFF2-40B4-BE49-F238E27FC236}">
                <a16:creationId xmlns:a16="http://schemas.microsoft.com/office/drawing/2014/main" id="{52192E4C-C587-193D-63FA-AAC6A2C8B47A}"/>
              </a:ext>
            </a:extLst>
          </p:cNvPr>
          <p:cNvSpPr>
            <a:spLocks noGrp="1" noChangeArrowheads="1"/>
          </p:cNvSpPr>
          <p:nvPr>
            <p:ph idx="1"/>
          </p:nvPr>
        </p:nvSpPr>
        <p:spPr>
          <a:xfrm>
            <a:off x="685800" y="1066800"/>
            <a:ext cx="7772400" cy="4449763"/>
          </a:xfrm>
        </p:spPr>
        <p:txBody>
          <a:bodyPr/>
          <a:lstStyle/>
          <a:p>
            <a:pPr eaLnBrk="1" hangingPunct="1"/>
            <a:r>
              <a:rPr lang="zh-CN" altLang="en-US"/>
              <a:t>表示一种</a:t>
            </a:r>
            <a:r>
              <a:rPr lang="zh-CN" altLang="en-US" b="1">
                <a:solidFill>
                  <a:srgbClr val="C00000"/>
                </a:solidFill>
              </a:rPr>
              <a:t>演化式（</a:t>
            </a:r>
            <a:r>
              <a:rPr lang="en-US" altLang="zh-CN" b="1">
                <a:solidFill>
                  <a:srgbClr val="C00000"/>
                </a:solidFill>
              </a:rPr>
              <a:t>evolutionary</a:t>
            </a:r>
            <a:r>
              <a:rPr lang="zh-CN" altLang="en-US" b="1">
                <a:solidFill>
                  <a:srgbClr val="C00000"/>
                </a:solidFill>
              </a:rPr>
              <a:t>）原型开发</a:t>
            </a:r>
            <a:r>
              <a:rPr lang="zh-CN" altLang="en-US"/>
              <a:t>方法</a:t>
            </a:r>
          </a:p>
          <a:p>
            <a:pPr lvl="1" eaLnBrk="1" hangingPunct="1"/>
            <a:r>
              <a:rPr lang="zh-CN" altLang="en-US"/>
              <a:t>迭代所产生的原型形成了下次迭代的基础</a:t>
            </a:r>
          </a:p>
          <a:p>
            <a:pPr lvl="1" eaLnBrk="1" hangingPunct="1">
              <a:lnSpc>
                <a:spcPct val="110000"/>
              </a:lnSpc>
            </a:pPr>
            <a:r>
              <a:rPr lang="zh-CN" altLang="en-US"/>
              <a:t>实际产品被看成是从</a:t>
            </a:r>
            <a:r>
              <a:rPr lang="zh-CN" altLang="en-US" b="1">
                <a:solidFill>
                  <a:srgbClr val="0070C0"/>
                </a:solidFill>
              </a:rPr>
              <a:t>有限的初始版本</a:t>
            </a:r>
            <a:r>
              <a:rPr lang="zh-CN" altLang="en-US"/>
              <a:t>到</a:t>
            </a:r>
            <a:r>
              <a:rPr lang="zh-CN" altLang="en-US" b="1">
                <a:solidFill>
                  <a:srgbClr val="0070C0"/>
                </a:solidFill>
              </a:rPr>
              <a:t>最终产品</a:t>
            </a:r>
            <a:r>
              <a:rPr lang="zh-CN" altLang="en-US"/>
              <a:t>的演化</a:t>
            </a:r>
          </a:p>
          <a:p>
            <a:pPr lvl="1" eaLnBrk="1" hangingPunct="1">
              <a:lnSpc>
                <a:spcPct val="110000"/>
              </a:lnSpc>
            </a:pPr>
            <a:r>
              <a:rPr lang="zh-CN" altLang="en-US" b="1">
                <a:solidFill>
                  <a:srgbClr val="0070C0"/>
                </a:solidFill>
              </a:rPr>
              <a:t>迭代的遍数</a:t>
            </a:r>
            <a:r>
              <a:rPr lang="zh-CN" altLang="en-US"/>
              <a:t>受限于</a:t>
            </a:r>
            <a:r>
              <a:rPr lang="zh-CN" altLang="en-US" b="1">
                <a:solidFill>
                  <a:srgbClr val="0070C0"/>
                </a:solidFill>
              </a:rPr>
              <a:t>可利用的资源</a:t>
            </a:r>
            <a:r>
              <a:rPr lang="zh-CN" altLang="en-US"/>
              <a:t>（时间、人员、经费等）</a:t>
            </a:r>
            <a:endParaRPr lang="en-US" altLang="zh-CN"/>
          </a:p>
          <a:p>
            <a:pPr lvl="1" eaLnBrk="1" hangingPunct="1">
              <a:lnSpc>
                <a:spcPct val="110000"/>
              </a:lnSpc>
              <a:buFontTx/>
              <a:buNone/>
            </a:pPr>
            <a:endParaRPr lang="zh-CN" altLang="en-US"/>
          </a:p>
          <a:p>
            <a:pPr eaLnBrk="1" hangingPunct="1">
              <a:lnSpc>
                <a:spcPct val="110000"/>
              </a:lnSpc>
              <a:spcBef>
                <a:spcPct val="0"/>
              </a:spcBef>
            </a:pPr>
            <a:r>
              <a:rPr lang="zh-CN" altLang="en-US"/>
              <a:t>该模型也表示了</a:t>
            </a:r>
            <a:r>
              <a:rPr lang="zh-CN" altLang="en-US" b="1">
                <a:solidFill>
                  <a:srgbClr val="C00000"/>
                </a:solidFill>
              </a:rPr>
              <a:t>交互设计</a:t>
            </a:r>
            <a:r>
              <a:rPr lang="zh-CN" altLang="en-US"/>
              <a:t>的</a:t>
            </a:r>
            <a:r>
              <a:rPr lang="en-US" altLang="zh-CN" b="1">
                <a:solidFill>
                  <a:srgbClr val="C00000"/>
                </a:solidFill>
              </a:rPr>
              <a:t>3</a:t>
            </a:r>
            <a:r>
              <a:rPr lang="zh-CN" altLang="en-US" b="1">
                <a:solidFill>
                  <a:srgbClr val="C00000"/>
                </a:solidFill>
              </a:rPr>
              <a:t>个基本特征</a:t>
            </a:r>
            <a:endParaRPr lang="zh-CN" altLang="en-US"/>
          </a:p>
          <a:p>
            <a:pPr lvl="1" eaLnBrk="1" hangingPunct="1">
              <a:lnSpc>
                <a:spcPct val="110000"/>
              </a:lnSpc>
              <a:spcBef>
                <a:spcPct val="0"/>
              </a:spcBef>
            </a:pPr>
            <a:r>
              <a:rPr lang="zh-CN" altLang="en-US" b="1">
                <a:solidFill>
                  <a:srgbClr val="0070C0"/>
                </a:solidFill>
              </a:rPr>
              <a:t>用户为中心的设计</a:t>
            </a:r>
          </a:p>
          <a:p>
            <a:pPr lvl="1" eaLnBrk="1" hangingPunct="1">
              <a:lnSpc>
                <a:spcPct val="110000"/>
              </a:lnSpc>
              <a:spcBef>
                <a:spcPct val="0"/>
              </a:spcBef>
            </a:pPr>
            <a:r>
              <a:rPr lang="zh-CN" altLang="en-US" b="1">
                <a:solidFill>
                  <a:srgbClr val="0070C0"/>
                </a:solidFill>
              </a:rPr>
              <a:t>迭代</a:t>
            </a:r>
          </a:p>
          <a:p>
            <a:pPr lvl="1" eaLnBrk="1" hangingPunct="1">
              <a:lnSpc>
                <a:spcPct val="110000"/>
              </a:lnSpc>
              <a:spcBef>
                <a:spcPct val="0"/>
              </a:spcBef>
            </a:pPr>
            <a:r>
              <a:rPr lang="zh-CN" altLang="en-US"/>
              <a:t>评估依赖于</a:t>
            </a:r>
            <a:r>
              <a:rPr lang="zh-CN" altLang="en-US" b="1">
                <a:solidFill>
                  <a:srgbClr val="0070C0"/>
                </a:solidFill>
              </a:rPr>
              <a:t>可用性目标</a:t>
            </a:r>
          </a:p>
          <a:p>
            <a:pPr lvl="2" eaLnBrk="1" hangingPunct="1">
              <a:lnSpc>
                <a:spcPct val="110000"/>
              </a:lnSpc>
              <a:spcBef>
                <a:spcPct val="0"/>
              </a:spcBef>
            </a:pPr>
            <a:r>
              <a:rPr lang="zh-CN" altLang="en-US"/>
              <a:t>过程的结束取决于原型是否满足预定的可用性准则</a:t>
            </a:r>
            <a:endParaRPr lang="en-US" altLang="zh-CN"/>
          </a:p>
          <a:p>
            <a:pPr lvl="2" eaLnBrk="1" hangingPunct="1">
              <a:lnSpc>
                <a:spcPct val="110000"/>
              </a:lnSpc>
              <a:spcBef>
                <a:spcPct val="0"/>
              </a:spcBef>
              <a:buFont typeface="Wingdings" panose="05000000000000000000" pitchFamily="2" charset="2"/>
              <a:buNone/>
            </a:pPr>
            <a:endParaRPr lang="zh-CN" altLang="en-US"/>
          </a:p>
          <a:p>
            <a:pPr eaLnBrk="1" hangingPunct="1">
              <a:lnSpc>
                <a:spcPct val="110000"/>
              </a:lnSpc>
              <a:spcBef>
                <a:spcPct val="0"/>
              </a:spcBef>
            </a:pPr>
            <a:r>
              <a:rPr lang="zh-CN" altLang="en-US"/>
              <a:t>至此唯一未说明的是</a:t>
            </a:r>
            <a:r>
              <a:rPr lang="zh-CN" altLang="en-US" b="1">
                <a:solidFill>
                  <a:srgbClr val="C00000"/>
                </a:solidFill>
              </a:rPr>
              <a:t>如何建立原型的交互式版本</a:t>
            </a:r>
          </a:p>
          <a:p>
            <a:pPr lvl="1" eaLnBrk="1" hangingPunct="1">
              <a:lnSpc>
                <a:spcPct val="110000"/>
              </a:lnSpc>
              <a:spcBef>
                <a:spcPct val="0"/>
              </a:spcBef>
            </a:pPr>
            <a:r>
              <a:rPr lang="zh-CN" altLang="en-US" b="1">
                <a:solidFill>
                  <a:srgbClr val="0070C0"/>
                </a:solidFill>
              </a:rPr>
              <a:t>界面（软</a:t>
            </a:r>
            <a:r>
              <a:rPr lang="en-US" altLang="zh-CN" b="1">
                <a:solidFill>
                  <a:srgbClr val="0070C0"/>
                </a:solidFill>
              </a:rPr>
              <a:t>/</a:t>
            </a:r>
            <a:r>
              <a:rPr lang="zh-CN" altLang="en-US" b="1">
                <a:solidFill>
                  <a:srgbClr val="0070C0"/>
                </a:solidFill>
              </a:rPr>
              <a:t>硬件）原型构造</a:t>
            </a:r>
            <a:r>
              <a:rPr lang="zh-CN" altLang="en-US"/>
              <a:t>和</a:t>
            </a:r>
            <a:r>
              <a:rPr lang="zh-CN" altLang="en-US" b="1">
                <a:solidFill>
                  <a:srgbClr val="0070C0"/>
                </a:solidFill>
              </a:rPr>
              <a:t>系统功能仿真</a:t>
            </a:r>
            <a:r>
              <a:rPr lang="zh-CN" altLang="en-US"/>
              <a:t>（代码实现）</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13BEE648-8E3B-E7AC-60D2-E09819E35BF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6819638E-95D3-4AD1-9A5A-C40BE06FB9EB}" type="slidenum">
              <a:rPr lang="en-US" altLang="zh-CN" sz="1800"/>
              <a:pPr/>
              <a:t>43</a:t>
            </a:fld>
            <a:endParaRPr lang="en-US" altLang="zh-CN" sz="1800"/>
          </a:p>
        </p:txBody>
      </p:sp>
      <p:sp>
        <p:nvSpPr>
          <p:cNvPr id="48131" name="Rectangle 2">
            <a:extLst>
              <a:ext uri="{FF2B5EF4-FFF2-40B4-BE49-F238E27FC236}">
                <a16:creationId xmlns:a16="http://schemas.microsoft.com/office/drawing/2014/main" id="{2AB241E7-9710-30C3-0098-D60FCC172967}"/>
              </a:ext>
            </a:extLst>
          </p:cNvPr>
          <p:cNvSpPr>
            <a:spLocks noGrp="1" noChangeArrowheads="1"/>
          </p:cNvSpPr>
          <p:nvPr>
            <p:ph type="title"/>
          </p:nvPr>
        </p:nvSpPr>
        <p:spPr/>
        <p:txBody>
          <a:bodyPr/>
          <a:lstStyle/>
          <a:p>
            <a:pPr eaLnBrk="1" hangingPunct="1"/>
            <a:r>
              <a:rPr lang="en-US" altLang="zh-CN"/>
              <a:t>6.4.1 </a:t>
            </a:r>
            <a:r>
              <a:rPr lang="zh-CN" altLang="en-US"/>
              <a:t>一个简单的交互设计过程模型</a:t>
            </a:r>
          </a:p>
        </p:txBody>
      </p:sp>
      <p:sp>
        <p:nvSpPr>
          <p:cNvPr id="48132" name="Rectangle 3">
            <a:extLst>
              <a:ext uri="{FF2B5EF4-FFF2-40B4-BE49-F238E27FC236}">
                <a16:creationId xmlns:a16="http://schemas.microsoft.com/office/drawing/2014/main" id="{5371B289-D890-89C2-6837-00F2F0C46F65}"/>
              </a:ext>
            </a:extLst>
          </p:cNvPr>
          <p:cNvSpPr>
            <a:spLocks noGrp="1" noChangeArrowheads="1"/>
          </p:cNvSpPr>
          <p:nvPr>
            <p:ph idx="1"/>
          </p:nvPr>
        </p:nvSpPr>
        <p:spPr/>
        <p:txBody>
          <a:bodyPr/>
          <a:lstStyle/>
          <a:p>
            <a:pPr eaLnBrk="1" hangingPunct="1"/>
            <a:r>
              <a:rPr lang="zh-CN" altLang="en-US"/>
              <a:t>下图是某产品的一些候选方案的设计原型</a:t>
            </a:r>
          </a:p>
        </p:txBody>
      </p:sp>
      <p:pic>
        <p:nvPicPr>
          <p:cNvPr id="48133" name="Picture 4">
            <a:extLst>
              <a:ext uri="{FF2B5EF4-FFF2-40B4-BE49-F238E27FC236}">
                <a16:creationId xmlns:a16="http://schemas.microsoft.com/office/drawing/2014/main" id="{DE2A897B-EDA8-7A9F-DB03-C8E19858C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73238"/>
            <a:ext cx="40767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8134" name="Picture 5">
            <a:extLst>
              <a:ext uri="{FF2B5EF4-FFF2-40B4-BE49-F238E27FC236}">
                <a16:creationId xmlns:a16="http://schemas.microsoft.com/office/drawing/2014/main" id="{D2338784-A209-8F84-FC02-8A8E515BA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1773238"/>
            <a:ext cx="30480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8135" name="Picture 6">
            <a:extLst>
              <a:ext uri="{FF2B5EF4-FFF2-40B4-BE49-F238E27FC236}">
                <a16:creationId xmlns:a16="http://schemas.microsoft.com/office/drawing/2014/main" id="{4DBB5F56-79D2-6072-B294-8A0C954A5C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4005263"/>
            <a:ext cx="3048000"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972B1694-8F3C-3DB3-D46F-8EE1DB2B593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BE29B4AF-F6F0-4AF6-A6A2-793B79DE7977}" type="slidenum">
              <a:rPr lang="en-US" altLang="zh-CN" sz="1800"/>
              <a:pPr/>
              <a:t>44</a:t>
            </a:fld>
            <a:endParaRPr lang="en-US" altLang="zh-CN" sz="1800"/>
          </a:p>
        </p:txBody>
      </p:sp>
      <p:sp>
        <p:nvSpPr>
          <p:cNvPr id="49155" name="Rectangle 2">
            <a:extLst>
              <a:ext uri="{FF2B5EF4-FFF2-40B4-BE49-F238E27FC236}">
                <a16:creationId xmlns:a16="http://schemas.microsoft.com/office/drawing/2014/main" id="{9030F1B8-F0DE-B9BD-FEBC-A27F0E91B154}"/>
              </a:ext>
            </a:extLst>
          </p:cNvPr>
          <p:cNvSpPr>
            <a:spLocks noGrp="1" noChangeArrowheads="1"/>
          </p:cNvSpPr>
          <p:nvPr>
            <p:ph type="title"/>
          </p:nvPr>
        </p:nvSpPr>
        <p:spPr/>
        <p:txBody>
          <a:bodyPr/>
          <a:lstStyle/>
          <a:p>
            <a:pPr eaLnBrk="1" hangingPunct="1"/>
            <a:r>
              <a:rPr lang="en-US" altLang="zh-CN"/>
              <a:t>6.4.1 </a:t>
            </a:r>
            <a:r>
              <a:rPr lang="zh-CN" altLang="en-US"/>
              <a:t>一个简单的交互设计过程模型</a:t>
            </a:r>
          </a:p>
        </p:txBody>
      </p:sp>
      <p:sp>
        <p:nvSpPr>
          <p:cNvPr id="49156" name="Rectangle 3">
            <a:extLst>
              <a:ext uri="{FF2B5EF4-FFF2-40B4-BE49-F238E27FC236}">
                <a16:creationId xmlns:a16="http://schemas.microsoft.com/office/drawing/2014/main" id="{20A85D18-4C0B-1695-FAAC-11FE59AD5803}"/>
              </a:ext>
            </a:extLst>
          </p:cNvPr>
          <p:cNvSpPr>
            <a:spLocks noGrp="1" noChangeArrowheads="1"/>
          </p:cNvSpPr>
          <p:nvPr>
            <p:ph idx="1"/>
          </p:nvPr>
        </p:nvSpPr>
        <p:spPr/>
        <p:txBody>
          <a:bodyPr/>
          <a:lstStyle/>
          <a:p>
            <a:pPr eaLnBrk="1" hangingPunct="1"/>
            <a:r>
              <a:rPr lang="zh-CN" altLang="en-US"/>
              <a:t>旅馆预定系统的原型开发实例</a:t>
            </a:r>
          </a:p>
          <a:p>
            <a:pPr lvl="1" eaLnBrk="1" hangingPunct="1"/>
            <a:r>
              <a:rPr lang="en-US" altLang="zh-CN" sz="2200" b="1">
                <a:solidFill>
                  <a:srgbClr val="0070C0"/>
                </a:solidFill>
              </a:rPr>
              <a:t>A hotel management problem </a:t>
            </a:r>
            <a:r>
              <a:rPr lang="en-US" altLang="zh-CN" sz="2200"/>
              <a:t>(scenario)</a:t>
            </a:r>
          </a:p>
          <a:p>
            <a:pPr lvl="1" eaLnBrk="1" hangingPunct="1">
              <a:buFontTx/>
              <a:buNone/>
            </a:pPr>
            <a:r>
              <a:rPr lang="en-US" altLang="zh-CN"/>
              <a:t>	</a:t>
            </a:r>
            <a:r>
              <a:rPr lang="zh-CN" altLang="en-US"/>
              <a:t>客人在酒店预订了房间。这家酒店将接受尽可能多的预订，因为它有可用的房间。当客人到达时，登记员会对他或她进行处理。店员会将客人提供的详细信息与已经记录的信息进行核对。有时客人在到达之前没有进行预订。有些客人想住在不吸烟的房间里。当客人离开酒店时，登记员会再次对其进行处理。职员检查住宿的详细情况并打印账单。客人付了账单，离开酒店，房间就空了。</a:t>
            </a:r>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F607ECED-CC49-9926-92A8-F768DB97792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84C18666-5667-43C5-965F-352811EEE377}" type="slidenum">
              <a:rPr lang="en-US" altLang="zh-CN" sz="1800"/>
              <a:pPr/>
              <a:t>45</a:t>
            </a:fld>
            <a:endParaRPr lang="en-US" altLang="zh-CN" sz="1800"/>
          </a:p>
        </p:txBody>
      </p:sp>
      <p:sp>
        <p:nvSpPr>
          <p:cNvPr id="50179" name="Rectangle 2">
            <a:extLst>
              <a:ext uri="{FF2B5EF4-FFF2-40B4-BE49-F238E27FC236}">
                <a16:creationId xmlns:a16="http://schemas.microsoft.com/office/drawing/2014/main" id="{FD60C3C6-D46C-875E-80B1-E9FC5FC0531D}"/>
              </a:ext>
            </a:extLst>
          </p:cNvPr>
          <p:cNvSpPr>
            <a:spLocks noGrp="1" noChangeArrowheads="1"/>
          </p:cNvSpPr>
          <p:nvPr>
            <p:ph type="title"/>
          </p:nvPr>
        </p:nvSpPr>
        <p:spPr/>
        <p:txBody>
          <a:bodyPr/>
          <a:lstStyle/>
          <a:p>
            <a:pPr eaLnBrk="1" hangingPunct="1"/>
            <a:r>
              <a:rPr lang="en-US" altLang="zh-CN"/>
              <a:t>6.4.1 </a:t>
            </a:r>
            <a:r>
              <a:rPr lang="zh-CN" altLang="en-US"/>
              <a:t>一个简单的交互设计过程模型</a:t>
            </a:r>
          </a:p>
        </p:txBody>
      </p:sp>
      <p:sp>
        <p:nvSpPr>
          <p:cNvPr id="50180" name="Picture 4">
            <a:extLst>
              <a:ext uri="{FF2B5EF4-FFF2-40B4-BE49-F238E27FC236}">
                <a16:creationId xmlns:a16="http://schemas.microsoft.com/office/drawing/2014/main" id="{A4CD16C5-740C-8067-7923-B8D2A31E3B47}"/>
              </a:ext>
            </a:extLst>
          </p:cNvPr>
          <p:cNvSpPr>
            <a:spLocks noChangeAspect="1" noChangeArrowheads="1"/>
          </p:cNvSpPr>
          <p:nvPr/>
        </p:nvSpPr>
        <p:spPr bwMode="auto">
          <a:xfrm>
            <a:off x="323850" y="1196975"/>
            <a:ext cx="8569325"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50181" name="Picture 4">
            <a:extLst>
              <a:ext uri="{FF2B5EF4-FFF2-40B4-BE49-F238E27FC236}">
                <a16:creationId xmlns:a16="http://schemas.microsoft.com/office/drawing/2014/main" id="{4E5483AD-DD8D-5166-CA51-7D9DCEAB9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84313"/>
            <a:ext cx="85693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75CABBA4-25C2-BED8-54A9-5A11781E0DA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6A69477E-CB10-41EC-AF0F-30C6CF03C78D}" type="slidenum">
              <a:rPr lang="en-US" altLang="zh-CN" sz="1800"/>
              <a:pPr/>
              <a:t>46</a:t>
            </a:fld>
            <a:endParaRPr lang="en-US" altLang="zh-CN" sz="1800"/>
          </a:p>
        </p:txBody>
      </p:sp>
      <p:sp>
        <p:nvSpPr>
          <p:cNvPr id="51203" name="Rectangle 2">
            <a:extLst>
              <a:ext uri="{FF2B5EF4-FFF2-40B4-BE49-F238E27FC236}">
                <a16:creationId xmlns:a16="http://schemas.microsoft.com/office/drawing/2014/main" id="{048729C2-860F-7C7F-34F2-DEE767313514}"/>
              </a:ext>
            </a:extLst>
          </p:cNvPr>
          <p:cNvSpPr>
            <a:spLocks noGrp="1" noChangeArrowheads="1"/>
          </p:cNvSpPr>
          <p:nvPr>
            <p:ph type="title"/>
          </p:nvPr>
        </p:nvSpPr>
        <p:spPr/>
        <p:txBody>
          <a:bodyPr/>
          <a:lstStyle/>
          <a:p>
            <a:pPr eaLnBrk="1" hangingPunct="1"/>
            <a:r>
              <a:rPr lang="en-US" altLang="zh-CN"/>
              <a:t>6.4.1 </a:t>
            </a:r>
            <a:r>
              <a:rPr lang="zh-CN" altLang="en-US"/>
              <a:t>一个简单的交互设计过程模型</a:t>
            </a:r>
          </a:p>
        </p:txBody>
      </p:sp>
      <p:sp>
        <p:nvSpPr>
          <p:cNvPr id="51204" name="Rectangle 3">
            <a:extLst>
              <a:ext uri="{FF2B5EF4-FFF2-40B4-BE49-F238E27FC236}">
                <a16:creationId xmlns:a16="http://schemas.microsoft.com/office/drawing/2014/main" id="{26C67573-7E0F-C3D5-7D7F-6FD0B2AC8DCD}"/>
              </a:ext>
            </a:extLst>
          </p:cNvPr>
          <p:cNvSpPr>
            <a:spLocks noGrp="1" noChangeArrowheads="1"/>
          </p:cNvSpPr>
          <p:nvPr>
            <p:ph idx="1"/>
          </p:nvPr>
        </p:nvSpPr>
        <p:spPr/>
        <p:txBody>
          <a:bodyPr/>
          <a:lstStyle/>
          <a:p>
            <a:pPr eaLnBrk="1" hangingPunct="1"/>
            <a:endParaRPr lang="zh-CN" altLang="zh-CN"/>
          </a:p>
        </p:txBody>
      </p:sp>
      <p:pic>
        <p:nvPicPr>
          <p:cNvPr id="51205" name="Picture 4">
            <a:extLst>
              <a:ext uri="{FF2B5EF4-FFF2-40B4-BE49-F238E27FC236}">
                <a16:creationId xmlns:a16="http://schemas.microsoft.com/office/drawing/2014/main" id="{54DAD0EA-8BC0-28EE-A638-EC34A2399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125538"/>
            <a:ext cx="6192837" cy="441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a:extLst>
              <a:ext uri="{FF2B5EF4-FFF2-40B4-BE49-F238E27FC236}">
                <a16:creationId xmlns:a16="http://schemas.microsoft.com/office/drawing/2014/main" id="{DF54495D-A56E-C8B9-6E70-C41697D4E6F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DC7FF266-437F-46D6-B9A3-2359506AD357}" type="slidenum">
              <a:rPr lang="en-US" altLang="zh-CN" sz="1800"/>
              <a:pPr/>
              <a:t>47</a:t>
            </a:fld>
            <a:endParaRPr lang="en-US" altLang="zh-CN" sz="1800"/>
          </a:p>
        </p:txBody>
      </p:sp>
      <p:sp>
        <p:nvSpPr>
          <p:cNvPr id="52227" name="Rectangle 2">
            <a:extLst>
              <a:ext uri="{FF2B5EF4-FFF2-40B4-BE49-F238E27FC236}">
                <a16:creationId xmlns:a16="http://schemas.microsoft.com/office/drawing/2014/main" id="{8EE4276C-DBE0-439A-AEC6-EDA5B3569CFD}"/>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52228" name="Rectangle 3">
            <a:extLst>
              <a:ext uri="{FF2B5EF4-FFF2-40B4-BE49-F238E27FC236}">
                <a16:creationId xmlns:a16="http://schemas.microsoft.com/office/drawing/2014/main" id="{EDBB5FA8-C03C-F01E-0F74-A48815FBF441}"/>
              </a:ext>
            </a:extLst>
          </p:cNvPr>
          <p:cNvSpPr>
            <a:spLocks noGrp="1" noChangeArrowheads="1"/>
          </p:cNvSpPr>
          <p:nvPr>
            <p:ph idx="1"/>
          </p:nvPr>
        </p:nvSpPr>
        <p:spPr/>
        <p:txBody>
          <a:bodyPr/>
          <a:lstStyle/>
          <a:p>
            <a:pPr eaLnBrk="1" hangingPunct="1"/>
            <a:r>
              <a:rPr lang="zh-CN" altLang="en-US" b="1">
                <a:solidFill>
                  <a:srgbClr val="C00000"/>
                </a:solidFill>
              </a:rPr>
              <a:t>瀑布（</a:t>
            </a:r>
            <a:r>
              <a:rPr lang="en-US" altLang="zh-CN" b="1">
                <a:solidFill>
                  <a:srgbClr val="C00000"/>
                </a:solidFill>
              </a:rPr>
              <a:t>waterfall</a:t>
            </a:r>
            <a:r>
              <a:rPr lang="zh-CN" altLang="en-US" b="1">
                <a:solidFill>
                  <a:srgbClr val="C00000"/>
                </a:solidFill>
              </a:rPr>
              <a:t>）模型</a:t>
            </a:r>
          </a:p>
        </p:txBody>
      </p:sp>
      <p:graphicFrame>
        <p:nvGraphicFramePr>
          <p:cNvPr id="52229" name="Object 4">
            <a:extLst>
              <a:ext uri="{FF2B5EF4-FFF2-40B4-BE49-F238E27FC236}">
                <a16:creationId xmlns:a16="http://schemas.microsoft.com/office/drawing/2014/main" id="{79A4525A-5DF5-4785-4C19-14E4C146FE7B}"/>
              </a:ext>
            </a:extLst>
          </p:cNvPr>
          <p:cNvGraphicFramePr>
            <a:graphicFrameLocks/>
          </p:cNvGraphicFramePr>
          <p:nvPr/>
        </p:nvGraphicFramePr>
        <p:xfrm>
          <a:off x="1476375" y="1557338"/>
          <a:ext cx="6265863" cy="3808412"/>
        </p:xfrm>
        <a:graphic>
          <a:graphicData uri="http://schemas.openxmlformats.org/presentationml/2006/ole">
            <mc:AlternateContent xmlns:mc="http://schemas.openxmlformats.org/markup-compatibility/2006">
              <mc:Choice xmlns:v="urn:schemas-microsoft-com:vml" Requires="v">
                <p:oleObj r:id="rId2" imgW="5227920" imgH="4873320" progId="Visio.Drawing.11">
                  <p:embed/>
                </p:oleObj>
              </mc:Choice>
              <mc:Fallback>
                <p:oleObj r:id="rId2" imgW="5227920" imgH="4873320" progId="Visio.Drawing.11">
                  <p:embed/>
                  <p:pic>
                    <p:nvPicPr>
                      <p:cNvPr id="52229" name="Object 4">
                        <a:extLst>
                          <a:ext uri="{FF2B5EF4-FFF2-40B4-BE49-F238E27FC236}">
                            <a16:creationId xmlns:a16="http://schemas.microsoft.com/office/drawing/2014/main" id="{79A4525A-5DF5-4785-4C19-14E4C146FE7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557338"/>
                        <a:ext cx="6265863" cy="380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cxnSp>
        <p:nvCxnSpPr>
          <p:cNvPr id="52230" name="直接连接符 6">
            <a:extLst>
              <a:ext uri="{FF2B5EF4-FFF2-40B4-BE49-F238E27FC236}">
                <a16:creationId xmlns:a16="http://schemas.microsoft.com/office/drawing/2014/main" id="{8A6B89AE-9649-F912-EFA3-046460A0E025}"/>
              </a:ext>
            </a:extLst>
          </p:cNvPr>
          <p:cNvCxnSpPr>
            <a:cxnSpLocks noChangeShapeType="1"/>
          </p:cNvCxnSpPr>
          <p:nvPr/>
        </p:nvCxnSpPr>
        <p:spPr bwMode="auto">
          <a:xfrm>
            <a:off x="2643188" y="3429000"/>
            <a:ext cx="3643312" cy="1143000"/>
          </a:xfrm>
          <a:prstGeom prst="line">
            <a:avLst/>
          </a:prstGeom>
          <a:noFill/>
          <a:ln w="31750">
            <a:solidFill>
              <a:srgbClr val="C00000"/>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a:extLst>
              <a:ext uri="{FF2B5EF4-FFF2-40B4-BE49-F238E27FC236}">
                <a16:creationId xmlns:a16="http://schemas.microsoft.com/office/drawing/2014/main" id="{F0608AF4-E7FC-9419-ACCC-8BBA470A82B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08EB191C-F6A7-410F-B5EB-7D5990E676B0}" type="slidenum">
              <a:rPr lang="en-US" altLang="zh-CN" sz="1800"/>
              <a:pPr/>
              <a:t>48</a:t>
            </a:fld>
            <a:endParaRPr lang="en-US" altLang="zh-CN" sz="1800"/>
          </a:p>
        </p:txBody>
      </p:sp>
      <p:sp>
        <p:nvSpPr>
          <p:cNvPr id="53251" name="Rectangle 2">
            <a:extLst>
              <a:ext uri="{FF2B5EF4-FFF2-40B4-BE49-F238E27FC236}">
                <a16:creationId xmlns:a16="http://schemas.microsoft.com/office/drawing/2014/main" id="{C3EFF889-D3DF-2D7D-5A41-29C4F7CBC81D}"/>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53252" name="Rectangle 3">
            <a:extLst>
              <a:ext uri="{FF2B5EF4-FFF2-40B4-BE49-F238E27FC236}">
                <a16:creationId xmlns:a16="http://schemas.microsoft.com/office/drawing/2014/main" id="{E13651E6-0C12-21F0-67A8-1C3A27142949}"/>
              </a:ext>
            </a:extLst>
          </p:cNvPr>
          <p:cNvSpPr>
            <a:spLocks noGrp="1" noChangeArrowheads="1"/>
          </p:cNvSpPr>
          <p:nvPr>
            <p:ph idx="1"/>
          </p:nvPr>
        </p:nvSpPr>
        <p:spPr/>
        <p:txBody>
          <a:bodyPr/>
          <a:lstStyle/>
          <a:p>
            <a:pPr lvl="1" eaLnBrk="1" hangingPunct="1"/>
            <a:r>
              <a:rPr lang="zh-CN" altLang="en-US"/>
              <a:t>满足</a:t>
            </a:r>
            <a:r>
              <a:rPr lang="en-US" altLang="zh-CN" b="1">
                <a:solidFill>
                  <a:srgbClr val="0070C0"/>
                </a:solidFill>
              </a:rPr>
              <a:t>70s</a:t>
            </a:r>
            <a:r>
              <a:rPr lang="zh-CN" altLang="en-US" b="1">
                <a:solidFill>
                  <a:srgbClr val="0070C0"/>
                </a:solidFill>
              </a:rPr>
              <a:t>开发大型商业数据处理系统</a:t>
            </a:r>
            <a:r>
              <a:rPr lang="zh-CN" altLang="en-US"/>
              <a:t>的需要</a:t>
            </a:r>
          </a:p>
          <a:p>
            <a:pPr lvl="2" eaLnBrk="1" hangingPunct="1"/>
            <a:r>
              <a:rPr lang="zh-CN" altLang="en-US"/>
              <a:t>这些系统通常为非交互的批处理系统，如银行后台处理</a:t>
            </a:r>
          </a:p>
          <a:p>
            <a:pPr lvl="2" eaLnBrk="1" hangingPunct="1"/>
            <a:r>
              <a:rPr lang="zh-CN" altLang="en-US"/>
              <a:t>假定需求相对稳定，并来源于企业处理内部事务的需要</a:t>
            </a:r>
          </a:p>
          <a:p>
            <a:pPr lvl="1" eaLnBrk="1" hangingPunct="1"/>
            <a:r>
              <a:rPr lang="zh-CN" altLang="en-US"/>
              <a:t>不包含业务建模和企业需求信息的提取活动</a:t>
            </a:r>
          </a:p>
          <a:p>
            <a:pPr lvl="1" eaLnBrk="1" hangingPunct="1"/>
            <a:r>
              <a:rPr lang="zh-CN" altLang="en-US"/>
              <a:t>但事实上，实际开发是一个</a:t>
            </a:r>
            <a:r>
              <a:rPr lang="zh-CN" altLang="en-US" b="1">
                <a:solidFill>
                  <a:srgbClr val="0070C0"/>
                </a:solidFill>
              </a:rPr>
              <a:t>迭代</a:t>
            </a:r>
            <a:r>
              <a:rPr lang="zh-CN" altLang="en-US"/>
              <a:t>过程</a:t>
            </a:r>
          </a:p>
        </p:txBody>
      </p:sp>
      <p:graphicFrame>
        <p:nvGraphicFramePr>
          <p:cNvPr id="53253" name="Object 4">
            <a:extLst>
              <a:ext uri="{FF2B5EF4-FFF2-40B4-BE49-F238E27FC236}">
                <a16:creationId xmlns:a16="http://schemas.microsoft.com/office/drawing/2014/main" id="{624F5D96-6563-6724-8BB8-777CCBD8D898}"/>
              </a:ext>
            </a:extLst>
          </p:cNvPr>
          <p:cNvGraphicFramePr>
            <a:graphicFrameLocks/>
          </p:cNvGraphicFramePr>
          <p:nvPr/>
        </p:nvGraphicFramePr>
        <p:xfrm>
          <a:off x="2627313" y="2997200"/>
          <a:ext cx="4535487" cy="2530475"/>
        </p:xfrm>
        <a:graphic>
          <a:graphicData uri="http://schemas.openxmlformats.org/presentationml/2006/ole">
            <mc:AlternateContent xmlns:mc="http://schemas.openxmlformats.org/markup-compatibility/2006">
              <mc:Choice xmlns:v="urn:schemas-microsoft-com:vml" Requires="v">
                <p:oleObj r:id="rId2" imgW="4762800" imgH="4154400" progId="Visio.Drawing.11">
                  <p:embed/>
                </p:oleObj>
              </mc:Choice>
              <mc:Fallback>
                <p:oleObj r:id="rId2" imgW="4762800" imgH="4154400" progId="Visio.Drawing.11">
                  <p:embed/>
                  <p:pic>
                    <p:nvPicPr>
                      <p:cNvPr id="53253" name="Object 4">
                        <a:extLst>
                          <a:ext uri="{FF2B5EF4-FFF2-40B4-BE49-F238E27FC236}">
                            <a16:creationId xmlns:a16="http://schemas.microsoft.com/office/drawing/2014/main" id="{624F5D96-6563-6724-8BB8-777CCBD8D89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2997200"/>
                        <a:ext cx="4535487"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a:extLst>
              <a:ext uri="{FF2B5EF4-FFF2-40B4-BE49-F238E27FC236}">
                <a16:creationId xmlns:a16="http://schemas.microsoft.com/office/drawing/2014/main" id="{9B68E979-0DB0-F49D-8DA8-87403A07D43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BF347629-CF68-4D38-B640-F377B7FB4996}" type="slidenum">
              <a:rPr lang="en-US" altLang="zh-CN" sz="1800"/>
              <a:pPr/>
              <a:t>49</a:t>
            </a:fld>
            <a:endParaRPr lang="en-US" altLang="zh-CN" sz="1800"/>
          </a:p>
        </p:txBody>
      </p:sp>
      <p:sp>
        <p:nvSpPr>
          <p:cNvPr id="54275" name="Rectangle 2">
            <a:extLst>
              <a:ext uri="{FF2B5EF4-FFF2-40B4-BE49-F238E27FC236}">
                <a16:creationId xmlns:a16="http://schemas.microsoft.com/office/drawing/2014/main" id="{9E7F986E-5B72-7209-4A2D-78E53C2F4D05}"/>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54276" name="Rectangle 3">
            <a:extLst>
              <a:ext uri="{FF2B5EF4-FFF2-40B4-BE49-F238E27FC236}">
                <a16:creationId xmlns:a16="http://schemas.microsoft.com/office/drawing/2014/main" id="{3B349715-78CC-B45D-5C37-186633437F90}"/>
              </a:ext>
            </a:extLst>
          </p:cNvPr>
          <p:cNvSpPr>
            <a:spLocks noGrp="1" noChangeArrowheads="1"/>
          </p:cNvSpPr>
          <p:nvPr>
            <p:ph idx="1"/>
          </p:nvPr>
        </p:nvSpPr>
        <p:spPr/>
        <p:txBody>
          <a:bodyPr/>
          <a:lstStyle/>
          <a:p>
            <a:pPr eaLnBrk="1" hangingPunct="1"/>
            <a:r>
              <a:rPr lang="zh-CN" altLang="en-US" b="1">
                <a:solidFill>
                  <a:srgbClr val="C00000"/>
                </a:solidFill>
              </a:rPr>
              <a:t>螺旋（</a:t>
            </a:r>
            <a:r>
              <a:rPr lang="en-US" altLang="zh-CN" b="1">
                <a:solidFill>
                  <a:srgbClr val="C00000"/>
                </a:solidFill>
              </a:rPr>
              <a:t>spiral</a:t>
            </a:r>
            <a:r>
              <a:rPr lang="zh-CN" altLang="en-US" b="1">
                <a:solidFill>
                  <a:srgbClr val="C00000"/>
                </a:solidFill>
              </a:rPr>
              <a:t>）模型</a:t>
            </a:r>
          </a:p>
          <a:p>
            <a:pPr lvl="1" eaLnBrk="1" hangingPunct="1"/>
            <a:endParaRPr lang="en-US" altLang="zh-CN"/>
          </a:p>
        </p:txBody>
      </p:sp>
      <p:pic>
        <p:nvPicPr>
          <p:cNvPr id="54277" name="Picture 5">
            <a:extLst>
              <a:ext uri="{FF2B5EF4-FFF2-40B4-BE49-F238E27FC236}">
                <a16:creationId xmlns:a16="http://schemas.microsoft.com/office/drawing/2014/main" id="{60DB5989-5DDD-BC91-6DE2-0640BD4AE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571625"/>
            <a:ext cx="663416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786AB093-816C-196E-BCB6-1D1DE76B8A9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99C5D747-7488-4F17-9A40-29551F3F4D2B}" type="slidenum">
              <a:rPr lang="en-US" altLang="zh-CN" sz="1800"/>
              <a:pPr/>
              <a:t>5</a:t>
            </a:fld>
            <a:endParaRPr lang="en-US" altLang="zh-CN" sz="1800"/>
          </a:p>
        </p:txBody>
      </p:sp>
      <p:sp>
        <p:nvSpPr>
          <p:cNvPr id="9219" name="Rectangle 2">
            <a:extLst>
              <a:ext uri="{FF2B5EF4-FFF2-40B4-BE49-F238E27FC236}">
                <a16:creationId xmlns:a16="http://schemas.microsoft.com/office/drawing/2014/main" id="{BABE537B-5703-6AEC-0D3C-606BE01E8A88}"/>
              </a:ext>
            </a:extLst>
          </p:cNvPr>
          <p:cNvSpPr>
            <a:spLocks noGrp="1" noChangeArrowheads="1"/>
          </p:cNvSpPr>
          <p:nvPr>
            <p:ph type="title"/>
          </p:nvPr>
        </p:nvSpPr>
        <p:spPr/>
        <p:txBody>
          <a:bodyPr/>
          <a:lstStyle/>
          <a:p>
            <a:pPr eaLnBrk="1" hangingPunct="1"/>
            <a:r>
              <a:rPr lang="en-US" altLang="zh-CN"/>
              <a:t>6.2 </a:t>
            </a:r>
            <a:r>
              <a:rPr lang="zh-CN" altLang="en-US"/>
              <a:t>交互设计的内容</a:t>
            </a:r>
          </a:p>
        </p:txBody>
      </p:sp>
      <p:sp>
        <p:nvSpPr>
          <p:cNvPr id="9220" name="Rectangle 3">
            <a:extLst>
              <a:ext uri="{FF2B5EF4-FFF2-40B4-BE49-F238E27FC236}">
                <a16:creationId xmlns:a16="http://schemas.microsoft.com/office/drawing/2014/main" id="{A9D23156-7FE9-93F3-03B8-312C4C1968B8}"/>
              </a:ext>
            </a:extLst>
          </p:cNvPr>
          <p:cNvSpPr>
            <a:spLocks noGrp="1" noChangeArrowheads="1"/>
          </p:cNvSpPr>
          <p:nvPr>
            <p:ph idx="1"/>
          </p:nvPr>
        </p:nvSpPr>
        <p:spPr/>
        <p:txBody>
          <a:bodyPr/>
          <a:lstStyle/>
          <a:p>
            <a:pPr eaLnBrk="1" hangingPunct="1"/>
            <a:r>
              <a:rPr lang="zh-CN" altLang="en-US"/>
              <a:t>什么是</a:t>
            </a:r>
            <a:r>
              <a:rPr lang="zh-CN" altLang="en-US" b="1">
                <a:solidFill>
                  <a:srgbClr val="C00000"/>
                </a:solidFill>
              </a:rPr>
              <a:t>设计</a:t>
            </a:r>
            <a:r>
              <a:rPr lang="zh-CN" altLang="en-US"/>
              <a:t>（</a:t>
            </a:r>
            <a:r>
              <a:rPr lang="en-US" altLang="zh-CN"/>
              <a:t>design</a:t>
            </a:r>
            <a:r>
              <a:rPr lang="zh-CN" altLang="en-US"/>
              <a:t>）</a:t>
            </a:r>
          </a:p>
          <a:p>
            <a:pPr lvl="1" eaLnBrk="1" hangingPunct="1"/>
            <a:r>
              <a:rPr lang="en-US" altLang="zh-CN"/>
              <a:t>Design</a:t>
            </a:r>
            <a:r>
              <a:rPr lang="zh-CN" altLang="en-US"/>
              <a:t>的第一个含义为</a:t>
            </a:r>
          </a:p>
          <a:p>
            <a:pPr lvl="2" eaLnBrk="1" hangingPunct="1"/>
            <a:r>
              <a:rPr lang="zh-CN" altLang="en-US" b="1">
                <a:solidFill>
                  <a:srgbClr val="C00000"/>
                </a:solidFill>
              </a:rPr>
              <a:t>为某一特定目的或效果在脑海中进行想象和计划</a:t>
            </a:r>
            <a:endParaRPr lang="en-US" altLang="zh-CN"/>
          </a:p>
          <a:p>
            <a:pPr lvl="1" eaLnBrk="1" hangingPunct="1"/>
            <a:r>
              <a:rPr lang="zh-CN" altLang="en-US"/>
              <a:t>设计是一个</a:t>
            </a:r>
            <a:r>
              <a:rPr lang="zh-CN" altLang="en-US" b="1">
                <a:solidFill>
                  <a:srgbClr val="0070C0"/>
                </a:solidFill>
              </a:rPr>
              <a:t>问题求解过程</a:t>
            </a:r>
            <a:r>
              <a:rPr lang="zh-CN" altLang="en-US"/>
              <a:t>，至少有</a:t>
            </a:r>
            <a:r>
              <a:rPr lang="zh-CN" altLang="en-US" b="1">
                <a:solidFill>
                  <a:srgbClr val="0070C0"/>
                </a:solidFill>
              </a:rPr>
              <a:t>两方面的需求</a:t>
            </a:r>
            <a:r>
              <a:rPr lang="zh-CN" altLang="en-US"/>
              <a:t>要考虑</a:t>
            </a:r>
          </a:p>
          <a:p>
            <a:pPr lvl="2" eaLnBrk="1" hangingPunct="1"/>
            <a:r>
              <a:rPr lang="zh-CN" altLang="en-US"/>
              <a:t>什么是设计要</a:t>
            </a:r>
            <a:r>
              <a:rPr lang="zh-CN" altLang="en-US" b="1">
                <a:solidFill>
                  <a:srgbClr val="0070C0"/>
                </a:solidFill>
              </a:rPr>
              <a:t>解决的问题</a:t>
            </a:r>
            <a:r>
              <a:rPr lang="zh-CN" altLang="en-US"/>
              <a:t>，换言之，设计</a:t>
            </a:r>
            <a:r>
              <a:rPr lang="zh-CN" altLang="en-US" b="1">
                <a:solidFill>
                  <a:srgbClr val="0070C0"/>
                </a:solidFill>
              </a:rPr>
              <a:t>要达到什么目标</a:t>
            </a:r>
          </a:p>
          <a:p>
            <a:pPr lvl="2" eaLnBrk="1" hangingPunct="1"/>
            <a:r>
              <a:rPr lang="zh-CN" altLang="en-US"/>
              <a:t>如何构造产品，所需的</a:t>
            </a:r>
            <a:r>
              <a:rPr lang="zh-CN" altLang="en-US" b="1">
                <a:solidFill>
                  <a:srgbClr val="0070C0"/>
                </a:solidFill>
              </a:rPr>
              <a:t>资源</a:t>
            </a:r>
            <a:r>
              <a:rPr lang="zh-CN" altLang="en-US"/>
              <a:t>和</a:t>
            </a:r>
            <a:r>
              <a:rPr lang="zh-CN" altLang="en-US" b="1">
                <a:solidFill>
                  <a:srgbClr val="0070C0"/>
                </a:solidFill>
              </a:rPr>
              <a:t>技术</a:t>
            </a:r>
            <a:r>
              <a:rPr lang="zh-CN" altLang="en-US"/>
              <a:t>、</a:t>
            </a:r>
            <a:r>
              <a:rPr lang="zh-CN" altLang="en-US" b="1">
                <a:solidFill>
                  <a:srgbClr val="0070C0"/>
                </a:solidFill>
              </a:rPr>
              <a:t>存在的限制</a:t>
            </a:r>
            <a:r>
              <a:rPr lang="zh-CN" altLang="en-US"/>
              <a:t>等</a:t>
            </a:r>
            <a:endParaRPr lang="en-US" altLang="zh-CN"/>
          </a:p>
          <a:p>
            <a:pPr lvl="2" eaLnBrk="1" hangingPunct="1">
              <a:buFont typeface="Wingdings" panose="05000000000000000000" pitchFamily="2" charset="2"/>
              <a:buNone/>
            </a:pPr>
            <a:endParaRPr lang="zh-CN" altLang="en-US"/>
          </a:p>
          <a:p>
            <a:pPr lvl="1" eaLnBrk="1" hangingPunct="1"/>
            <a:r>
              <a:rPr lang="zh-CN" altLang="en-US"/>
              <a:t>例如：为了解决道路</a:t>
            </a:r>
            <a:r>
              <a:rPr lang="zh-CN" altLang="en-US" b="1">
                <a:solidFill>
                  <a:srgbClr val="0070C0"/>
                </a:solidFill>
              </a:rPr>
              <a:t>交通拥挤</a:t>
            </a:r>
            <a:r>
              <a:rPr lang="zh-CN" altLang="en-US"/>
              <a:t>的问题</a:t>
            </a:r>
          </a:p>
          <a:p>
            <a:pPr lvl="2" eaLnBrk="1" hangingPunct="1"/>
            <a:r>
              <a:rPr lang="zh-CN" altLang="en-US"/>
              <a:t>调查实际路况并征集各种数据和各方意见</a:t>
            </a:r>
          </a:p>
          <a:p>
            <a:pPr lvl="2" eaLnBrk="1" hangingPunct="1"/>
            <a:r>
              <a:rPr lang="zh-CN" altLang="en-US"/>
              <a:t>利用</a:t>
            </a:r>
            <a:r>
              <a:rPr lang="zh-CN" altLang="en-US" b="1">
                <a:solidFill>
                  <a:srgbClr val="0070C0"/>
                </a:solidFill>
              </a:rPr>
              <a:t>理论</a:t>
            </a:r>
            <a:r>
              <a:rPr lang="zh-CN" altLang="en-US"/>
              <a:t>模型和</a:t>
            </a:r>
            <a:r>
              <a:rPr lang="zh-CN" altLang="en-US" b="1">
                <a:solidFill>
                  <a:srgbClr val="0070C0"/>
                </a:solidFill>
              </a:rPr>
              <a:t>设计</a:t>
            </a:r>
            <a:r>
              <a:rPr lang="zh-CN" altLang="en-US"/>
              <a:t>原理提出候选方案，如</a:t>
            </a:r>
            <a:r>
              <a:rPr lang="zh-CN" altLang="en-US" b="1">
                <a:solidFill>
                  <a:srgbClr val="0070C0"/>
                </a:solidFill>
              </a:rPr>
              <a:t>多层道路结构</a:t>
            </a:r>
          </a:p>
          <a:p>
            <a:pPr lvl="2" eaLnBrk="1" hangingPunct="1"/>
            <a:r>
              <a:rPr lang="zh-CN" altLang="en-US"/>
              <a:t>在实施前评估方案，如司机的建议，结构的可行性</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ABD63394-7AC9-2F6E-407F-E706F44E015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93E3CDFF-C046-41C7-93A5-6E975E4B4AC6}" type="slidenum">
              <a:rPr lang="en-US" altLang="zh-CN" sz="1800"/>
              <a:pPr/>
              <a:t>50</a:t>
            </a:fld>
            <a:endParaRPr lang="en-US" altLang="zh-CN" sz="1800"/>
          </a:p>
        </p:txBody>
      </p:sp>
      <p:sp>
        <p:nvSpPr>
          <p:cNvPr id="55299" name="Rectangle 2">
            <a:extLst>
              <a:ext uri="{FF2B5EF4-FFF2-40B4-BE49-F238E27FC236}">
                <a16:creationId xmlns:a16="http://schemas.microsoft.com/office/drawing/2014/main" id="{1DEB2EBE-B0E7-1E73-0770-EFC13F421101}"/>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55300" name="Rectangle 3">
            <a:extLst>
              <a:ext uri="{FF2B5EF4-FFF2-40B4-BE49-F238E27FC236}">
                <a16:creationId xmlns:a16="http://schemas.microsoft.com/office/drawing/2014/main" id="{E802D9DC-1809-5906-B68B-27C3B7B132E3}"/>
              </a:ext>
            </a:extLst>
          </p:cNvPr>
          <p:cNvSpPr>
            <a:spLocks noGrp="1" noChangeArrowheads="1"/>
          </p:cNvSpPr>
          <p:nvPr>
            <p:ph idx="1"/>
          </p:nvPr>
        </p:nvSpPr>
        <p:spPr/>
        <p:txBody>
          <a:bodyPr/>
          <a:lstStyle/>
          <a:p>
            <a:pPr eaLnBrk="1" hangingPunct="1"/>
            <a:r>
              <a:rPr lang="zh-CN" altLang="en-US"/>
              <a:t>螺旋模型有以下重要特征</a:t>
            </a:r>
          </a:p>
          <a:p>
            <a:pPr lvl="1" eaLnBrk="1" hangingPunct="1"/>
            <a:r>
              <a:rPr lang="zh-CN" altLang="en-US"/>
              <a:t>将对功能性的关注转移到风险分析和控制方面</a:t>
            </a:r>
          </a:p>
          <a:p>
            <a:pPr lvl="2" eaLnBrk="1" hangingPunct="1"/>
            <a:r>
              <a:rPr lang="zh-CN" altLang="en-US"/>
              <a:t>需求改变导致了系统的功能不可事先预测</a:t>
            </a:r>
          </a:p>
          <a:p>
            <a:pPr lvl="2" eaLnBrk="1" hangingPunct="1"/>
            <a:r>
              <a:rPr lang="zh-CN" altLang="en-US"/>
              <a:t>其它还有许多不可预测的因素影响到产品项目的成败</a:t>
            </a:r>
          </a:p>
          <a:p>
            <a:pPr lvl="1" eaLnBrk="1" hangingPunct="1"/>
            <a:r>
              <a:rPr lang="zh-CN" altLang="en-US" b="1">
                <a:solidFill>
                  <a:srgbClr val="0070C0"/>
                </a:solidFill>
              </a:rPr>
              <a:t>演化式软件过程模型</a:t>
            </a:r>
          </a:p>
          <a:p>
            <a:pPr lvl="2" eaLnBrk="1" hangingPunct="1"/>
            <a:r>
              <a:rPr lang="zh-CN" altLang="en-US"/>
              <a:t>结合了原型开发的迭代性质和瀑布模型的管理控制方面</a:t>
            </a:r>
          </a:p>
          <a:p>
            <a:pPr lvl="1" eaLnBrk="1" hangingPunct="1"/>
            <a:r>
              <a:rPr lang="zh-CN" altLang="en-US"/>
              <a:t>为软件的增量式快速开发提供了可能</a:t>
            </a:r>
          </a:p>
          <a:p>
            <a:pPr lvl="2" eaLnBrk="1" hangingPunct="1"/>
            <a:r>
              <a:rPr lang="zh-CN" altLang="en-US"/>
              <a:t>早期迭代输出的增量式版本可能仅是纸模型或原型</a:t>
            </a:r>
          </a:p>
          <a:p>
            <a:pPr lvl="2" eaLnBrk="1" hangingPunct="1"/>
            <a:r>
              <a:rPr lang="zh-CN" altLang="en-US"/>
              <a:t>后期迭代增量式地产生更为完整的系统版本</a:t>
            </a:r>
          </a:p>
          <a:p>
            <a:pPr eaLnBrk="1" hangingPunct="1"/>
            <a:r>
              <a:rPr lang="zh-CN" altLang="en-US"/>
              <a:t>原始的螺旋模型并非为开发交互式产品所建立</a:t>
            </a:r>
          </a:p>
          <a:p>
            <a:pPr lvl="1" eaLnBrk="1" hangingPunct="1"/>
            <a:r>
              <a:rPr lang="zh-CN" altLang="en-US"/>
              <a:t>缺乏用户为中心和可用性设计和评估的活动</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2A41F9BD-DC4C-A2C2-DE19-A3A7DA374E2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432D179A-B84F-4AE7-877A-DFF72DEF4C9D}" type="slidenum">
              <a:rPr lang="en-US" altLang="zh-CN" sz="1800"/>
              <a:pPr/>
              <a:t>51</a:t>
            </a:fld>
            <a:endParaRPr lang="en-US" altLang="zh-CN" sz="1800"/>
          </a:p>
        </p:txBody>
      </p:sp>
      <p:sp>
        <p:nvSpPr>
          <p:cNvPr id="56323" name="Rectangle 2">
            <a:extLst>
              <a:ext uri="{FF2B5EF4-FFF2-40B4-BE49-F238E27FC236}">
                <a16:creationId xmlns:a16="http://schemas.microsoft.com/office/drawing/2014/main" id="{259B8D96-E7C0-5CF0-32E7-466FF7F8C989}"/>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56324" name="Rectangle 3">
            <a:extLst>
              <a:ext uri="{FF2B5EF4-FFF2-40B4-BE49-F238E27FC236}">
                <a16:creationId xmlns:a16="http://schemas.microsoft.com/office/drawing/2014/main" id="{B91908B0-EE36-F592-56E8-F9DE9C22D8A6}"/>
              </a:ext>
            </a:extLst>
          </p:cNvPr>
          <p:cNvSpPr>
            <a:spLocks noGrp="1" noChangeArrowheads="1"/>
          </p:cNvSpPr>
          <p:nvPr>
            <p:ph idx="1"/>
          </p:nvPr>
        </p:nvSpPr>
        <p:spPr/>
        <p:txBody>
          <a:bodyPr/>
          <a:lstStyle/>
          <a:p>
            <a:pPr eaLnBrk="1" hangingPunct="1"/>
            <a:r>
              <a:rPr lang="zh-CN" altLang="en-US" b="1">
                <a:solidFill>
                  <a:srgbClr val="C00000"/>
                </a:solidFill>
              </a:rPr>
              <a:t>快速应用开发（</a:t>
            </a:r>
            <a:r>
              <a:rPr lang="en-US" altLang="zh-CN" b="1">
                <a:solidFill>
                  <a:srgbClr val="C00000"/>
                </a:solidFill>
              </a:rPr>
              <a:t>RAD</a:t>
            </a:r>
            <a:r>
              <a:rPr lang="zh-CN" altLang="en-US" b="1">
                <a:solidFill>
                  <a:srgbClr val="C00000"/>
                </a:solidFill>
              </a:rPr>
              <a:t>）模型</a:t>
            </a:r>
          </a:p>
        </p:txBody>
      </p:sp>
      <p:sp>
        <p:nvSpPr>
          <p:cNvPr id="56325" name="Rectangle 4">
            <a:extLst>
              <a:ext uri="{FF2B5EF4-FFF2-40B4-BE49-F238E27FC236}">
                <a16:creationId xmlns:a16="http://schemas.microsoft.com/office/drawing/2014/main" id="{7B8FD547-32F9-03FF-1BA5-8BCD541B0873}"/>
              </a:ext>
            </a:extLst>
          </p:cNvPr>
          <p:cNvSpPr>
            <a:spLocks noChangeArrowheads="1"/>
          </p:cNvSpPr>
          <p:nvPr/>
        </p:nvSpPr>
        <p:spPr bwMode="auto">
          <a:xfrm>
            <a:off x="2555875" y="2492375"/>
            <a:ext cx="1524000" cy="533400"/>
          </a:xfrm>
          <a:prstGeom prst="rect">
            <a:avLst/>
          </a:prstGeom>
          <a:solidFill>
            <a:srgbClr val="C0C0C0"/>
          </a:solidFill>
          <a:ln w="12700">
            <a:solidFill>
              <a:schemeClr val="tx1"/>
            </a:solidFill>
            <a:miter lim="800000"/>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GB" altLang="zh-CN" sz="1600">
                <a:latin typeface="Arial" panose="020B0604020202020204" pitchFamily="34" charset="0"/>
              </a:rPr>
              <a:t>JAD workshops</a:t>
            </a:r>
          </a:p>
        </p:txBody>
      </p:sp>
      <p:sp>
        <p:nvSpPr>
          <p:cNvPr id="56326" name="Rectangle 5">
            <a:extLst>
              <a:ext uri="{FF2B5EF4-FFF2-40B4-BE49-F238E27FC236}">
                <a16:creationId xmlns:a16="http://schemas.microsoft.com/office/drawing/2014/main" id="{E1553EEC-F91A-8B24-AF9F-6736D082E518}"/>
              </a:ext>
            </a:extLst>
          </p:cNvPr>
          <p:cNvSpPr>
            <a:spLocks noChangeArrowheads="1"/>
          </p:cNvSpPr>
          <p:nvPr/>
        </p:nvSpPr>
        <p:spPr bwMode="auto">
          <a:xfrm>
            <a:off x="1260475" y="1501775"/>
            <a:ext cx="1447800" cy="533400"/>
          </a:xfrm>
          <a:prstGeom prst="rect">
            <a:avLst/>
          </a:prstGeom>
          <a:solidFill>
            <a:srgbClr val="C0C0C0"/>
          </a:solidFill>
          <a:ln w="12700">
            <a:solidFill>
              <a:schemeClr val="tx1"/>
            </a:solidFill>
            <a:miter lim="800000"/>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GB" altLang="zh-CN" sz="1600">
                <a:latin typeface="Arial" panose="020B0604020202020204" pitchFamily="34" charset="0"/>
              </a:rPr>
              <a:t>Project set-up</a:t>
            </a:r>
          </a:p>
        </p:txBody>
      </p:sp>
      <p:sp>
        <p:nvSpPr>
          <p:cNvPr id="56327" name="Rectangle 6">
            <a:extLst>
              <a:ext uri="{FF2B5EF4-FFF2-40B4-BE49-F238E27FC236}">
                <a16:creationId xmlns:a16="http://schemas.microsoft.com/office/drawing/2014/main" id="{CF13BBBF-68DC-4C42-B20E-1EF30C71C8FD}"/>
              </a:ext>
            </a:extLst>
          </p:cNvPr>
          <p:cNvSpPr>
            <a:spLocks noChangeArrowheads="1"/>
          </p:cNvSpPr>
          <p:nvPr/>
        </p:nvSpPr>
        <p:spPr bwMode="auto">
          <a:xfrm>
            <a:off x="4003675" y="3482975"/>
            <a:ext cx="1524000" cy="533400"/>
          </a:xfrm>
          <a:prstGeom prst="rect">
            <a:avLst/>
          </a:prstGeom>
          <a:solidFill>
            <a:srgbClr val="C0C0C0"/>
          </a:solidFill>
          <a:ln w="12700">
            <a:solidFill>
              <a:schemeClr val="tx1"/>
            </a:solidFill>
            <a:miter lim="800000"/>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28" name="Rectangle 7">
            <a:extLst>
              <a:ext uri="{FF2B5EF4-FFF2-40B4-BE49-F238E27FC236}">
                <a16:creationId xmlns:a16="http://schemas.microsoft.com/office/drawing/2014/main" id="{5E741EDC-55C8-166A-B558-24AB9B9D3D6F}"/>
              </a:ext>
            </a:extLst>
          </p:cNvPr>
          <p:cNvSpPr>
            <a:spLocks noChangeArrowheads="1"/>
          </p:cNvSpPr>
          <p:nvPr/>
        </p:nvSpPr>
        <p:spPr bwMode="auto">
          <a:xfrm>
            <a:off x="5375275" y="4473575"/>
            <a:ext cx="1752600" cy="533400"/>
          </a:xfrm>
          <a:prstGeom prst="rect">
            <a:avLst/>
          </a:prstGeom>
          <a:solidFill>
            <a:srgbClr val="C0C0C0"/>
          </a:solidFill>
          <a:ln w="12700">
            <a:solidFill>
              <a:schemeClr val="tx1"/>
            </a:solidFill>
            <a:miter lim="800000"/>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29" name="Rectangle 8">
            <a:extLst>
              <a:ext uri="{FF2B5EF4-FFF2-40B4-BE49-F238E27FC236}">
                <a16:creationId xmlns:a16="http://schemas.microsoft.com/office/drawing/2014/main" id="{DF732130-B8A1-D07C-3BB9-C844EDF107E8}"/>
              </a:ext>
            </a:extLst>
          </p:cNvPr>
          <p:cNvSpPr>
            <a:spLocks noChangeArrowheads="1"/>
          </p:cNvSpPr>
          <p:nvPr/>
        </p:nvSpPr>
        <p:spPr bwMode="auto">
          <a:xfrm>
            <a:off x="7051675" y="5464175"/>
            <a:ext cx="1524000" cy="533400"/>
          </a:xfrm>
          <a:prstGeom prst="rect">
            <a:avLst/>
          </a:prstGeom>
          <a:solidFill>
            <a:srgbClr val="C0C0C0"/>
          </a:solidFill>
          <a:ln w="12700">
            <a:solidFill>
              <a:schemeClr val="tx1"/>
            </a:solidFill>
            <a:miter lim="800000"/>
            <a:headEnd/>
            <a:tailEnd/>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330" name="Line 9">
            <a:extLst>
              <a:ext uri="{FF2B5EF4-FFF2-40B4-BE49-F238E27FC236}">
                <a16:creationId xmlns:a16="http://schemas.microsoft.com/office/drawing/2014/main" id="{19B1CA60-37D4-10A5-F1DE-F232B01B7649}"/>
              </a:ext>
            </a:extLst>
          </p:cNvPr>
          <p:cNvSpPr>
            <a:spLocks noChangeShapeType="1"/>
          </p:cNvSpPr>
          <p:nvPr/>
        </p:nvSpPr>
        <p:spPr bwMode="auto">
          <a:xfrm>
            <a:off x="7127875" y="5006975"/>
            <a:ext cx="1588"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1" name="Line 10">
            <a:extLst>
              <a:ext uri="{FF2B5EF4-FFF2-40B4-BE49-F238E27FC236}">
                <a16:creationId xmlns:a16="http://schemas.microsoft.com/office/drawing/2014/main" id="{B83561ED-985B-05AA-7DAA-61E5664570A4}"/>
              </a:ext>
            </a:extLst>
          </p:cNvPr>
          <p:cNvSpPr>
            <a:spLocks noChangeShapeType="1"/>
          </p:cNvSpPr>
          <p:nvPr/>
        </p:nvSpPr>
        <p:spPr bwMode="auto">
          <a:xfrm>
            <a:off x="5451475" y="4016375"/>
            <a:ext cx="1588"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2" name="Line 11">
            <a:extLst>
              <a:ext uri="{FF2B5EF4-FFF2-40B4-BE49-F238E27FC236}">
                <a16:creationId xmlns:a16="http://schemas.microsoft.com/office/drawing/2014/main" id="{EA440DDE-FB84-1B8F-2563-41C9B424E70B}"/>
              </a:ext>
            </a:extLst>
          </p:cNvPr>
          <p:cNvSpPr>
            <a:spLocks noChangeShapeType="1"/>
          </p:cNvSpPr>
          <p:nvPr/>
        </p:nvSpPr>
        <p:spPr bwMode="auto">
          <a:xfrm>
            <a:off x="4079875" y="3025775"/>
            <a:ext cx="1588"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3" name="Line 12">
            <a:extLst>
              <a:ext uri="{FF2B5EF4-FFF2-40B4-BE49-F238E27FC236}">
                <a16:creationId xmlns:a16="http://schemas.microsoft.com/office/drawing/2014/main" id="{153BD4D5-0391-DBD9-DA2D-F964E71D2BBC}"/>
              </a:ext>
            </a:extLst>
          </p:cNvPr>
          <p:cNvSpPr>
            <a:spLocks noChangeShapeType="1"/>
          </p:cNvSpPr>
          <p:nvPr/>
        </p:nvSpPr>
        <p:spPr bwMode="auto">
          <a:xfrm>
            <a:off x="2708275" y="2035175"/>
            <a:ext cx="1588"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4" name="Line 13">
            <a:extLst>
              <a:ext uri="{FF2B5EF4-FFF2-40B4-BE49-F238E27FC236}">
                <a16:creationId xmlns:a16="http://schemas.microsoft.com/office/drawing/2014/main" id="{19EDBF5F-822A-AC9A-EC65-F05A5F3E993F}"/>
              </a:ext>
            </a:extLst>
          </p:cNvPr>
          <p:cNvSpPr>
            <a:spLocks noChangeShapeType="1"/>
          </p:cNvSpPr>
          <p:nvPr/>
        </p:nvSpPr>
        <p:spPr bwMode="auto">
          <a:xfrm>
            <a:off x="2936875" y="3787775"/>
            <a:ext cx="1066800"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5" name="Line 14">
            <a:extLst>
              <a:ext uri="{FF2B5EF4-FFF2-40B4-BE49-F238E27FC236}">
                <a16:creationId xmlns:a16="http://schemas.microsoft.com/office/drawing/2014/main" id="{9EAAF8B5-86E0-6BAC-2E1E-174A18D3B4DB}"/>
              </a:ext>
            </a:extLst>
          </p:cNvPr>
          <p:cNvSpPr>
            <a:spLocks noChangeShapeType="1"/>
          </p:cNvSpPr>
          <p:nvPr/>
        </p:nvSpPr>
        <p:spPr bwMode="auto">
          <a:xfrm>
            <a:off x="2936875" y="3787775"/>
            <a:ext cx="1588"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6" name="Line 15">
            <a:extLst>
              <a:ext uri="{FF2B5EF4-FFF2-40B4-BE49-F238E27FC236}">
                <a16:creationId xmlns:a16="http://schemas.microsoft.com/office/drawing/2014/main" id="{0BA99016-CD08-C0DE-0168-93E9B0908F1B}"/>
              </a:ext>
            </a:extLst>
          </p:cNvPr>
          <p:cNvSpPr>
            <a:spLocks noChangeShapeType="1"/>
          </p:cNvSpPr>
          <p:nvPr/>
        </p:nvSpPr>
        <p:spPr bwMode="auto">
          <a:xfrm>
            <a:off x="2936875" y="4244975"/>
            <a:ext cx="12954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7" name="Line 16">
            <a:extLst>
              <a:ext uri="{FF2B5EF4-FFF2-40B4-BE49-F238E27FC236}">
                <a16:creationId xmlns:a16="http://schemas.microsoft.com/office/drawing/2014/main" id="{D6F10F1D-44EC-B1A2-264D-7E5790466ADD}"/>
              </a:ext>
            </a:extLst>
          </p:cNvPr>
          <p:cNvSpPr>
            <a:spLocks noChangeShapeType="1"/>
          </p:cNvSpPr>
          <p:nvPr/>
        </p:nvSpPr>
        <p:spPr bwMode="auto">
          <a:xfrm flipV="1">
            <a:off x="4232275" y="4016375"/>
            <a:ext cx="1588"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8" name="Text Box 17">
            <a:extLst>
              <a:ext uri="{FF2B5EF4-FFF2-40B4-BE49-F238E27FC236}">
                <a16:creationId xmlns:a16="http://schemas.microsoft.com/office/drawing/2014/main" id="{FAEE62F6-7943-8862-1D6D-15AF4AA8BB38}"/>
              </a:ext>
            </a:extLst>
          </p:cNvPr>
          <p:cNvSpPr txBox="1">
            <a:spLocks noChangeArrowheads="1"/>
          </p:cNvSpPr>
          <p:nvPr/>
        </p:nvSpPr>
        <p:spPr bwMode="auto">
          <a:xfrm>
            <a:off x="4003675" y="3482975"/>
            <a:ext cx="1920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GB" altLang="zh-CN" sz="1600">
                <a:latin typeface="Arial" panose="020B0604020202020204" pitchFamily="34" charset="0"/>
              </a:rPr>
              <a:t>Iterative design and build</a:t>
            </a:r>
          </a:p>
        </p:txBody>
      </p:sp>
      <p:sp>
        <p:nvSpPr>
          <p:cNvPr id="56339" name="Text Box 18">
            <a:extLst>
              <a:ext uri="{FF2B5EF4-FFF2-40B4-BE49-F238E27FC236}">
                <a16:creationId xmlns:a16="http://schemas.microsoft.com/office/drawing/2014/main" id="{9B9F5E9B-351D-2840-7442-06BC7AA19313}"/>
              </a:ext>
            </a:extLst>
          </p:cNvPr>
          <p:cNvSpPr txBox="1">
            <a:spLocks noChangeArrowheads="1"/>
          </p:cNvSpPr>
          <p:nvPr/>
        </p:nvSpPr>
        <p:spPr bwMode="auto">
          <a:xfrm>
            <a:off x="5375275" y="4473575"/>
            <a:ext cx="18462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GB" altLang="zh-CN" sz="1600">
                <a:latin typeface="Arial" panose="020B0604020202020204" pitchFamily="34" charset="0"/>
              </a:rPr>
              <a:t>Engineering and </a:t>
            </a:r>
          </a:p>
          <a:p>
            <a:r>
              <a:rPr lang="en-GB" altLang="zh-CN" sz="1600">
                <a:latin typeface="Arial" panose="020B0604020202020204" pitchFamily="34" charset="0"/>
              </a:rPr>
              <a:t>test final prototype</a:t>
            </a:r>
          </a:p>
        </p:txBody>
      </p:sp>
      <p:sp>
        <p:nvSpPr>
          <p:cNvPr id="56340" name="Text Box 19">
            <a:extLst>
              <a:ext uri="{FF2B5EF4-FFF2-40B4-BE49-F238E27FC236}">
                <a16:creationId xmlns:a16="http://schemas.microsoft.com/office/drawing/2014/main" id="{37A2EDFA-6A00-C35B-F629-948755A37FBA}"/>
              </a:ext>
            </a:extLst>
          </p:cNvPr>
          <p:cNvSpPr txBox="1">
            <a:spLocks noChangeArrowheads="1"/>
          </p:cNvSpPr>
          <p:nvPr/>
        </p:nvSpPr>
        <p:spPr bwMode="auto">
          <a:xfrm>
            <a:off x="7051675" y="5464175"/>
            <a:ext cx="1573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GB" altLang="zh-CN" sz="1600">
                <a:latin typeface="Arial" panose="020B0604020202020204" pitchFamily="34" charset="0"/>
              </a:rPr>
              <a:t>Implementation</a:t>
            </a:r>
          </a:p>
          <a:p>
            <a:r>
              <a:rPr lang="en-GB" altLang="zh-CN" sz="1600">
                <a:latin typeface="Arial" panose="020B0604020202020204" pitchFamily="34" charset="0"/>
              </a:rPr>
              <a:t>review</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4CBD84C2-060B-909A-9ACC-3BC29AC2720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7B7843E5-79C0-47F8-A718-4C477D4BE9C7}" type="slidenum">
              <a:rPr lang="en-US" altLang="zh-CN" sz="1800"/>
              <a:pPr/>
              <a:t>52</a:t>
            </a:fld>
            <a:endParaRPr lang="en-US" altLang="zh-CN" sz="1800"/>
          </a:p>
        </p:txBody>
      </p:sp>
      <p:sp>
        <p:nvSpPr>
          <p:cNvPr id="57347" name="Rectangle 2">
            <a:extLst>
              <a:ext uri="{FF2B5EF4-FFF2-40B4-BE49-F238E27FC236}">
                <a16:creationId xmlns:a16="http://schemas.microsoft.com/office/drawing/2014/main" id="{80A3E115-0E46-CAE7-2611-3F3914A8195D}"/>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57348" name="Rectangle 3">
            <a:extLst>
              <a:ext uri="{FF2B5EF4-FFF2-40B4-BE49-F238E27FC236}">
                <a16:creationId xmlns:a16="http://schemas.microsoft.com/office/drawing/2014/main" id="{20A05CF0-C20A-4321-8FF5-1F5543CF9AB5}"/>
              </a:ext>
            </a:extLst>
          </p:cNvPr>
          <p:cNvSpPr>
            <a:spLocks noGrp="1" noChangeArrowheads="1"/>
          </p:cNvSpPr>
          <p:nvPr>
            <p:ph idx="1"/>
          </p:nvPr>
        </p:nvSpPr>
        <p:spPr/>
        <p:txBody>
          <a:bodyPr/>
          <a:lstStyle/>
          <a:p>
            <a:pPr eaLnBrk="1" hangingPunct="1"/>
            <a:r>
              <a:rPr lang="en-US" altLang="zh-CN"/>
              <a:t>RAD</a:t>
            </a:r>
            <a:r>
              <a:rPr lang="zh-CN" altLang="en-US"/>
              <a:t>强调</a:t>
            </a:r>
            <a:r>
              <a:rPr lang="zh-CN" altLang="en-US" b="1">
                <a:solidFill>
                  <a:srgbClr val="0070C0"/>
                </a:solidFill>
              </a:rPr>
              <a:t>短开发周期</a:t>
            </a:r>
            <a:r>
              <a:rPr lang="zh-CN" altLang="en-US"/>
              <a:t>（</a:t>
            </a:r>
            <a:r>
              <a:rPr lang="en-US" altLang="zh-CN"/>
              <a:t>3-6</a:t>
            </a:r>
            <a:r>
              <a:rPr lang="zh-CN" altLang="en-US"/>
              <a:t>个月）来</a:t>
            </a:r>
            <a:r>
              <a:rPr lang="zh-CN" altLang="en-US" b="1">
                <a:solidFill>
                  <a:srgbClr val="0070C0"/>
                </a:solidFill>
              </a:rPr>
              <a:t>减少开发风险</a:t>
            </a:r>
          </a:p>
          <a:p>
            <a:pPr lvl="1" eaLnBrk="1" hangingPunct="1"/>
            <a:r>
              <a:rPr lang="zh-CN" altLang="en-US"/>
              <a:t>需求已被理解且系统能够被析解为独立、较小的构件</a:t>
            </a:r>
          </a:p>
          <a:p>
            <a:pPr lvl="1" eaLnBrk="1" hangingPunct="1"/>
            <a:r>
              <a:rPr lang="zh-CN" altLang="en-US"/>
              <a:t>每次迭代产生一个构件，最终产品有一系列构件组成</a:t>
            </a:r>
            <a:endParaRPr lang="en-US" altLang="zh-CN"/>
          </a:p>
          <a:p>
            <a:pPr lvl="1" eaLnBrk="1" hangingPunct="1">
              <a:buFontTx/>
              <a:buNone/>
            </a:pPr>
            <a:endParaRPr lang="zh-CN" altLang="en-US"/>
          </a:p>
          <a:p>
            <a:pPr eaLnBrk="1" hangingPunct="1"/>
            <a:r>
              <a:rPr lang="zh-CN" altLang="en-US" b="1">
                <a:solidFill>
                  <a:srgbClr val="0070C0"/>
                </a:solidFill>
              </a:rPr>
              <a:t>采用用户为中心的方法</a:t>
            </a:r>
            <a:r>
              <a:rPr lang="zh-CN" altLang="en-US"/>
              <a:t>来提取系统需求</a:t>
            </a:r>
          </a:p>
          <a:p>
            <a:pPr lvl="1" eaLnBrk="1" hangingPunct="1"/>
            <a:r>
              <a:rPr lang="zh-CN" altLang="en-US" b="1">
                <a:solidFill>
                  <a:srgbClr val="0070C0"/>
                </a:solidFill>
              </a:rPr>
              <a:t>用户和设计者均参与</a:t>
            </a:r>
            <a:r>
              <a:rPr lang="en-US" altLang="zh-CN" b="1">
                <a:solidFill>
                  <a:srgbClr val="0070C0"/>
                </a:solidFill>
              </a:rPr>
              <a:t>JAD</a:t>
            </a:r>
            <a:r>
              <a:rPr lang="zh-CN" altLang="en-US"/>
              <a:t>（联合应用开发）研讨会</a:t>
            </a:r>
          </a:p>
          <a:p>
            <a:pPr lvl="2" eaLnBrk="1" hangingPunct="1"/>
            <a:r>
              <a:rPr lang="en-US" altLang="zh-CN"/>
              <a:t>JAD</a:t>
            </a:r>
            <a:r>
              <a:rPr lang="zh-CN" altLang="en-US"/>
              <a:t>研讨是</a:t>
            </a:r>
            <a:r>
              <a:rPr lang="zh-CN" altLang="en-US" b="1">
                <a:solidFill>
                  <a:srgbClr val="0070C0"/>
                </a:solidFill>
              </a:rPr>
              <a:t>收集各种需求</a:t>
            </a:r>
            <a:r>
              <a:rPr lang="zh-CN" altLang="en-US"/>
              <a:t>、</a:t>
            </a:r>
            <a:r>
              <a:rPr lang="zh-CN" altLang="en-US" b="1">
                <a:solidFill>
                  <a:srgbClr val="0070C0"/>
                </a:solidFill>
              </a:rPr>
              <a:t>对设计问题作出决策</a:t>
            </a:r>
            <a:r>
              <a:rPr lang="zh-CN" altLang="en-US"/>
              <a:t>的过程</a:t>
            </a:r>
          </a:p>
          <a:p>
            <a:pPr lvl="2" eaLnBrk="1" hangingPunct="1"/>
            <a:r>
              <a:rPr lang="zh-CN" altLang="en-US"/>
              <a:t>研讨会应有各方参与者的代表参加，以便考虑各方的建议</a:t>
            </a:r>
            <a:endParaRPr lang="en-US" altLang="zh-CN"/>
          </a:p>
          <a:p>
            <a:pPr lvl="2" eaLnBrk="1" hangingPunct="1">
              <a:buFont typeface="Wingdings" panose="05000000000000000000" pitchFamily="2" charset="2"/>
              <a:buNone/>
            </a:pPr>
            <a:endParaRPr lang="zh-CN" altLang="en-US"/>
          </a:p>
          <a:p>
            <a:pPr eaLnBrk="1" hangingPunct="1"/>
            <a:r>
              <a:rPr lang="en-US" altLang="zh-CN"/>
              <a:t>RAD</a:t>
            </a:r>
            <a:r>
              <a:rPr lang="zh-CN" altLang="en-US" b="1">
                <a:solidFill>
                  <a:srgbClr val="0070C0"/>
                </a:solidFill>
              </a:rPr>
              <a:t>对理解用户需求和技术的成熟度要求较高</a:t>
            </a:r>
          </a:p>
          <a:p>
            <a:pPr lvl="1" eaLnBrk="1" hangingPunct="1"/>
            <a:r>
              <a:rPr lang="zh-CN" altLang="en-US"/>
              <a:t>因为仅在</a:t>
            </a:r>
            <a:r>
              <a:rPr lang="en-US" altLang="zh-CN"/>
              <a:t>JAD</a:t>
            </a:r>
            <a:r>
              <a:rPr lang="zh-CN" altLang="en-US"/>
              <a:t>阶段考虑需求，故要求对需求有全面的理解</a:t>
            </a:r>
          </a:p>
          <a:p>
            <a:pPr lvl="1" eaLnBrk="1" hangingPunct="1"/>
            <a:r>
              <a:rPr lang="zh-CN" altLang="en-US"/>
              <a:t>如果系统不能合适地模块化，则难以构建必要的构件</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730A7013-9055-2266-CF3B-30BCD2CBA45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C0B5776F-BCFC-4089-AB5D-22C4B76C1AF6}" type="slidenum">
              <a:rPr lang="en-US" altLang="zh-CN" sz="1800"/>
              <a:pPr/>
              <a:t>53</a:t>
            </a:fld>
            <a:endParaRPr lang="en-US" altLang="zh-CN" sz="1800"/>
          </a:p>
        </p:txBody>
      </p:sp>
      <p:sp>
        <p:nvSpPr>
          <p:cNvPr id="58371" name="Rectangle 2">
            <a:extLst>
              <a:ext uri="{FF2B5EF4-FFF2-40B4-BE49-F238E27FC236}">
                <a16:creationId xmlns:a16="http://schemas.microsoft.com/office/drawing/2014/main" id="{BD797653-520F-A8FC-2E15-95FFC772839B}"/>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58372" name="Rectangle 3">
            <a:extLst>
              <a:ext uri="{FF2B5EF4-FFF2-40B4-BE49-F238E27FC236}">
                <a16:creationId xmlns:a16="http://schemas.microsoft.com/office/drawing/2014/main" id="{1931B132-8E3F-9914-D8FA-57725CC07B25}"/>
              </a:ext>
            </a:extLst>
          </p:cNvPr>
          <p:cNvSpPr>
            <a:spLocks noGrp="1" noChangeArrowheads="1"/>
          </p:cNvSpPr>
          <p:nvPr>
            <p:ph idx="1"/>
          </p:nvPr>
        </p:nvSpPr>
        <p:spPr/>
        <p:txBody>
          <a:bodyPr/>
          <a:lstStyle/>
          <a:p>
            <a:pPr eaLnBrk="1" hangingPunct="1"/>
            <a:r>
              <a:rPr lang="en-US" altLang="zh-CN" b="1">
                <a:solidFill>
                  <a:srgbClr val="0070C0"/>
                </a:solidFill>
              </a:rPr>
              <a:t>Internet</a:t>
            </a:r>
            <a:r>
              <a:rPr lang="zh-CN" altLang="en-US" b="1">
                <a:solidFill>
                  <a:srgbClr val="0070C0"/>
                </a:solidFill>
              </a:rPr>
              <a:t>设备</a:t>
            </a:r>
            <a:r>
              <a:rPr lang="zh-CN" altLang="en-US"/>
              <a:t>的产品设计过程</a:t>
            </a:r>
          </a:p>
          <a:p>
            <a:pPr lvl="1" eaLnBrk="1" hangingPunct="1"/>
            <a:r>
              <a:rPr lang="en-US" altLang="zh-CN"/>
              <a:t>Internet</a:t>
            </a:r>
            <a:r>
              <a:rPr lang="zh-CN" altLang="en-US"/>
              <a:t>设备通常是</a:t>
            </a:r>
            <a:r>
              <a:rPr lang="zh-CN" altLang="en-US" b="1">
                <a:solidFill>
                  <a:srgbClr val="0070C0"/>
                </a:solidFill>
              </a:rPr>
              <a:t>有别于</a:t>
            </a:r>
            <a:r>
              <a:rPr lang="en-US" altLang="zh-CN" b="1">
                <a:solidFill>
                  <a:srgbClr val="0070C0"/>
                </a:solidFill>
              </a:rPr>
              <a:t>PC</a:t>
            </a:r>
            <a:r>
              <a:rPr lang="zh-CN" altLang="en-US" b="1">
                <a:solidFill>
                  <a:srgbClr val="0070C0"/>
                </a:solidFill>
              </a:rPr>
              <a:t>的专用客户机</a:t>
            </a:r>
          </a:p>
          <a:p>
            <a:pPr lvl="2" eaLnBrk="1" hangingPunct="1"/>
            <a:r>
              <a:rPr lang="zh-CN" altLang="en-US"/>
              <a:t>目标用户定位于不具备</a:t>
            </a:r>
            <a:r>
              <a:rPr lang="en-US" altLang="zh-CN"/>
              <a:t>PC</a:t>
            </a:r>
            <a:r>
              <a:rPr lang="zh-CN" altLang="en-US"/>
              <a:t>使用经验或不愿使用</a:t>
            </a:r>
            <a:r>
              <a:rPr lang="en-US" altLang="zh-CN"/>
              <a:t>PC</a:t>
            </a:r>
            <a:r>
              <a:rPr lang="zh-CN" altLang="en-US"/>
              <a:t>的人群</a:t>
            </a:r>
          </a:p>
          <a:p>
            <a:pPr lvl="2" eaLnBrk="1" hangingPunct="1"/>
            <a:r>
              <a:rPr lang="zh-CN" altLang="en-US"/>
              <a:t>其任务通常为基于</a:t>
            </a:r>
            <a:r>
              <a:rPr lang="en-US" altLang="zh-CN"/>
              <a:t>Internet</a:t>
            </a:r>
            <a:r>
              <a:rPr lang="zh-CN" altLang="en-US"/>
              <a:t>的简单</a:t>
            </a:r>
            <a:r>
              <a:rPr lang="zh-CN" altLang="en-US" b="1">
                <a:solidFill>
                  <a:srgbClr val="0070C0"/>
                </a:solidFill>
              </a:rPr>
              <a:t>信息访问</a:t>
            </a:r>
          </a:p>
          <a:p>
            <a:pPr lvl="2" eaLnBrk="1" hangingPunct="1"/>
            <a:r>
              <a:rPr lang="zh-CN" altLang="en-US"/>
              <a:t>环境为</a:t>
            </a:r>
            <a:r>
              <a:rPr lang="zh-CN" altLang="en-US" b="1">
                <a:solidFill>
                  <a:srgbClr val="0070C0"/>
                </a:solidFill>
              </a:rPr>
              <a:t>居家</a:t>
            </a:r>
            <a:r>
              <a:rPr lang="zh-CN" altLang="en-US"/>
              <a:t>、酒店或</a:t>
            </a:r>
            <a:r>
              <a:rPr lang="zh-CN" altLang="en-US" b="1">
                <a:solidFill>
                  <a:srgbClr val="0070C0"/>
                </a:solidFill>
              </a:rPr>
              <a:t>移动</a:t>
            </a:r>
            <a:endParaRPr lang="en-US" altLang="zh-CN" b="1">
              <a:solidFill>
                <a:srgbClr val="0070C0"/>
              </a:solidFill>
            </a:endParaRPr>
          </a:p>
          <a:p>
            <a:pPr lvl="2" eaLnBrk="1" hangingPunct="1">
              <a:buFont typeface="Wingdings" panose="05000000000000000000" pitchFamily="2" charset="2"/>
              <a:buNone/>
            </a:pPr>
            <a:endParaRPr lang="zh-CN" altLang="en-US"/>
          </a:p>
          <a:p>
            <a:pPr lvl="1" eaLnBrk="1" hangingPunct="1"/>
            <a:r>
              <a:rPr lang="zh-CN" altLang="en-US"/>
              <a:t>开发困难在于在第一个原型建立前只有</a:t>
            </a:r>
            <a:r>
              <a:rPr lang="zh-CN" altLang="en-US" b="1">
                <a:solidFill>
                  <a:srgbClr val="0070C0"/>
                </a:solidFill>
              </a:rPr>
              <a:t>模糊的需求</a:t>
            </a:r>
          </a:p>
          <a:p>
            <a:pPr lvl="2" eaLnBrk="1" hangingPunct="1"/>
            <a:r>
              <a:rPr lang="zh-CN" altLang="en-US"/>
              <a:t>不易指定软件需求，因为用户不具备</a:t>
            </a:r>
            <a:r>
              <a:rPr lang="en-US" altLang="zh-CN"/>
              <a:t>Internet</a:t>
            </a:r>
            <a:r>
              <a:rPr lang="zh-CN" altLang="en-US"/>
              <a:t>访问经验</a:t>
            </a:r>
          </a:p>
          <a:p>
            <a:pPr lvl="2" eaLnBrk="1" hangingPunct="1"/>
            <a:r>
              <a:rPr lang="zh-CN" altLang="en-US"/>
              <a:t>同时导致对硬件构件、输入</a:t>
            </a:r>
            <a:r>
              <a:rPr lang="en-US" altLang="zh-CN"/>
              <a:t>/</a:t>
            </a:r>
            <a:r>
              <a:rPr lang="zh-CN" altLang="en-US"/>
              <a:t>出设备的需求不易指定</a:t>
            </a:r>
            <a:endParaRPr lang="en-US" altLang="zh-CN"/>
          </a:p>
          <a:p>
            <a:pPr lvl="2" eaLnBrk="1" hangingPunct="1">
              <a:buFont typeface="Wingdings" panose="05000000000000000000" pitchFamily="2" charset="2"/>
              <a:buNone/>
            </a:pPr>
            <a:endParaRPr lang="zh-CN" altLang="en-US"/>
          </a:p>
          <a:p>
            <a:pPr lvl="1" eaLnBrk="1" hangingPunct="1"/>
            <a:r>
              <a:rPr lang="zh-CN" altLang="en-US"/>
              <a:t>决定了需要轻量级的</a:t>
            </a:r>
            <a:r>
              <a:rPr lang="en-US" altLang="zh-CN"/>
              <a:t>UCD</a:t>
            </a:r>
            <a:r>
              <a:rPr lang="zh-CN" altLang="en-US"/>
              <a:t>过程和技术</a:t>
            </a:r>
          </a:p>
          <a:p>
            <a:pPr lvl="2" eaLnBrk="1" hangingPunct="1"/>
            <a:r>
              <a:rPr lang="zh-CN" altLang="en-US"/>
              <a:t>轻量级过程通常是对重量级过程的裁剪和简化</a:t>
            </a:r>
          </a:p>
          <a:p>
            <a:pPr lvl="2" eaLnBrk="1" hangingPunct="1"/>
            <a:r>
              <a:rPr lang="zh-CN" altLang="en-US"/>
              <a:t>例如：</a:t>
            </a:r>
            <a:r>
              <a:rPr lang="en-US" altLang="zh-CN"/>
              <a:t>Netpliance</a:t>
            </a:r>
            <a:r>
              <a:rPr lang="zh-CN" altLang="en-US"/>
              <a:t>基于</a:t>
            </a:r>
            <a:r>
              <a:rPr lang="en-US" altLang="zh-CN"/>
              <a:t>RAD</a:t>
            </a:r>
            <a:r>
              <a:rPr lang="zh-CN" altLang="en-US"/>
              <a:t>，对螺旋模型进行了简化</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9E07948F-FD7A-9BBB-83B8-72844C3C230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FCA27FAB-AB05-4169-B020-BBF095FB2941}" type="slidenum">
              <a:rPr lang="en-US" altLang="zh-CN" sz="1800"/>
              <a:pPr/>
              <a:t>54</a:t>
            </a:fld>
            <a:endParaRPr lang="en-US" altLang="zh-CN" sz="1800"/>
          </a:p>
        </p:txBody>
      </p:sp>
      <p:sp>
        <p:nvSpPr>
          <p:cNvPr id="59395" name="Rectangle 2">
            <a:extLst>
              <a:ext uri="{FF2B5EF4-FFF2-40B4-BE49-F238E27FC236}">
                <a16:creationId xmlns:a16="http://schemas.microsoft.com/office/drawing/2014/main" id="{0230EF8A-06E6-9B61-7F1D-A47E34A252A4}"/>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59396" name="Rectangle 3">
            <a:extLst>
              <a:ext uri="{FF2B5EF4-FFF2-40B4-BE49-F238E27FC236}">
                <a16:creationId xmlns:a16="http://schemas.microsoft.com/office/drawing/2014/main" id="{68BC030F-069E-77FE-E240-F57C75DAF32C}"/>
              </a:ext>
            </a:extLst>
          </p:cNvPr>
          <p:cNvSpPr>
            <a:spLocks noGrp="1" noChangeArrowheads="1"/>
          </p:cNvSpPr>
          <p:nvPr>
            <p:ph idx="1"/>
          </p:nvPr>
        </p:nvSpPr>
        <p:spPr/>
        <p:txBody>
          <a:bodyPr/>
          <a:lstStyle/>
          <a:p>
            <a:pPr lvl="1" eaLnBrk="1" hangingPunct="1"/>
            <a:r>
              <a:rPr lang="zh-CN" altLang="en-US"/>
              <a:t>对于早期迭代，存在一种有效的</a:t>
            </a:r>
            <a:r>
              <a:rPr lang="zh-CN" altLang="en-US" b="1">
                <a:solidFill>
                  <a:srgbClr val="C00000"/>
                </a:solidFill>
              </a:rPr>
              <a:t>“丢弃”原型方法</a:t>
            </a:r>
            <a:endParaRPr lang="en-US" altLang="zh-CN" b="1">
              <a:solidFill>
                <a:srgbClr val="C00000"/>
              </a:solidFill>
            </a:endParaRPr>
          </a:p>
          <a:p>
            <a:pPr lvl="1" eaLnBrk="1" hangingPunct="1"/>
            <a:endParaRPr lang="zh-CN" altLang="en-US" b="1">
              <a:solidFill>
                <a:srgbClr val="C00000"/>
              </a:solidFill>
            </a:endParaRPr>
          </a:p>
          <a:p>
            <a:pPr lvl="2" eaLnBrk="1" hangingPunct="1"/>
            <a:r>
              <a:rPr lang="zh-CN" altLang="en-US"/>
              <a:t>首先</a:t>
            </a:r>
            <a:r>
              <a:rPr lang="zh-CN" altLang="en-US" b="1">
                <a:solidFill>
                  <a:srgbClr val="0070C0"/>
                </a:solidFill>
              </a:rPr>
              <a:t>构造并评估原型</a:t>
            </a:r>
            <a:r>
              <a:rPr lang="zh-CN" altLang="en-US"/>
              <a:t>，如利用一个全功能</a:t>
            </a:r>
            <a:r>
              <a:rPr lang="en-US" altLang="zh-CN"/>
              <a:t>PC</a:t>
            </a:r>
            <a:r>
              <a:rPr lang="zh-CN" altLang="en-US"/>
              <a:t>进行仿真</a:t>
            </a:r>
          </a:p>
          <a:p>
            <a:pPr lvl="2" eaLnBrk="1" hangingPunct="1"/>
            <a:r>
              <a:rPr lang="zh-CN" altLang="en-US"/>
              <a:t>旨在从该过程中</a:t>
            </a:r>
            <a:r>
              <a:rPr lang="zh-CN" altLang="en-US" b="1">
                <a:solidFill>
                  <a:srgbClr val="0070C0"/>
                </a:solidFill>
              </a:rPr>
              <a:t>获取需求</a:t>
            </a:r>
            <a:r>
              <a:rPr lang="zh-CN" altLang="en-US"/>
              <a:t>和</a:t>
            </a:r>
            <a:r>
              <a:rPr lang="zh-CN" altLang="en-US" b="1">
                <a:solidFill>
                  <a:srgbClr val="0070C0"/>
                </a:solidFill>
              </a:rPr>
              <a:t>设计知识</a:t>
            </a:r>
            <a:r>
              <a:rPr lang="zh-CN" altLang="en-US"/>
              <a:t>以开发最终产品</a:t>
            </a:r>
          </a:p>
          <a:p>
            <a:pPr lvl="2" eaLnBrk="1" hangingPunct="1"/>
            <a:r>
              <a:rPr lang="zh-CN" altLang="en-US"/>
              <a:t>因为使用较少的软</a:t>
            </a:r>
            <a:r>
              <a:rPr lang="en-US" altLang="zh-CN"/>
              <a:t>/</a:t>
            </a:r>
            <a:r>
              <a:rPr lang="zh-CN" altLang="en-US"/>
              <a:t>硬件资源，故可用较短的时间建立原型</a:t>
            </a:r>
          </a:p>
          <a:p>
            <a:pPr lvl="2" eaLnBrk="1" hangingPunct="1"/>
            <a:r>
              <a:rPr lang="zh-CN" altLang="en-US"/>
              <a:t>但是以牺牲了系统其它许多方面特征为代价的</a:t>
            </a:r>
          </a:p>
          <a:p>
            <a:pPr lvl="2" eaLnBrk="1" hangingPunct="1"/>
            <a:r>
              <a:rPr lang="zh-CN" altLang="en-US"/>
              <a:t>一旦较完整的</a:t>
            </a:r>
            <a:r>
              <a:rPr lang="zh-CN" altLang="en-US" b="1">
                <a:solidFill>
                  <a:srgbClr val="0070C0"/>
                </a:solidFill>
              </a:rPr>
              <a:t>需求规约被建立</a:t>
            </a:r>
            <a:r>
              <a:rPr lang="zh-CN" altLang="en-US"/>
              <a:t>，则该</a:t>
            </a:r>
            <a:r>
              <a:rPr lang="zh-CN" altLang="en-US" b="1">
                <a:solidFill>
                  <a:srgbClr val="0070C0"/>
                </a:solidFill>
              </a:rPr>
              <a:t>原型被丢弃</a:t>
            </a:r>
          </a:p>
        </p:txBody>
      </p:sp>
      <p:graphicFrame>
        <p:nvGraphicFramePr>
          <p:cNvPr id="59397" name="Object 4">
            <a:extLst>
              <a:ext uri="{FF2B5EF4-FFF2-40B4-BE49-F238E27FC236}">
                <a16:creationId xmlns:a16="http://schemas.microsoft.com/office/drawing/2014/main" id="{0D1610AF-8AC3-FF31-59D5-0C0B56DB98F0}"/>
              </a:ext>
            </a:extLst>
          </p:cNvPr>
          <p:cNvGraphicFramePr>
            <a:graphicFrameLocks/>
          </p:cNvGraphicFramePr>
          <p:nvPr/>
        </p:nvGraphicFramePr>
        <p:xfrm>
          <a:off x="1403350" y="4143375"/>
          <a:ext cx="6518275" cy="1955800"/>
        </p:xfrm>
        <a:graphic>
          <a:graphicData uri="http://schemas.openxmlformats.org/presentationml/2006/ole">
            <mc:AlternateContent xmlns:mc="http://schemas.openxmlformats.org/markup-compatibility/2006">
              <mc:Choice xmlns:v="urn:schemas-microsoft-com:vml" Requires="v">
                <p:oleObj r:id="rId2" imgW="6334560" imgH="1900800" progId="Visio.Drawing.11">
                  <p:embed/>
                </p:oleObj>
              </mc:Choice>
              <mc:Fallback>
                <p:oleObj r:id="rId2" imgW="6334560" imgH="1900800" progId="Visio.Drawing.11">
                  <p:embed/>
                  <p:pic>
                    <p:nvPicPr>
                      <p:cNvPr id="59397" name="Object 4">
                        <a:extLst>
                          <a:ext uri="{FF2B5EF4-FFF2-40B4-BE49-F238E27FC236}">
                            <a16:creationId xmlns:a16="http://schemas.microsoft.com/office/drawing/2014/main" id="{0D1610AF-8AC3-FF31-59D5-0C0B56DB98F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4143375"/>
                        <a:ext cx="651827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98475DA2-FFE2-BEA3-91EA-01FC35E1A0D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A79A1951-5318-44EE-8FC8-3A8BB0040D3F}" type="slidenum">
              <a:rPr lang="en-US" altLang="zh-CN" sz="1800"/>
              <a:pPr/>
              <a:t>55</a:t>
            </a:fld>
            <a:endParaRPr lang="en-US" altLang="zh-CN" sz="1800"/>
          </a:p>
        </p:txBody>
      </p:sp>
      <p:sp>
        <p:nvSpPr>
          <p:cNvPr id="60419" name="Rectangle 2">
            <a:extLst>
              <a:ext uri="{FF2B5EF4-FFF2-40B4-BE49-F238E27FC236}">
                <a16:creationId xmlns:a16="http://schemas.microsoft.com/office/drawing/2014/main" id="{E951CEB7-02A3-6D06-8857-390FB2FB4873}"/>
              </a:ext>
            </a:extLst>
          </p:cNvPr>
          <p:cNvSpPr>
            <a:spLocks noGrp="1" noChangeArrowheads="1"/>
          </p:cNvSpPr>
          <p:nvPr>
            <p:ph type="title"/>
          </p:nvPr>
        </p:nvSpPr>
        <p:spPr/>
        <p:txBody>
          <a:bodyPr/>
          <a:lstStyle/>
          <a:p>
            <a:pPr eaLnBrk="1" hangingPunct="1"/>
            <a:r>
              <a:rPr lang="en-US" altLang="zh-CN"/>
              <a:t>6.4.2 </a:t>
            </a:r>
            <a:r>
              <a:rPr lang="zh-CN" altLang="en-US"/>
              <a:t>软件工程中的生命周期模型</a:t>
            </a:r>
          </a:p>
        </p:txBody>
      </p:sp>
      <p:sp>
        <p:nvSpPr>
          <p:cNvPr id="60420" name="Rectangle 3">
            <a:extLst>
              <a:ext uri="{FF2B5EF4-FFF2-40B4-BE49-F238E27FC236}">
                <a16:creationId xmlns:a16="http://schemas.microsoft.com/office/drawing/2014/main" id="{B3577F85-C3FC-1876-763A-449DC4F0B47C}"/>
              </a:ext>
            </a:extLst>
          </p:cNvPr>
          <p:cNvSpPr>
            <a:spLocks noGrp="1" noChangeArrowheads="1"/>
          </p:cNvSpPr>
          <p:nvPr>
            <p:ph idx="1"/>
          </p:nvPr>
        </p:nvSpPr>
        <p:spPr>
          <a:xfrm>
            <a:off x="685800" y="1066800"/>
            <a:ext cx="7772400" cy="4594225"/>
          </a:xfrm>
        </p:spPr>
        <p:txBody>
          <a:bodyPr/>
          <a:lstStyle/>
          <a:p>
            <a:pPr lvl="1" eaLnBrk="1" hangingPunct="1"/>
            <a:r>
              <a:rPr lang="zh-CN" altLang="en-US"/>
              <a:t>对于后期迭代，可采用</a:t>
            </a:r>
            <a:r>
              <a:rPr lang="zh-CN" altLang="en-US" b="1">
                <a:solidFill>
                  <a:srgbClr val="0070C0"/>
                </a:solidFill>
              </a:rPr>
              <a:t>构件分解</a:t>
            </a:r>
            <a:r>
              <a:rPr lang="zh-CN" altLang="en-US"/>
              <a:t>或</a:t>
            </a:r>
            <a:r>
              <a:rPr lang="zh-CN" altLang="en-US" b="1">
                <a:solidFill>
                  <a:srgbClr val="0070C0"/>
                </a:solidFill>
              </a:rPr>
              <a:t>演化式方法</a:t>
            </a:r>
            <a:endParaRPr lang="en-US" altLang="zh-CN" b="1">
              <a:solidFill>
                <a:srgbClr val="0070C0"/>
              </a:solidFill>
            </a:endParaRPr>
          </a:p>
          <a:p>
            <a:pPr lvl="1" eaLnBrk="1" hangingPunct="1">
              <a:buFontTx/>
              <a:buNone/>
            </a:pPr>
            <a:endParaRPr lang="zh-CN" altLang="en-US" b="1">
              <a:solidFill>
                <a:srgbClr val="0070C0"/>
              </a:solidFill>
            </a:endParaRPr>
          </a:p>
          <a:p>
            <a:pPr lvl="1" eaLnBrk="1" hangingPunct="1"/>
            <a:r>
              <a:rPr lang="en-US" altLang="zh-CN"/>
              <a:t>Netpliance</a:t>
            </a:r>
            <a:r>
              <a:rPr lang="zh-CN" altLang="en-US"/>
              <a:t>开发</a:t>
            </a:r>
            <a:r>
              <a:rPr lang="en-US" altLang="zh-CN"/>
              <a:t>Internet</a:t>
            </a:r>
            <a:r>
              <a:rPr lang="zh-CN" altLang="en-US"/>
              <a:t>设备</a:t>
            </a:r>
            <a:r>
              <a:rPr lang="en-US" altLang="zh-CN"/>
              <a:t>i-opener</a:t>
            </a:r>
            <a:r>
              <a:rPr lang="zh-CN" altLang="en-US"/>
              <a:t>的</a:t>
            </a:r>
            <a:r>
              <a:rPr lang="zh-CN" altLang="en-US" b="1">
                <a:solidFill>
                  <a:srgbClr val="0070C0"/>
                </a:solidFill>
              </a:rPr>
              <a:t>初始需求</a:t>
            </a:r>
            <a:r>
              <a:rPr lang="zh-CN" altLang="en-US"/>
              <a:t>来自</a:t>
            </a:r>
            <a:r>
              <a:rPr lang="en-US" altLang="zh-CN" b="1">
                <a:solidFill>
                  <a:srgbClr val="0070C0"/>
                </a:solidFill>
              </a:rPr>
              <a:t>PC</a:t>
            </a:r>
            <a:r>
              <a:rPr lang="zh-CN" altLang="en-US" b="1">
                <a:solidFill>
                  <a:srgbClr val="0070C0"/>
                </a:solidFill>
              </a:rPr>
              <a:t>用户</a:t>
            </a:r>
          </a:p>
          <a:p>
            <a:pPr lvl="2" eaLnBrk="1" hangingPunct="1"/>
            <a:r>
              <a:rPr lang="zh-CN" altLang="en-US"/>
              <a:t>按照用户</a:t>
            </a:r>
            <a:r>
              <a:rPr lang="zh-CN" altLang="en-US" b="1">
                <a:solidFill>
                  <a:srgbClr val="0070C0"/>
                </a:solidFill>
              </a:rPr>
              <a:t>最常用的服务</a:t>
            </a:r>
            <a:r>
              <a:rPr lang="zh-CN" altLang="en-US"/>
              <a:t>、</a:t>
            </a:r>
            <a:r>
              <a:rPr lang="zh-CN" altLang="en-US" b="1">
                <a:solidFill>
                  <a:srgbClr val="0070C0"/>
                </a:solidFill>
              </a:rPr>
              <a:t>使用困难</a:t>
            </a:r>
            <a:r>
              <a:rPr lang="zh-CN" altLang="en-US"/>
              <a:t>等方面确定</a:t>
            </a:r>
            <a:r>
              <a:rPr lang="zh-CN" altLang="en-US" b="1">
                <a:solidFill>
                  <a:srgbClr val="0070C0"/>
                </a:solidFill>
              </a:rPr>
              <a:t>关键特征</a:t>
            </a:r>
          </a:p>
          <a:p>
            <a:pPr lvl="2" eaLnBrk="1" hangingPunct="1"/>
            <a:r>
              <a:rPr lang="zh-CN" altLang="en-US"/>
              <a:t>首先设计了满足这些特征的</a:t>
            </a:r>
            <a:r>
              <a:rPr lang="zh-CN" altLang="en-US" b="1">
                <a:solidFill>
                  <a:srgbClr val="0070C0"/>
                </a:solidFill>
              </a:rPr>
              <a:t>初始界面原型</a:t>
            </a:r>
            <a:r>
              <a:rPr lang="zh-CN" altLang="en-US"/>
              <a:t>（应是</a:t>
            </a:r>
            <a:r>
              <a:rPr lang="en-US" altLang="zh-CN"/>
              <a:t>PC</a:t>
            </a:r>
            <a:r>
              <a:rPr lang="zh-CN" altLang="en-US"/>
              <a:t>仿真）</a:t>
            </a:r>
            <a:endParaRPr lang="en-US" altLang="zh-CN"/>
          </a:p>
          <a:p>
            <a:pPr lvl="2" eaLnBrk="1" hangingPunct="1">
              <a:buFont typeface="Wingdings" panose="05000000000000000000" pitchFamily="2" charset="2"/>
              <a:buNone/>
            </a:pPr>
            <a:endParaRPr lang="zh-CN" altLang="en-US"/>
          </a:p>
          <a:p>
            <a:pPr lvl="1" eaLnBrk="1" hangingPunct="1"/>
            <a:r>
              <a:rPr lang="zh-CN" altLang="en-US"/>
              <a:t>相对</a:t>
            </a:r>
            <a:r>
              <a:rPr lang="zh-CN" altLang="en-US" b="1">
                <a:solidFill>
                  <a:srgbClr val="0070C0"/>
                </a:solidFill>
              </a:rPr>
              <a:t>目标用户群</a:t>
            </a:r>
            <a:r>
              <a:rPr lang="zh-CN" altLang="en-US"/>
              <a:t>对原型进行多次测试和迭代</a:t>
            </a:r>
          </a:p>
          <a:p>
            <a:pPr lvl="2" eaLnBrk="1" hangingPunct="1"/>
            <a:r>
              <a:rPr lang="zh-CN" altLang="en-US"/>
              <a:t>最终确定对初学者较好的设计方案是</a:t>
            </a:r>
            <a:r>
              <a:rPr lang="zh-CN" altLang="en-US" b="1">
                <a:solidFill>
                  <a:srgbClr val="0070C0"/>
                </a:solidFill>
              </a:rPr>
              <a:t>有用</a:t>
            </a:r>
            <a:r>
              <a:rPr lang="zh-CN" altLang="en-US"/>
              <a:t>、</a:t>
            </a:r>
            <a:r>
              <a:rPr lang="zh-CN" altLang="en-US" b="1">
                <a:solidFill>
                  <a:srgbClr val="0070C0"/>
                </a:solidFill>
              </a:rPr>
              <a:t>够用</a:t>
            </a:r>
          </a:p>
          <a:p>
            <a:pPr lvl="3" eaLnBrk="1" hangingPunct="1"/>
            <a:r>
              <a:rPr lang="zh-CN" altLang="en-US"/>
              <a:t>仅提供</a:t>
            </a:r>
            <a:r>
              <a:rPr lang="zh-CN" altLang="en-US" sz="2000" b="1">
                <a:solidFill>
                  <a:srgbClr val="0070C0"/>
                </a:solidFill>
              </a:rPr>
              <a:t>电子邮件</a:t>
            </a:r>
            <a:r>
              <a:rPr lang="zh-CN" altLang="en-US"/>
              <a:t>、分类专栏和</a:t>
            </a:r>
            <a:r>
              <a:rPr lang="en-US" altLang="zh-CN" sz="2000" b="1">
                <a:solidFill>
                  <a:srgbClr val="0070C0"/>
                </a:solidFill>
              </a:rPr>
              <a:t>Internet</a:t>
            </a:r>
            <a:r>
              <a:rPr lang="zh-CN" altLang="en-US" sz="2000" b="1">
                <a:solidFill>
                  <a:srgbClr val="0070C0"/>
                </a:solidFill>
              </a:rPr>
              <a:t>访问服务</a:t>
            </a:r>
            <a:endParaRPr lang="en-US" altLang="zh-CN" sz="2000" b="1">
              <a:solidFill>
                <a:srgbClr val="0070C0"/>
              </a:solidFill>
            </a:endParaRPr>
          </a:p>
          <a:p>
            <a:pPr lvl="3" eaLnBrk="1" hangingPunct="1">
              <a:buFontTx/>
              <a:buNone/>
            </a:pPr>
            <a:endParaRPr lang="zh-CN" altLang="en-US"/>
          </a:p>
          <a:p>
            <a:pPr lvl="1" eaLnBrk="1" hangingPunct="1"/>
            <a:r>
              <a:rPr lang="zh-CN" altLang="en-US"/>
              <a:t>一旦</a:t>
            </a:r>
            <a:r>
              <a:rPr lang="zh-CN" altLang="en-US" b="1">
                <a:solidFill>
                  <a:srgbClr val="0070C0"/>
                </a:solidFill>
              </a:rPr>
              <a:t>设计方案被确定</a:t>
            </a:r>
            <a:r>
              <a:rPr lang="zh-CN" altLang="en-US"/>
              <a:t>，则相应的软件和硬件构件被开发</a:t>
            </a:r>
          </a:p>
          <a:p>
            <a:pPr lvl="2" eaLnBrk="1" hangingPunct="1"/>
            <a:r>
              <a:rPr lang="zh-CN" altLang="en-US"/>
              <a:t>使用少量、但必要的文档，尽早产生原型并多次迭代</a:t>
            </a:r>
          </a:p>
          <a:p>
            <a:pPr lvl="1" eaLnBrk="1" hangingPunct="1"/>
            <a:r>
              <a:rPr lang="zh-CN" altLang="en-US" b="1">
                <a:solidFill>
                  <a:srgbClr val="0070C0"/>
                </a:solidFill>
              </a:rPr>
              <a:t>实现阶段</a:t>
            </a:r>
            <a:r>
              <a:rPr lang="zh-CN" altLang="en-US"/>
              <a:t>由一系列实现</a:t>
            </a:r>
            <a:r>
              <a:rPr lang="en-US" altLang="zh-CN"/>
              <a:t>—</a:t>
            </a:r>
            <a:r>
              <a:rPr lang="zh-CN" altLang="en-US"/>
              <a:t>测试周期组成</a:t>
            </a:r>
          </a:p>
          <a:p>
            <a:pPr lvl="2" eaLnBrk="1" hangingPunct="1"/>
            <a:r>
              <a:rPr lang="zh-CN" altLang="en-US"/>
              <a:t>如果采用</a:t>
            </a:r>
            <a:r>
              <a:rPr lang="en-US" altLang="zh-CN" b="1">
                <a:solidFill>
                  <a:srgbClr val="0070C0"/>
                </a:solidFill>
              </a:rPr>
              <a:t>RAD</a:t>
            </a:r>
            <a:r>
              <a:rPr lang="zh-CN" altLang="en-US"/>
              <a:t>，则每个周期实现、测试并释放一个构件</a:t>
            </a:r>
          </a:p>
          <a:p>
            <a:pPr lvl="2" eaLnBrk="1" hangingPunct="1"/>
            <a:r>
              <a:rPr lang="zh-CN" altLang="en-US"/>
              <a:t>如果采用</a:t>
            </a:r>
            <a:r>
              <a:rPr lang="zh-CN" altLang="en-US" b="1">
                <a:solidFill>
                  <a:srgbClr val="0070C0"/>
                </a:solidFill>
              </a:rPr>
              <a:t>演化开发</a:t>
            </a:r>
            <a:r>
              <a:rPr lang="zh-CN" altLang="en-US"/>
              <a:t>，则每个周期的制品成为下周期的基础</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9EFF4E48-F64E-A94C-E433-F181CFE3B95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CDEC8304-A45A-4CFD-9234-EA8F7FE97A3C}" type="slidenum">
              <a:rPr lang="en-US" altLang="zh-CN" sz="1800"/>
              <a:pPr/>
              <a:t>56</a:t>
            </a:fld>
            <a:endParaRPr lang="en-US" altLang="zh-CN" sz="1800"/>
          </a:p>
        </p:txBody>
      </p:sp>
      <p:sp>
        <p:nvSpPr>
          <p:cNvPr id="61443" name="Rectangle 2">
            <a:extLst>
              <a:ext uri="{FF2B5EF4-FFF2-40B4-BE49-F238E27FC236}">
                <a16:creationId xmlns:a16="http://schemas.microsoft.com/office/drawing/2014/main" id="{E5120FF2-CB92-71AF-6E50-8536EB93DBED}"/>
              </a:ext>
            </a:extLst>
          </p:cNvPr>
          <p:cNvSpPr>
            <a:spLocks noGrp="1" noChangeArrowheads="1"/>
          </p:cNvSpPr>
          <p:nvPr>
            <p:ph type="title"/>
          </p:nvPr>
        </p:nvSpPr>
        <p:spPr/>
        <p:txBody>
          <a:bodyPr/>
          <a:lstStyle/>
          <a:p>
            <a:pPr eaLnBrk="1" hangingPunct="1"/>
            <a:r>
              <a:rPr lang="en-US" altLang="zh-CN"/>
              <a:t>6.4.3 HCI</a:t>
            </a:r>
            <a:r>
              <a:rPr lang="zh-CN" altLang="en-US"/>
              <a:t>中的生命周期模型</a:t>
            </a:r>
          </a:p>
        </p:txBody>
      </p:sp>
      <p:sp>
        <p:nvSpPr>
          <p:cNvPr id="61444" name="Rectangle 3">
            <a:extLst>
              <a:ext uri="{FF2B5EF4-FFF2-40B4-BE49-F238E27FC236}">
                <a16:creationId xmlns:a16="http://schemas.microsoft.com/office/drawing/2014/main" id="{EDDC14C4-3EDE-3249-63B7-D5C34EAEEFDB}"/>
              </a:ext>
            </a:extLst>
          </p:cNvPr>
          <p:cNvSpPr>
            <a:spLocks noGrp="1" noChangeArrowheads="1"/>
          </p:cNvSpPr>
          <p:nvPr>
            <p:ph idx="1"/>
          </p:nvPr>
        </p:nvSpPr>
        <p:spPr/>
        <p:txBody>
          <a:bodyPr/>
          <a:lstStyle/>
          <a:p>
            <a:pPr eaLnBrk="1" hangingPunct="1"/>
            <a:r>
              <a:rPr lang="en-US" altLang="zh-CN"/>
              <a:t>HCI</a:t>
            </a:r>
            <a:r>
              <a:rPr lang="zh-CN" altLang="en-US"/>
              <a:t>领域本身并未提出多少生命周期模型</a:t>
            </a:r>
          </a:p>
          <a:p>
            <a:pPr lvl="1" eaLnBrk="1" hangingPunct="1"/>
            <a:r>
              <a:rPr lang="zh-CN" altLang="en-US"/>
              <a:t>与软件工程领域比较，相对</a:t>
            </a:r>
            <a:r>
              <a:rPr lang="zh-CN" altLang="en-US" b="1">
                <a:solidFill>
                  <a:srgbClr val="0070C0"/>
                </a:solidFill>
              </a:rPr>
              <a:t>不成熟</a:t>
            </a:r>
          </a:p>
          <a:p>
            <a:pPr lvl="1" eaLnBrk="1" hangingPunct="1"/>
            <a:r>
              <a:rPr lang="zh-CN" altLang="en-US"/>
              <a:t>传统模型均以系统为中心，</a:t>
            </a:r>
            <a:r>
              <a:rPr lang="en-US" altLang="zh-CN"/>
              <a:t>UCD</a:t>
            </a:r>
            <a:r>
              <a:rPr lang="zh-CN" altLang="en-US"/>
              <a:t>仍是当前一个重要课题</a:t>
            </a:r>
            <a:endParaRPr lang="en-US" altLang="zh-CN"/>
          </a:p>
          <a:p>
            <a:pPr lvl="1" eaLnBrk="1" hangingPunct="1">
              <a:buFontTx/>
              <a:buNone/>
            </a:pPr>
            <a:endParaRPr lang="zh-CN" altLang="en-US"/>
          </a:p>
          <a:p>
            <a:pPr eaLnBrk="1" hangingPunct="1"/>
            <a:r>
              <a:rPr lang="zh-CN" altLang="en-US"/>
              <a:t>以下简介两个模型，分别源自评估和可用性工程</a:t>
            </a:r>
          </a:p>
          <a:p>
            <a:pPr eaLnBrk="1" hangingPunct="1"/>
            <a:r>
              <a:rPr lang="zh-CN" altLang="en-US" b="1">
                <a:solidFill>
                  <a:srgbClr val="C00000"/>
                </a:solidFill>
              </a:rPr>
              <a:t>面向评估的星形生命周期模型</a:t>
            </a:r>
          </a:p>
        </p:txBody>
      </p:sp>
      <p:pic>
        <p:nvPicPr>
          <p:cNvPr id="61445" name="Picture 20">
            <a:extLst>
              <a:ext uri="{FF2B5EF4-FFF2-40B4-BE49-F238E27FC236}">
                <a16:creationId xmlns:a16="http://schemas.microsoft.com/office/drawing/2014/main" id="{932663CD-BB68-B727-F18C-D8573954C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00450"/>
            <a:ext cx="53975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a:extLst>
              <a:ext uri="{FF2B5EF4-FFF2-40B4-BE49-F238E27FC236}">
                <a16:creationId xmlns:a16="http://schemas.microsoft.com/office/drawing/2014/main" id="{B1C41910-3109-9F1C-2F59-8261AB1FA782}"/>
              </a:ext>
            </a:extLst>
          </p:cNvPr>
          <p:cNvGrpSpPr/>
          <p:nvPr/>
        </p:nvGrpSpPr>
        <p:grpSpPr>
          <a:xfrm>
            <a:off x="494949" y="2881800"/>
            <a:ext cx="572400" cy="853200"/>
            <a:chOff x="494949" y="2881800"/>
            <a:chExt cx="572400" cy="85320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2B7BB43-93F6-B716-4F66-82363B1F4654}"/>
                    </a:ext>
                  </a:extLst>
                </p14:cNvPr>
                <p14:cNvContentPartPr/>
                <p14:nvPr/>
              </p14:nvContentPartPr>
              <p14:xfrm>
                <a:off x="494949" y="2881800"/>
                <a:ext cx="572400" cy="645480"/>
              </p14:xfrm>
            </p:contentPart>
          </mc:Choice>
          <mc:Fallback>
            <p:pic>
              <p:nvPicPr>
                <p:cNvPr id="2" name="Ink 1">
                  <a:extLst>
                    <a:ext uri="{FF2B5EF4-FFF2-40B4-BE49-F238E27FC236}">
                      <a16:creationId xmlns:a16="http://schemas.microsoft.com/office/drawing/2014/main" id="{52B7BB43-93F6-B716-4F66-82363B1F4654}"/>
                    </a:ext>
                  </a:extLst>
                </p:cNvPr>
                <p:cNvPicPr/>
                <p:nvPr/>
              </p:nvPicPr>
              <p:blipFill>
                <a:blip r:embed="rId4"/>
                <a:stretch>
                  <a:fillRect/>
                </a:stretch>
              </p:blipFill>
              <p:spPr>
                <a:xfrm>
                  <a:off x="485949" y="2872800"/>
                  <a:ext cx="590040" cy="663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F22B6CDB-C346-175D-C977-E073D9AA1F2C}"/>
                    </a:ext>
                  </a:extLst>
                </p14:cNvPr>
                <p14:cNvContentPartPr/>
                <p14:nvPr/>
              </p14:nvContentPartPr>
              <p14:xfrm>
                <a:off x="560829" y="3042720"/>
                <a:ext cx="327600" cy="692280"/>
              </p14:xfrm>
            </p:contentPart>
          </mc:Choice>
          <mc:Fallback>
            <p:pic>
              <p:nvPicPr>
                <p:cNvPr id="3" name="Ink 2">
                  <a:extLst>
                    <a:ext uri="{FF2B5EF4-FFF2-40B4-BE49-F238E27FC236}">
                      <a16:creationId xmlns:a16="http://schemas.microsoft.com/office/drawing/2014/main" id="{F22B6CDB-C346-175D-C977-E073D9AA1F2C}"/>
                    </a:ext>
                  </a:extLst>
                </p:cNvPr>
                <p:cNvPicPr/>
                <p:nvPr/>
              </p:nvPicPr>
              <p:blipFill>
                <a:blip r:embed="rId6"/>
                <a:stretch>
                  <a:fillRect/>
                </a:stretch>
              </p:blipFill>
              <p:spPr>
                <a:xfrm>
                  <a:off x="551829" y="3034080"/>
                  <a:ext cx="345240" cy="709920"/>
                </a:xfrm>
                <a:prstGeom prst="rect">
                  <a:avLst/>
                </a:prstGeom>
              </p:spPr>
            </p:pic>
          </mc:Fallback>
        </mc:AlternateContent>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A84A3B8C-4B2E-87E6-1264-348017ECF87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25CAB290-5C56-4D79-83FE-B2DC65A83C5B}" type="slidenum">
              <a:rPr lang="en-US" altLang="zh-CN" sz="1800"/>
              <a:pPr/>
              <a:t>57</a:t>
            </a:fld>
            <a:endParaRPr lang="en-US" altLang="zh-CN" sz="1800"/>
          </a:p>
        </p:txBody>
      </p:sp>
      <p:sp>
        <p:nvSpPr>
          <p:cNvPr id="62467" name="Rectangle 2">
            <a:extLst>
              <a:ext uri="{FF2B5EF4-FFF2-40B4-BE49-F238E27FC236}">
                <a16:creationId xmlns:a16="http://schemas.microsoft.com/office/drawing/2014/main" id="{3363606C-5C8C-858C-C080-B1B5D2F8334C}"/>
              </a:ext>
            </a:extLst>
          </p:cNvPr>
          <p:cNvSpPr>
            <a:spLocks noGrp="1" noChangeArrowheads="1"/>
          </p:cNvSpPr>
          <p:nvPr>
            <p:ph type="title"/>
          </p:nvPr>
        </p:nvSpPr>
        <p:spPr/>
        <p:txBody>
          <a:bodyPr/>
          <a:lstStyle/>
          <a:p>
            <a:pPr eaLnBrk="1" hangingPunct="1"/>
            <a:r>
              <a:rPr lang="en-US" altLang="zh-CN"/>
              <a:t>6.4.3 HCI</a:t>
            </a:r>
            <a:r>
              <a:rPr lang="zh-CN" altLang="en-US"/>
              <a:t>中的生命周期模型</a:t>
            </a:r>
          </a:p>
        </p:txBody>
      </p:sp>
      <p:sp>
        <p:nvSpPr>
          <p:cNvPr id="62468" name="Rectangle 3">
            <a:extLst>
              <a:ext uri="{FF2B5EF4-FFF2-40B4-BE49-F238E27FC236}">
                <a16:creationId xmlns:a16="http://schemas.microsoft.com/office/drawing/2014/main" id="{16549AC8-D0B7-B3AF-3D52-EA2CE3176C73}"/>
              </a:ext>
            </a:extLst>
          </p:cNvPr>
          <p:cNvSpPr>
            <a:spLocks noGrp="1" noChangeArrowheads="1"/>
          </p:cNvSpPr>
          <p:nvPr>
            <p:ph idx="1"/>
          </p:nvPr>
        </p:nvSpPr>
        <p:spPr/>
        <p:txBody>
          <a:bodyPr/>
          <a:lstStyle/>
          <a:p>
            <a:pPr eaLnBrk="1" hangingPunct="1"/>
            <a:r>
              <a:rPr lang="zh-CN" altLang="en-US" b="1">
                <a:solidFill>
                  <a:srgbClr val="002060"/>
                </a:solidFill>
              </a:rPr>
              <a:t>任何设计</a:t>
            </a:r>
            <a:r>
              <a:rPr lang="zh-CN" altLang="en-US"/>
              <a:t>都是两种不同模式活动的</a:t>
            </a:r>
            <a:r>
              <a:rPr lang="zh-CN" altLang="en-US" b="1">
                <a:solidFill>
                  <a:srgbClr val="002060"/>
                </a:solidFill>
              </a:rPr>
              <a:t>交替</a:t>
            </a:r>
          </a:p>
          <a:p>
            <a:pPr lvl="1" eaLnBrk="1" hangingPunct="1"/>
            <a:r>
              <a:rPr lang="zh-CN" altLang="en-US" b="1">
                <a:solidFill>
                  <a:srgbClr val="002060"/>
                </a:solidFill>
              </a:rPr>
              <a:t>分析</a:t>
            </a:r>
            <a:r>
              <a:rPr lang="zh-CN" altLang="en-US"/>
              <a:t>（</a:t>
            </a:r>
            <a:r>
              <a:rPr lang="en-US" altLang="zh-CN"/>
              <a:t>analysis</a:t>
            </a:r>
            <a:r>
              <a:rPr lang="zh-CN" altLang="en-US"/>
              <a:t>）：从顶向下、结构化、判定和形式化</a:t>
            </a:r>
          </a:p>
          <a:p>
            <a:pPr lvl="2" eaLnBrk="1" hangingPunct="1"/>
            <a:r>
              <a:rPr lang="zh-CN" altLang="en-US"/>
              <a:t>例如：识别需求依赖于分析用户与系统的交互行为</a:t>
            </a:r>
          </a:p>
          <a:p>
            <a:pPr lvl="1" eaLnBrk="1" hangingPunct="1"/>
            <a:r>
              <a:rPr lang="zh-CN" altLang="en-US" b="1">
                <a:solidFill>
                  <a:srgbClr val="002060"/>
                </a:solidFill>
              </a:rPr>
              <a:t>综合</a:t>
            </a:r>
            <a:r>
              <a:rPr lang="zh-CN" altLang="en-US"/>
              <a:t>（</a:t>
            </a:r>
            <a:r>
              <a:rPr lang="en-US" altLang="zh-CN"/>
              <a:t>synthesis</a:t>
            </a:r>
            <a:r>
              <a:rPr lang="zh-CN" altLang="en-US"/>
              <a:t>）：从底向上、无约束、决策和经验式</a:t>
            </a:r>
          </a:p>
          <a:p>
            <a:pPr lvl="2" eaLnBrk="1" hangingPunct="1"/>
            <a:r>
              <a:rPr lang="zh-CN" altLang="en-US"/>
              <a:t>例如：用例建模依赖于综合用户与系统的交互特征</a:t>
            </a:r>
            <a:endParaRPr lang="en-US" altLang="zh-CN"/>
          </a:p>
          <a:p>
            <a:pPr lvl="2" eaLnBrk="1" hangingPunct="1">
              <a:buFont typeface="Wingdings" panose="05000000000000000000" pitchFamily="2" charset="2"/>
              <a:buNone/>
            </a:pPr>
            <a:endParaRPr lang="zh-CN" altLang="en-US"/>
          </a:p>
          <a:p>
            <a:pPr eaLnBrk="1" hangingPunct="1"/>
            <a:r>
              <a:rPr lang="zh-CN" altLang="en-US"/>
              <a:t>两类活动的交替需要</a:t>
            </a:r>
            <a:r>
              <a:rPr lang="zh-CN" altLang="en-US" b="1">
                <a:solidFill>
                  <a:srgbClr val="0070C0"/>
                </a:solidFill>
              </a:rPr>
              <a:t>通过评估</a:t>
            </a:r>
            <a:r>
              <a:rPr lang="zh-CN" altLang="en-US"/>
              <a:t>活动</a:t>
            </a:r>
          </a:p>
          <a:p>
            <a:pPr lvl="1" eaLnBrk="1" hangingPunct="1"/>
            <a:r>
              <a:rPr lang="zh-CN" altLang="en-US"/>
              <a:t>例如：在用例建模前，需要评估所识别的交互行为和对象</a:t>
            </a:r>
            <a:endParaRPr lang="en-US" altLang="zh-CN"/>
          </a:p>
          <a:p>
            <a:pPr lvl="1" eaLnBrk="1" hangingPunct="1">
              <a:buFontTx/>
              <a:buNone/>
            </a:pPr>
            <a:endParaRPr lang="zh-CN" altLang="en-US"/>
          </a:p>
          <a:p>
            <a:pPr eaLnBrk="1" hangingPunct="1"/>
            <a:r>
              <a:rPr lang="zh-CN" altLang="en-US"/>
              <a:t>星形模型表示了</a:t>
            </a:r>
            <a:r>
              <a:rPr lang="zh-CN" altLang="en-US" b="1">
                <a:solidFill>
                  <a:srgbClr val="0070C0"/>
                </a:solidFill>
              </a:rPr>
              <a:t>有经验设计者的一种自然行为的抽象</a:t>
            </a:r>
          </a:p>
          <a:p>
            <a:pPr lvl="1" eaLnBrk="1" hangingPunct="1"/>
            <a:r>
              <a:rPr lang="zh-CN" altLang="en-US"/>
              <a:t>强调评估在对于产生一个较好的解的重要性</a:t>
            </a:r>
          </a:p>
          <a:p>
            <a:pPr lvl="1" eaLnBrk="1" hangingPunct="1"/>
            <a:r>
              <a:rPr lang="zh-CN" altLang="en-US"/>
              <a:t>未明确指定各个活动的生命周期</a:t>
            </a:r>
          </a:p>
          <a:p>
            <a:pPr lvl="1" eaLnBrk="1" hangingPunct="1"/>
            <a:r>
              <a:rPr lang="zh-CN" altLang="en-US" b="1">
                <a:solidFill>
                  <a:srgbClr val="0070C0"/>
                </a:solidFill>
              </a:rPr>
              <a:t>不能用来规划和管理整个开发过程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744C110F-4BC3-1FB3-5ED8-50E8FAE3F54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6D50BD55-2E5C-4304-8F78-93ACBDC47666}" type="slidenum">
              <a:rPr lang="en-US" altLang="zh-CN" sz="1800"/>
              <a:pPr/>
              <a:t>58</a:t>
            </a:fld>
            <a:endParaRPr lang="en-US" altLang="zh-CN" sz="1800"/>
          </a:p>
        </p:txBody>
      </p:sp>
      <p:sp>
        <p:nvSpPr>
          <p:cNvPr id="63491" name="Rectangle 2">
            <a:extLst>
              <a:ext uri="{FF2B5EF4-FFF2-40B4-BE49-F238E27FC236}">
                <a16:creationId xmlns:a16="http://schemas.microsoft.com/office/drawing/2014/main" id="{E936A31A-5E7F-4D28-7A1F-72841C091552}"/>
              </a:ext>
            </a:extLst>
          </p:cNvPr>
          <p:cNvSpPr>
            <a:spLocks noGrp="1" noChangeArrowheads="1"/>
          </p:cNvSpPr>
          <p:nvPr>
            <p:ph type="title"/>
          </p:nvPr>
        </p:nvSpPr>
        <p:spPr/>
        <p:txBody>
          <a:bodyPr/>
          <a:lstStyle/>
          <a:p>
            <a:pPr eaLnBrk="1" hangingPunct="1"/>
            <a:r>
              <a:rPr lang="en-US" altLang="zh-CN"/>
              <a:t>6.4.3 HCI</a:t>
            </a:r>
            <a:r>
              <a:rPr lang="zh-CN" altLang="en-US"/>
              <a:t>中的生命周期模型</a:t>
            </a:r>
          </a:p>
        </p:txBody>
      </p:sp>
      <p:sp>
        <p:nvSpPr>
          <p:cNvPr id="63492" name="Rectangle 3">
            <a:extLst>
              <a:ext uri="{FF2B5EF4-FFF2-40B4-BE49-F238E27FC236}">
                <a16:creationId xmlns:a16="http://schemas.microsoft.com/office/drawing/2014/main" id="{054D062F-2CA0-3629-E638-9BCA3EE462EF}"/>
              </a:ext>
            </a:extLst>
          </p:cNvPr>
          <p:cNvSpPr>
            <a:spLocks noGrp="1" noChangeArrowheads="1"/>
          </p:cNvSpPr>
          <p:nvPr>
            <p:ph idx="1"/>
          </p:nvPr>
        </p:nvSpPr>
        <p:spPr/>
        <p:txBody>
          <a:bodyPr/>
          <a:lstStyle/>
          <a:p>
            <a:pPr eaLnBrk="1" hangingPunct="1"/>
            <a:r>
              <a:rPr lang="zh-CN" altLang="en-US"/>
              <a:t>可用性工程生命周期模型</a:t>
            </a:r>
          </a:p>
          <a:p>
            <a:pPr lvl="1" eaLnBrk="1" hangingPunct="1"/>
            <a:r>
              <a:rPr lang="zh-CN" altLang="en-US"/>
              <a:t>体现了可用性工程的整体概念</a:t>
            </a:r>
          </a:p>
          <a:p>
            <a:pPr lvl="1" eaLnBrk="1" hangingPunct="1"/>
            <a:r>
              <a:rPr lang="zh-CN" altLang="en-US"/>
              <a:t>强调</a:t>
            </a:r>
            <a:r>
              <a:rPr lang="zh-CN" altLang="en-US" b="1">
                <a:solidFill>
                  <a:srgbClr val="0070C0"/>
                </a:solidFill>
              </a:rPr>
              <a:t>如何将可用性目标加入软件工程方法</a:t>
            </a:r>
            <a:r>
              <a:rPr lang="zh-CN" altLang="en-US"/>
              <a:t>（如</a:t>
            </a:r>
            <a:r>
              <a:rPr lang="en-US" altLang="zh-CN"/>
              <a:t>OOSE</a:t>
            </a:r>
            <a:r>
              <a:rPr lang="zh-CN" altLang="en-US"/>
              <a:t>）</a:t>
            </a:r>
          </a:p>
          <a:p>
            <a:pPr lvl="1" eaLnBrk="1" hangingPunct="1"/>
            <a:r>
              <a:rPr lang="zh-CN" altLang="en-US"/>
              <a:t>与作者提出的简单交互设计过程有类似之处，同样包括需求、设计、评估和原型阶段</a:t>
            </a:r>
          </a:p>
          <a:p>
            <a:pPr lvl="1" eaLnBrk="1" hangingPunct="1"/>
            <a:r>
              <a:rPr lang="zh-CN" altLang="en-US"/>
              <a:t>提议使用风格指南作为可用性目标的表示机制</a:t>
            </a:r>
          </a:p>
          <a:p>
            <a:pPr lvl="1" eaLnBrk="1" hangingPunct="1"/>
            <a:r>
              <a:rPr lang="zh-CN" altLang="en-US"/>
              <a:t>其灵活性允许裁剪为适合小项目开发的轻量级过程模型</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C0452AB-314D-7D5E-0210-8F473137982C}"/>
                  </a:ext>
                </a:extLst>
              </p14:cNvPr>
              <p14:cNvContentPartPr/>
              <p14:nvPr/>
            </p14:nvContentPartPr>
            <p14:xfrm>
              <a:off x="447069" y="769320"/>
              <a:ext cx="777960" cy="1210320"/>
            </p14:xfrm>
          </p:contentPart>
        </mc:Choice>
        <mc:Fallback>
          <p:pic>
            <p:nvPicPr>
              <p:cNvPr id="2" name="Ink 1">
                <a:extLst>
                  <a:ext uri="{FF2B5EF4-FFF2-40B4-BE49-F238E27FC236}">
                    <a16:creationId xmlns:a16="http://schemas.microsoft.com/office/drawing/2014/main" id="{AC0452AB-314D-7D5E-0210-8F473137982C}"/>
                  </a:ext>
                </a:extLst>
              </p:cNvPr>
              <p:cNvPicPr/>
              <p:nvPr/>
            </p:nvPicPr>
            <p:blipFill>
              <a:blip r:embed="rId3"/>
              <a:stretch>
                <a:fillRect/>
              </a:stretch>
            </p:blipFill>
            <p:spPr>
              <a:xfrm>
                <a:off x="438069" y="760320"/>
                <a:ext cx="795600" cy="1227960"/>
              </a:xfrm>
              <a:prstGeom prst="rect">
                <a:avLst/>
              </a:prstGeom>
            </p:spPr>
          </p:pic>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a:extLst>
              <a:ext uri="{FF2B5EF4-FFF2-40B4-BE49-F238E27FC236}">
                <a16:creationId xmlns:a16="http://schemas.microsoft.com/office/drawing/2014/main" id="{DB3AE138-606F-7B31-2A1C-04828226119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D24FEB5C-382F-4B62-A644-C168B1045E98}" type="slidenum">
              <a:rPr lang="en-US" altLang="zh-CN" sz="1800"/>
              <a:pPr/>
              <a:t>59</a:t>
            </a:fld>
            <a:endParaRPr lang="en-US" altLang="zh-CN" sz="1800"/>
          </a:p>
        </p:txBody>
      </p:sp>
      <p:sp>
        <p:nvSpPr>
          <p:cNvPr id="64515" name="Rectangle 2">
            <a:extLst>
              <a:ext uri="{FF2B5EF4-FFF2-40B4-BE49-F238E27FC236}">
                <a16:creationId xmlns:a16="http://schemas.microsoft.com/office/drawing/2014/main" id="{821C31B0-15FE-A6BD-34F0-C3D2D26F11CD}"/>
              </a:ext>
            </a:extLst>
          </p:cNvPr>
          <p:cNvSpPr>
            <a:spLocks noGrp="1" noChangeArrowheads="1"/>
          </p:cNvSpPr>
          <p:nvPr>
            <p:ph type="title"/>
          </p:nvPr>
        </p:nvSpPr>
        <p:spPr/>
        <p:txBody>
          <a:bodyPr/>
          <a:lstStyle/>
          <a:p>
            <a:pPr eaLnBrk="1" hangingPunct="1"/>
            <a:r>
              <a:rPr lang="zh-CN" altLang="en-US"/>
              <a:t>小结</a:t>
            </a:r>
          </a:p>
        </p:txBody>
      </p:sp>
      <p:sp>
        <p:nvSpPr>
          <p:cNvPr id="64516" name="Rectangle 3">
            <a:extLst>
              <a:ext uri="{FF2B5EF4-FFF2-40B4-BE49-F238E27FC236}">
                <a16:creationId xmlns:a16="http://schemas.microsoft.com/office/drawing/2014/main" id="{3B94A091-21F6-9237-9FEA-7ABD03CD0ED9}"/>
              </a:ext>
            </a:extLst>
          </p:cNvPr>
          <p:cNvSpPr>
            <a:spLocks noGrp="1" noChangeArrowheads="1"/>
          </p:cNvSpPr>
          <p:nvPr>
            <p:ph idx="1"/>
          </p:nvPr>
        </p:nvSpPr>
        <p:spPr>
          <a:xfrm>
            <a:off x="685800" y="1066800"/>
            <a:ext cx="7772400" cy="4594225"/>
          </a:xfrm>
        </p:spPr>
        <p:txBody>
          <a:bodyPr/>
          <a:lstStyle/>
          <a:p>
            <a:pPr eaLnBrk="1" hangingPunct="1"/>
            <a:r>
              <a:rPr lang="zh-CN" altLang="en-US"/>
              <a:t>本章要点</a:t>
            </a:r>
          </a:p>
          <a:p>
            <a:pPr lvl="1" eaLnBrk="1" hangingPunct="1"/>
            <a:r>
              <a:rPr lang="zh-CN" altLang="en-US"/>
              <a:t>交互设计包含四个基本活动</a:t>
            </a:r>
          </a:p>
          <a:p>
            <a:pPr lvl="2" eaLnBrk="1" hangingPunct="1"/>
            <a:r>
              <a:rPr lang="zh-CN" altLang="en-US"/>
              <a:t>识别需要并建立需求</a:t>
            </a:r>
          </a:p>
          <a:p>
            <a:pPr lvl="2" eaLnBrk="1" hangingPunct="1"/>
            <a:r>
              <a:rPr lang="zh-CN" altLang="en-US"/>
              <a:t>（再）设计候选方案</a:t>
            </a:r>
          </a:p>
          <a:p>
            <a:pPr lvl="2" eaLnBrk="1" hangingPunct="1"/>
            <a:r>
              <a:rPr lang="zh-CN" altLang="en-US"/>
              <a:t>评估并在候选方案中做出选择</a:t>
            </a:r>
          </a:p>
          <a:p>
            <a:pPr lvl="2" eaLnBrk="1" hangingPunct="1"/>
            <a:r>
              <a:rPr lang="zh-CN" altLang="en-US"/>
              <a:t>开发设计的交互式原型</a:t>
            </a:r>
          </a:p>
          <a:p>
            <a:pPr lvl="1" eaLnBrk="1" hangingPunct="1"/>
            <a:r>
              <a:rPr lang="zh-CN" altLang="en-US"/>
              <a:t>三个关键设计原理贯穿所有的活动</a:t>
            </a:r>
          </a:p>
          <a:p>
            <a:pPr lvl="2" eaLnBrk="1" hangingPunct="1"/>
            <a:r>
              <a:rPr lang="zh-CN" altLang="en-US"/>
              <a:t>将用户包含在制品的设计和评估之中</a:t>
            </a:r>
          </a:p>
          <a:p>
            <a:pPr lvl="2" eaLnBrk="1" hangingPunct="1"/>
            <a:r>
              <a:rPr lang="zh-CN" altLang="en-US"/>
              <a:t>定义可量化、可度量的可用性准则</a:t>
            </a:r>
          </a:p>
          <a:p>
            <a:pPr lvl="2" eaLnBrk="1" hangingPunct="1"/>
            <a:r>
              <a:rPr lang="zh-CN" altLang="en-US"/>
              <a:t>迭代不可避免</a:t>
            </a:r>
          </a:p>
          <a:p>
            <a:pPr lvl="1" eaLnBrk="1" hangingPunct="1"/>
            <a:r>
              <a:rPr lang="zh-CN" altLang="en-US"/>
              <a:t>生命周期模型说明了活动、特征之间的关系</a:t>
            </a:r>
          </a:p>
          <a:p>
            <a:pPr lvl="1" eaLnBrk="1" hangingPunct="1"/>
            <a:r>
              <a:rPr lang="zh-CN" altLang="en-US"/>
              <a:t>交互设计模型是对其他过程模型在可用性目标上的补充</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4381EA4-6C9B-384C-FF59-E979A426A0DD}"/>
                  </a:ext>
                </a:extLst>
              </p14:cNvPr>
              <p14:cNvContentPartPr/>
              <p14:nvPr/>
            </p14:nvContentPartPr>
            <p14:xfrm>
              <a:off x="871149" y="1224720"/>
              <a:ext cx="684360" cy="915840"/>
            </p14:xfrm>
          </p:contentPart>
        </mc:Choice>
        <mc:Fallback>
          <p:pic>
            <p:nvPicPr>
              <p:cNvPr id="2" name="Ink 1">
                <a:extLst>
                  <a:ext uri="{FF2B5EF4-FFF2-40B4-BE49-F238E27FC236}">
                    <a16:creationId xmlns:a16="http://schemas.microsoft.com/office/drawing/2014/main" id="{24381EA4-6C9B-384C-FF59-E979A426A0DD}"/>
                  </a:ext>
                </a:extLst>
              </p:cNvPr>
              <p:cNvPicPr/>
              <p:nvPr/>
            </p:nvPicPr>
            <p:blipFill>
              <a:blip r:embed="rId3"/>
              <a:stretch>
                <a:fillRect/>
              </a:stretch>
            </p:blipFill>
            <p:spPr>
              <a:xfrm>
                <a:off x="862149" y="1216080"/>
                <a:ext cx="702000" cy="93348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0B1AD04A-9B73-F378-EEB8-85CC511BB6A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31B22422-FBCD-4439-A333-23B11B2B2D24}" type="slidenum">
              <a:rPr lang="en-US" altLang="zh-CN" sz="1800"/>
              <a:pPr/>
              <a:t>6</a:t>
            </a:fld>
            <a:endParaRPr lang="en-US" altLang="zh-CN" sz="1800"/>
          </a:p>
        </p:txBody>
      </p:sp>
      <p:sp>
        <p:nvSpPr>
          <p:cNvPr id="10243" name="Rectangle 2">
            <a:extLst>
              <a:ext uri="{FF2B5EF4-FFF2-40B4-BE49-F238E27FC236}">
                <a16:creationId xmlns:a16="http://schemas.microsoft.com/office/drawing/2014/main" id="{0847C476-FE65-7E20-D6CA-0EDFF117AF4F}"/>
              </a:ext>
            </a:extLst>
          </p:cNvPr>
          <p:cNvSpPr>
            <a:spLocks noGrp="1" noChangeArrowheads="1"/>
          </p:cNvSpPr>
          <p:nvPr>
            <p:ph type="title"/>
          </p:nvPr>
        </p:nvSpPr>
        <p:spPr/>
        <p:txBody>
          <a:bodyPr/>
          <a:lstStyle/>
          <a:p>
            <a:pPr eaLnBrk="1" hangingPunct="1"/>
            <a:r>
              <a:rPr lang="en-US" altLang="zh-CN"/>
              <a:t>6.2 </a:t>
            </a:r>
            <a:r>
              <a:rPr lang="zh-CN" altLang="en-US"/>
              <a:t>交互设计的内容</a:t>
            </a:r>
          </a:p>
        </p:txBody>
      </p:sp>
      <p:sp>
        <p:nvSpPr>
          <p:cNvPr id="10244" name="Rectangle 3">
            <a:extLst>
              <a:ext uri="{FF2B5EF4-FFF2-40B4-BE49-F238E27FC236}">
                <a16:creationId xmlns:a16="http://schemas.microsoft.com/office/drawing/2014/main" id="{A407126C-F89C-F14A-304E-17829936A913}"/>
              </a:ext>
            </a:extLst>
          </p:cNvPr>
          <p:cNvSpPr>
            <a:spLocks noGrp="1" noChangeArrowheads="1"/>
          </p:cNvSpPr>
          <p:nvPr>
            <p:ph idx="1"/>
          </p:nvPr>
        </p:nvSpPr>
        <p:spPr/>
        <p:txBody>
          <a:bodyPr/>
          <a:lstStyle/>
          <a:p>
            <a:pPr lvl="1" eaLnBrk="1" hangingPunct="1"/>
            <a:r>
              <a:rPr lang="zh-CN" altLang="en-US"/>
              <a:t>注意设计</a:t>
            </a:r>
            <a:r>
              <a:rPr lang="en-US" altLang="zh-CN"/>
              <a:t>—</a:t>
            </a:r>
            <a:r>
              <a:rPr lang="zh-CN" altLang="en-US"/>
              <a:t>评估中穿插着许多迭代，而非线性行为</a:t>
            </a:r>
            <a:endParaRPr lang="en-US" altLang="zh-CN"/>
          </a:p>
          <a:p>
            <a:pPr lvl="1" eaLnBrk="1" hangingPunct="1">
              <a:buFontTx/>
              <a:buNone/>
            </a:pPr>
            <a:endParaRPr lang="zh-CN" altLang="en-US"/>
          </a:p>
          <a:p>
            <a:pPr eaLnBrk="1" hangingPunct="1"/>
            <a:r>
              <a:rPr lang="zh-CN" altLang="en-US"/>
              <a:t>设计应当坚持</a:t>
            </a:r>
            <a:r>
              <a:rPr lang="zh-CN" altLang="en-US" b="1">
                <a:solidFill>
                  <a:srgbClr val="C00000"/>
                </a:solidFill>
              </a:rPr>
              <a:t>用户为中心的原理</a:t>
            </a:r>
          </a:p>
          <a:p>
            <a:pPr lvl="1" eaLnBrk="1" hangingPunct="1"/>
            <a:r>
              <a:rPr lang="zh-CN" altLang="en-US"/>
              <a:t>交互式产品是用户用来解决他们问题（任务）的工具</a:t>
            </a:r>
          </a:p>
          <a:p>
            <a:pPr lvl="1" eaLnBrk="1" hangingPunct="1"/>
            <a:r>
              <a:rPr lang="zh-CN" altLang="en-US"/>
              <a:t>设计者必须理解</a:t>
            </a:r>
          </a:p>
          <a:p>
            <a:pPr lvl="2" eaLnBrk="1" hangingPunct="1"/>
            <a:r>
              <a:rPr lang="en-US" altLang="zh-CN" b="1">
                <a:solidFill>
                  <a:srgbClr val="C00000"/>
                </a:solidFill>
              </a:rPr>
              <a:t>Who</a:t>
            </a:r>
            <a:r>
              <a:rPr lang="zh-CN" altLang="en-US"/>
              <a:t>：谁是他们设计的潜在用户</a:t>
            </a:r>
          </a:p>
          <a:p>
            <a:pPr lvl="2" eaLnBrk="1" hangingPunct="1"/>
            <a:r>
              <a:rPr lang="en-US" altLang="zh-CN" b="1">
                <a:solidFill>
                  <a:srgbClr val="C00000"/>
                </a:solidFill>
              </a:rPr>
              <a:t>What</a:t>
            </a:r>
            <a:r>
              <a:rPr lang="zh-CN" altLang="en-US"/>
              <a:t>：用户用他们的设计作什么</a:t>
            </a:r>
          </a:p>
          <a:p>
            <a:pPr lvl="2" eaLnBrk="1" hangingPunct="1"/>
            <a:r>
              <a:rPr lang="en-US" altLang="zh-CN" b="1">
                <a:solidFill>
                  <a:srgbClr val="C00000"/>
                </a:solidFill>
              </a:rPr>
              <a:t>Where</a:t>
            </a:r>
            <a:r>
              <a:rPr lang="zh-CN" altLang="en-US"/>
              <a:t>：用户在什么环境中使用他们的设计</a:t>
            </a:r>
          </a:p>
          <a:p>
            <a:pPr lvl="1" eaLnBrk="1" hangingPunct="1"/>
            <a:r>
              <a:rPr lang="zh-CN" altLang="en-US"/>
              <a:t>设计必须</a:t>
            </a:r>
            <a:r>
              <a:rPr lang="zh-CN" altLang="en-US" b="1">
                <a:solidFill>
                  <a:srgbClr val="C00000"/>
                </a:solidFill>
              </a:rPr>
              <a:t>以用户的需要为主导</a:t>
            </a:r>
            <a:r>
              <a:rPr lang="zh-CN" altLang="en-US"/>
              <a:t>，并在实施中</a:t>
            </a:r>
            <a:r>
              <a:rPr lang="zh-CN" altLang="en-US" b="1">
                <a:solidFill>
                  <a:srgbClr val="0070C0"/>
                </a:solidFill>
              </a:rPr>
              <a:t>跟踪</a:t>
            </a:r>
            <a:r>
              <a:rPr lang="zh-CN" altLang="en-US"/>
              <a:t>其需求</a:t>
            </a:r>
            <a:endParaRPr lang="en-US" altLang="zh-CN"/>
          </a:p>
          <a:p>
            <a:pPr lvl="1" eaLnBrk="1" hangingPunct="1">
              <a:buFontTx/>
              <a:buNone/>
            </a:pPr>
            <a:endParaRPr lang="zh-CN" altLang="en-US"/>
          </a:p>
          <a:p>
            <a:pPr eaLnBrk="1" hangingPunct="1"/>
            <a:r>
              <a:rPr lang="zh-CN" altLang="en-US"/>
              <a:t>反之，</a:t>
            </a:r>
            <a:r>
              <a:rPr lang="zh-CN" altLang="en-US" b="1">
                <a:solidFill>
                  <a:srgbClr val="0070C0"/>
                </a:solidFill>
              </a:rPr>
              <a:t>以技术为中心</a:t>
            </a:r>
            <a:r>
              <a:rPr lang="zh-CN" altLang="en-US"/>
              <a:t>的开发主要</a:t>
            </a:r>
            <a:r>
              <a:rPr lang="zh-CN" altLang="en-US" b="1">
                <a:solidFill>
                  <a:srgbClr val="0070C0"/>
                </a:solidFill>
              </a:rPr>
              <a:t>关注系统的功能性</a:t>
            </a:r>
            <a:r>
              <a:rPr lang="zh-CN" altLang="en-US"/>
              <a:t>实现</a:t>
            </a:r>
          </a:p>
          <a:p>
            <a:pPr lvl="1" eaLnBrk="1" hangingPunct="1"/>
            <a:r>
              <a:rPr lang="zh-CN" altLang="en-US" b="1">
                <a:solidFill>
                  <a:srgbClr val="0070C0"/>
                </a:solidFill>
              </a:rPr>
              <a:t>很少考虑用户如何使用</a:t>
            </a:r>
            <a:r>
              <a:rPr lang="zh-CN" altLang="en-US"/>
              <a:t>这些技术来完成他们的任务</a:t>
            </a:r>
          </a:p>
          <a:p>
            <a:pPr lvl="1" eaLnBrk="1" hangingPunct="1"/>
            <a:r>
              <a:rPr lang="zh-CN" altLang="en-US"/>
              <a:t>例如：改进的道路设计仅考虑了从技术上如何</a:t>
            </a:r>
            <a:r>
              <a:rPr lang="zh-CN" altLang="en-US" b="1">
                <a:solidFill>
                  <a:srgbClr val="0070C0"/>
                </a:solidFill>
              </a:rPr>
              <a:t>分流</a:t>
            </a:r>
            <a:r>
              <a:rPr lang="zh-CN" altLang="en-US"/>
              <a:t>的问题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BC94C0CE-09E7-5001-50AD-93DEA56050C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43C5189E-EA72-46E0-B4C9-DC432217ACFF}" type="slidenum">
              <a:rPr lang="en-US" altLang="zh-CN" sz="1800"/>
              <a:pPr/>
              <a:t>7</a:t>
            </a:fld>
            <a:endParaRPr lang="en-US" altLang="zh-CN" sz="1800"/>
          </a:p>
        </p:txBody>
      </p:sp>
      <p:sp>
        <p:nvSpPr>
          <p:cNvPr id="11267" name="Rectangle 2">
            <a:extLst>
              <a:ext uri="{FF2B5EF4-FFF2-40B4-BE49-F238E27FC236}">
                <a16:creationId xmlns:a16="http://schemas.microsoft.com/office/drawing/2014/main" id="{898B5043-2C03-8493-2AE6-733C40F18FA2}"/>
              </a:ext>
            </a:extLst>
          </p:cNvPr>
          <p:cNvSpPr>
            <a:spLocks noGrp="1" noChangeArrowheads="1"/>
          </p:cNvSpPr>
          <p:nvPr>
            <p:ph type="title"/>
          </p:nvPr>
        </p:nvSpPr>
        <p:spPr/>
        <p:txBody>
          <a:bodyPr/>
          <a:lstStyle/>
          <a:p>
            <a:pPr eaLnBrk="1" hangingPunct="1"/>
            <a:r>
              <a:rPr lang="en-US" altLang="zh-CN"/>
              <a:t>6.2 </a:t>
            </a:r>
            <a:r>
              <a:rPr lang="zh-CN" altLang="en-US"/>
              <a:t>交互设计的内容</a:t>
            </a:r>
          </a:p>
        </p:txBody>
      </p:sp>
      <p:sp>
        <p:nvSpPr>
          <p:cNvPr id="11268" name="Rectangle 3">
            <a:extLst>
              <a:ext uri="{FF2B5EF4-FFF2-40B4-BE49-F238E27FC236}">
                <a16:creationId xmlns:a16="http://schemas.microsoft.com/office/drawing/2014/main" id="{060D394F-9B64-30AA-A8C6-7CC0CAB6ADF2}"/>
              </a:ext>
            </a:extLst>
          </p:cNvPr>
          <p:cNvSpPr>
            <a:spLocks noGrp="1" noChangeArrowheads="1"/>
          </p:cNvSpPr>
          <p:nvPr>
            <p:ph idx="1"/>
          </p:nvPr>
        </p:nvSpPr>
        <p:spPr>
          <a:xfrm>
            <a:off x="685800" y="1066800"/>
            <a:ext cx="7772400" cy="4449763"/>
          </a:xfrm>
        </p:spPr>
        <p:txBody>
          <a:bodyPr/>
          <a:lstStyle/>
          <a:p>
            <a:pPr lvl="2" eaLnBrk="1" hangingPunct="1"/>
            <a:r>
              <a:rPr lang="zh-CN" altLang="en-US"/>
              <a:t>导致想要上去不容易，或进去了出不来（对中国立交桥的嘲讽）</a:t>
            </a:r>
          </a:p>
          <a:p>
            <a:pPr lvl="2" eaLnBrk="1" hangingPunct="1"/>
            <a:r>
              <a:rPr lang="zh-CN" altLang="en-US"/>
              <a:t>而用户（司机）的需要是如何方便、快捷地进入、驾驶和出来</a:t>
            </a:r>
          </a:p>
          <a:p>
            <a:pPr lvl="2" eaLnBrk="1" hangingPunct="1"/>
            <a:r>
              <a:rPr lang="zh-CN" altLang="en-US"/>
              <a:t>提示：用户如何能顺利开始、快捷执行并便于结束任务</a:t>
            </a:r>
            <a:endParaRPr lang="en-US" altLang="zh-CN"/>
          </a:p>
          <a:p>
            <a:pPr lvl="2" eaLnBrk="1" hangingPunct="1">
              <a:buFont typeface="Wingdings" panose="05000000000000000000" pitchFamily="2" charset="2"/>
              <a:buNone/>
            </a:pPr>
            <a:endParaRPr lang="zh-CN" altLang="en-US"/>
          </a:p>
          <a:p>
            <a:pPr eaLnBrk="1" hangingPunct="1"/>
            <a:r>
              <a:rPr lang="zh-CN" altLang="en-US"/>
              <a:t>说明</a:t>
            </a:r>
            <a:r>
              <a:rPr lang="zh-CN" altLang="en-US" b="1">
                <a:solidFill>
                  <a:srgbClr val="C00000"/>
                </a:solidFill>
              </a:rPr>
              <a:t>功能性</a:t>
            </a:r>
            <a:r>
              <a:rPr lang="zh-CN" altLang="en-US"/>
              <a:t>和</a:t>
            </a:r>
            <a:r>
              <a:rPr lang="zh-CN" altLang="en-US" b="1">
                <a:solidFill>
                  <a:srgbClr val="C00000"/>
                </a:solidFill>
              </a:rPr>
              <a:t>可用性</a:t>
            </a:r>
            <a:r>
              <a:rPr lang="zh-CN" altLang="en-US"/>
              <a:t>是两个不同的概念</a:t>
            </a:r>
          </a:p>
          <a:p>
            <a:pPr lvl="1" eaLnBrk="1" hangingPunct="1"/>
            <a:r>
              <a:rPr lang="zh-CN" altLang="en-US" b="1">
                <a:solidFill>
                  <a:srgbClr val="C00000"/>
                </a:solidFill>
              </a:rPr>
              <a:t>功能性</a:t>
            </a:r>
            <a:r>
              <a:rPr lang="zh-CN" altLang="en-US"/>
              <a:t>：</a:t>
            </a:r>
            <a:r>
              <a:rPr lang="zh-CN" altLang="en-US" b="1">
                <a:solidFill>
                  <a:srgbClr val="C00000"/>
                </a:solidFill>
              </a:rPr>
              <a:t>系统必须提供的服务</a:t>
            </a:r>
            <a:r>
              <a:rPr lang="zh-CN" altLang="en-US"/>
              <a:t>，缺乏这些服务用户无法完成其工作</a:t>
            </a:r>
          </a:p>
          <a:p>
            <a:pPr lvl="1" eaLnBrk="1" hangingPunct="1"/>
            <a:r>
              <a:rPr lang="zh-CN" altLang="en-US" b="1">
                <a:solidFill>
                  <a:srgbClr val="C00000"/>
                </a:solidFill>
              </a:rPr>
              <a:t>可用性：如何将这些服务提供给用户</a:t>
            </a:r>
            <a:r>
              <a:rPr lang="zh-CN" altLang="en-US"/>
              <a:t>，以</a:t>
            </a:r>
            <a:r>
              <a:rPr lang="zh-CN" altLang="en-US" b="1">
                <a:solidFill>
                  <a:srgbClr val="C00000"/>
                </a:solidFill>
              </a:rPr>
              <a:t>便于用户使用</a:t>
            </a:r>
          </a:p>
          <a:p>
            <a:pPr lvl="1" eaLnBrk="1" hangingPunct="1"/>
            <a:r>
              <a:rPr lang="zh-CN" altLang="en-US"/>
              <a:t>显然，提供合适的服务同样离不开对</a:t>
            </a:r>
            <a:r>
              <a:rPr lang="zh-CN" altLang="en-US" b="1">
                <a:solidFill>
                  <a:srgbClr val="0070C0"/>
                </a:solidFill>
              </a:rPr>
              <a:t>用户任务</a:t>
            </a:r>
            <a:r>
              <a:rPr lang="zh-CN" altLang="en-US"/>
              <a:t>的理解</a:t>
            </a:r>
            <a:endParaRPr lang="en-US" altLang="zh-CN"/>
          </a:p>
          <a:p>
            <a:pPr lvl="1" eaLnBrk="1" hangingPunct="1">
              <a:buFontTx/>
              <a:buNone/>
            </a:pPr>
            <a:endParaRPr lang="zh-CN" altLang="en-US"/>
          </a:p>
          <a:p>
            <a:pPr eaLnBrk="1" hangingPunct="1"/>
            <a:r>
              <a:rPr lang="en-US" altLang="zh-CN"/>
              <a:t>Shneiderman</a:t>
            </a:r>
            <a:r>
              <a:rPr lang="zh-CN" altLang="en-US"/>
              <a:t>指出</a:t>
            </a:r>
          </a:p>
          <a:p>
            <a:pPr lvl="1" eaLnBrk="1" hangingPunct="1"/>
            <a:r>
              <a:rPr lang="zh-CN" altLang="en-US" b="1">
                <a:solidFill>
                  <a:srgbClr val="C00000"/>
                </a:solidFill>
              </a:rPr>
              <a:t>考虑系统作什么是旧计算</a:t>
            </a:r>
            <a:r>
              <a:rPr lang="zh-CN" altLang="en-US"/>
              <a:t>，</a:t>
            </a:r>
            <a:r>
              <a:rPr lang="zh-CN" altLang="en-US" b="1">
                <a:solidFill>
                  <a:srgbClr val="C00000"/>
                </a:solidFill>
              </a:rPr>
              <a:t>新计算必须考虑用户作什么</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61AF0501-D3EB-1298-8DED-FA6A9BB0426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EB74618-D16C-4978-994A-816D96CAB6B2}" type="slidenum">
              <a:rPr lang="en-US" altLang="zh-CN" sz="1800"/>
              <a:pPr/>
              <a:t>8</a:t>
            </a:fld>
            <a:endParaRPr lang="en-US" altLang="zh-CN" sz="1800"/>
          </a:p>
        </p:txBody>
      </p:sp>
      <p:sp>
        <p:nvSpPr>
          <p:cNvPr id="12291" name="Rectangle 2">
            <a:extLst>
              <a:ext uri="{FF2B5EF4-FFF2-40B4-BE49-F238E27FC236}">
                <a16:creationId xmlns:a16="http://schemas.microsoft.com/office/drawing/2014/main" id="{D92858B0-339E-EDF8-5255-1EE52DE2323E}"/>
              </a:ext>
            </a:extLst>
          </p:cNvPr>
          <p:cNvSpPr>
            <a:spLocks noGrp="1" noChangeArrowheads="1"/>
          </p:cNvSpPr>
          <p:nvPr>
            <p:ph type="title"/>
          </p:nvPr>
        </p:nvSpPr>
        <p:spPr/>
        <p:txBody>
          <a:bodyPr/>
          <a:lstStyle/>
          <a:p>
            <a:pPr eaLnBrk="1" hangingPunct="1"/>
            <a:r>
              <a:rPr lang="en-US" altLang="zh-CN"/>
              <a:t>6.2 </a:t>
            </a:r>
            <a:r>
              <a:rPr lang="zh-CN" altLang="en-US"/>
              <a:t>交互设计的内容</a:t>
            </a:r>
          </a:p>
        </p:txBody>
      </p:sp>
      <p:sp>
        <p:nvSpPr>
          <p:cNvPr id="12292" name="Rectangle 3">
            <a:extLst>
              <a:ext uri="{FF2B5EF4-FFF2-40B4-BE49-F238E27FC236}">
                <a16:creationId xmlns:a16="http://schemas.microsoft.com/office/drawing/2014/main" id="{ADFDF743-C9D5-E816-E1FA-779355771857}"/>
              </a:ext>
            </a:extLst>
          </p:cNvPr>
          <p:cNvSpPr>
            <a:spLocks noGrp="1" noChangeArrowheads="1"/>
          </p:cNvSpPr>
          <p:nvPr>
            <p:ph idx="1"/>
          </p:nvPr>
        </p:nvSpPr>
        <p:spPr/>
        <p:txBody>
          <a:bodyPr/>
          <a:lstStyle/>
          <a:p>
            <a:pPr eaLnBrk="1" hangingPunct="1"/>
            <a:r>
              <a:rPr lang="zh-CN" altLang="en-US"/>
              <a:t>设计同时也</a:t>
            </a:r>
            <a:r>
              <a:rPr lang="zh-CN" altLang="en-US" b="1">
                <a:solidFill>
                  <a:srgbClr val="C00000"/>
                </a:solidFill>
              </a:rPr>
              <a:t>是一个解决冲突和利弊权衡的过程</a:t>
            </a:r>
          </a:p>
          <a:p>
            <a:pPr lvl="1" eaLnBrk="1" hangingPunct="1"/>
            <a:r>
              <a:rPr lang="zh-CN" altLang="en-US" b="1">
                <a:solidFill>
                  <a:srgbClr val="0070C0"/>
                </a:solidFill>
              </a:rPr>
              <a:t>各种（如用户、技术）需求</a:t>
            </a:r>
            <a:r>
              <a:rPr lang="zh-CN" altLang="en-US"/>
              <a:t>之间经常存在矛盾，甚至</a:t>
            </a:r>
            <a:r>
              <a:rPr lang="zh-CN" altLang="en-US" b="1">
                <a:solidFill>
                  <a:srgbClr val="0070C0"/>
                </a:solidFill>
              </a:rPr>
              <a:t>冲突</a:t>
            </a:r>
          </a:p>
          <a:p>
            <a:pPr lvl="2" eaLnBrk="1" hangingPunct="1"/>
            <a:r>
              <a:rPr lang="zh-CN" altLang="en-US"/>
              <a:t>所谓需求冲突即</a:t>
            </a:r>
            <a:r>
              <a:rPr lang="zh-CN" altLang="en-US" b="1">
                <a:solidFill>
                  <a:srgbClr val="0070C0"/>
                </a:solidFill>
              </a:rPr>
              <a:t>一项需求的满足妨碍了另一项需求的满足</a:t>
            </a:r>
            <a:endParaRPr lang="en-US" altLang="zh-CN" b="1">
              <a:solidFill>
                <a:srgbClr val="0070C0"/>
              </a:solidFill>
            </a:endParaRPr>
          </a:p>
          <a:p>
            <a:pPr lvl="2" eaLnBrk="1" hangingPunct="1">
              <a:buFont typeface="Wingdings" panose="05000000000000000000" pitchFamily="2" charset="2"/>
              <a:buNone/>
            </a:pPr>
            <a:endParaRPr lang="zh-CN" altLang="en-US"/>
          </a:p>
          <a:p>
            <a:pPr lvl="1" eaLnBrk="1" hangingPunct="1"/>
            <a:r>
              <a:rPr lang="zh-CN" altLang="en-US"/>
              <a:t>例如：出于</a:t>
            </a:r>
            <a:r>
              <a:rPr lang="zh-CN" altLang="en-US" b="1">
                <a:solidFill>
                  <a:srgbClr val="0070C0"/>
                </a:solidFill>
              </a:rPr>
              <a:t>环保需求</a:t>
            </a:r>
            <a:r>
              <a:rPr lang="zh-CN" altLang="en-US"/>
              <a:t>，一种改进的道路设计是</a:t>
            </a:r>
            <a:r>
              <a:rPr lang="zh-CN" altLang="en-US" b="1">
                <a:solidFill>
                  <a:srgbClr val="0070C0"/>
                </a:solidFill>
              </a:rPr>
              <a:t>采用高架式</a:t>
            </a:r>
          </a:p>
          <a:p>
            <a:pPr lvl="1" eaLnBrk="1" hangingPunct="1"/>
            <a:r>
              <a:rPr lang="zh-CN" altLang="en-US"/>
              <a:t>但资源限制可能阻止这样的需求满足，需要权衡，提出其他方案</a:t>
            </a:r>
            <a:endParaRPr lang="en-US" altLang="zh-CN"/>
          </a:p>
          <a:p>
            <a:pPr lvl="1" eaLnBrk="1" hangingPunct="1">
              <a:buFontTx/>
              <a:buNone/>
            </a:pPr>
            <a:endParaRPr lang="zh-CN" altLang="en-US"/>
          </a:p>
          <a:p>
            <a:pPr eaLnBrk="1" hangingPunct="1"/>
            <a:r>
              <a:rPr lang="zh-CN" altLang="en-US" b="1">
                <a:solidFill>
                  <a:srgbClr val="0070C0"/>
                </a:solidFill>
              </a:rPr>
              <a:t>冲突</a:t>
            </a:r>
            <a:r>
              <a:rPr lang="zh-CN" altLang="en-US"/>
              <a:t>的结果造成</a:t>
            </a:r>
            <a:r>
              <a:rPr lang="zh-CN" altLang="en-US" b="1">
                <a:solidFill>
                  <a:srgbClr val="0070C0"/>
                </a:solidFill>
              </a:rPr>
              <a:t>不存在最佳的设计方案</a:t>
            </a:r>
          </a:p>
          <a:p>
            <a:pPr lvl="1" eaLnBrk="1" hangingPunct="1"/>
            <a:r>
              <a:rPr lang="zh-CN" altLang="en-US"/>
              <a:t>唯一的方法是在妥协的基础上</a:t>
            </a:r>
            <a:r>
              <a:rPr lang="zh-CN" altLang="en-US" b="1">
                <a:solidFill>
                  <a:srgbClr val="0070C0"/>
                </a:solidFill>
              </a:rPr>
              <a:t>提出若干方案</a:t>
            </a:r>
            <a:r>
              <a:rPr lang="zh-CN" altLang="en-US"/>
              <a:t>，并进行</a:t>
            </a:r>
            <a:r>
              <a:rPr lang="zh-CN" altLang="en-US" b="1">
                <a:solidFill>
                  <a:srgbClr val="0070C0"/>
                </a:solidFill>
              </a:rPr>
              <a:t>比较</a:t>
            </a:r>
          </a:p>
          <a:p>
            <a:pPr lvl="1" eaLnBrk="1" hangingPunct="1"/>
            <a:r>
              <a:rPr lang="zh-CN" altLang="en-US"/>
              <a:t>即“要有好的构思、就必须提出许多构思”</a:t>
            </a:r>
          </a:p>
          <a:p>
            <a:pPr lvl="1" eaLnBrk="1" hangingPunct="1"/>
            <a:r>
              <a:rPr lang="zh-CN" altLang="en-US" b="1">
                <a:solidFill>
                  <a:srgbClr val="0070C0"/>
                </a:solidFill>
              </a:rPr>
              <a:t>问题</a:t>
            </a:r>
            <a:r>
              <a:rPr lang="zh-CN" altLang="en-US"/>
              <a:t>：对于相同设计问题，究竟存在多少解决方案？</a:t>
            </a:r>
          </a:p>
          <a:p>
            <a:pPr lvl="2" eaLnBrk="1" hangingPunct="1"/>
            <a:r>
              <a:rPr lang="zh-CN" altLang="en-US"/>
              <a:t>设计的每一步均存在许多设计选项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D276D157-ED71-EE39-555C-0750248C1C4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2590870B-AD8A-4571-AB71-90C30C682D14}" type="slidenum">
              <a:rPr lang="en-US" altLang="zh-CN" sz="1800"/>
              <a:pPr/>
              <a:t>9</a:t>
            </a:fld>
            <a:endParaRPr lang="en-US" altLang="zh-CN" sz="1800"/>
          </a:p>
        </p:txBody>
      </p:sp>
      <p:sp>
        <p:nvSpPr>
          <p:cNvPr id="13315" name="Rectangle 2">
            <a:extLst>
              <a:ext uri="{FF2B5EF4-FFF2-40B4-BE49-F238E27FC236}">
                <a16:creationId xmlns:a16="http://schemas.microsoft.com/office/drawing/2014/main" id="{E30A1765-1E30-78CE-A7EA-A3B1099980AB}"/>
              </a:ext>
            </a:extLst>
          </p:cNvPr>
          <p:cNvSpPr>
            <a:spLocks noGrp="1" noChangeArrowheads="1"/>
          </p:cNvSpPr>
          <p:nvPr>
            <p:ph type="title"/>
          </p:nvPr>
        </p:nvSpPr>
        <p:spPr/>
        <p:txBody>
          <a:bodyPr/>
          <a:lstStyle/>
          <a:p>
            <a:pPr eaLnBrk="1" hangingPunct="1"/>
            <a:r>
              <a:rPr lang="en-US" altLang="zh-CN"/>
              <a:t>6.2 </a:t>
            </a:r>
            <a:r>
              <a:rPr lang="zh-CN" altLang="en-US"/>
              <a:t>交互设计的内容</a:t>
            </a:r>
          </a:p>
        </p:txBody>
      </p:sp>
      <p:sp>
        <p:nvSpPr>
          <p:cNvPr id="13316" name="Rectangle 3">
            <a:extLst>
              <a:ext uri="{FF2B5EF4-FFF2-40B4-BE49-F238E27FC236}">
                <a16:creationId xmlns:a16="http://schemas.microsoft.com/office/drawing/2014/main" id="{3478843B-9466-5991-36F6-5955C10D1AE3}"/>
              </a:ext>
            </a:extLst>
          </p:cNvPr>
          <p:cNvSpPr>
            <a:spLocks noGrp="1" noChangeArrowheads="1"/>
          </p:cNvSpPr>
          <p:nvPr>
            <p:ph idx="1"/>
          </p:nvPr>
        </p:nvSpPr>
        <p:spPr/>
        <p:txBody>
          <a:bodyPr/>
          <a:lstStyle/>
          <a:p>
            <a:pPr lvl="2" eaLnBrk="1" hangingPunct="1"/>
            <a:r>
              <a:rPr lang="zh-CN" altLang="en-US"/>
              <a:t>设计过程中所有的设计选项组成了所谓的设计空间</a:t>
            </a:r>
          </a:p>
          <a:p>
            <a:pPr lvl="1" eaLnBrk="1" hangingPunct="1"/>
            <a:r>
              <a:rPr lang="zh-CN" altLang="en-US"/>
              <a:t>探索</a:t>
            </a:r>
            <a:r>
              <a:rPr lang="zh-CN" altLang="en-US" b="1">
                <a:solidFill>
                  <a:srgbClr val="C00000"/>
                </a:solidFill>
              </a:rPr>
              <a:t>设计空间</a:t>
            </a:r>
            <a:r>
              <a:rPr lang="zh-CN" altLang="en-US"/>
              <a:t>需要</a:t>
            </a:r>
            <a:r>
              <a:rPr lang="zh-CN" altLang="en-US" b="1">
                <a:solidFill>
                  <a:srgbClr val="C00000"/>
                </a:solidFill>
              </a:rPr>
              <a:t>经验、工具</a:t>
            </a:r>
            <a:r>
              <a:rPr lang="zh-CN" altLang="en-US"/>
              <a:t>和</a:t>
            </a:r>
            <a:r>
              <a:rPr lang="zh-CN" altLang="en-US" b="1">
                <a:solidFill>
                  <a:srgbClr val="C00000"/>
                </a:solidFill>
              </a:rPr>
              <a:t>创造性</a:t>
            </a:r>
            <a:r>
              <a:rPr lang="zh-CN" altLang="en-US"/>
              <a:t>思维</a:t>
            </a:r>
          </a:p>
          <a:p>
            <a:pPr lvl="2" eaLnBrk="1" hangingPunct="1"/>
            <a:r>
              <a:rPr lang="zh-CN" altLang="en-US"/>
              <a:t>例如：某些图形设计技术有助于提出不同的候选方案</a:t>
            </a:r>
            <a:endParaRPr lang="en-US" altLang="zh-CN"/>
          </a:p>
          <a:p>
            <a:pPr lvl="2" eaLnBrk="1" hangingPunct="1">
              <a:buFont typeface="Wingdings" panose="05000000000000000000" pitchFamily="2" charset="2"/>
              <a:buNone/>
            </a:pPr>
            <a:endParaRPr lang="zh-CN" altLang="en-US"/>
          </a:p>
          <a:p>
            <a:pPr eaLnBrk="1" hangingPunct="1"/>
            <a:r>
              <a:rPr lang="en-US" altLang="zh-CN" b="1">
                <a:solidFill>
                  <a:srgbClr val="C00000"/>
                </a:solidFill>
              </a:rPr>
              <a:t>Design</a:t>
            </a:r>
            <a:r>
              <a:rPr lang="en-US" altLang="zh-CN"/>
              <a:t> </a:t>
            </a:r>
            <a:r>
              <a:rPr lang="zh-CN" altLang="en-US"/>
              <a:t>的</a:t>
            </a:r>
            <a:r>
              <a:rPr lang="zh-CN" altLang="en-US" b="1">
                <a:solidFill>
                  <a:srgbClr val="0070C0"/>
                </a:solidFill>
              </a:rPr>
              <a:t>第二个含义</a:t>
            </a:r>
            <a:r>
              <a:rPr lang="zh-CN" altLang="en-US"/>
              <a:t>为</a:t>
            </a:r>
          </a:p>
          <a:p>
            <a:pPr lvl="1" eaLnBrk="1" hangingPunct="1"/>
            <a:r>
              <a:rPr lang="zh-CN" altLang="en-US" b="1">
                <a:solidFill>
                  <a:srgbClr val="C00000"/>
                </a:solidFill>
              </a:rPr>
              <a:t>制作一幅图画或图案，说明如何制作某物</a:t>
            </a:r>
            <a:endParaRPr lang="en-US" altLang="zh-CN" b="1">
              <a:solidFill>
                <a:srgbClr val="C00000"/>
              </a:solidFill>
            </a:endParaRPr>
          </a:p>
          <a:p>
            <a:pPr lvl="1" eaLnBrk="1" hangingPunct="1"/>
            <a:r>
              <a:rPr lang="zh-CN" altLang="en-US"/>
              <a:t>复杂的设计方案通常需借助外部表示来记录、考虑和分析</a:t>
            </a:r>
          </a:p>
          <a:p>
            <a:pPr lvl="1" eaLnBrk="1" hangingPunct="1"/>
            <a:r>
              <a:rPr lang="zh-CN" altLang="en-US"/>
              <a:t>外部表示也是</a:t>
            </a:r>
            <a:r>
              <a:rPr lang="zh-CN" altLang="en-US" b="1">
                <a:solidFill>
                  <a:srgbClr val="0070C0"/>
                </a:solidFill>
              </a:rPr>
              <a:t>人们交流设计思想</a:t>
            </a:r>
            <a:r>
              <a:rPr lang="zh-CN" altLang="en-US"/>
              <a:t>、</a:t>
            </a:r>
            <a:r>
              <a:rPr lang="zh-CN" altLang="en-US" b="1">
                <a:solidFill>
                  <a:srgbClr val="0070C0"/>
                </a:solidFill>
              </a:rPr>
              <a:t>评估</a:t>
            </a:r>
            <a:r>
              <a:rPr lang="zh-CN" altLang="en-US"/>
              <a:t>和</a:t>
            </a:r>
            <a:r>
              <a:rPr lang="zh-CN" altLang="en-US" b="1">
                <a:solidFill>
                  <a:srgbClr val="0070C0"/>
                </a:solidFill>
              </a:rPr>
              <a:t>改进</a:t>
            </a:r>
            <a:r>
              <a:rPr lang="zh-CN" altLang="en-US"/>
              <a:t>的工具</a:t>
            </a:r>
            <a:endParaRPr lang="en-US" altLang="zh-CN"/>
          </a:p>
          <a:p>
            <a:pPr lvl="1" eaLnBrk="1" hangingPunct="1">
              <a:buFontTx/>
              <a:buNone/>
            </a:pPr>
            <a:endParaRPr lang="zh-CN" altLang="en-US"/>
          </a:p>
          <a:p>
            <a:pPr lvl="1" eaLnBrk="1" hangingPunct="1"/>
            <a:r>
              <a:rPr lang="zh-CN" altLang="en-US" b="1">
                <a:solidFill>
                  <a:srgbClr val="0070C0"/>
                </a:solidFill>
              </a:rPr>
              <a:t>简单且直接的方法</a:t>
            </a:r>
            <a:r>
              <a:rPr lang="zh-CN" altLang="en-US"/>
              <a:t>是采用</a:t>
            </a:r>
            <a:r>
              <a:rPr lang="zh-CN" altLang="en-US" b="1">
                <a:solidFill>
                  <a:srgbClr val="C00000"/>
                </a:solidFill>
              </a:rPr>
              <a:t>草图</a:t>
            </a:r>
            <a:r>
              <a:rPr lang="zh-CN" altLang="en-US"/>
              <a:t>反映</a:t>
            </a:r>
            <a:r>
              <a:rPr lang="zh-CN" altLang="en-US" b="1">
                <a:solidFill>
                  <a:srgbClr val="0070C0"/>
                </a:solidFill>
              </a:rPr>
              <a:t>界面表示的序列和结构</a:t>
            </a:r>
          </a:p>
          <a:p>
            <a:pPr lvl="2" eaLnBrk="1" hangingPunct="1"/>
            <a:r>
              <a:rPr lang="zh-CN" altLang="en-US"/>
              <a:t>其中</a:t>
            </a:r>
            <a:r>
              <a:rPr lang="zh-CN" altLang="en-US" b="1">
                <a:solidFill>
                  <a:srgbClr val="0070C0"/>
                </a:solidFill>
              </a:rPr>
              <a:t>每幅草图</a:t>
            </a:r>
            <a:r>
              <a:rPr lang="zh-CN" altLang="en-US"/>
              <a:t>均表示了</a:t>
            </a:r>
            <a:r>
              <a:rPr lang="zh-CN" altLang="en-US" b="1">
                <a:solidFill>
                  <a:srgbClr val="0070C0"/>
                </a:solidFill>
              </a:rPr>
              <a:t>界面的一个关键帧</a:t>
            </a:r>
          </a:p>
          <a:p>
            <a:pPr lvl="2" eaLnBrk="1" hangingPunct="1"/>
            <a:r>
              <a:rPr lang="zh-CN" altLang="en-US"/>
              <a:t>借鉴于电影和动画工业，称为</a:t>
            </a:r>
            <a:r>
              <a:rPr lang="en-US" altLang="zh-CN" b="1">
                <a:solidFill>
                  <a:srgbClr val="0070C0"/>
                </a:solidFill>
              </a:rPr>
              <a:t>storyboard</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62E549C-BEF9-4279-4B22-490535698612}"/>
                  </a:ext>
                </a:extLst>
              </p14:cNvPr>
              <p14:cNvContentPartPr/>
              <p14:nvPr/>
            </p14:nvContentPartPr>
            <p14:xfrm>
              <a:off x="571269" y="2486520"/>
              <a:ext cx="477360" cy="663840"/>
            </p14:xfrm>
          </p:contentPart>
        </mc:Choice>
        <mc:Fallback xmlns="">
          <p:pic>
            <p:nvPicPr>
              <p:cNvPr id="3" name="Ink 2">
                <a:extLst>
                  <a:ext uri="{FF2B5EF4-FFF2-40B4-BE49-F238E27FC236}">
                    <a16:creationId xmlns:a16="http://schemas.microsoft.com/office/drawing/2014/main" id="{062E549C-BEF9-4279-4B22-490535698612}"/>
                  </a:ext>
                </a:extLst>
              </p:cNvPr>
              <p:cNvPicPr/>
              <p:nvPr/>
            </p:nvPicPr>
            <p:blipFill>
              <a:blip r:embed="rId3"/>
              <a:stretch>
                <a:fillRect/>
              </a:stretch>
            </p:blipFill>
            <p:spPr>
              <a:xfrm>
                <a:off x="562269" y="2477880"/>
                <a:ext cx="495000" cy="681480"/>
              </a:xfrm>
              <a:prstGeom prst="rect">
                <a:avLst/>
              </a:prstGeom>
            </p:spPr>
          </p:pic>
        </mc:Fallback>
      </mc:AlternateContent>
      <p:grpSp>
        <p:nvGrpSpPr>
          <p:cNvPr id="5" name="Group 4">
            <a:extLst>
              <a:ext uri="{FF2B5EF4-FFF2-40B4-BE49-F238E27FC236}">
                <a16:creationId xmlns:a16="http://schemas.microsoft.com/office/drawing/2014/main" id="{C1F23702-EEA2-0C75-0AD1-433D2D79942F}"/>
              </a:ext>
            </a:extLst>
          </p:cNvPr>
          <p:cNvGrpSpPr/>
          <p:nvPr/>
        </p:nvGrpSpPr>
        <p:grpSpPr>
          <a:xfrm>
            <a:off x="1443189" y="4197240"/>
            <a:ext cx="6568920" cy="727560"/>
            <a:chOff x="1443189" y="4197240"/>
            <a:chExt cx="6568920" cy="72756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6AC5456-2F11-CA5F-FDCF-3EACAAB5895A}"/>
                    </a:ext>
                  </a:extLst>
                </p14:cNvPr>
                <p14:cNvContentPartPr/>
                <p14:nvPr/>
              </p14:nvContentPartPr>
              <p14:xfrm>
                <a:off x="4458189" y="4197240"/>
                <a:ext cx="722520" cy="686520"/>
              </p14:xfrm>
            </p:contentPart>
          </mc:Choice>
          <mc:Fallback xmlns="">
            <p:pic>
              <p:nvPicPr>
                <p:cNvPr id="2" name="Ink 1">
                  <a:extLst>
                    <a:ext uri="{FF2B5EF4-FFF2-40B4-BE49-F238E27FC236}">
                      <a16:creationId xmlns:a16="http://schemas.microsoft.com/office/drawing/2014/main" id="{A6AC5456-2F11-CA5F-FDCF-3EACAAB5895A}"/>
                    </a:ext>
                  </a:extLst>
                </p:cNvPr>
                <p:cNvPicPr/>
                <p:nvPr/>
              </p:nvPicPr>
              <p:blipFill>
                <a:blip r:embed="rId5"/>
                <a:stretch>
                  <a:fillRect/>
                </a:stretch>
              </p:blipFill>
              <p:spPr>
                <a:xfrm>
                  <a:off x="4449189" y="4188600"/>
                  <a:ext cx="740160" cy="704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486CEE9-9BEE-6799-9EA0-77CD34B0E133}"/>
                    </a:ext>
                  </a:extLst>
                </p14:cNvPr>
                <p14:cNvContentPartPr/>
                <p14:nvPr/>
              </p14:nvContentPartPr>
              <p14:xfrm>
                <a:off x="1443189" y="4641840"/>
                <a:ext cx="6568920" cy="282960"/>
              </p14:xfrm>
            </p:contentPart>
          </mc:Choice>
          <mc:Fallback xmlns="">
            <p:pic>
              <p:nvPicPr>
                <p:cNvPr id="4" name="Ink 3">
                  <a:extLst>
                    <a:ext uri="{FF2B5EF4-FFF2-40B4-BE49-F238E27FC236}">
                      <a16:creationId xmlns:a16="http://schemas.microsoft.com/office/drawing/2014/main" id="{C486CEE9-9BEE-6799-9EA0-77CD34B0E133}"/>
                    </a:ext>
                  </a:extLst>
                </p:cNvPr>
                <p:cNvPicPr/>
                <p:nvPr/>
              </p:nvPicPr>
              <p:blipFill>
                <a:blip r:embed="rId7"/>
                <a:stretch>
                  <a:fillRect/>
                </a:stretch>
              </p:blipFill>
              <p:spPr>
                <a:xfrm>
                  <a:off x="1434549" y="4632840"/>
                  <a:ext cx="6586560" cy="300600"/>
                </a:xfrm>
                <a:prstGeom prst="rect">
                  <a:avLst/>
                </a:prstGeom>
              </p:spPr>
            </p:pic>
          </mc:Fallback>
        </mc:AlternateContent>
      </p:grpSp>
    </p:spTree>
  </p:cSld>
  <p:clrMapOvr>
    <a:masterClrMapping/>
  </p:clrMapOvr>
</p:sld>
</file>

<file path=ppt/theme/theme1.xml><?xml version="1.0" encoding="utf-8"?>
<a:theme xmlns:a="http://schemas.openxmlformats.org/drawingml/2006/main" name="hua-tutorial-ch">
  <a:themeElements>
    <a:clrScheme name="hua-tutorial-ch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hua-tutorial-ch">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hua-tutorial-ch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ua-tutorial-ch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ua-tutorial-ch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ua-tutorial-ch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ua-tutorial-ch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ua-tutorial-ch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ua-tutorial-ch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hua-tutorial-ch</Template>
  <TotalTime>208</TotalTime>
  <Words>5769</Words>
  <Application>Microsoft Office PowerPoint</Application>
  <PresentationFormat>On-screen Show (4:3)</PresentationFormat>
  <Paragraphs>659</Paragraphs>
  <Slides>59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68" baseType="lpstr">
      <vt:lpstr>SimSun</vt:lpstr>
      <vt:lpstr>STXingkai</vt:lpstr>
      <vt:lpstr>STXinwei</vt:lpstr>
      <vt:lpstr>Arial</vt:lpstr>
      <vt:lpstr>Times New Roman</vt:lpstr>
      <vt:lpstr>Wingdings</vt:lpstr>
      <vt:lpstr>hua-tutorial-ch</vt:lpstr>
      <vt:lpstr>Microsoft Word 97 - 2003 Document</vt:lpstr>
      <vt:lpstr>Visio.Drawing.11</vt:lpstr>
      <vt:lpstr>交互设计—超越人机交互           第 6 章 交互设计过程</vt:lpstr>
      <vt:lpstr>第 6 章 交互设计过程</vt:lpstr>
      <vt:lpstr>6.1 引言</vt:lpstr>
      <vt:lpstr>6.1 引言</vt:lpstr>
      <vt:lpstr>6.2 交互设计的内容</vt:lpstr>
      <vt:lpstr>6.2 交互设计的内容</vt:lpstr>
      <vt:lpstr>6.2 交互设计的内容</vt:lpstr>
      <vt:lpstr>6.2 交互设计的内容</vt:lpstr>
      <vt:lpstr>6.2 交互设计的内容</vt:lpstr>
      <vt:lpstr>6.2 交互设计的内容</vt:lpstr>
      <vt:lpstr>6.2.1 交互设计的4个基本活动</vt:lpstr>
      <vt:lpstr>6.2.1 交互设计的4个基本活动</vt:lpstr>
      <vt:lpstr>6.2.1 交互设计的4个基本活动</vt:lpstr>
      <vt:lpstr>6.2.1 交互设计的4个基本活动</vt:lpstr>
      <vt:lpstr>6.2.2 交互设计过程的3个关键特征</vt:lpstr>
      <vt:lpstr>6.3 若干实践问题</vt:lpstr>
      <vt:lpstr>6.3.1 谁是用户</vt:lpstr>
      <vt:lpstr>6.3.1 谁是用户</vt:lpstr>
      <vt:lpstr>6.3.1 谁是用户</vt:lpstr>
      <vt:lpstr>6.3.2 什么是需要</vt:lpstr>
      <vt:lpstr>6.3.2 什么是需要</vt:lpstr>
      <vt:lpstr>6.3.2 什么是需要</vt:lpstr>
      <vt:lpstr>6.3.3 如何提出候选方案</vt:lpstr>
      <vt:lpstr>PowerPoint Presentation</vt:lpstr>
      <vt:lpstr>PowerPoint Presentation</vt:lpstr>
      <vt:lpstr>6.3.3 如何提出候选方案</vt:lpstr>
      <vt:lpstr>6.3.3 如何提出候选方案</vt:lpstr>
      <vt:lpstr>6.3.3 如何提出候选方案</vt:lpstr>
      <vt:lpstr>6.3.3 如何提出候选方案</vt:lpstr>
      <vt:lpstr>6.3.3 如何提出候选方案</vt:lpstr>
      <vt:lpstr>6.3.3 如何提出候选方案</vt:lpstr>
      <vt:lpstr>6.3.4 如何选择候选设计方案</vt:lpstr>
      <vt:lpstr>6.3.4 如何选择候选设计方案</vt:lpstr>
      <vt:lpstr>6.3.4 如何选择候选设计方案</vt:lpstr>
      <vt:lpstr>6.3.4 如何选择候选设计方案</vt:lpstr>
      <vt:lpstr>6.3.4 如何选择候选设计方案</vt:lpstr>
      <vt:lpstr>6.3.4 如何选择候选设计方案</vt:lpstr>
      <vt:lpstr>6.3.4 如何选择候选设计方案</vt:lpstr>
      <vt:lpstr>6.4 生命周期模型：各种活动之间的关系</vt:lpstr>
      <vt:lpstr>6.4 生命周期模型：各种活动之间的关系</vt:lpstr>
      <vt:lpstr>6.4.1 一个简单的交互设计过程模型</vt:lpstr>
      <vt:lpstr>6.4.1 一个简单的交互设计过程模型</vt:lpstr>
      <vt:lpstr>6.4.1 一个简单的交互设计过程模型</vt:lpstr>
      <vt:lpstr>6.4.1 一个简单的交互设计过程模型</vt:lpstr>
      <vt:lpstr>6.4.1 一个简单的交互设计过程模型</vt:lpstr>
      <vt:lpstr>6.4.1 一个简单的交互设计过程模型</vt:lpstr>
      <vt:lpstr>6.4.2 软件工程中的生命周期模型</vt:lpstr>
      <vt:lpstr>6.4.2 软件工程中的生命周期模型</vt:lpstr>
      <vt:lpstr>6.4.2 软件工程中的生命周期模型</vt:lpstr>
      <vt:lpstr>6.4.2 软件工程中的生命周期模型</vt:lpstr>
      <vt:lpstr>6.4.2 软件工程中的生命周期模型</vt:lpstr>
      <vt:lpstr>6.4.2 软件工程中的生命周期模型</vt:lpstr>
      <vt:lpstr>6.4.2 软件工程中的生命周期模型</vt:lpstr>
      <vt:lpstr>6.4.2 软件工程中的生命周期模型</vt:lpstr>
      <vt:lpstr>6.4.2 软件工程中的生命周期模型</vt:lpstr>
      <vt:lpstr>6.4.3 HCI中的生命周期模型</vt:lpstr>
      <vt:lpstr>6.4.3 HCI中的生命周期模型</vt:lpstr>
      <vt:lpstr>6.4.3 HCI中的生命周期模型</vt:lpstr>
      <vt:lpstr>小结</vt:lpstr>
    </vt:vector>
  </TitlesOfParts>
  <Company>Hua House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Qingyi Hua</dc:creator>
  <cp:lastModifiedBy>X.T. Sun</cp:lastModifiedBy>
  <cp:revision>744</cp:revision>
  <dcterms:created xsi:type="dcterms:W3CDTF">2007-07-28T02:17:48Z</dcterms:created>
  <dcterms:modified xsi:type="dcterms:W3CDTF">2024-04-12T00:42:48Z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