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3"/>
    <p:sldId id="292" r:id="rId4"/>
    <p:sldId id="257" r:id="rId5"/>
    <p:sldId id="296" r:id="rId6"/>
    <p:sldId id="297" r:id="rId7"/>
    <p:sldId id="298" r:id="rId8"/>
    <p:sldId id="299" r:id="rId9"/>
    <p:sldId id="300" r:id="rId10"/>
    <p:sldId id="301" r:id="rId11"/>
    <p:sldId id="302" r:id="rId12"/>
    <p:sldId id="30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175C1D3-D172-43E3-9270-823222B5217E}"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411563F9-D115-42B0-A45D-C496919D675E}">
      <dgm:prSet phldrT="[文本]"/>
      <dgm:spPr/>
      <dgm:t>
        <a:bodyPr/>
        <a:lstStyle/>
        <a:p>
          <a:r>
            <a:rPr lang="zh-CN" altLang="en-US" dirty="0" smtClean="0"/>
            <a:t>商品</a:t>
          </a:r>
          <a:endParaRPr lang="zh-CN" altLang="en-US" dirty="0"/>
        </a:p>
      </dgm:t>
    </dgm:pt>
    <dgm:pt modelId="{B212D55E-C9E7-417A-8D4E-DAF49711D4D7}" cxnId="{91CC9B3D-42C1-4829-9732-F947AA2F0761}" type="parTrans">
      <dgm:prSet/>
      <dgm:spPr/>
      <dgm:t>
        <a:bodyPr/>
        <a:lstStyle/>
        <a:p>
          <a:endParaRPr lang="zh-CN" altLang="en-US"/>
        </a:p>
      </dgm:t>
    </dgm:pt>
    <dgm:pt modelId="{35789D42-CDDC-4DF3-BD5C-D881F8BB88C4}" cxnId="{91CC9B3D-42C1-4829-9732-F947AA2F0761}" type="sibTrans">
      <dgm:prSet/>
      <dgm:spPr/>
      <dgm:t>
        <a:bodyPr/>
        <a:lstStyle/>
        <a:p>
          <a:endParaRPr lang="zh-CN" altLang="en-US"/>
        </a:p>
      </dgm:t>
    </dgm:pt>
    <dgm:pt modelId="{84FE4C54-2927-42EF-8E38-06AE2C2E88DB}">
      <dgm:prSet phldrT="[文本]"/>
      <dgm:spPr/>
      <dgm:t>
        <a:bodyPr/>
        <a:lstStyle/>
        <a:p>
          <a:r>
            <a:rPr lang="zh-CN" altLang="en-US" dirty="0" smtClean="0"/>
            <a:t>商品展示</a:t>
          </a:r>
          <a:endParaRPr lang="zh-CN" altLang="en-US" dirty="0"/>
        </a:p>
      </dgm:t>
    </dgm:pt>
    <dgm:pt modelId="{34D223CD-64D9-460E-89BE-EAA14CC38C2E}" cxnId="{2DEA250A-CC0F-426C-9474-7EC176943471}" type="parTrans">
      <dgm:prSet/>
      <dgm:spPr/>
      <dgm:t>
        <a:bodyPr/>
        <a:lstStyle/>
        <a:p>
          <a:endParaRPr lang="zh-CN" altLang="en-US"/>
        </a:p>
      </dgm:t>
    </dgm:pt>
    <dgm:pt modelId="{BF53D6E7-6646-42C3-8480-7F8F87299315}" cxnId="{2DEA250A-CC0F-426C-9474-7EC176943471}" type="sibTrans">
      <dgm:prSet/>
      <dgm:spPr/>
      <dgm:t>
        <a:bodyPr/>
        <a:lstStyle/>
        <a:p>
          <a:endParaRPr lang="zh-CN" altLang="en-US"/>
        </a:p>
      </dgm:t>
    </dgm:pt>
    <dgm:pt modelId="{61B4D888-EAA7-4E82-8ADC-81BF1187345E}">
      <dgm:prSet phldrT="[文本]"/>
      <dgm:spPr/>
      <dgm:t>
        <a:bodyPr/>
        <a:lstStyle/>
        <a:p>
          <a:r>
            <a:rPr lang="zh-CN" altLang="en-US" dirty="0" smtClean="0"/>
            <a:t>商品管理</a:t>
          </a:r>
          <a:endParaRPr lang="zh-CN" altLang="en-US" dirty="0"/>
        </a:p>
      </dgm:t>
    </dgm:pt>
    <dgm:pt modelId="{35EF5D22-DFAF-4F6A-81F1-86A36D0D486B}" cxnId="{1F1B9317-C446-43ED-977F-3EFEA2853ADE}" type="parTrans">
      <dgm:prSet/>
      <dgm:spPr/>
      <dgm:t>
        <a:bodyPr/>
        <a:lstStyle/>
        <a:p>
          <a:endParaRPr lang="zh-CN" altLang="en-US"/>
        </a:p>
      </dgm:t>
    </dgm:pt>
    <dgm:pt modelId="{3A9C8D7B-090E-4A46-8988-ED143A8E5542}" cxnId="{1F1B9317-C446-43ED-977F-3EFEA2853ADE}" type="sibTrans">
      <dgm:prSet/>
      <dgm:spPr/>
      <dgm:t>
        <a:bodyPr/>
        <a:lstStyle/>
        <a:p>
          <a:endParaRPr lang="zh-CN" altLang="en-US"/>
        </a:p>
      </dgm:t>
    </dgm:pt>
    <dgm:pt modelId="{74C0D8DA-3292-4CB3-867D-9985C2192B1E}">
      <dgm:prSet phldrT="[文本]"/>
      <dgm:spPr/>
      <dgm:t>
        <a:bodyPr/>
        <a:lstStyle/>
        <a:p>
          <a:r>
            <a:rPr lang="zh-CN" altLang="en-US" dirty="0" smtClean="0"/>
            <a:t>商品购买</a:t>
          </a:r>
          <a:endParaRPr lang="zh-CN" altLang="en-US" dirty="0"/>
        </a:p>
      </dgm:t>
    </dgm:pt>
    <dgm:pt modelId="{830DA6AF-CB5E-4C95-9074-F115B3EBCC34}" cxnId="{5355C1DC-96FA-4AF0-AE1B-E4EA5ECED94C}" type="parTrans">
      <dgm:prSet/>
      <dgm:spPr/>
      <dgm:t>
        <a:bodyPr/>
        <a:lstStyle/>
        <a:p>
          <a:endParaRPr lang="zh-CN" altLang="en-US"/>
        </a:p>
      </dgm:t>
    </dgm:pt>
    <dgm:pt modelId="{BB621BF3-C478-42A7-991B-45B3248909B2}" cxnId="{5355C1DC-96FA-4AF0-AE1B-E4EA5ECED94C}" type="sibTrans">
      <dgm:prSet/>
      <dgm:spPr/>
      <dgm:t>
        <a:bodyPr/>
        <a:lstStyle/>
        <a:p>
          <a:endParaRPr lang="zh-CN" altLang="en-US"/>
        </a:p>
      </dgm:t>
    </dgm:pt>
    <dgm:pt modelId="{E1E38CAB-4C3B-4CC5-BDCA-22DD1FD5F452}" type="pres">
      <dgm:prSet presAssocID="{E175C1D3-D172-43E3-9270-823222B5217E}" presName="Name0" presStyleCnt="0">
        <dgm:presLayoutVars>
          <dgm:chMax val="1"/>
          <dgm:chPref val="1"/>
          <dgm:dir/>
          <dgm:animOne val="branch"/>
          <dgm:animLvl val="lvl"/>
        </dgm:presLayoutVars>
      </dgm:prSet>
      <dgm:spPr/>
    </dgm:pt>
    <dgm:pt modelId="{84C2168D-71BF-4C00-946E-0A5F53B5FC33}" type="pres">
      <dgm:prSet presAssocID="{411563F9-D115-42B0-A45D-C496919D675E}" presName="singleCycle" presStyleCnt="0"/>
      <dgm:spPr/>
    </dgm:pt>
    <dgm:pt modelId="{C1AF0730-BA41-4E7E-8A43-ACBC11E2D9EC}" type="pres">
      <dgm:prSet presAssocID="{411563F9-D115-42B0-A45D-C496919D675E}" presName="singleCenter" presStyleLbl="node1" presStyleIdx="0" presStyleCnt="4">
        <dgm:presLayoutVars>
          <dgm:chMax val="7"/>
          <dgm:chPref val="7"/>
        </dgm:presLayoutVars>
      </dgm:prSet>
      <dgm:spPr/>
      <dgm:t>
        <a:bodyPr/>
        <a:lstStyle/>
        <a:p>
          <a:endParaRPr lang="zh-CN" altLang="en-US"/>
        </a:p>
      </dgm:t>
    </dgm:pt>
    <dgm:pt modelId="{A381545C-B19D-4364-ADAA-66578C880320}" type="pres">
      <dgm:prSet presAssocID="{34D223CD-64D9-460E-89BE-EAA14CC38C2E}" presName="Name56" presStyleLbl="parChTrans1D2" presStyleIdx="0" presStyleCnt="3"/>
      <dgm:spPr/>
    </dgm:pt>
    <dgm:pt modelId="{BA071822-CB68-4176-8102-2552B076194C}" type="pres">
      <dgm:prSet presAssocID="{84FE4C54-2927-42EF-8E38-06AE2C2E88DB}" presName="text0" presStyleLbl="node1" presStyleIdx="1" presStyleCnt="4">
        <dgm:presLayoutVars>
          <dgm:bulletEnabled val="1"/>
        </dgm:presLayoutVars>
      </dgm:prSet>
      <dgm:spPr/>
      <dgm:t>
        <a:bodyPr/>
        <a:lstStyle/>
        <a:p>
          <a:endParaRPr lang="zh-CN" altLang="en-US"/>
        </a:p>
      </dgm:t>
    </dgm:pt>
    <dgm:pt modelId="{FCFC79E8-B7B5-4AE7-AA3B-1288F8613F09}" type="pres">
      <dgm:prSet presAssocID="{35EF5D22-DFAF-4F6A-81F1-86A36D0D486B}" presName="Name56" presStyleLbl="parChTrans1D2" presStyleIdx="1" presStyleCnt="3"/>
      <dgm:spPr/>
    </dgm:pt>
    <dgm:pt modelId="{16892AD3-9399-4298-9B64-1584492478E4}" type="pres">
      <dgm:prSet presAssocID="{61B4D888-EAA7-4E82-8ADC-81BF1187345E}" presName="text0" presStyleLbl="node1" presStyleIdx="2" presStyleCnt="4">
        <dgm:presLayoutVars>
          <dgm:bulletEnabled val="1"/>
        </dgm:presLayoutVars>
      </dgm:prSet>
      <dgm:spPr/>
    </dgm:pt>
    <dgm:pt modelId="{7E168491-5448-496E-A223-232C0FC46F42}" type="pres">
      <dgm:prSet presAssocID="{830DA6AF-CB5E-4C95-9074-F115B3EBCC34}" presName="Name56" presStyleLbl="parChTrans1D2" presStyleIdx="2" presStyleCnt="3"/>
      <dgm:spPr/>
    </dgm:pt>
    <dgm:pt modelId="{A8942CE2-BB23-44CA-A0A3-3D2242523443}" type="pres">
      <dgm:prSet presAssocID="{74C0D8DA-3292-4CB3-867D-9985C2192B1E}" presName="text0" presStyleLbl="node1" presStyleIdx="3" presStyleCnt="4">
        <dgm:presLayoutVars>
          <dgm:bulletEnabled val="1"/>
        </dgm:presLayoutVars>
      </dgm:prSet>
      <dgm:spPr/>
    </dgm:pt>
  </dgm:ptLst>
  <dgm:cxnLst>
    <dgm:cxn modelId="{91CC9B3D-42C1-4829-9732-F947AA2F0761}" srcId="{E175C1D3-D172-43E3-9270-823222B5217E}" destId="{411563F9-D115-42B0-A45D-C496919D675E}" srcOrd="0" destOrd="0" parTransId="{B212D55E-C9E7-417A-8D4E-DAF49711D4D7}" sibTransId="{35789D42-CDDC-4DF3-BD5C-D881F8BB88C4}"/>
    <dgm:cxn modelId="{577D702E-1011-4A3D-93F0-9245CCBBB2CC}" type="presOf" srcId="{830DA6AF-CB5E-4C95-9074-F115B3EBCC34}" destId="{7E168491-5448-496E-A223-232C0FC46F42}" srcOrd="0" destOrd="0" presId="urn:microsoft.com/office/officeart/2008/layout/RadialCluster"/>
    <dgm:cxn modelId="{526867F6-A9EC-4AB9-B9BE-7315935127C4}" type="presOf" srcId="{411563F9-D115-42B0-A45D-C496919D675E}" destId="{C1AF0730-BA41-4E7E-8A43-ACBC11E2D9EC}" srcOrd="0" destOrd="0" presId="urn:microsoft.com/office/officeart/2008/layout/RadialCluster"/>
    <dgm:cxn modelId="{16010E58-4DB9-447C-848B-2FCB6EE80665}" type="presOf" srcId="{84FE4C54-2927-42EF-8E38-06AE2C2E88DB}" destId="{BA071822-CB68-4176-8102-2552B076194C}" srcOrd="0" destOrd="0" presId="urn:microsoft.com/office/officeart/2008/layout/RadialCluster"/>
    <dgm:cxn modelId="{1F1B9317-C446-43ED-977F-3EFEA2853ADE}" srcId="{411563F9-D115-42B0-A45D-C496919D675E}" destId="{61B4D888-EAA7-4E82-8ADC-81BF1187345E}" srcOrd="1" destOrd="0" parTransId="{35EF5D22-DFAF-4F6A-81F1-86A36D0D486B}" sibTransId="{3A9C8D7B-090E-4A46-8988-ED143A8E5542}"/>
    <dgm:cxn modelId="{8F79F0AF-DFDD-448E-9484-133C8ED825A0}" type="presOf" srcId="{35EF5D22-DFAF-4F6A-81F1-86A36D0D486B}" destId="{FCFC79E8-B7B5-4AE7-AA3B-1288F8613F09}" srcOrd="0" destOrd="0" presId="urn:microsoft.com/office/officeart/2008/layout/RadialCluster"/>
    <dgm:cxn modelId="{5355C1DC-96FA-4AF0-AE1B-E4EA5ECED94C}" srcId="{411563F9-D115-42B0-A45D-C496919D675E}" destId="{74C0D8DA-3292-4CB3-867D-9985C2192B1E}" srcOrd="2" destOrd="0" parTransId="{830DA6AF-CB5E-4C95-9074-F115B3EBCC34}" sibTransId="{BB621BF3-C478-42A7-991B-45B3248909B2}"/>
    <dgm:cxn modelId="{92217A98-3385-4CA6-8901-5ED0129E0B62}" type="presOf" srcId="{61B4D888-EAA7-4E82-8ADC-81BF1187345E}" destId="{16892AD3-9399-4298-9B64-1584492478E4}" srcOrd="0" destOrd="0" presId="urn:microsoft.com/office/officeart/2008/layout/RadialCluster"/>
    <dgm:cxn modelId="{AADF997A-653F-46AD-8E53-9E0E58E50A3B}" type="presOf" srcId="{74C0D8DA-3292-4CB3-867D-9985C2192B1E}" destId="{A8942CE2-BB23-44CA-A0A3-3D2242523443}" srcOrd="0" destOrd="0" presId="urn:microsoft.com/office/officeart/2008/layout/RadialCluster"/>
    <dgm:cxn modelId="{72A27492-52C9-4DFC-AF21-9A4C2E3DDE3D}" type="presOf" srcId="{34D223CD-64D9-460E-89BE-EAA14CC38C2E}" destId="{A381545C-B19D-4364-ADAA-66578C880320}" srcOrd="0" destOrd="0" presId="urn:microsoft.com/office/officeart/2008/layout/RadialCluster"/>
    <dgm:cxn modelId="{2DEA250A-CC0F-426C-9474-7EC176943471}" srcId="{411563F9-D115-42B0-A45D-C496919D675E}" destId="{84FE4C54-2927-42EF-8E38-06AE2C2E88DB}" srcOrd="0" destOrd="0" parTransId="{34D223CD-64D9-460E-89BE-EAA14CC38C2E}" sibTransId="{BF53D6E7-6646-42C3-8480-7F8F87299315}"/>
    <dgm:cxn modelId="{B50C33D1-6F38-4805-BDC8-36D88FFDFC79}" type="presOf" srcId="{E175C1D3-D172-43E3-9270-823222B5217E}" destId="{E1E38CAB-4C3B-4CC5-BDCA-22DD1FD5F452}" srcOrd="0" destOrd="0" presId="urn:microsoft.com/office/officeart/2008/layout/RadialCluster"/>
    <dgm:cxn modelId="{1460C7FB-5AEA-4CD0-B3CA-BDFCB9927312}" type="presParOf" srcId="{E1E38CAB-4C3B-4CC5-BDCA-22DD1FD5F452}" destId="{84C2168D-71BF-4C00-946E-0A5F53B5FC33}" srcOrd="0" destOrd="0" presId="urn:microsoft.com/office/officeart/2008/layout/RadialCluster"/>
    <dgm:cxn modelId="{394EA047-472E-459D-82FE-F7EE4FE07C2C}" type="presParOf" srcId="{84C2168D-71BF-4C00-946E-0A5F53B5FC33}" destId="{C1AF0730-BA41-4E7E-8A43-ACBC11E2D9EC}" srcOrd="0" destOrd="0" presId="urn:microsoft.com/office/officeart/2008/layout/RadialCluster"/>
    <dgm:cxn modelId="{5FB95FF9-5986-47AE-9ED3-96260A4AE987}" type="presParOf" srcId="{84C2168D-71BF-4C00-946E-0A5F53B5FC33}" destId="{A381545C-B19D-4364-ADAA-66578C880320}" srcOrd="1" destOrd="0" presId="urn:microsoft.com/office/officeart/2008/layout/RadialCluster"/>
    <dgm:cxn modelId="{FFA07353-76D5-4171-9676-BFEAE1B5807F}" type="presParOf" srcId="{84C2168D-71BF-4C00-946E-0A5F53B5FC33}" destId="{BA071822-CB68-4176-8102-2552B076194C}" srcOrd="2" destOrd="0" presId="urn:microsoft.com/office/officeart/2008/layout/RadialCluster"/>
    <dgm:cxn modelId="{4C0B76F1-57E9-44C4-8C26-7FFA3FC3F471}" type="presParOf" srcId="{84C2168D-71BF-4C00-946E-0A5F53B5FC33}" destId="{FCFC79E8-B7B5-4AE7-AA3B-1288F8613F09}" srcOrd="3" destOrd="0" presId="urn:microsoft.com/office/officeart/2008/layout/RadialCluster"/>
    <dgm:cxn modelId="{48BD078F-80A2-439D-B538-1590DDB3D002}" type="presParOf" srcId="{84C2168D-71BF-4C00-946E-0A5F53B5FC33}" destId="{16892AD3-9399-4298-9B64-1584492478E4}" srcOrd="4" destOrd="0" presId="urn:microsoft.com/office/officeart/2008/layout/RadialCluster"/>
    <dgm:cxn modelId="{3A539C3A-046B-4802-A6FF-B5AA3CFB5640}" type="presParOf" srcId="{84C2168D-71BF-4C00-946E-0A5F53B5FC33}" destId="{7E168491-5448-496E-A223-232C0FC46F42}" srcOrd="5" destOrd="0" presId="urn:microsoft.com/office/officeart/2008/layout/RadialCluster"/>
    <dgm:cxn modelId="{B3CE17F1-ADE3-4484-BC4B-7725E17A3C8D}" type="presParOf" srcId="{84C2168D-71BF-4C00-946E-0A5F53B5FC33}" destId="{A8942CE2-BB23-44CA-A0A3-3D2242523443}"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F0730-BA41-4E7E-8A43-ACBC11E2D9EC}">
      <dsp:nvSpPr>
        <dsp:cNvPr id="0" name=""/>
        <dsp:cNvSpPr/>
      </dsp:nvSpPr>
      <dsp:spPr>
        <a:xfrm>
          <a:off x="3251199" y="2520950"/>
          <a:ext cx="1625600" cy="162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zh-CN" altLang="en-US" sz="3600" kern="1200" dirty="0" smtClean="0"/>
            <a:t>商品</a:t>
          </a:r>
          <a:endParaRPr lang="zh-CN" altLang="en-US" sz="3600" kern="1200" dirty="0"/>
        </a:p>
      </dsp:txBody>
      <dsp:txXfrm>
        <a:off x="3330554" y="2600305"/>
        <a:ext cx="1466890" cy="1466890"/>
      </dsp:txXfrm>
    </dsp:sp>
    <dsp:sp modelId="{A381545C-B19D-4364-ADAA-66578C880320}">
      <dsp:nvSpPr>
        <dsp:cNvPr id="0" name=""/>
        <dsp:cNvSpPr/>
      </dsp:nvSpPr>
      <dsp:spPr>
        <a:xfrm rot="16200000">
          <a:off x="3493854" y="1950804"/>
          <a:ext cx="1140290" cy="0"/>
        </a:xfrm>
        <a:custGeom>
          <a:avLst/>
          <a:gdLst/>
          <a:ahLst/>
          <a:cxnLst/>
          <a:rect l="0" t="0" r="0" b="0"/>
          <a:pathLst>
            <a:path>
              <a:moveTo>
                <a:pt x="0" y="0"/>
              </a:moveTo>
              <a:lnTo>
                <a:pt x="114029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071822-CB68-4176-8102-2552B076194C}">
      <dsp:nvSpPr>
        <dsp:cNvPr id="0" name=""/>
        <dsp:cNvSpPr/>
      </dsp:nvSpPr>
      <dsp:spPr>
        <a:xfrm>
          <a:off x="3519423" y="2915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zh-CN" altLang="en-US" sz="2100" kern="1200" dirty="0" smtClean="0"/>
            <a:t>商品展示</a:t>
          </a:r>
          <a:endParaRPr lang="zh-CN" altLang="en-US" sz="2100" kern="1200" dirty="0"/>
        </a:p>
      </dsp:txBody>
      <dsp:txXfrm>
        <a:off x="3572591" y="344675"/>
        <a:ext cx="982816" cy="982816"/>
      </dsp:txXfrm>
    </dsp:sp>
    <dsp:sp modelId="{FCFC79E8-B7B5-4AE7-AA3B-1288F8613F09}">
      <dsp:nvSpPr>
        <dsp:cNvPr id="0" name=""/>
        <dsp:cNvSpPr/>
      </dsp:nvSpPr>
      <dsp:spPr>
        <a:xfrm rot="1800000">
          <a:off x="4814481" y="4035596"/>
          <a:ext cx="930303" cy="0"/>
        </a:xfrm>
        <a:custGeom>
          <a:avLst/>
          <a:gdLst/>
          <a:ahLst/>
          <a:cxnLst/>
          <a:rect l="0" t="0" r="0" b="0"/>
          <a:pathLst>
            <a:path>
              <a:moveTo>
                <a:pt x="0" y="0"/>
              </a:moveTo>
              <a:lnTo>
                <a:pt x="93030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92AD3-9399-4298-9B64-1584492478E4}">
      <dsp:nvSpPr>
        <dsp:cNvPr id="0" name=""/>
        <dsp:cNvSpPr/>
      </dsp:nvSpPr>
      <dsp:spPr>
        <a:xfrm>
          <a:off x="5682466" y="40380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zh-CN" altLang="en-US" sz="2100" kern="1200" dirty="0" smtClean="0"/>
            <a:t>商品管理</a:t>
          </a:r>
          <a:endParaRPr lang="zh-CN" altLang="en-US" sz="2100" kern="1200" dirty="0"/>
        </a:p>
      </dsp:txBody>
      <dsp:txXfrm>
        <a:off x="5735634" y="4091175"/>
        <a:ext cx="982816" cy="982816"/>
      </dsp:txXfrm>
    </dsp:sp>
    <dsp:sp modelId="{7E168491-5448-496E-A223-232C0FC46F42}">
      <dsp:nvSpPr>
        <dsp:cNvPr id="0" name=""/>
        <dsp:cNvSpPr/>
      </dsp:nvSpPr>
      <dsp:spPr>
        <a:xfrm rot="9000000">
          <a:off x="2383214" y="4035596"/>
          <a:ext cx="930303" cy="0"/>
        </a:xfrm>
        <a:custGeom>
          <a:avLst/>
          <a:gdLst/>
          <a:ahLst/>
          <a:cxnLst/>
          <a:rect l="0" t="0" r="0" b="0"/>
          <a:pathLst>
            <a:path>
              <a:moveTo>
                <a:pt x="0" y="0"/>
              </a:moveTo>
              <a:lnTo>
                <a:pt x="93030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942CE2-BB23-44CA-A0A3-3D2242523443}">
      <dsp:nvSpPr>
        <dsp:cNvPr id="0" name=""/>
        <dsp:cNvSpPr/>
      </dsp:nvSpPr>
      <dsp:spPr>
        <a:xfrm>
          <a:off x="1356381" y="40380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zh-CN" altLang="en-US" sz="2100" kern="1200" dirty="0" smtClean="0"/>
            <a:t>商品购买</a:t>
          </a:r>
          <a:endParaRPr lang="zh-CN" altLang="en-US" sz="2100" kern="1200" dirty="0"/>
        </a:p>
      </dsp:txBody>
      <dsp:txXfrm>
        <a:off x="1409549" y="4091175"/>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封面与封底">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EFE7156-1CC9-48AC-BAD0-B22CC62E459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CA4195-14A7-44F9-9EED-AEEF2B260D4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FE7156-1CC9-48AC-BAD0-B22CC62E459F}"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CA4195-14A7-44F9-9EED-AEEF2B260D4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677545" y="609600"/>
            <a:ext cx="8596630" cy="1076960"/>
          </a:xfrm>
        </p:spPr>
        <p:txBody>
          <a:bodyPr/>
          <a:p>
            <a:r>
              <a:rPr lang="zh-CN" altLang="en-US"/>
              <a:t>太原理工大学</a:t>
            </a:r>
            <a:endParaRPr lang="zh-CN" altLang="en-US"/>
          </a:p>
        </p:txBody>
      </p:sp>
      <p:sp>
        <p:nvSpPr>
          <p:cNvPr id="3" name="内容占位符 2"/>
          <p:cNvSpPr>
            <a:spLocks noGrp="1"/>
          </p:cNvSpPr>
          <p:nvPr>
            <p:ph idx="1"/>
          </p:nvPr>
        </p:nvSpPr>
        <p:spPr>
          <a:xfrm>
            <a:off x="677545" y="2099945"/>
            <a:ext cx="8596630" cy="2509520"/>
          </a:xfrm>
        </p:spPr>
        <p:txBody>
          <a:bodyPr>
            <a:normAutofit/>
          </a:bodyPr>
          <a:p>
            <a:pPr algn="ctr"/>
            <a:endParaRPr lang="zh-CN" altLang="en-US"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algn="ctr"/>
            <a:r>
              <a:rPr lang="zh-CN" altLang="en-US"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基于</a:t>
            </a:r>
            <a:r>
              <a:rPr lang="en-US" altLang="zh-CN"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java</a:t>
            </a:r>
            <a:r>
              <a:rPr lang="zh-CN" altLang="en-US"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的宠物网站设计与实现</a:t>
            </a:r>
            <a:endParaRPr lang="zh-CN" altLang="en-US"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algn="ctr"/>
            <a:endParaRPr lang="zh-CN" altLang="en-US"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lvl="2" algn="ctr"/>
            <a:endParaRPr lang="zh-CN" altLang="en-US"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algn="ctr"/>
            <a:endParaRPr lang="zh-CN" altLang="en-US" sz="4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grpSp>
        <p:nvGrpSpPr>
          <p:cNvPr id="2053" name="组合 22"/>
          <p:cNvGrpSpPr/>
          <p:nvPr/>
        </p:nvGrpSpPr>
        <p:grpSpPr>
          <a:xfrm>
            <a:off x="1047115" y="5275580"/>
            <a:ext cx="552450" cy="552450"/>
            <a:chOff x="1031277" y="5180856"/>
            <a:chExt cx="552450" cy="552450"/>
          </a:xfrm>
        </p:grpSpPr>
        <p:sp>
          <p:nvSpPr>
            <p:cNvPr id="11" name="椭圆 10"/>
            <p:cNvSpPr/>
            <p:nvPr/>
          </p:nvSpPr>
          <p:spPr>
            <a:xfrm>
              <a:off x="1031277" y="5180856"/>
              <a:ext cx="552450" cy="5524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6" name="Freeform 34"/>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p>
              <a:pPr algn="ctr" defTabSz="685800" fontAlgn="auto"/>
              <a:endParaRPr lang="en-US" strike="noStrike" noProof="1" dirty="0">
                <a:solidFill>
                  <a:schemeClr val="tx1"/>
                </a:solidFill>
                <a:latin typeface="微软雅黑" panose="020B0503020204020204" charset="-122"/>
              </a:endParaRPr>
            </a:p>
          </p:txBody>
        </p:sp>
      </p:grpSp>
      <p:grpSp>
        <p:nvGrpSpPr>
          <p:cNvPr id="5" name="组合 22"/>
          <p:cNvGrpSpPr/>
          <p:nvPr/>
        </p:nvGrpSpPr>
        <p:grpSpPr>
          <a:xfrm>
            <a:off x="6386195" y="5142865"/>
            <a:ext cx="552450" cy="552450"/>
            <a:chOff x="1031277" y="5180856"/>
            <a:chExt cx="552450" cy="552450"/>
          </a:xfrm>
        </p:grpSpPr>
        <p:sp>
          <p:nvSpPr>
            <p:cNvPr id="6" name="椭圆 5"/>
            <p:cNvSpPr/>
            <p:nvPr/>
          </p:nvSpPr>
          <p:spPr>
            <a:xfrm>
              <a:off x="1031277" y="5180856"/>
              <a:ext cx="552450" cy="5524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Freeform 34"/>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p>
              <a:pPr algn="ctr" defTabSz="685800" fontAlgn="auto"/>
              <a:endParaRPr lang="en-US" strike="noStrike" noProof="1" dirty="0">
                <a:solidFill>
                  <a:schemeClr val="tx1"/>
                </a:solidFill>
                <a:latin typeface="微软雅黑" panose="020B050302020402020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grpSp>
        <p:nvGrpSpPr>
          <p:cNvPr id="11265" name="组合 60"/>
          <p:cNvGrpSpPr/>
          <p:nvPr/>
        </p:nvGrpSpPr>
        <p:grpSpPr>
          <a:xfrm>
            <a:off x="471488" y="231775"/>
            <a:ext cx="2146406" cy="613410"/>
            <a:chOff x="493006" y="224297"/>
            <a:chExt cx="2145937" cy="614015"/>
          </a:xfrm>
        </p:grpSpPr>
        <p:sp>
          <p:nvSpPr>
            <p:cNvPr id="11266" name="文本框 61"/>
            <p:cNvSpPr txBox="1"/>
            <p:nvPr/>
          </p:nvSpPr>
          <p:spPr>
            <a:xfrm>
              <a:off x="830858" y="224297"/>
              <a:ext cx="1808085" cy="614015"/>
            </a:xfrm>
            <a:prstGeom prst="rect">
              <a:avLst/>
            </a:prstGeom>
            <a:noFill/>
            <a:ln w="9525">
              <a:noFill/>
            </a:ln>
          </p:spPr>
          <p:txBody>
            <a:bodyPr wrap="none">
              <a:spAutoFit/>
            </a:bodyPr>
            <a:p>
              <a:pPr lvl="0"/>
              <a:r>
                <a:rPr lang="zh-CN" altLang="en-US" sz="3200" dirty="0">
                  <a:solidFill>
                    <a:schemeClr val="bg1"/>
                  </a:solidFill>
                  <a:latin typeface="Century Gothic" panose="020B0502020202020204" pitchFamily="34" charset="0"/>
                  <a:ea typeface="微软雅黑" panose="020B0503020204020204" charset="-122"/>
                </a:rPr>
                <a:t>后台模块</a:t>
              </a:r>
              <a:endParaRPr lang="zh-CN" altLang="en-US" sz="3200" dirty="0">
                <a:solidFill>
                  <a:schemeClr val="bg1"/>
                </a:solidFill>
                <a:latin typeface="Century Gothic" panose="020B0502020202020204" pitchFamily="34" charset="0"/>
                <a:ea typeface="微软雅黑" panose="020B0503020204020204" charset="-122"/>
              </a:endParaRPr>
            </a:p>
          </p:txBody>
        </p:sp>
        <p:sp>
          <p:nvSpPr>
            <p:cNvPr id="63" name="等腰三角形 62"/>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grpSp>
      <p:sp>
        <p:nvSpPr>
          <p:cNvPr id="8" name="矩形 7"/>
          <p:cNvSpPr/>
          <p:nvPr/>
        </p:nvSpPr>
        <p:spPr>
          <a:xfrm>
            <a:off x="1673225" y="3125788"/>
            <a:ext cx="3203575" cy="454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zh-CN" altLang="en-US" sz="1200" strike="noStrike" noProof="1" dirty="0" smtClean="0"/>
              <a:t>订单管理</a:t>
            </a:r>
            <a:endParaRPr lang="zh-CN" altLang="en-US" sz="1200" strike="noStrike" noProof="1" dirty="0"/>
          </a:p>
        </p:txBody>
      </p:sp>
      <p:sp>
        <p:nvSpPr>
          <p:cNvPr id="9" name="矩形 8"/>
          <p:cNvSpPr/>
          <p:nvPr/>
        </p:nvSpPr>
        <p:spPr>
          <a:xfrm>
            <a:off x="7645400" y="4967923"/>
            <a:ext cx="3203575" cy="454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zh-CN" altLang="en-US" sz="1200" strike="noStrike" noProof="1" dirty="0" smtClean="0"/>
              <a:t>留言管理</a:t>
            </a:r>
            <a:endParaRPr lang="zh-CN" altLang="en-US" sz="1200" strike="noStrike" noProof="1" dirty="0"/>
          </a:p>
        </p:txBody>
      </p:sp>
      <p:sp>
        <p:nvSpPr>
          <p:cNvPr id="11272" name="文本框 9"/>
          <p:cNvSpPr txBox="1"/>
          <p:nvPr/>
        </p:nvSpPr>
        <p:spPr>
          <a:xfrm>
            <a:off x="1128713" y="3846513"/>
            <a:ext cx="4719637" cy="573087"/>
          </a:xfrm>
          <a:prstGeom prst="rect">
            <a:avLst/>
          </a:prstGeom>
          <a:noFill/>
          <a:ln w="9525">
            <a:noFill/>
          </a:ln>
        </p:spPr>
        <p:txBody>
          <a:bodyPr lIns="0" tIns="45719" rIns="0" bIns="45719">
            <a:spAutoFit/>
          </a:bodyPr>
          <a:p>
            <a:pPr lvl="0" algn="just">
              <a:lnSpc>
                <a:spcPct val="130000"/>
              </a:lnSpc>
            </a:pPr>
            <a:r>
              <a:rPr lang="zh-CN" altLang="en-US" sz="1200" dirty="0">
                <a:solidFill>
                  <a:schemeClr val="bg1"/>
                </a:solidFill>
                <a:latin typeface="微软雅黑" panose="020B0503020204020204" charset="-122"/>
                <a:ea typeface="微软雅黑" panose="020B0503020204020204" charset="-122"/>
              </a:rPr>
              <a:t>管理员在此刻查看商城所有的订单信息，并对需要审核的信息进行审核，点击执行操作后，用户会得到商家已受理订单的反馈。</a:t>
            </a:r>
            <a:endParaRPr lang="zh-CN" altLang="en-US" sz="1200" dirty="0">
              <a:solidFill>
                <a:schemeClr val="bg1"/>
              </a:solidFill>
              <a:latin typeface="微软雅黑" panose="020B0503020204020204" charset="-122"/>
              <a:ea typeface="微软雅黑" panose="020B0503020204020204" charset="-122"/>
            </a:endParaRPr>
          </a:p>
        </p:txBody>
      </p:sp>
      <p:sp>
        <p:nvSpPr>
          <p:cNvPr id="11273" name="文本框 10"/>
          <p:cNvSpPr txBox="1"/>
          <p:nvPr/>
        </p:nvSpPr>
        <p:spPr>
          <a:xfrm>
            <a:off x="7178675" y="5689600"/>
            <a:ext cx="4137025" cy="327660"/>
          </a:xfrm>
          <a:prstGeom prst="rect">
            <a:avLst/>
          </a:prstGeom>
          <a:noFill/>
          <a:ln w="9525">
            <a:noFill/>
          </a:ln>
        </p:spPr>
        <p:txBody>
          <a:bodyPr lIns="0" tIns="45719" rIns="0" bIns="45719">
            <a:spAutoFit/>
          </a:bodyPr>
          <a:p>
            <a:pPr lvl="0" algn="just">
              <a:lnSpc>
                <a:spcPct val="130000"/>
              </a:lnSpc>
            </a:pPr>
            <a:r>
              <a:rPr lang="zh-CN" altLang="en-US" sz="1200" dirty="0">
                <a:solidFill>
                  <a:schemeClr val="bg1"/>
                </a:solidFill>
                <a:latin typeface="微软雅黑" panose="020B0503020204020204" charset="-122"/>
                <a:ea typeface="微软雅黑" panose="020B0503020204020204" charset="-122"/>
              </a:rPr>
              <a:t>管理员在此可以查看当前用户发布的留言，并做出相应的改进。</a:t>
            </a:r>
            <a:endParaRPr lang="zh-CN" altLang="en-US" sz="1200"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451485" y="1032510"/>
            <a:ext cx="5647055" cy="1696085"/>
          </a:xfrm>
          <a:prstGeom prst="rect">
            <a:avLst/>
          </a:prstGeom>
        </p:spPr>
      </p:pic>
      <p:pic>
        <p:nvPicPr>
          <p:cNvPr id="4" name="图片 3"/>
          <p:cNvPicPr>
            <a:picLocks noChangeAspect="1"/>
          </p:cNvPicPr>
          <p:nvPr/>
        </p:nvPicPr>
        <p:blipFill>
          <a:blip r:embed="rId3"/>
          <a:stretch>
            <a:fillRect/>
          </a:stretch>
        </p:blipFill>
        <p:spPr>
          <a:xfrm>
            <a:off x="6520815" y="2922270"/>
            <a:ext cx="5486400" cy="1257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9" name="矩形 8"/>
          <p:cNvSpPr/>
          <p:nvPr/>
        </p:nvSpPr>
        <p:spPr>
          <a:xfrm>
            <a:off x="0" y="2038350"/>
            <a:ext cx="12192000" cy="17907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p>
        </p:txBody>
      </p:sp>
      <p:sp>
        <p:nvSpPr>
          <p:cNvPr id="12290" name="文本框 9"/>
          <p:cNvSpPr txBox="1"/>
          <p:nvPr/>
        </p:nvSpPr>
        <p:spPr>
          <a:xfrm>
            <a:off x="847725" y="2428875"/>
            <a:ext cx="3262313" cy="831850"/>
          </a:xfrm>
          <a:prstGeom prst="rect">
            <a:avLst/>
          </a:prstGeom>
          <a:noFill/>
          <a:ln w="9525">
            <a:noFill/>
          </a:ln>
        </p:spPr>
        <p:txBody>
          <a:bodyPr wrap="none" lIns="91438" tIns="45719" rIns="91438" bIns="45719">
            <a:spAutoFit/>
          </a:bodyPr>
          <a:p>
            <a:pPr lvl="0"/>
            <a:r>
              <a:rPr lang="zh-CN" altLang="en-US" sz="4800" b="1" dirty="0">
                <a:solidFill>
                  <a:schemeClr val="bg1"/>
                </a:solidFill>
                <a:latin typeface="Century Gothic" panose="020B0502020202020204" pitchFamily="34" charset="0"/>
                <a:ea typeface="微软雅黑" panose="020B0503020204020204" charset="-122"/>
              </a:rPr>
              <a:t>谢谢聆听！</a:t>
            </a:r>
            <a:endParaRPr lang="zh-CN" altLang="en-US" sz="4800" b="1" dirty="0">
              <a:solidFill>
                <a:schemeClr val="bg1"/>
              </a:solidFill>
              <a:latin typeface="Century Gothic" panose="020B0502020202020204" pitchFamily="34" charset="0"/>
              <a:ea typeface="微软雅黑" panose="020B0503020204020204" charset="-122"/>
            </a:endParaRPr>
          </a:p>
        </p:txBody>
      </p:sp>
      <p:sp>
        <p:nvSpPr>
          <p:cNvPr id="12293" name="文本框 12"/>
          <p:cNvSpPr txBox="1"/>
          <p:nvPr/>
        </p:nvSpPr>
        <p:spPr>
          <a:xfrm>
            <a:off x="841375" y="533400"/>
            <a:ext cx="1403350" cy="336550"/>
          </a:xfrm>
          <a:prstGeom prst="rect">
            <a:avLst/>
          </a:prstGeom>
          <a:noFill/>
          <a:ln w="9525">
            <a:noFill/>
          </a:ln>
        </p:spPr>
        <p:txBody>
          <a:bodyPr wrap="none" lIns="91438" tIns="45719" rIns="91438" bIns="45719">
            <a:spAutoFit/>
          </a:bodyPr>
          <a:p>
            <a:pPr lvl="0"/>
            <a:r>
              <a:rPr lang="zh-CN" altLang="en-US" sz="1600" dirty="0">
                <a:solidFill>
                  <a:srgbClr val="FFFFFF"/>
                </a:solidFill>
                <a:latin typeface="Century Gothic" panose="020B0502020202020204" pitchFamily="34" charset="0"/>
                <a:ea typeface="微软雅黑" panose="020B0503020204020204" charset="-122"/>
              </a:rPr>
              <a:t>太原理工大学</a:t>
            </a:r>
            <a:endParaRPr lang="zh-CN" altLang="en-US" sz="1600" dirty="0">
              <a:solidFill>
                <a:srgbClr val="FFFFFF"/>
              </a:solidFill>
              <a:latin typeface="Century Gothic" panose="020B0502020202020204" pitchFamily="34" charset="0"/>
              <a:ea typeface="微软雅黑" panose="020B0503020204020204" charset="-122"/>
            </a:endParaRPr>
          </a:p>
        </p:txBody>
      </p:sp>
      <p:grpSp>
        <p:nvGrpSpPr>
          <p:cNvPr id="12294" name="组合 22"/>
          <p:cNvGrpSpPr/>
          <p:nvPr/>
        </p:nvGrpSpPr>
        <p:grpSpPr>
          <a:xfrm>
            <a:off x="1031875" y="5181600"/>
            <a:ext cx="552450" cy="552450"/>
            <a:chOff x="1031277" y="5180856"/>
            <a:chExt cx="552450" cy="552450"/>
          </a:xfrm>
        </p:grpSpPr>
        <p:sp>
          <p:nvSpPr>
            <p:cNvPr id="15" name="椭圆 14"/>
            <p:cNvSpPr/>
            <p:nvPr/>
          </p:nvSpPr>
          <p:spPr>
            <a:xfrm>
              <a:off x="1031277" y="5180856"/>
              <a:ext cx="552450" cy="5524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Freeform 34"/>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lstStyle/>
            <a:p>
              <a:pPr algn="ctr" defTabSz="685800" fontAlgn="auto"/>
              <a:endParaRPr lang="en-US" strike="noStrike" noProof="1" dirty="0">
                <a:solidFill>
                  <a:schemeClr val="tx1"/>
                </a:solidFill>
                <a:latin typeface="微软雅黑" panose="020B0503020204020204" charset="-122"/>
              </a:endParaRPr>
            </a:p>
          </p:txBody>
        </p:sp>
      </p:grpSp>
      <p:grpSp>
        <p:nvGrpSpPr>
          <p:cNvPr id="12297" name="组合 23"/>
          <p:cNvGrpSpPr/>
          <p:nvPr/>
        </p:nvGrpSpPr>
        <p:grpSpPr>
          <a:xfrm>
            <a:off x="5047933" y="5170805"/>
            <a:ext cx="552450" cy="552450"/>
            <a:chOff x="3937978" y="5180856"/>
            <a:chExt cx="552450" cy="552450"/>
          </a:xfrm>
        </p:grpSpPr>
        <p:sp>
          <p:nvSpPr>
            <p:cNvPr id="18" name="椭圆 17"/>
            <p:cNvSpPr/>
            <p:nvPr/>
          </p:nvSpPr>
          <p:spPr>
            <a:xfrm>
              <a:off x="3937978" y="5180856"/>
              <a:ext cx="552450" cy="552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19" name="Group 38"/>
            <p:cNvGrpSpPr/>
            <p:nvPr/>
          </p:nvGrpSpPr>
          <p:grpSpPr>
            <a:xfrm>
              <a:off x="4022991" y="5324161"/>
              <a:ext cx="348415" cy="247981"/>
              <a:chOff x="5326857" y="2779521"/>
              <a:chExt cx="2283619" cy="2167129"/>
            </a:xfrm>
            <a:solidFill>
              <a:schemeClr val="bg1"/>
            </a:solidFill>
          </p:grpSpPr>
          <p:sp>
            <p:nvSpPr>
              <p:cNvPr id="20"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1" fmla="*/ 1090612 w 1147085"/>
                  <a:gd name="connsiteY0-2" fmla="*/ 0 h 1083469"/>
                  <a:gd name="connsiteX1-3" fmla="*/ 1147085 w 1147085"/>
                  <a:gd name="connsiteY1-4" fmla="*/ 460567 h 1083469"/>
                  <a:gd name="connsiteX2-5" fmla="*/ 1078295 w 1147085"/>
                  <a:gd name="connsiteY2-6" fmla="*/ 504743 h 1083469"/>
                  <a:gd name="connsiteX3-7" fmla="*/ 1025237 w 1147085"/>
                  <a:gd name="connsiteY3-8" fmla="*/ 72025 h 1083469"/>
                  <a:gd name="connsiteX4-9" fmla="*/ 79622 w 1147085"/>
                  <a:gd name="connsiteY4-10" fmla="*/ 171129 h 1083469"/>
                  <a:gd name="connsiteX5-11" fmla="*/ 186985 w 1147085"/>
                  <a:gd name="connsiteY5-12" fmla="*/ 1011445 h 1083469"/>
                  <a:gd name="connsiteX6-13" fmla="*/ 977729 w 1147085"/>
                  <a:gd name="connsiteY6-14" fmla="*/ 857154 h 1083469"/>
                  <a:gd name="connsiteX7-15" fmla="*/ 977729 w 1147085"/>
                  <a:gd name="connsiteY7-16" fmla="*/ 916854 h 1083469"/>
                  <a:gd name="connsiteX8-17" fmla="*/ 123825 w 1147085"/>
                  <a:gd name="connsiteY8-18" fmla="*/ 1083469 h 1083469"/>
                  <a:gd name="connsiteX9-19" fmla="*/ 0 w 1147085"/>
                  <a:gd name="connsiteY9-20" fmla="*/ 114300 h 1083469"/>
                  <a:gd name="connsiteX10-21" fmla="*/ 1090612 w 1147085"/>
                  <a:gd name="connsiteY10-22" fmla="*/ 0 h 10834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strike="noStrike" noProof="1" dirty="0">
                  <a:gradFill>
                    <a:gsLst>
                      <a:gs pos="0">
                        <a:srgbClr val="FFFFFF"/>
                      </a:gs>
                      <a:gs pos="100000">
                        <a:srgbClr val="FFFFFF"/>
                      </a:gs>
                    </a:gsLst>
                    <a:lin ang="5400000" scaled="0"/>
                  </a:gradFill>
                </a:endParaRPr>
              </a:p>
            </p:txBody>
          </p:sp>
          <p:sp>
            <p:nvSpPr>
              <p:cNvPr id="21"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strike="noStrike" noProof="1" dirty="0">
                  <a:gradFill>
                    <a:gsLst>
                      <a:gs pos="0">
                        <a:srgbClr val="FFFFFF"/>
                      </a:gs>
                      <a:gs pos="100000">
                        <a:srgbClr val="FFFFFF"/>
                      </a:gs>
                    </a:gsLst>
                    <a:lin ang="5400000" scaled="0"/>
                  </a:gradFill>
                </a:endParaRPr>
              </a:p>
            </p:txBody>
          </p:sp>
          <p:sp>
            <p:nvSpPr>
              <p:cNvPr id="22"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strike="noStrike" noProof="1" dirty="0">
                  <a:gradFill>
                    <a:gsLst>
                      <a:gs pos="0">
                        <a:srgbClr val="FFFFFF"/>
                      </a:gs>
                      <a:gs pos="100000">
                        <a:srgbClr val="FFFFFF"/>
                      </a:gs>
                    </a:gsLst>
                    <a:lin ang="5400000" scaled="0"/>
                  </a:gradFill>
                </a:endParaRPr>
              </a:p>
            </p:txBody>
          </p:sp>
          <p:sp>
            <p:nvSpPr>
              <p:cNvPr id="23"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strike="noStrike" noProof="1" dirty="0">
                  <a:gradFill>
                    <a:gsLst>
                      <a:gs pos="0">
                        <a:srgbClr val="FFFFFF"/>
                      </a:gs>
                      <a:gs pos="100000">
                        <a:srgbClr val="FFFFFF"/>
                      </a:gs>
                    </a:gsLst>
                    <a:lin ang="5400000" scaled="0"/>
                  </a:gradFill>
                </a:endParaRPr>
              </a:p>
            </p:txBody>
          </p:sp>
          <p:sp>
            <p:nvSpPr>
              <p:cNvPr id="24"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lstStyle/>
              <a:p>
                <a:pPr algn="ctr" defTabSz="685165" fontAlgn="base">
                  <a:spcBef>
                    <a:spcPct val="0"/>
                  </a:spcBef>
                  <a:spcAft>
                    <a:spcPct val="0"/>
                  </a:spcAft>
                </a:pPr>
                <a:endParaRPr lang="en-US" sz="1700" strike="noStrike" noProof="1" dirty="0">
                  <a:gradFill>
                    <a:gsLst>
                      <a:gs pos="0">
                        <a:srgbClr val="FFFFFF"/>
                      </a:gs>
                      <a:gs pos="100000">
                        <a:srgbClr val="FFFFFF"/>
                      </a:gs>
                    </a:gsLst>
                    <a:lin ang="5400000" scaled="0"/>
                  </a:gra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40" name="矩形 39"/>
          <p:cNvSpPr/>
          <p:nvPr/>
        </p:nvSpPr>
        <p:spPr>
          <a:xfrm>
            <a:off x="0" y="0"/>
            <a:ext cx="12192000" cy="76200"/>
          </a:xfrm>
          <a:prstGeom prst="rect">
            <a:avLst/>
          </a:prstGeom>
        </p:spPr>
        <p:style>
          <a:lnRef idx="2">
            <a:schemeClr val="dk1"/>
          </a:lnRef>
          <a:fillRef idx="1">
            <a:schemeClr val="lt1"/>
          </a:fillRef>
          <a:effectRef idx="0">
            <a:schemeClr val="dk1"/>
          </a:effectRef>
          <a:fontRef idx="minor">
            <a:schemeClr val="dk1"/>
          </a:fontRef>
        </p:style>
        <p:txBody>
          <a:bodyPr lIns="91438" tIns="45719" rIns="91438" bIns="45719" rtlCol="0" anchor="ctr"/>
          <a:lstStyle/>
          <a:p>
            <a:pPr algn="ctr" fontAlgn="auto"/>
            <a:endParaRPr lang="zh-CN" altLang="en-US" strike="noStrike" noProof="1"/>
          </a:p>
        </p:txBody>
      </p:sp>
      <p:sp>
        <p:nvSpPr>
          <p:cNvPr id="3074" name="矩形 40"/>
          <p:cNvSpPr/>
          <p:nvPr/>
        </p:nvSpPr>
        <p:spPr>
          <a:xfrm>
            <a:off x="4341813" y="-114300"/>
            <a:ext cx="3295650" cy="1657350"/>
          </a:xfrm>
          <a:prstGeom prst="rect">
            <a:avLst/>
          </a:prstGeom>
          <a:noFill/>
          <a:ln w="9525">
            <a:noFill/>
          </a:ln>
        </p:spPr>
        <p:txBody>
          <a:bodyPr wrap="none" lIns="91438" tIns="45719" rIns="91438" bIns="45719">
            <a:spAutoFit/>
          </a:bodyPr>
          <a:p>
            <a:pPr lvl="0" algn="ctr"/>
            <a:r>
              <a:rPr lang="zh-CN" altLang="en-US" sz="9600" dirty="0">
                <a:solidFill>
                  <a:schemeClr val="bg1"/>
                </a:solidFill>
                <a:latin typeface="Century Gothic" panose="020B0502020202020204" pitchFamily="34" charset="0"/>
                <a:ea typeface="微软雅黑" panose="020B0503020204020204" charset="-122"/>
              </a:rPr>
              <a:t>目  录</a:t>
            </a:r>
            <a:endParaRPr lang="zh-CN" altLang="en-US" sz="9600" dirty="0">
              <a:solidFill>
                <a:schemeClr val="bg1"/>
              </a:solidFill>
              <a:latin typeface="Century Gothic" panose="020B0502020202020204" pitchFamily="34" charset="0"/>
              <a:ea typeface="微软雅黑" panose="020B0503020204020204" charset="-122"/>
            </a:endParaRPr>
          </a:p>
        </p:txBody>
      </p:sp>
      <p:sp>
        <p:nvSpPr>
          <p:cNvPr id="16" name="矩形 15"/>
          <p:cNvSpPr/>
          <p:nvPr/>
        </p:nvSpPr>
        <p:spPr>
          <a:xfrm>
            <a:off x="1565275" y="2447925"/>
            <a:ext cx="720725" cy="720725"/>
          </a:xfrm>
          <a:prstGeom prst="rect">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solidFill>
                <a:srgbClr val="FFFFFF"/>
              </a:solidFill>
              <a:latin typeface="+mn-ea"/>
            </a:endParaRPr>
          </a:p>
        </p:txBody>
      </p:sp>
      <p:sp>
        <p:nvSpPr>
          <p:cNvPr id="3076" name="文本框 16"/>
          <p:cNvSpPr txBox="1"/>
          <p:nvPr/>
        </p:nvSpPr>
        <p:spPr>
          <a:xfrm>
            <a:off x="1698625" y="2484438"/>
            <a:ext cx="455613" cy="646112"/>
          </a:xfrm>
          <a:prstGeom prst="rect">
            <a:avLst/>
          </a:prstGeom>
          <a:noFill/>
          <a:ln w="9525">
            <a:noFill/>
          </a:ln>
        </p:spPr>
        <p:txBody>
          <a:bodyPr wrap="none" lIns="91438" tIns="45719" rIns="91438" bIns="45719">
            <a:spAutoFit/>
          </a:bodyPr>
          <a:p>
            <a:pPr lvl="0" algn="ctr"/>
            <a:r>
              <a:rPr lang="en-US" altLang="zh-CN" sz="3600" dirty="0">
                <a:solidFill>
                  <a:srgbClr val="FFFFFF"/>
                </a:solidFill>
                <a:latin typeface="微软雅黑" panose="020B0503020204020204" charset="-122"/>
                <a:ea typeface="微软雅黑" panose="020B0503020204020204" charset="-122"/>
              </a:rPr>
              <a:t>1</a:t>
            </a:r>
            <a:endParaRPr lang="zh-CN" altLang="en-US" sz="3600" dirty="0">
              <a:solidFill>
                <a:srgbClr val="FFFFFF"/>
              </a:solidFill>
              <a:latin typeface="微软雅黑" panose="020B0503020204020204" charset="-122"/>
              <a:ea typeface="微软雅黑" panose="020B0503020204020204" charset="-122"/>
            </a:endParaRPr>
          </a:p>
        </p:txBody>
      </p:sp>
      <p:sp>
        <p:nvSpPr>
          <p:cNvPr id="3077" name="文本框 18"/>
          <p:cNvSpPr txBox="1"/>
          <p:nvPr/>
        </p:nvSpPr>
        <p:spPr>
          <a:xfrm>
            <a:off x="2314575" y="2608263"/>
            <a:ext cx="2538413" cy="415925"/>
          </a:xfrm>
          <a:prstGeom prst="rect">
            <a:avLst/>
          </a:prstGeom>
          <a:noFill/>
          <a:ln w="9525">
            <a:noFill/>
          </a:ln>
        </p:spPr>
        <p:txBody>
          <a:bodyPr wrap="none" lIns="91438" tIns="45719" rIns="91438" bIns="45719">
            <a:spAutoFit/>
          </a:bodyPr>
          <a:p>
            <a:pPr lvl="0"/>
            <a:r>
              <a:rPr lang="en-US" altLang="zh-CN" sz="2000" dirty="0">
                <a:solidFill>
                  <a:srgbClr val="FFFFFF"/>
                </a:solidFill>
                <a:latin typeface="微软雅黑" panose="020B0503020204020204" charset="-122"/>
                <a:ea typeface="微软雅黑" panose="020B0503020204020204" charset="-122"/>
              </a:rPr>
              <a:t> </a:t>
            </a:r>
            <a:r>
              <a:rPr lang="zh-CN" altLang="en-US" sz="2000" dirty="0">
                <a:solidFill>
                  <a:srgbClr val="FFFFFF"/>
                </a:solidFill>
                <a:latin typeface="微软雅黑" panose="020B0503020204020204" charset="-122"/>
                <a:ea typeface="微软雅黑" panose="020B0503020204020204" charset="-122"/>
              </a:rPr>
              <a:t>系统开发背景与环境</a:t>
            </a:r>
            <a:endParaRPr lang="zh-CN" altLang="en-US" sz="2000" dirty="0">
              <a:solidFill>
                <a:srgbClr val="FFFFFF"/>
              </a:solidFill>
              <a:latin typeface="微软雅黑" panose="020B0503020204020204" charset="-122"/>
              <a:ea typeface="微软雅黑" panose="020B0503020204020204" charset="-122"/>
            </a:endParaRPr>
          </a:p>
        </p:txBody>
      </p:sp>
      <p:sp>
        <p:nvSpPr>
          <p:cNvPr id="21" name="矩形 20"/>
          <p:cNvSpPr/>
          <p:nvPr/>
        </p:nvSpPr>
        <p:spPr>
          <a:xfrm>
            <a:off x="1565275" y="3711575"/>
            <a:ext cx="720725" cy="720725"/>
          </a:xfrm>
          <a:prstGeom prst="rect">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solidFill>
                <a:srgbClr val="FFFFFF"/>
              </a:solidFill>
              <a:latin typeface="+mn-ea"/>
            </a:endParaRPr>
          </a:p>
        </p:txBody>
      </p:sp>
      <p:sp>
        <p:nvSpPr>
          <p:cNvPr id="3079" name="文本框 21"/>
          <p:cNvSpPr txBox="1"/>
          <p:nvPr/>
        </p:nvSpPr>
        <p:spPr>
          <a:xfrm>
            <a:off x="1698625" y="3749675"/>
            <a:ext cx="455613" cy="646113"/>
          </a:xfrm>
          <a:prstGeom prst="rect">
            <a:avLst/>
          </a:prstGeom>
          <a:noFill/>
          <a:ln w="9525">
            <a:noFill/>
          </a:ln>
        </p:spPr>
        <p:txBody>
          <a:bodyPr wrap="none" lIns="91438" tIns="45719" rIns="91438" bIns="45719">
            <a:spAutoFit/>
          </a:bodyPr>
          <a:p>
            <a:pPr lvl="0" algn="ctr"/>
            <a:r>
              <a:rPr lang="en-US" altLang="zh-CN" sz="3600" dirty="0">
                <a:solidFill>
                  <a:srgbClr val="FFFFFF"/>
                </a:solidFill>
                <a:latin typeface="微软雅黑" panose="020B0503020204020204" charset="-122"/>
                <a:ea typeface="微软雅黑" panose="020B0503020204020204" charset="-122"/>
              </a:rPr>
              <a:t>2</a:t>
            </a:r>
            <a:endParaRPr lang="zh-CN" altLang="en-US" sz="3600" dirty="0">
              <a:solidFill>
                <a:srgbClr val="FFFFFF"/>
              </a:solidFill>
              <a:latin typeface="微软雅黑" panose="020B0503020204020204" charset="-122"/>
              <a:ea typeface="微软雅黑" panose="020B0503020204020204" charset="-122"/>
            </a:endParaRPr>
          </a:p>
        </p:txBody>
      </p:sp>
      <p:sp>
        <p:nvSpPr>
          <p:cNvPr id="3080" name="文本框 22"/>
          <p:cNvSpPr txBox="1"/>
          <p:nvPr/>
        </p:nvSpPr>
        <p:spPr>
          <a:xfrm>
            <a:off x="2314575" y="3871913"/>
            <a:ext cx="1798638" cy="400050"/>
          </a:xfrm>
          <a:prstGeom prst="rect">
            <a:avLst/>
          </a:prstGeom>
          <a:noFill/>
          <a:ln w="9525">
            <a:noFill/>
          </a:ln>
        </p:spPr>
        <p:txBody>
          <a:bodyPr wrap="none" lIns="91438" tIns="45719" rIns="91438" bIns="45719">
            <a:spAutoFit/>
          </a:bodyPr>
          <a:p>
            <a:pPr lvl="0"/>
            <a:r>
              <a:rPr lang="en-US" altLang="zh-CN" sz="2000" dirty="0">
                <a:solidFill>
                  <a:srgbClr val="FFFFFF"/>
                </a:solidFill>
                <a:latin typeface="微软雅黑" panose="020B0503020204020204" charset="-122"/>
                <a:ea typeface="微软雅黑" panose="020B0503020204020204" charset="-122"/>
              </a:rPr>
              <a:t> </a:t>
            </a:r>
            <a:r>
              <a:rPr lang="zh-CN" altLang="en-US" sz="2000" dirty="0">
                <a:solidFill>
                  <a:srgbClr val="FFFFFF"/>
                </a:solidFill>
                <a:latin typeface="微软雅黑" panose="020B0503020204020204" charset="-122"/>
                <a:ea typeface="微软雅黑" panose="020B0503020204020204" charset="-122"/>
              </a:rPr>
              <a:t>系统需求分析</a:t>
            </a:r>
            <a:endParaRPr lang="zh-CN" altLang="en-US" sz="2000" dirty="0">
              <a:solidFill>
                <a:srgbClr val="FFFFFF"/>
              </a:solidFill>
              <a:latin typeface="微软雅黑" panose="020B0503020204020204" charset="-122"/>
              <a:ea typeface="微软雅黑" panose="020B0503020204020204" charset="-122"/>
            </a:endParaRPr>
          </a:p>
        </p:txBody>
      </p:sp>
      <p:sp>
        <p:nvSpPr>
          <p:cNvPr id="25" name="矩形 24"/>
          <p:cNvSpPr/>
          <p:nvPr/>
        </p:nvSpPr>
        <p:spPr>
          <a:xfrm>
            <a:off x="1565275" y="4976813"/>
            <a:ext cx="720725" cy="719138"/>
          </a:xfrm>
          <a:prstGeom prst="rect">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solidFill>
                <a:srgbClr val="FFFFFF"/>
              </a:solidFill>
              <a:latin typeface="+mn-ea"/>
            </a:endParaRPr>
          </a:p>
        </p:txBody>
      </p:sp>
      <p:sp>
        <p:nvSpPr>
          <p:cNvPr id="3082" name="文本框 25"/>
          <p:cNvSpPr txBox="1"/>
          <p:nvPr/>
        </p:nvSpPr>
        <p:spPr>
          <a:xfrm>
            <a:off x="1698625" y="5013325"/>
            <a:ext cx="455613" cy="646113"/>
          </a:xfrm>
          <a:prstGeom prst="rect">
            <a:avLst/>
          </a:prstGeom>
          <a:noFill/>
          <a:ln w="9525">
            <a:noFill/>
          </a:ln>
        </p:spPr>
        <p:txBody>
          <a:bodyPr wrap="none" lIns="91438" tIns="45719" rIns="91438" bIns="45719">
            <a:spAutoFit/>
          </a:bodyPr>
          <a:p>
            <a:pPr lvl="0" algn="ctr"/>
            <a:r>
              <a:rPr lang="en-US" altLang="zh-CN" sz="3600" dirty="0">
                <a:solidFill>
                  <a:srgbClr val="FFFFFF"/>
                </a:solidFill>
                <a:latin typeface="微软雅黑" panose="020B0503020204020204" charset="-122"/>
                <a:ea typeface="微软雅黑" panose="020B0503020204020204" charset="-122"/>
              </a:rPr>
              <a:t>3</a:t>
            </a:r>
            <a:endParaRPr lang="zh-CN" altLang="en-US" sz="3600" dirty="0">
              <a:solidFill>
                <a:srgbClr val="FFFFFF"/>
              </a:solidFill>
              <a:latin typeface="微软雅黑" panose="020B0503020204020204" charset="-122"/>
              <a:ea typeface="微软雅黑" panose="020B0503020204020204" charset="-122"/>
            </a:endParaRPr>
          </a:p>
        </p:txBody>
      </p:sp>
      <p:sp>
        <p:nvSpPr>
          <p:cNvPr id="3083" name="文本框 26"/>
          <p:cNvSpPr txBox="1"/>
          <p:nvPr/>
        </p:nvSpPr>
        <p:spPr>
          <a:xfrm>
            <a:off x="2314575" y="5135563"/>
            <a:ext cx="1724025" cy="400050"/>
          </a:xfrm>
          <a:prstGeom prst="rect">
            <a:avLst/>
          </a:prstGeom>
          <a:noFill/>
          <a:ln w="9525">
            <a:noFill/>
          </a:ln>
        </p:spPr>
        <p:txBody>
          <a:bodyPr wrap="none" lIns="91438" tIns="45719" rIns="91438" bIns="45719">
            <a:spAutoFit/>
          </a:bodyPr>
          <a:p>
            <a:pPr lvl="0"/>
            <a:r>
              <a:rPr lang="zh-CN" altLang="en-US" sz="2000" dirty="0">
                <a:solidFill>
                  <a:srgbClr val="FFFFFF"/>
                </a:solidFill>
                <a:latin typeface="微软雅黑" panose="020B0503020204020204" charset="-122"/>
                <a:ea typeface="微软雅黑" panose="020B0503020204020204" charset="-122"/>
              </a:rPr>
              <a:t>功能总体概述</a:t>
            </a:r>
            <a:endParaRPr lang="zh-CN" altLang="en-US" sz="2000" dirty="0">
              <a:solidFill>
                <a:srgbClr val="FFFFFF"/>
              </a:solidFill>
              <a:latin typeface="微软雅黑" panose="020B0503020204020204" charset="-122"/>
              <a:ea typeface="微软雅黑" panose="020B0503020204020204" charset="-122"/>
            </a:endParaRPr>
          </a:p>
        </p:txBody>
      </p:sp>
      <p:sp>
        <p:nvSpPr>
          <p:cNvPr id="29" name="矩形 28"/>
          <p:cNvSpPr/>
          <p:nvPr/>
        </p:nvSpPr>
        <p:spPr>
          <a:xfrm>
            <a:off x="7004050" y="2447925"/>
            <a:ext cx="720725" cy="720725"/>
          </a:xfrm>
          <a:prstGeom prst="rect">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solidFill>
                <a:srgbClr val="FFFFFF"/>
              </a:solidFill>
              <a:latin typeface="+mn-ea"/>
            </a:endParaRPr>
          </a:p>
        </p:txBody>
      </p:sp>
      <p:sp>
        <p:nvSpPr>
          <p:cNvPr id="3085" name="文本框 29"/>
          <p:cNvSpPr txBox="1"/>
          <p:nvPr/>
        </p:nvSpPr>
        <p:spPr>
          <a:xfrm>
            <a:off x="7137400" y="2484438"/>
            <a:ext cx="455613" cy="646112"/>
          </a:xfrm>
          <a:prstGeom prst="rect">
            <a:avLst/>
          </a:prstGeom>
          <a:noFill/>
          <a:ln w="9525">
            <a:noFill/>
          </a:ln>
        </p:spPr>
        <p:txBody>
          <a:bodyPr wrap="none" lIns="91438" tIns="45719" rIns="91438" bIns="45719">
            <a:spAutoFit/>
          </a:bodyPr>
          <a:p>
            <a:pPr lvl="0" algn="ctr"/>
            <a:r>
              <a:rPr lang="en-US" altLang="zh-CN" sz="3600" dirty="0">
                <a:solidFill>
                  <a:srgbClr val="FFFFFF"/>
                </a:solidFill>
                <a:latin typeface="微软雅黑" panose="020B0503020204020204" charset="-122"/>
                <a:ea typeface="微软雅黑" panose="020B0503020204020204" charset="-122"/>
              </a:rPr>
              <a:t>4</a:t>
            </a:r>
            <a:endParaRPr lang="zh-CN" altLang="en-US" sz="3600" dirty="0">
              <a:solidFill>
                <a:srgbClr val="FFFFFF"/>
              </a:solidFill>
              <a:latin typeface="微软雅黑" panose="020B0503020204020204" charset="-122"/>
              <a:ea typeface="微软雅黑" panose="020B0503020204020204" charset="-122"/>
            </a:endParaRPr>
          </a:p>
        </p:txBody>
      </p:sp>
      <p:sp>
        <p:nvSpPr>
          <p:cNvPr id="3086" name="文本框 30"/>
          <p:cNvSpPr txBox="1"/>
          <p:nvPr/>
        </p:nvSpPr>
        <p:spPr>
          <a:xfrm>
            <a:off x="7753350" y="2608263"/>
            <a:ext cx="1272540" cy="416560"/>
          </a:xfrm>
          <a:prstGeom prst="rect">
            <a:avLst/>
          </a:prstGeom>
          <a:noFill/>
          <a:ln w="9525">
            <a:noFill/>
          </a:ln>
        </p:spPr>
        <p:txBody>
          <a:bodyPr wrap="none" lIns="91438" tIns="45719" rIns="91438" bIns="45719">
            <a:spAutoFit/>
          </a:bodyPr>
          <a:p>
            <a:pPr lvl="0"/>
            <a:r>
              <a:rPr lang="en-US" altLang="zh-CN" sz="2000" dirty="0">
                <a:solidFill>
                  <a:srgbClr val="FFFFFF"/>
                </a:solidFill>
                <a:latin typeface="微软雅黑" panose="020B0503020204020204" charset="-122"/>
                <a:ea typeface="微软雅黑" panose="020B0503020204020204" charset="-122"/>
              </a:rPr>
              <a:t> </a:t>
            </a:r>
            <a:r>
              <a:rPr lang="zh-CN" altLang="en-US" sz="2000" dirty="0">
                <a:solidFill>
                  <a:srgbClr val="FFFFFF"/>
                </a:solidFill>
                <a:latin typeface="微软雅黑" panose="020B0503020204020204" charset="-122"/>
                <a:ea typeface="微软雅黑" panose="020B0503020204020204" charset="-122"/>
              </a:rPr>
              <a:t>前台模块</a:t>
            </a:r>
            <a:endParaRPr lang="zh-CN" altLang="en-US" sz="2000" dirty="0">
              <a:solidFill>
                <a:srgbClr val="FFFFFF"/>
              </a:solidFill>
              <a:latin typeface="微软雅黑" panose="020B0503020204020204" charset="-122"/>
              <a:ea typeface="微软雅黑" panose="020B0503020204020204" charset="-122"/>
            </a:endParaRPr>
          </a:p>
        </p:txBody>
      </p:sp>
      <p:sp>
        <p:nvSpPr>
          <p:cNvPr id="33" name="矩形 32"/>
          <p:cNvSpPr/>
          <p:nvPr/>
        </p:nvSpPr>
        <p:spPr>
          <a:xfrm>
            <a:off x="7004050" y="3711575"/>
            <a:ext cx="720725" cy="720725"/>
          </a:xfrm>
          <a:prstGeom prst="rect">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solidFill>
                <a:srgbClr val="FFFFFF"/>
              </a:solidFill>
              <a:latin typeface="+mn-ea"/>
            </a:endParaRPr>
          </a:p>
        </p:txBody>
      </p:sp>
      <p:sp>
        <p:nvSpPr>
          <p:cNvPr id="3088" name="文本框 33"/>
          <p:cNvSpPr txBox="1"/>
          <p:nvPr/>
        </p:nvSpPr>
        <p:spPr>
          <a:xfrm>
            <a:off x="7137400" y="3749675"/>
            <a:ext cx="455613" cy="646113"/>
          </a:xfrm>
          <a:prstGeom prst="rect">
            <a:avLst/>
          </a:prstGeom>
          <a:noFill/>
          <a:ln w="9525">
            <a:noFill/>
          </a:ln>
        </p:spPr>
        <p:txBody>
          <a:bodyPr wrap="none" lIns="91438" tIns="45719" rIns="91438" bIns="45719">
            <a:spAutoFit/>
          </a:bodyPr>
          <a:p>
            <a:pPr lvl="0" algn="ctr"/>
            <a:r>
              <a:rPr lang="en-US" altLang="zh-CN" sz="3600" dirty="0">
                <a:solidFill>
                  <a:srgbClr val="FFFFFF"/>
                </a:solidFill>
                <a:latin typeface="微软雅黑" panose="020B0503020204020204" charset="-122"/>
                <a:ea typeface="微软雅黑" panose="020B0503020204020204" charset="-122"/>
              </a:rPr>
              <a:t>5</a:t>
            </a:r>
            <a:endParaRPr lang="zh-CN" altLang="en-US" sz="3600" dirty="0">
              <a:solidFill>
                <a:srgbClr val="FFFFFF"/>
              </a:solidFill>
              <a:latin typeface="微软雅黑" panose="020B0503020204020204" charset="-122"/>
              <a:ea typeface="微软雅黑" panose="020B0503020204020204" charset="-122"/>
            </a:endParaRPr>
          </a:p>
        </p:txBody>
      </p:sp>
      <p:sp>
        <p:nvSpPr>
          <p:cNvPr id="3089" name="文本框 34"/>
          <p:cNvSpPr txBox="1"/>
          <p:nvPr/>
        </p:nvSpPr>
        <p:spPr>
          <a:xfrm>
            <a:off x="7753350" y="3871913"/>
            <a:ext cx="1272540" cy="416560"/>
          </a:xfrm>
          <a:prstGeom prst="rect">
            <a:avLst/>
          </a:prstGeom>
          <a:noFill/>
          <a:ln w="9525">
            <a:noFill/>
          </a:ln>
        </p:spPr>
        <p:txBody>
          <a:bodyPr wrap="none" lIns="91438" tIns="45719" rIns="91438" bIns="45719">
            <a:spAutoFit/>
          </a:bodyPr>
          <a:p>
            <a:pPr lvl="0"/>
            <a:r>
              <a:rPr lang="en-US" altLang="zh-CN" sz="2000" dirty="0">
                <a:solidFill>
                  <a:srgbClr val="FFFFFF"/>
                </a:solidFill>
                <a:latin typeface="微软雅黑" panose="020B0503020204020204" charset="-122"/>
                <a:ea typeface="微软雅黑" panose="020B0503020204020204" charset="-122"/>
              </a:rPr>
              <a:t> </a:t>
            </a:r>
            <a:r>
              <a:rPr lang="zh-CN" altLang="en-US" sz="2000" dirty="0">
                <a:solidFill>
                  <a:srgbClr val="FFFFFF"/>
                </a:solidFill>
                <a:latin typeface="微软雅黑" panose="020B0503020204020204" charset="-122"/>
                <a:ea typeface="微软雅黑" panose="020B0503020204020204" charset="-122"/>
              </a:rPr>
              <a:t>后台模块</a:t>
            </a:r>
            <a:endParaRPr lang="zh-CN" altLang="en-US" sz="2000" dirty="0">
              <a:solidFill>
                <a:srgbClr val="FFFFFF"/>
              </a:solidFill>
              <a:latin typeface="微软雅黑" panose="020B0503020204020204" charset="-122"/>
              <a:ea typeface="微软雅黑" panose="020B0503020204020204" charset="-122"/>
            </a:endParaRPr>
          </a:p>
        </p:txBody>
      </p:sp>
      <p:sp>
        <p:nvSpPr>
          <p:cNvPr id="37" name="矩形 36"/>
          <p:cNvSpPr/>
          <p:nvPr/>
        </p:nvSpPr>
        <p:spPr>
          <a:xfrm>
            <a:off x="7004050" y="4976813"/>
            <a:ext cx="720725" cy="719138"/>
          </a:xfrm>
          <a:prstGeom prst="rect">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solidFill>
                <a:srgbClr val="FFFFFF"/>
              </a:solidFill>
              <a:latin typeface="+mn-ea"/>
            </a:endParaRPr>
          </a:p>
        </p:txBody>
      </p:sp>
      <p:sp>
        <p:nvSpPr>
          <p:cNvPr id="3091" name="文本框 37"/>
          <p:cNvSpPr txBox="1"/>
          <p:nvPr/>
        </p:nvSpPr>
        <p:spPr>
          <a:xfrm>
            <a:off x="7137400" y="5013325"/>
            <a:ext cx="455613" cy="646113"/>
          </a:xfrm>
          <a:prstGeom prst="rect">
            <a:avLst/>
          </a:prstGeom>
          <a:noFill/>
          <a:ln w="9525">
            <a:noFill/>
          </a:ln>
        </p:spPr>
        <p:txBody>
          <a:bodyPr wrap="none" lIns="91438" tIns="45719" rIns="91438" bIns="45719">
            <a:spAutoFit/>
          </a:bodyPr>
          <a:p>
            <a:pPr lvl="0" algn="ctr"/>
            <a:r>
              <a:rPr lang="en-US" altLang="zh-CN" sz="3600" dirty="0">
                <a:solidFill>
                  <a:srgbClr val="FFFFFF"/>
                </a:solidFill>
                <a:latin typeface="微软雅黑" panose="020B0503020204020204" charset="-122"/>
                <a:ea typeface="微软雅黑" panose="020B0503020204020204" charset="-122"/>
              </a:rPr>
              <a:t>6</a:t>
            </a:r>
            <a:endParaRPr lang="zh-CN" altLang="en-US" sz="3600" dirty="0">
              <a:solidFill>
                <a:srgbClr val="FFFFFF"/>
              </a:solidFill>
              <a:latin typeface="微软雅黑" panose="020B0503020204020204" charset="-122"/>
              <a:ea typeface="微软雅黑" panose="020B0503020204020204" charset="-122"/>
            </a:endParaRPr>
          </a:p>
        </p:txBody>
      </p:sp>
      <p:sp>
        <p:nvSpPr>
          <p:cNvPr id="3092" name="文本框 38"/>
          <p:cNvSpPr txBox="1"/>
          <p:nvPr/>
        </p:nvSpPr>
        <p:spPr>
          <a:xfrm>
            <a:off x="7753350" y="5135563"/>
            <a:ext cx="773113" cy="400050"/>
          </a:xfrm>
          <a:prstGeom prst="rect">
            <a:avLst/>
          </a:prstGeom>
          <a:noFill/>
          <a:ln w="9525">
            <a:noFill/>
          </a:ln>
        </p:spPr>
        <p:txBody>
          <a:bodyPr wrap="none" lIns="91438" tIns="45719" rIns="91438" bIns="45719">
            <a:spAutoFit/>
          </a:bodyPr>
          <a:p>
            <a:pPr lvl="0"/>
            <a:r>
              <a:rPr lang="en-US" altLang="zh-CN" sz="2000" dirty="0">
                <a:solidFill>
                  <a:srgbClr val="FFFFFF"/>
                </a:solidFill>
                <a:latin typeface="微软雅黑" panose="020B0503020204020204" charset="-122"/>
                <a:ea typeface="微软雅黑" panose="020B0503020204020204" charset="-122"/>
              </a:rPr>
              <a:t> </a:t>
            </a:r>
            <a:r>
              <a:rPr lang="zh-CN" altLang="en-US" sz="2000" dirty="0">
                <a:solidFill>
                  <a:srgbClr val="FFFFFF"/>
                </a:solidFill>
                <a:latin typeface="微软雅黑" panose="020B0503020204020204" charset="-122"/>
                <a:ea typeface="微软雅黑" panose="020B0503020204020204" charset="-122"/>
              </a:rPr>
              <a:t>总结</a:t>
            </a:r>
            <a:endParaRPr lang="zh-CN" altLang="en-US" sz="2000" dirty="0">
              <a:solidFill>
                <a:srgbClr val="FFFFFF"/>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系统开发背景与环境</a:t>
            </a:r>
            <a:br>
              <a:rPr lang="zh-CN" altLang="zh-CN" dirty="0"/>
            </a:br>
            <a:endParaRPr lang="zh-CN" altLang="en-US" dirty="0"/>
          </a:p>
        </p:txBody>
      </p:sp>
      <p:sp>
        <p:nvSpPr>
          <p:cNvPr id="3" name="内容占位符 2"/>
          <p:cNvSpPr>
            <a:spLocks noGrp="1"/>
          </p:cNvSpPr>
          <p:nvPr>
            <p:ph idx="1"/>
          </p:nvPr>
        </p:nvSpPr>
        <p:spPr/>
        <p:txBody>
          <a:bodyPr>
            <a:normAutofit/>
            <a:scene3d>
              <a:camera prst="orthographicFront"/>
              <a:lightRig rig="soft" dir="t">
                <a:rot lat="0" lon="0" rev="15600000"/>
              </a:lightRig>
            </a:scene3d>
            <a:sp3d extrusionH="57150" prstMaterial="softEdge">
              <a:bevelT w="25400" h="38100"/>
            </a:sp3d>
          </a:bodyPr>
          <a:lstStyle/>
          <a:p>
            <a:pPr algn="l"/>
            <a:r>
              <a:rPr altLang="zh-CN" sz="2000">
                <a:solidFill>
                  <a:schemeClr val="accent4"/>
                </a:solidFill>
                <a:effectLst/>
              </a:rPr>
              <a:t>随着社会的进步，人民生活水平的提高，特别是近些年来，宠物以突飞猛进的速度进入到百姓家里宠物作为我们人类的友好的朋友动物是我们人类获得快乐幸福与健康的一个重要来源，而且饲养宠物可以让人们的生活的更丰富多彩，更加幸福充实</a:t>
            </a:r>
            <a:r>
              <a:rPr lang="zh-CN" sz="2000">
                <a:solidFill>
                  <a:schemeClr val="accent4"/>
                </a:solidFill>
                <a:effectLst/>
              </a:rPr>
              <a:t>，目前随着我们的科学技术的不断的发展提高，我们的计算机科学水平日益发展成熟，它给我们带来的好处已被我们深刻了解，所以，我们急需研制出开发一套宠物商品网站系统对有效管理相关信息是非常必要的。</a:t>
            </a:r>
            <a:endParaRPr lang="zh-CN" sz="2000">
              <a:solidFill>
                <a:schemeClr val="accent4"/>
              </a:solidFill>
              <a:effectLst/>
            </a:endParaRPr>
          </a:p>
          <a:p>
            <a:pPr algn="l"/>
            <a:r>
              <a:rPr lang="en-US" altLang="zh-CN">
                <a:solidFill>
                  <a:schemeClr val="accent4"/>
                </a:solidFill>
                <a:effectLst/>
                <a:latin typeface="微软雅黑" panose="020B0503020204020204" charset="-122"/>
                <a:ea typeface="微软雅黑" panose="020B0503020204020204" charset="-122"/>
                <a:sym typeface="+mn-ea"/>
              </a:rPr>
              <a:t> </a:t>
            </a:r>
            <a:r>
              <a:rPr lang="zh-CN" altLang="en-US" sz="2000">
                <a:solidFill>
                  <a:schemeClr val="accent4"/>
                </a:solidFill>
                <a:effectLst/>
                <a:latin typeface="微软雅黑" panose="020B0503020204020204" charset="-122"/>
                <a:ea typeface="微软雅黑" panose="020B0503020204020204" charset="-122"/>
                <a:sym typeface="+mn-ea"/>
              </a:rPr>
              <a:t>本系统采用B/S结构，基于spring和Struts2框架的宠物商店网站系统开发工具采用</a:t>
            </a:r>
            <a:r>
              <a:rPr lang="en-US" altLang="zh-CN" sz="2000">
                <a:solidFill>
                  <a:schemeClr val="accent4"/>
                </a:solidFill>
                <a:effectLst/>
                <a:latin typeface="微软雅黑" panose="020B0503020204020204" charset="-122"/>
                <a:ea typeface="微软雅黑" panose="020B0503020204020204" charset="-122"/>
                <a:sym typeface="+mn-ea"/>
              </a:rPr>
              <a:t>My</a:t>
            </a:r>
            <a:r>
              <a:rPr lang="zh-CN" altLang="en-US" sz="2000">
                <a:solidFill>
                  <a:schemeClr val="accent4"/>
                </a:solidFill>
                <a:effectLst/>
                <a:latin typeface="微软雅黑" panose="020B0503020204020204" charset="-122"/>
                <a:ea typeface="微软雅黑" panose="020B0503020204020204" charset="-122"/>
                <a:sym typeface="+mn-ea"/>
              </a:rPr>
              <a:t>Ecli</a:t>
            </a:r>
            <a:r>
              <a:rPr lang="en-US" altLang="zh-CN" sz="2000">
                <a:solidFill>
                  <a:schemeClr val="accent4"/>
                </a:solidFill>
                <a:effectLst/>
                <a:latin typeface="微软雅黑" panose="020B0503020204020204" charset="-122"/>
                <a:ea typeface="微软雅黑" panose="020B0503020204020204" charset="-122"/>
                <a:sym typeface="+mn-ea"/>
              </a:rPr>
              <a:t>p</a:t>
            </a:r>
            <a:r>
              <a:rPr lang="zh-CN" altLang="en-US" sz="2000">
                <a:solidFill>
                  <a:schemeClr val="accent4"/>
                </a:solidFill>
                <a:effectLst/>
                <a:latin typeface="微软雅黑" panose="020B0503020204020204" charset="-122"/>
                <a:ea typeface="微软雅黑" panose="020B0503020204020204" charset="-122"/>
                <a:sym typeface="+mn-ea"/>
              </a:rPr>
              <a:t>se，服务器采用Tomcat，数据库采用</a:t>
            </a:r>
            <a:r>
              <a:rPr lang="en-US" altLang="zh-CN" sz="2000">
                <a:solidFill>
                  <a:schemeClr val="accent4"/>
                </a:solidFill>
                <a:effectLst/>
                <a:latin typeface="微软雅黑" panose="020B0503020204020204" charset="-122"/>
                <a:ea typeface="微软雅黑" panose="020B0503020204020204" charset="-122"/>
                <a:sym typeface="+mn-ea"/>
              </a:rPr>
              <a:t>mysql</a:t>
            </a:r>
            <a:r>
              <a:rPr lang="zh-CN" altLang="en-US" sz="2000">
                <a:solidFill>
                  <a:schemeClr val="accent4"/>
                </a:solidFill>
                <a:effectLst/>
                <a:latin typeface="微软雅黑" panose="020B0503020204020204" charset="-122"/>
                <a:ea typeface="微软雅黑" panose="020B0503020204020204" charset="-122"/>
                <a:sym typeface="+mn-ea"/>
              </a:rPr>
              <a:t>数据库，后台程序采用Java开发，前端设计采用</a:t>
            </a:r>
            <a:r>
              <a:rPr lang="en-US" altLang="zh-CN" sz="2000">
                <a:solidFill>
                  <a:schemeClr val="accent4"/>
                </a:solidFill>
                <a:effectLst/>
                <a:latin typeface="微软雅黑" panose="020B0503020204020204" charset="-122"/>
                <a:ea typeface="微软雅黑" panose="020B0503020204020204" charset="-122"/>
                <a:sym typeface="+mn-ea"/>
              </a:rPr>
              <a:t>JSP</a:t>
            </a:r>
            <a:r>
              <a:rPr lang="zh-CN" altLang="en-US" sz="2000">
                <a:solidFill>
                  <a:schemeClr val="accent4"/>
                </a:solidFill>
                <a:effectLst/>
                <a:latin typeface="微软雅黑" panose="020B0503020204020204" charset="-122"/>
                <a:ea typeface="微软雅黑" panose="020B0503020204020204" charset="-122"/>
                <a:sym typeface="+mn-ea"/>
              </a:rPr>
              <a:t>开发。</a:t>
            </a:r>
            <a:endParaRPr lang="zh-CN" altLang="en-US" sz="2000" dirty="0">
              <a:solidFill>
                <a:schemeClr val="accent4"/>
              </a:solidFill>
              <a:effectLst/>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grpSp>
        <p:nvGrpSpPr>
          <p:cNvPr id="5121" name="组合 19"/>
          <p:cNvGrpSpPr/>
          <p:nvPr/>
        </p:nvGrpSpPr>
        <p:grpSpPr>
          <a:xfrm>
            <a:off x="471488" y="231775"/>
            <a:ext cx="2984500" cy="584200"/>
            <a:chOff x="493006" y="224297"/>
            <a:chExt cx="2984730" cy="584776"/>
          </a:xfrm>
        </p:grpSpPr>
        <p:sp>
          <p:nvSpPr>
            <p:cNvPr id="5122" name="文本框 20"/>
            <p:cNvSpPr txBox="1"/>
            <p:nvPr/>
          </p:nvSpPr>
          <p:spPr>
            <a:xfrm>
              <a:off x="830858" y="224297"/>
              <a:ext cx="2646878" cy="584776"/>
            </a:xfrm>
            <a:prstGeom prst="rect">
              <a:avLst/>
            </a:prstGeom>
            <a:noFill/>
            <a:ln w="9525">
              <a:noFill/>
            </a:ln>
          </p:spPr>
          <p:txBody>
            <a:bodyPr wrap="none">
              <a:spAutoFit/>
            </a:bodyPr>
            <a:p>
              <a:pPr lvl="0"/>
              <a:r>
                <a:rPr lang="zh-CN" altLang="en-US" sz="3200" dirty="0">
                  <a:solidFill>
                    <a:schemeClr val="bg1"/>
                  </a:solidFill>
                  <a:latin typeface="Century Gothic" panose="020B0502020202020204" pitchFamily="34" charset="0"/>
                  <a:ea typeface="微软雅黑" panose="020B0503020204020204" charset="-122"/>
                </a:rPr>
                <a:t>系统需求分析</a:t>
              </a:r>
              <a:endParaRPr lang="zh-CN" altLang="en-US" sz="3200" dirty="0">
                <a:solidFill>
                  <a:schemeClr val="bg1"/>
                </a:solidFill>
                <a:latin typeface="Century Gothic" panose="020B0502020202020204" pitchFamily="34" charset="0"/>
                <a:ea typeface="微软雅黑" panose="020B0503020204020204" charset="-122"/>
              </a:endParaRPr>
            </a:p>
          </p:txBody>
        </p:sp>
        <p:sp>
          <p:nvSpPr>
            <p:cNvPr id="22" name="等腰三角形 21"/>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aphicFrame>
        <p:nvGraphicFramePr>
          <p:cNvPr id="15" name="图示 14"/>
          <p:cNvGraphicFramePr/>
          <p:nvPr/>
        </p:nvGraphicFramePr>
        <p:xfrm>
          <a:off x="-623212" y="1124556"/>
          <a:ext cx="8128000" cy="5418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5" name="文本框 15"/>
          <p:cNvSpPr txBox="1"/>
          <p:nvPr/>
        </p:nvSpPr>
        <p:spPr>
          <a:xfrm>
            <a:off x="6337618" y="2760663"/>
            <a:ext cx="4186237" cy="1756410"/>
          </a:xfrm>
          <a:prstGeom prst="rect">
            <a:avLst/>
          </a:prstGeom>
          <a:noFill/>
          <a:ln w="9525">
            <a:noFill/>
          </a:ln>
        </p:spPr>
        <p:txBody>
          <a:bodyPr>
            <a:spAutoFit/>
            <a:scene3d>
              <a:camera prst="orthographicFront"/>
              <a:lightRig rig="soft" dir="t">
                <a:rot lat="0" lon="0" rev="15600000"/>
              </a:lightRig>
            </a:scene3d>
            <a:sp3d extrusionH="57150" prstMaterial="softEdge">
              <a:bevelT w="25400" h="38100"/>
            </a:sp3d>
          </a:bodyPr>
          <a:p>
            <a:pPr lvl="0"/>
            <a:r>
              <a:rPr lang="en-US" altLang="zh-CN" dirty="0">
                <a:solidFill>
                  <a:schemeClr val="accent4"/>
                </a:solidFill>
                <a:effectLst/>
                <a:latin typeface="Century Gothic" panose="020B0502020202020204" pitchFamily="34" charset="0"/>
                <a:ea typeface="微软雅黑" panose="020B0503020204020204" charset="-122"/>
              </a:rPr>
              <a:t>       </a:t>
            </a:r>
            <a:r>
              <a:rPr lang="zh-CN" altLang="en-US" dirty="0">
                <a:solidFill>
                  <a:schemeClr val="accent4"/>
                </a:solidFill>
                <a:effectLst/>
                <a:latin typeface="Century Gothic" panose="020B0502020202020204" pitchFamily="34" charset="0"/>
                <a:ea typeface="微软雅黑" panose="020B0503020204020204" charset="-122"/>
              </a:rPr>
              <a:t>宠物网站系统系统的基本元素在于宠物商品，所以系统的主要需求都是围绕宠物展开，用户需要能够看到宠物展示，并能够在商城上购买宠物。商家需要能够管理自己的宠物，并处理用</a:t>
            </a:r>
            <a:r>
              <a:rPr lang="zh-CN" altLang="en-US" dirty="0">
                <a:solidFill>
                  <a:schemeClr val="accent4"/>
                </a:solidFill>
                <a:latin typeface="Century Gothic" panose="020B0502020202020204" pitchFamily="34" charset="0"/>
                <a:ea typeface="微软雅黑" panose="020B0503020204020204" charset="-122"/>
              </a:rPr>
              <a:t>户发起的购买请求。</a:t>
            </a:r>
            <a:endParaRPr lang="zh-CN" altLang="en-US" dirty="0">
              <a:solidFill>
                <a:schemeClr val="accent4"/>
              </a:solidFill>
              <a:latin typeface="Century Gothic" panose="020B0502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2" name="等腰三角形 21"/>
          <p:cNvSpPr/>
          <p:nvPr/>
        </p:nvSpPr>
        <p:spPr>
          <a:xfrm rot="5400000">
            <a:off x="455613" y="428625"/>
            <a:ext cx="223838" cy="19208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6146" name="文本框 1"/>
          <p:cNvSpPr txBox="1"/>
          <p:nvPr/>
        </p:nvSpPr>
        <p:spPr>
          <a:xfrm>
            <a:off x="846138" y="323850"/>
            <a:ext cx="1808162" cy="612775"/>
          </a:xfrm>
          <a:prstGeom prst="rect">
            <a:avLst/>
          </a:prstGeom>
          <a:noFill/>
          <a:ln w="9525">
            <a:noFill/>
          </a:ln>
        </p:spPr>
        <p:txBody>
          <a:bodyPr wrap="none">
            <a:spAutoFit/>
          </a:bodyPr>
          <a:p>
            <a:pPr lvl="0"/>
            <a:r>
              <a:rPr lang="zh-CN" altLang="en-US" sz="3200" dirty="0">
                <a:solidFill>
                  <a:schemeClr val="bg1"/>
                </a:solidFill>
                <a:latin typeface="Century Gothic" panose="020B0502020202020204" pitchFamily="34" charset="0"/>
                <a:ea typeface="微软雅黑" panose="020B0503020204020204" charset="-122"/>
                <a:sym typeface="Arial" panose="020B0604020202020204" pitchFamily="34" charset="0"/>
              </a:rPr>
              <a:t>系统分析</a:t>
            </a:r>
            <a:endParaRPr lang="zh-CN" altLang="en-US" sz="3200">
              <a:latin typeface="Century Gothic" panose="020B0502020202020204" pitchFamily="34" charset="0"/>
              <a:ea typeface="微软雅黑" panose="020B0503020204020204" charset="-122"/>
            </a:endParaRPr>
          </a:p>
        </p:txBody>
      </p:sp>
      <p:pic>
        <p:nvPicPr>
          <p:cNvPr id="6147" name="图片 -2147482624"/>
          <p:cNvPicPr>
            <a:picLocks noChangeAspect="1"/>
          </p:cNvPicPr>
          <p:nvPr/>
        </p:nvPicPr>
        <p:blipFill>
          <a:blip r:embed="rId2"/>
          <a:stretch>
            <a:fillRect/>
          </a:stretch>
        </p:blipFill>
        <p:spPr>
          <a:xfrm>
            <a:off x="7070725" y="765175"/>
            <a:ext cx="4445000" cy="2740025"/>
          </a:xfrm>
          <a:prstGeom prst="rect">
            <a:avLst/>
          </a:prstGeom>
          <a:noFill/>
          <a:ln w="9525">
            <a:noFill/>
          </a:ln>
        </p:spPr>
      </p:pic>
      <p:sp>
        <p:nvSpPr>
          <p:cNvPr id="6148" name="文本框 3"/>
          <p:cNvSpPr txBox="1"/>
          <p:nvPr/>
        </p:nvSpPr>
        <p:spPr>
          <a:xfrm>
            <a:off x="3895725" y="989013"/>
            <a:ext cx="2643188" cy="401637"/>
          </a:xfrm>
          <a:prstGeom prst="rect">
            <a:avLst/>
          </a:prstGeom>
          <a:noFill/>
          <a:ln w="9525">
            <a:noFill/>
          </a:ln>
        </p:spPr>
        <p:txBody>
          <a:bodyPr>
            <a:spAutoFit/>
          </a:bodyPr>
          <a:p>
            <a:pPr lvl="0"/>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）前台业务流程分析</a:t>
            </a:r>
            <a:endParaRPr lang="zh-CN" altLang="en-US">
              <a:solidFill>
                <a:schemeClr val="bg1"/>
              </a:solidFill>
              <a:latin typeface="微软雅黑" panose="020B0503020204020204" charset="-122"/>
              <a:ea typeface="微软雅黑" panose="020B0503020204020204" charset="-122"/>
            </a:endParaRPr>
          </a:p>
        </p:txBody>
      </p:sp>
      <p:sp>
        <p:nvSpPr>
          <p:cNvPr id="6149" name="文本框 4"/>
          <p:cNvSpPr txBox="1"/>
          <p:nvPr/>
        </p:nvSpPr>
        <p:spPr>
          <a:xfrm>
            <a:off x="320675" y="4195763"/>
            <a:ext cx="2644775" cy="401637"/>
          </a:xfrm>
          <a:prstGeom prst="rect">
            <a:avLst/>
          </a:prstGeom>
          <a:noFill/>
          <a:ln w="9525">
            <a:noFill/>
          </a:ln>
        </p:spPr>
        <p:txBody>
          <a:bodyPr>
            <a:spAutoFit/>
          </a:bodyPr>
          <a:p>
            <a:pPr lvl="0"/>
            <a:r>
              <a:rPr lang="en-US" altLang="zh-CN">
                <a:solidFill>
                  <a:schemeClr val="bg1"/>
                </a:solidFill>
                <a:latin typeface="微软雅黑" panose="020B0503020204020204" charset="-122"/>
                <a:ea typeface="微软雅黑" panose="020B0503020204020204" charset="-122"/>
              </a:rPr>
              <a:t>2</a:t>
            </a:r>
            <a:r>
              <a:rPr lang="zh-CN" altLang="en-US">
                <a:solidFill>
                  <a:schemeClr val="bg1"/>
                </a:solidFill>
                <a:latin typeface="微软雅黑" panose="020B0503020204020204" charset="-122"/>
                <a:ea typeface="微软雅黑" panose="020B0503020204020204" charset="-122"/>
              </a:rPr>
              <a:t>）后台业务流程分析</a:t>
            </a:r>
            <a:endParaRPr lang="zh-CN" altLang="en-US">
              <a:solidFill>
                <a:schemeClr val="bg1"/>
              </a:solidFill>
              <a:latin typeface="微软雅黑" panose="020B0503020204020204" charset="-122"/>
              <a:ea typeface="微软雅黑" panose="020B0503020204020204" charset="-122"/>
            </a:endParaRPr>
          </a:p>
        </p:txBody>
      </p:sp>
      <p:pic>
        <p:nvPicPr>
          <p:cNvPr id="6150" name="图片 -2147482623"/>
          <p:cNvPicPr>
            <a:picLocks noChangeAspect="1"/>
          </p:cNvPicPr>
          <p:nvPr/>
        </p:nvPicPr>
        <p:blipFill>
          <a:blip r:embed="rId3"/>
          <a:stretch>
            <a:fillRect/>
          </a:stretch>
        </p:blipFill>
        <p:spPr>
          <a:xfrm>
            <a:off x="2859088" y="3224213"/>
            <a:ext cx="4176712" cy="3436937"/>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grpSp>
        <p:nvGrpSpPr>
          <p:cNvPr id="7169" name="组合 60"/>
          <p:cNvGrpSpPr/>
          <p:nvPr/>
        </p:nvGrpSpPr>
        <p:grpSpPr>
          <a:xfrm>
            <a:off x="471488" y="231775"/>
            <a:ext cx="2984500" cy="584200"/>
            <a:chOff x="493006" y="224297"/>
            <a:chExt cx="2984730" cy="584776"/>
          </a:xfrm>
        </p:grpSpPr>
        <p:sp>
          <p:nvSpPr>
            <p:cNvPr id="7170" name="文本框 61"/>
            <p:cNvSpPr txBox="1"/>
            <p:nvPr/>
          </p:nvSpPr>
          <p:spPr>
            <a:xfrm>
              <a:off x="830858" y="224297"/>
              <a:ext cx="2646878" cy="584776"/>
            </a:xfrm>
            <a:prstGeom prst="rect">
              <a:avLst/>
            </a:prstGeom>
            <a:noFill/>
            <a:ln w="9525">
              <a:noFill/>
            </a:ln>
          </p:spPr>
          <p:txBody>
            <a:bodyPr wrap="none">
              <a:spAutoFit/>
            </a:bodyPr>
            <a:p>
              <a:pPr lvl="0"/>
              <a:r>
                <a:rPr lang="zh-CN" altLang="en-US" sz="3200" dirty="0">
                  <a:solidFill>
                    <a:schemeClr val="tx1"/>
                  </a:solidFill>
                  <a:effectLst>
                    <a:outerShdw blurRad="38100" dist="19050" dir="2700000" algn="tl" rotWithShape="0">
                      <a:schemeClr val="dk1">
                        <a:alpha val="40000"/>
                      </a:schemeClr>
                    </a:outerShdw>
                  </a:effectLst>
                  <a:latin typeface="Century Gothic" panose="020B0502020202020204" pitchFamily="34" charset="0"/>
                  <a:ea typeface="微软雅黑" panose="020B0503020204020204" charset="-122"/>
                </a:rPr>
                <a:t>功能总体概述</a:t>
              </a:r>
              <a:endParaRPr lang="zh-CN" altLang="en-US" sz="3200" dirty="0">
                <a:solidFill>
                  <a:schemeClr val="tx1"/>
                </a:solidFill>
                <a:effectLst>
                  <a:outerShdw blurRad="38100" dist="19050" dir="2700000" algn="tl" rotWithShape="0">
                    <a:schemeClr val="dk1">
                      <a:alpha val="40000"/>
                    </a:schemeClr>
                  </a:outerShdw>
                </a:effectLst>
                <a:latin typeface="Century Gothic" panose="020B0502020202020204" pitchFamily="34" charset="0"/>
                <a:ea typeface="微软雅黑" panose="020B0503020204020204" charset="-122"/>
              </a:endParaRPr>
            </a:p>
          </p:txBody>
        </p:sp>
        <p:sp>
          <p:nvSpPr>
            <p:cNvPr id="63" name="等腰三角形 62"/>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grpSp>
      <p:sp>
        <p:nvSpPr>
          <p:cNvPr id="3" name="圆角矩形 2"/>
          <p:cNvSpPr/>
          <p:nvPr/>
        </p:nvSpPr>
        <p:spPr>
          <a:xfrm>
            <a:off x="4802188" y="1128713"/>
            <a:ext cx="2397125" cy="66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dirty="0"/>
              <a:t>系统功能图</a:t>
            </a:r>
            <a:endParaRPr lang="zh-CN" altLang="en-US" strike="noStrike" noProof="1" dirty="0"/>
          </a:p>
        </p:txBody>
      </p:sp>
      <p:sp>
        <p:nvSpPr>
          <p:cNvPr id="4" name="矩形 3"/>
          <p:cNvSpPr/>
          <p:nvPr/>
        </p:nvSpPr>
        <p:spPr>
          <a:xfrm>
            <a:off x="2332038" y="2570163"/>
            <a:ext cx="1943100" cy="69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dirty="0"/>
              <a:t>前台</a:t>
            </a:r>
            <a:endParaRPr lang="zh-CN" altLang="en-US" strike="noStrike" noProof="1" dirty="0"/>
          </a:p>
        </p:txBody>
      </p:sp>
      <p:sp>
        <p:nvSpPr>
          <p:cNvPr id="42" name="矩形 41"/>
          <p:cNvSpPr/>
          <p:nvPr/>
        </p:nvSpPr>
        <p:spPr>
          <a:xfrm>
            <a:off x="8410575" y="2570163"/>
            <a:ext cx="1944688" cy="69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dirty="0"/>
              <a:t>后台</a:t>
            </a:r>
            <a:endParaRPr lang="zh-CN" altLang="en-US" strike="noStrike" noProof="1" dirty="0"/>
          </a:p>
        </p:txBody>
      </p:sp>
      <p:sp>
        <p:nvSpPr>
          <p:cNvPr id="5" name="矩形 4"/>
          <p:cNvSpPr/>
          <p:nvPr/>
        </p:nvSpPr>
        <p:spPr>
          <a:xfrm>
            <a:off x="1109910"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smtClean="0"/>
              <a:t>商品浏览</a:t>
            </a:r>
            <a:endParaRPr lang="zh-CN" altLang="en-US" strike="noStrike" noProof="1" dirty="0"/>
          </a:p>
        </p:txBody>
      </p:sp>
      <p:sp>
        <p:nvSpPr>
          <p:cNvPr id="47" name="矩形 46"/>
          <p:cNvSpPr/>
          <p:nvPr/>
        </p:nvSpPr>
        <p:spPr>
          <a:xfrm>
            <a:off x="2245677"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smtClean="0"/>
              <a:t>会员登录</a:t>
            </a:r>
            <a:endParaRPr lang="zh-CN" altLang="en-US" strike="noStrike" noProof="1" dirty="0"/>
          </a:p>
        </p:txBody>
      </p:sp>
      <p:sp>
        <p:nvSpPr>
          <p:cNvPr id="48" name="矩形 47"/>
          <p:cNvSpPr/>
          <p:nvPr/>
        </p:nvSpPr>
        <p:spPr>
          <a:xfrm>
            <a:off x="3568500"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a:t>购物车</a:t>
            </a:r>
            <a:endParaRPr lang="zh-CN" altLang="en-US" strike="noStrike" noProof="1" dirty="0"/>
          </a:p>
        </p:txBody>
      </p:sp>
      <p:sp>
        <p:nvSpPr>
          <p:cNvPr id="49" name="矩形 48"/>
          <p:cNvSpPr/>
          <p:nvPr/>
        </p:nvSpPr>
        <p:spPr>
          <a:xfrm>
            <a:off x="4754240"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a:t>订单</a:t>
            </a:r>
            <a:endParaRPr lang="zh-CN" altLang="en-US" strike="noStrike" noProof="1" dirty="0"/>
          </a:p>
        </p:txBody>
      </p:sp>
      <p:sp>
        <p:nvSpPr>
          <p:cNvPr id="50" name="矩形 49"/>
          <p:cNvSpPr/>
          <p:nvPr/>
        </p:nvSpPr>
        <p:spPr>
          <a:xfrm>
            <a:off x="6764134"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smtClean="0"/>
              <a:t>管理员登录</a:t>
            </a:r>
            <a:endParaRPr lang="zh-CN" altLang="en-US" strike="noStrike" noProof="1" dirty="0"/>
          </a:p>
        </p:txBody>
      </p:sp>
      <p:sp>
        <p:nvSpPr>
          <p:cNvPr id="55" name="矩形 54"/>
          <p:cNvSpPr/>
          <p:nvPr/>
        </p:nvSpPr>
        <p:spPr>
          <a:xfrm>
            <a:off x="7793864"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smtClean="0"/>
              <a:t>商品管理</a:t>
            </a:r>
            <a:endParaRPr lang="zh-CN" altLang="en-US" strike="noStrike" noProof="1" dirty="0"/>
          </a:p>
        </p:txBody>
      </p:sp>
      <p:sp>
        <p:nvSpPr>
          <p:cNvPr id="56" name="矩形 55"/>
          <p:cNvSpPr/>
          <p:nvPr/>
        </p:nvSpPr>
        <p:spPr>
          <a:xfrm>
            <a:off x="8823594"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smtClean="0"/>
              <a:t>会员管理</a:t>
            </a:r>
            <a:endParaRPr lang="zh-CN" altLang="en-US" strike="noStrike" noProof="1" dirty="0"/>
          </a:p>
        </p:txBody>
      </p:sp>
      <p:sp>
        <p:nvSpPr>
          <p:cNvPr id="57" name="矩形 56"/>
          <p:cNvSpPr/>
          <p:nvPr/>
        </p:nvSpPr>
        <p:spPr>
          <a:xfrm>
            <a:off x="9853324"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smtClean="0"/>
              <a:t>公告管理</a:t>
            </a:r>
            <a:endParaRPr lang="zh-CN" altLang="en-US" strike="noStrike" noProof="1" dirty="0"/>
          </a:p>
        </p:txBody>
      </p:sp>
      <p:sp>
        <p:nvSpPr>
          <p:cNvPr id="58" name="矩形 57"/>
          <p:cNvSpPr/>
          <p:nvPr/>
        </p:nvSpPr>
        <p:spPr>
          <a:xfrm>
            <a:off x="10990146" y="4258962"/>
            <a:ext cx="723189" cy="196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fontAlgn="auto"/>
            <a:r>
              <a:rPr lang="zh-CN" altLang="en-US" strike="noStrike" noProof="1" dirty="0" smtClean="0"/>
              <a:t>订单管理</a:t>
            </a:r>
            <a:endParaRPr lang="zh-CN" altLang="en-US" strike="noStrike" noProof="1" dirty="0"/>
          </a:p>
        </p:txBody>
      </p:sp>
      <p:cxnSp>
        <p:nvCxnSpPr>
          <p:cNvPr id="16" name="直接连接符 15"/>
          <p:cNvCxnSpPr>
            <a:stCxn id="3" idx="2"/>
          </p:cNvCxnSpPr>
          <p:nvPr/>
        </p:nvCxnSpPr>
        <p:spPr>
          <a:xfrm flipH="1">
            <a:off x="6000750" y="1795463"/>
            <a:ext cx="0" cy="454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455988" y="2249488"/>
            <a:ext cx="2544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455988" y="2249488"/>
            <a:ext cx="0" cy="32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00750" y="2249488"/>
            <a:ext cx="3381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42" idx="0"/>
          </p:cNvCxnSpPr>
          <p:nvPr/>
        </p:nvCxnSpPr>
        <p:spPr>
          <a:xfrm>
            <a:off x="9382125" y="2249488"/>
            <a:ext cx="0" cy="32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531938" y="3575050"/>
            <a:ext cx="344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531938" y="3582988"/>
            <a:ext cx="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528888" y="3575050"/>
            <a:ext cx="0" cy="684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856038" y="3575050"/>
            <a:ext cx="0" cy="684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975225" y="3567113"/>
            <a:ext cx="0" cy="692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969125" y="3582988"/>
            <a:ext cx="4324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977063" y="3582988"/>
            <a:ext cx="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8072438" y="3582988"/>
            <a:ext cx="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045575" y="3582988"/>
            <a:ext cx="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10125075" y="3582988"/>
            <a:ext cx="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293475" y="3582988"/>
            <a:ext cx="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9391650" y="3262313"/>
            <a:ext cx="0" cy="32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455988" y="3262313"/>
            <a:ext cx="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grpSp>
        <p:nvGrpSpPr>
          <p:cNvPr id="8193" name="组合 4"/>
          <p:cNvGrpSpPr/>
          <p:nvPr/>
        </p:nvGrpSpPr>
        <p:grpSpPr>
          <a:xfrm>
            <a:off x="627063" y="4522788"/>
            <a:ext cx="3284537" cy="473075"/>
            <a:chOff x="406306" y="2717043"/>
            <a:chExt cx="2500311" cy="360000"/>
          </a:xfrm>
        </p:grpSpPr>
        <p:sp>
          <p:nvSpPr>
            <p:cNvPr id="6" name="矩形 5"/>
            <p:cNvSpPr/>
            <p:nvPr/>
          </p:nvSpPr>
          <p:spPr>
            <a:xfrm>
              <a:off x="406306" y="2717043"/>
              <a:ext cx="2500311"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strike="noStrike" noProof="1"/>
            </a:p>
          </p:txBody>
        </p:sp>
        <p:sp>
          <p:nvSpPr>
            <p:cNvPr id="8195" name="文本框 6"/>
            <p:cNvSpPr txBox="1"/>
            <p:nvPr/>
          </p:nvSpPr>
          <p:spPr>
            <a:xfrm>
              <a:off x="1328296" y="2787543"/>
              <a:ext cx="726239" cy="245984"/>
            </a:xfrm>
            <a:prstGeom prst="rect">
              <a:avLst/>
            </a:prstGeom>
            <a:noFill/>
            <a:ln w="9525">
              <a:noFill/>
            </a:ln>
          </p:spPr>
          <p:txBody>
            <a:bodyPr wrap="none">
              <a:spAutoFit/>
            </a:bodyPr>
            <a:p>
              <a:pPr lvl="0" algn="ctr"/>
              <a:r>
                <a:rPr lang="zh-CN" altLang="en-US" sz="1500" dirty="0">
                  <a:solidFill>
                    <a:schemeClr val="bg1"/>
                  </a:solidFill>
                  <a:latin typeface="Century Gothic" panose="020B0502020202020204" pitchFamily="34" charset="0"/>
                  <a:ea typeface="微软雅黑" panose="020B0503020204020204" charset="-122"/>
                </a:rPr>
                <a:t>商品展示</a:t>
              </a:r>
              <a:endParaRPr lang="zh-CN" altLang="en-US" sz="1500" dirty="0">
                <a:solidFill>
                  <a:schemeClr val="bg1"/>
                </a:solidFill>
                <a:latin typeface="Century Gothic" panose="020B0502020202020204" pitchFamily="34" charset="0"/>
                <a:ea typeface="微软雅黑" panose="020B0503020204020204" charset="-122"/>
              </a:endParaRPr>
            </a:p>
          </p:txBody>
        </p:sp>
      </p:grpSp>
      <p:grpSp>
        <p:nvGrpSpPr>
          <p:cNvPr id="8196" name="组合 9"/>
          <p:cNvGrpSpPr/>
          <p:nvPr/>
        </p:nvGrpSpPr>
        <p:grpSpPr>
          <a:xfrm>
            <a:off x="4452938" y="4522788"/>
            <a:ext cx="3286125" cy="473075"/>
            <a:chOff x="406306" y="2717043"/>
            <a:chExt cx="2500311" cy="360000"/>
          </a:xfrm>
        </p:grpSpPr>
        <p:sp>
          <p:nvSpPr>
            <p:cNvPr id="11" name="矩形 10"/>
            <p:cNvSpPr/>
            <p:nvPr/>
          </p:nvSpPr>
          <p:spPr>
            <a:xfrm>
              <a:off x="406306" y="2717043"/>
              <a:ext cx="2500311"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strike="noStrike" noProof="1"/>
            </a:p>
          </p:txBody>
        </p:sp>
        <p:sp>
          <p:nvSpPr>
            <p:cNvPr id="8198" name="文本框 11"/>
            <p:cNvSpPr txBox="1"/>
            <p:nvPr/>
          </p:nvSpPr>
          <p:spPr>
            <a:xfrm>
              <a:off x="1328296" y="2787543"/>
              <a:ext cx="726239" cy="245984"/>
            </a:xfrm>
            <a:prstGeom prst="rect">
              <a:avLst/>
            </a:prstGeom>
            <a:noFill/>
            <a:ln w="9525">
              <a:noFill/>
            </a:ln>
          </p:spPr>
          <p:txBody>
            <a:bodyPr wrap="none">
              <a:spAutoFit/>
            </a:bodyPr>
            <a:p>
              <a:pPr lvl="0" algn="ctr"/>
              <a:r>
                <a:rPr lang="zh-CN" altLang="en-US" sz="1500" dirty="0">
                  <a:solidFill>
                    <a:schemeClr val="bg1"/>
                  </a:solidFill>
                  <a:latin typeface="Century Gothic" panose="020B0502020202020204" pitchFamily="34" charset="0"/>
                  <a:ea typeface="微软雅黑" panose="020B0503020204020204" charset="-122"/>
                </a:rPr>
                <a:t>会员登录</a:t>
              </a:r>
              <a:endParaRPr lang="zh-CN" altLang="en-US" sz="1500" dirty="0">
                <a:solidFill>
                  <a:schemeClr val="bg1"/>
                </a:solidFill>
                <a:latin typeface="Century Gothic" panose="020B0502020202020204" pitchFamily="34" charset="0"/>
                <a:ea typeface="微软雅黑" panose="020B0503020204020204" charset="-122"/>
              </a:endParaRPr>
            </a:p>
          </p:txBody>
        </p:sp>
      </p:grpSp>
      <p:grpSp>
        <p:nvGrpSpPr>
          <p:cNvPr id="8199" name="组合 13"/>
          <p:cNvGrpSpPr/>
          <p:nvPr/>
        </p:nvGrpSpPr>
        <p:grpSpPr>
          <a:xfrm>
            <a:off x="8280400" y="4522788"/>
            <a:ext cx="3284538" cy="473075"/>
            <a:chOff x="406306" y="2717043"/>
            <a:chExt cx="2500311" cy="360000"/>
          </a:xfrm>
        </p:grpSpPr>
        <p:sp>
          <p:nvSpPr>
            <p:cNvPr id="15" name="矩形 14"/>
            <p:cNvSpPr/>
            <p:nvPr/>
          </p:nvSpPr>
          <p:spPr>
            <a:xfrm>
              <a:off x="406306" y="2717043"/>
              <a:ext cx="2500311" cy="36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strike="noStrike" noProof="1"/>
            </a:p>
          </p:txBody>
        </p:sp>
        <p:sp>
          <p:nvSpPr>
            <p:cNvPr id="8201" name="文本框 15"/>
            <p:cNvSpPr txBox="1"/>
            <p:nvPr/>
          </p:nvSpPr>
          <p:spPr>
            <a:xfrm>
              <a:off x="1331778" y="2787543"/>
              <a:ext cx="719277" cy="255624"/>
            </a:xfrm>
            <a:prstGeom prst="rect">
              <a:avLst/>
            </a:prstGeom>
            <a:noFill/>
            <a:ln w="9525">
              <a:noFill/>
            </a:ln>
          </p:spPr>
          <p:txBody>
            <a:bodyPr wrap="none">
              <a:spAutoFit/>
            </a:bodyPr>
            <a:p>
              <a:pPr lvl="0" algn="ctr"/>
              <a:r>
                <a:rPr lang="zh-CN" altLang="en-US" sz="1500" dirty="0">
                  <a:solidFill>
                    <a:schemeClr val="bg1"/>
                  </a:solidFill>
                  <a:latin typeface="Century Gothic" panose="020B0502020202020204" pitchFamily="34" charset="0"/>
                  <a:ea typeface="微软雅黑" panose="020B0503020204020204" charset="-122"/>
                </a:rPr>
                <a:t>在线留言</a:t>
              </a:r>
              <a:endParaRPr lang="zh-CN" altLang="en-US" sz="1500" dirty="0">
                <a:solidFill>
                  <a:schemeClr val="bg1"/>
                </a:solidFill>
                <a:latin typeface="Century Gothic" panose="020B0502020202020204" pitchFamily="34" charset="0"/>
                <a:ea typeface="微软雅黑" panose="020B0503020204020204" charset="-122"/>
              </a:endParaRPr>
            </a:p>
          </p:txBody>
        </p:sp>
      </p:grpSp>
      <p:grpSp>
        <p:nvGrpSpPr>
          <p:cNvPr id="8202" name="组合 21"/>
          <p:cNvGrpSpPr/>
          <p:nvPr/>
        </p:nvGrpSpPr>
        <p:grpSpPr>
          <a:xfrm>
            <a:off x="471488" y="231775"/>
            <a:ext cx="2146296" cy="613410"/>
            <a:chOff x="493006" y="224297"/>
            <a:chExt cx="2146525" cy="614015"/>
          </a:xfrm>
        </p:grpSpPr>
        <p:sp>
          <p:nvSpPr>
            <p:cNvPr id="8203" name="文本框 22"/>
            <p:cNvSpPr txBox="1"/>
            <p:nvPr/>
          </p:nvSpPr>
          <p:spPr>
            <a:xfrm>
              <a:off x="830858" y="224297"/>
              <a:ext cx="1808673" cy="614015"/>
            </a:xfrm>
            <a:prstGeom prst="rect">
              <a:avLst/>
            </a:prstGeom>
            <a:noFill/>
            <a:ln w="9525">
              <a:noFill/>
            </a:ln>
          </p:spPr>
          <p:txBody>
            <a:bodyPr wrap="none">
              <a:spAutoFit/>
            </a:bodyPr>
            <a:p>
              <a:pPr lvl="0"/>
              <a:r>
                <a:rPr lang="zh-CN" altLang="en-US" sz="3200" dirty="0">
                  <a:solidFill>
                    <a:srgbClr val="FFFFFF"/>
                  </a:solidFill>
                  <a:latin typeface="Century Gothic" panose="020B0502020202020204" pitchFamily="34" charset="0"/>
                  <a:ea typeface="微软雅黑" panose="020B0503020204020204" charset="-122"/>
                </a:rPr>
                <a:t>前台模块</a:t>
              </a:r>
              <a:endParaRPr lang="zh-CN" altLang="en-US" sz="3200" dirty="0">
                <a:solidFill>
                  <a:srgbClr val="FFFFFF"/>
                </a:solidFill>
                <a:latin typeface="Century Gothic" panose="020B0502020202020204" pitchFamily="34" charset="0"/>
                <a:ea typeface="微软雅黑" panose="020B0503020204020204" charset="-122"/>
              </a:endParaRPr>
            </a:p>
          </p:txBody>
        </p:sp>
        <p:sp>
          <p:nvSpPr>
            <p:cNvPr id="24" name="等腰三角形 23"/>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rgbClr val="FFFFFF"/>
                </a:solidFill>
              </a:endParaRPr>
            </a:p>
          </p:txBody>
        </p:sp>
      </p:grpSp>
      <p:sp>
        <p:nvSpPr>
          <p:cNvPr id="8205" name="文本框 25"/>
          <p:cNvSpPr txBox="1"/>
          <p:nvPr/>
        </p:nvSpPr>
        <p:spPr>
          <a:xfrm>
            <a:off x="2917825" y="1376363"/>
            <a:ext cx="6356350" cy="331787"/>
          </a:xfrm>
          <a:prstGeom prst="rect">
            <a:avLst/>
          </a:prstGeom>
          <a:noFill/>
          <a:ln w="9525">
            <a:noFill/>
          </a:ln>
        </p:spPr>
        <p:txBody>
          <a:bodyPr lIns="0" tIns="45719" rIns="0" bIns="45719">
            <a:spAutoFit/>
          </a:bodyPr>
          <a:p>
            <a:pPr lvl="0" algn="ctr">
              <a:lnSpc>
                <a:spcPct val="130000"/>
              </a:lnSpc>
            </a:pPr>
            <a:r>
              <a:rPr lang="zh-CN" altLang="en-US" sz="1200" dirty="0">
                <a:solidFill>
                  <a:srgbClr val="FFFFFF"/>
                </a:solidFill>
                <a:latin typeface="微软雅黑" panose="020B0503020204020204" charset="-122"/>
                <a:ea typeface="微软雅黑" panose="020B0503020204020204" charset="-122"/>
              </a:rPr>
              <a:t>在商城首页提供商品展示、会员注册、会员登录、购物车、下订单等功能。</a:t>
            </a:r>
            <a:endParaRPr lang="zh-CN" altLang="en-US" sz="1200" dirty="0">
              <a:solidFill>
                <a:srgbClr val="FFFFFF"/>
              </a:solidFill>
              <a:latin typeface="微软雅黑" panose="020B0503020204020204" charset="-122"/>
              <a:ea typeface="微软雅黑" panose="020B0503020204020204" charset="-122"/>
            </a:endParaRPr>
          </a:p>
        </p:txBody>
      </p:sp>
      <p:sp>
        <p:nvSpPr>
          <p:cNvPr id="8206" name="文本框 25"/>
          <p:cNvSpPr txBox="1"/>
          <p:nvPr/>
        </p:nvSpPr>
        <p:spPr>
          <a:xfrm>
            <a:off x="627063" y="5106988"/>
            <a:ext cx="3284537" cy="573087"/>
          </a:xfrm>
          <a:prstGeom prst="rect">
            <a:avLst/>
          </a:prstGeom>
          <a:noFill/>
          <a:ln w="9525">
            <a:noFill/>
          </a:ln>
        </p:spPr>
        <p:txBody>
          <a:bodyPr lIns="0" tIns="45719" rIns="0" bIns="45719">
            <a:spAutoFit/>
          </a:bodyPr>
          <a:p>
            <a:pPr lvl="0" algn="just">
              <a:lnSpc>
                <a:spcPct val="130000"/>
              </a:lnSpc>
            </a:pPr>
            <a:r>
              <a:rPr lang="zh-CN" altLang="en-US" sz="1200" dirty="0">
                <a:solidFill>
                  <a:srgbClr val="FFFFFF"/>
                </a:solidFill>
                <a:latin typeface="微软雅黑" panose="020B0503020204020204" charset="-122"/>
                <a:ea typeface="微软雅黑" panose="020B0503020204020204" charset="-122"/>
              </a:rPr>
              <a:t>展示商城中的商品信息，提供查看按钮，点开后可进行购买。</a:t>
            </a:r>
            <a:endParaRPr lang="zh-CN" altLang="en-US" sz="1200" dirty="0">
              <a:solidFill>
                <a:srgbClr val="FFFFFF"/>
              </a:solidFill>
              <a:latin typeface="微软雅黑" panose="020B0503020204020204" charset="-122"/>
              <a:ea typeface="微软雅黑" panose="020B0503020204020204" charset="-122"/>
            </a:endParaRPr>
          </a:p>
        </p:txBody>
      </p:sp>
      <p:sp>
        <p:nvSpPr>
          <p:cNvPr id="8207" name="文本框 26"/>
          <p:cNvSpPr txBox="1"/>
          <p:nvPr/>
        </p:nvSpPr>
        <p:spPr>
          <a:xfrm>
            <a:off x="4452938" y="5106988"/>
            <a:ext cx="3286125" cy="573087"/>
          </a:xfrm>
          <a:prstGeom prst="rect">
            <a:avLst/>
          </a:prstGeom>
          <a:noFill/>
          <a:ln w="9525">
            <a:noFill/>
          </a:ln>
        </p:spPr>
        <p:txBody>
          <a:bodyPr lIns="0" tIns="45719" rIns="0" bIns="45719">
            <a:spAutoFit/>
          </a:bodyPr>
          <a:p>
            <a:pPr lvl="0" algn="just">
              <a:lnSpc>
                <a:spcPct val="130000"/>
              </a:lnSpc>
            </a:pPr>
            <a:r>
              <a:rPr lang="zh-CN" altLang="en-US" sz="1200" dirty="0">
                <a:solidFill>
                  <a:srgbClr val="FFFFFF"/>
                </a:solidFill>
                <a:latin typeface="微软雅黑" panose="020B0503020204020204" charset="-122"/>
                <a:ea typeface="微软雅黑" panose="020B0503020204020204" charset="-122"/>
              </a:rPr>
              <a:t>提供会员注册和登录功能，注册后通过账号密码登录，登录后可进行商品购买。</a:t>
            </a:r>
            <a:endParaRPr lang="zh-CN" altLang="en-US" sz="1200" dirty="0">
              <a:solidFill>
                <a:srgbClr val="FFFFFF"/>
              </a:solidFill>
              <a:latin typeface="微软雅黑" panose="020B0503020204020204" charset="-122"/>
              <a:ea typeface="微软雅黑" panose="020B0503020204020204" charset="-122"/>
            </a:endParaRPr>
          </a:p>
        </p:txBody>
      </p:sp>
      <p:sp>
        <p:nvSpPr>
          <p:cNvPr id="8208" name="文本框 27"/>
          <p:cNvSpPr txBox="1"/>
          <p:nvPr/>
        </p:nvSpPr>
        <p:spPr>
          <a:xfrm>
            <a:off x="8280400" y="5106988"/>
            <a:ext cx="3284538" cy="327660"/>
          </a:xfrm>
          <a:prstGeom prst="rect">
            <a:avLst/>
          </a:prstGeom>
          <a:noFill/>
          <a:ln w="9525">
            <a:noFill/>
          </a:ln>
        </p:spPr>
        <p:txBody>
          <a:bodyPr lIns="0" tIns="45719" rIns="0" bIns="45719">
            <a:spAutoFit/>
          </a:bodyPr>
          <a:p>
            <a:pPr lvl="0" algn="just">
              <a:lnSpc>
                <a:spcPct val="130000"/>
              </a:lnSpc>
            </a:pPr>
            <a:r>
              <a:rPr lang="zh-CN" altLang="en-US" sz="1200" dirty="0">
                <a:solidFill>
                  <a:srgbClr val="FFFFFF"/>
                </a:solidFill>
                <a:latin typeface="微软雅黑" panose="020B0503020204020204" charset="-122"/>
                <a:ea typeface="微软雅黑" panose="020B0503020204020204" charset="-122"/>
              </a:rPr>
              <a:t>让用户在线留言，听取用户宝贵意见。</a:t>
            </a:r>
            <a:endParaRPr lang="zh-CN" altLang="en-US" sz="1200" dirty="0">
              <a:solidFill>
                <a:srgbClr val="FFFFFF"/>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997585" y="2080260"/>
            <a:ext cx="2914015" cy="2285365"/>
          </a:xfrm>
          <a:prstGeom prst="rect">
            <a:avLst/>
          </a:prstGeom>
        </p:spPr>
      </p:pic>
      <p:pic>
        <p:nvPicPr>
          <p:cNvPr id="4" name="图片 3"/>
          <p:cNvPicPr>
            <a:picLocks noChangeAspect="1"/>
          </p:cNvPicPr>
          <p:nvPr/>
        </p:nvPicPr>
        <p:blipFill>
          <a:blip r:embed="rId3"/>
          <a:stretch>
            <a:fillRect/>
          </a:stretch>
        </p:blipFill>
        <p:spPr>
          <a:xfrm>
            <a:off x="4943475" y="2345055"/>
            <a:ext cx="3066415" cy="1755775"/>
          </a:xfrm>
          <a:prstGeom prst="rect">
            <a:avLst/>
          </a:prstGeom>
        </p:spPr>
      </p:pic>
      <p:pic>
        <p:nvPicPr>
          <p:cNvPr id="5" name="图片 4"/>
          <p:cNvPicPr>
            <a:picLocks noChangeAspect="1"/>
          </p:cNvPicPr>
          <p:nvPr/>
        </p:nvPicPr>
        <p:blipFill>
          <a:blip r:embed="rId4"/>
          <a:stretch>
            <a:fillRect/>
          </a:stretch>
        </p:blipFill>
        <p:spPr>
          <a:xfrm>
            <a:off x="8493125" y="2345690"/>
            <a:ext cx="3071495" cy="1755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grpSp>
        <p:nvGrpSpPr>
          <p:cNvPr id="9217" name="组合 9"/>
          <p:cNvGrpSpPr/>
          <p:nvPr/>
        </p:nvGrpSpPr>
        <p:grpSpPr>
          <a:xfrm>
            <a:off x="6784975" y="1598613"/>
            <a:ext cx="3284538" cy="473075"/>
            <a:chOff x="406306" y="2717043"/>
            <a:chExt cx="2500311" cy="360000"/>
          </a:xfrm>
        </p:grpSpPr>
        <p:sp>
          <p:nvSpPr>
            <p:cNvPr id="11" name="矩形 10"/>
            <p:cNvSpPr/>
            <p:nvPr/>
          </p:nvSpPr>
          <p:spPr>
            <a:xfrm>
              <a:off x="406306" y="2717043"/>
              <a:ext cx="2500311"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strike="noStrike" noProof="1"/>
            </a:p>
          </p:txBody>
        </p:sp>
        <p:sp>
          <p:nvSpPr>
            <p:cNvPr id="9219" name="文本框 11"/>
            <p:cNvSpPr txBox="1"/>
            <p:nvPr/>
          </p:nvSpPr>
          <p:spPr>
            <a:xfrm>
              <a:off x="1474714" y="2787543"/>
              <a:ext cx="433402" cy="245984"/>
            </a:xfrm>
            <a:prstGeom prst="rect">
              <a:avLst/>
            </a:prstGeom>
            <a:noFill/>
            <a:ln w="9525">
              <a:noFill/>
            </a:ln>
          </p:spPr>
          <p:txBody>
            <a:bodyPr wrap="none">
              <a:spAutoFit/>
            </a:bodyPr>
            <a:p>
              <a:pPr lvl="0" algn="ctr"/>
              <a:r>
                <a:rPr lang="zh-CN" altLang="en-US" sz="1500" dirty="0">
                  <a:solidFill>
                    <a:schemeClr val="bg1"/>
                  </a:solidFill>
                  <a:latin typeface="Century Gothic" panose="020B0502020202020204" pitchFamily="34" charset="0"/>
                  <a:ea typeface="微软雅黑" panose="020B0503020204020204" charset="-122"/>
                </a:rPr>
                <a:t>订单</a:t>
              </a:r>
              <a:endParaRPr lang="zh-CN" altLang="en-US" sz="1500" dirty="0">
                <a:solidFill>
                  <a:schemeClr val="bg1"/>
                </a:solidFill>
                <a:latin typeface="Century Gothic" panose="020B0502020202020204" pitchFamily="34" charset="0"/>
                <a:ea typeface="微软雅黑" panose="020B0503020204020204" charset="-122"/>
              </a:endParaRPr>
            </a:p>
          </p:txBody>
        </p:sp>
      </p:grpSp>
      <p:grpSp>
        <p:nvGrpSpPr>
          <p:cNvPr id="9220" name="组合 13"/>
          <p:cNvGrpSpPr/>
          <p:nvPr/>
        </p:nvGrpSpPr>
        <p:grpSpPr>
          <a:xfrm>
            <a:off x="7996238" y="4251325"/>
            <a:ext cx="3284537" cy="473075"/>
            <a:chOff x="406306" y="2717043"/>
            <a:chExt cx="2500311" cy="360000"/>
          </a:xfrm>
        </p:grpSpPr>
        <p:sp>
          <p:nvSpPr>
            <p:cNvPr id="15" name="矩形 14"/>
            <p:cNvSpPr/>
            <p:nvPr/>
          </p:nvSpPr>
          <p:spPr>
            <a:xfrm>
              <a:off x="406306" y="2717043"/>
              <a:ext cx="2500311" cy="36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strike="noStrike" noProof="1"/>
            </a:p>
          </p:txBody>
        </p:sp>
        <p:sp>
          <p:nvSpPr>
            <p:cNvPr id="9222" name="文本框 15"/>
            <p:cNvSpPr txBox="1"/>
            <p:nvPr/>
          </p:nvSpPr>
          <p:spPr>
            <a:xfrm>
              <a:off x="1401505" y="2787543"/>
              <a:ext cx="579821" cy="245984"/>
            </a:xfrm>
            <a:prstGeom prst="rect">
              <a:avLst/>
            </a:prstGeom>
            <a:noFill/>
            <a:ln w="9525">
              <a:noFill/>
            </a:ln>
          </p:spPr>
          <p:txBody>
            <a:bodyPr wrap="none">
              <a:spAutoFit/>
            </a:bodyPr>
            <a:p>
              <a:pPr lvl="0" algn="ctr"/>
              <a:r>
                <a:rPr lang="zh-CN" altLang="en-US" sz="1500" dirty="0">
                  <a:solidFill>
                    <a:schemeClr val="bg1"/>
                  </a:solidFill>
                  <a:latin typeface="Century Gothic" panose="020B0502020202020204" pitchFamily="34" charset="0"/>
                  <a:ea typeface="微软雅黑" panose="020B0503020204020204" charset="-122"/>
                </a:rPr>
                <a:t>购物车</a:t>
              </a:r>
              <a:endParaRPr lang="zh-CN" altLang="en-US" sz="1500" dirty="0">
                <a:solidFill>
                  <a:schemeClr val="bg1"/>
                </a:solidFill>
                <a:latin typeface="Century Gothic" panose="020B0502020202020204" pitchFamily="34" charset="0"/>
                <a:ea typeface="微软雅黑" panose="020B0503020204020204" charset="-122"/>
              </a:endParaRPr>
            </a:p>
          </p:txBody>
        </p:sp>
      </p:grpSp>
      <p:grpSp>
        <p:nvGrpSpPr>
          <p:cNvPr id="9223" name="组合 21"/>
          <p:cNvGrpSpPr/>
          <p:nvPr/>
        </p:nvGrpSpPr>
        <p:grpSpPr>
          <a:xfrm>
            <a:off x="471488" y="231775"/>
            <a:ext cx="2146296" cy="613410"/>
            <a:chOff x="493006" y="224297"/>
            <a:chExt cx="2146525" cy="614015"/>
          </a:xfrm>
        </p:grpSpPr>
        <p:sp>
          <p:nvSpPr>
            <p:cNvPr id="9224" name="文本框 22"/>
            <p:cNvSpPr txBox="1"/>
            <p:nvPr/>
          </p:nvSpPr>
          <p:spPr>
            <a:xfrm>
              <a:off x="830858" y="224297"/>
              <a:ext cx="1808673" cy="614015"/>
            </a:xfrm>
            <a:prstGeom prst="rect">
              <a:avLst/>
            </a:prstGeom>
            <a:noFill/>
            <a:ln w="9525">
              <a:noFill/>
            </a:ln>
          </p:spPr>
          <p:txBody>
            <a:bodyPr wrap="none">
              <a:spAutoFit/>
            </a:bodyPr>
            <a:p>
              <a:pPr lvl="0"/>
              <a:r>
                <a:rPr lang="zh-CN" altLang="en-US" sz="3200" dirty="0">
                  <a:solidFill>
                    <a:srgbClr val="FFFFFF"/>
                  </a:solidFill>
                  <a:latin typeface="Century Gothic" panose="020B0502020202020204" pitchFamily="34" charset="0"/>
                  <a:ea typeface="微软雅黑" panose="020B0503020204020204" charset="-122"/>
                </a:rPr>
                <a:t>前台模块</a:t>
              </a:r>
              <a:endParaRPr lang="zh-CN" altLang="en-US" sz="3200" dirty="0">
                <a:solidFill>
                  <a:srgbClr val="FFFFFF"/>
                </a:solidFill>
                <a:latin typeface="Century Gothic" panose="020B0502020202020204" pitchFamily="34" charset="0"/>
                <a:ea typeface="微软雅黑" panose="020B0503020204020204" charset="-122"/>
              </a:endParaRPr>
            </a:p>
          </p:txBody>
        </p:sp>
        <p:sp>
          <p:nvSpPr>
            <p:cNvPr id="24" name="等腰三角形 23"/>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rgbClr val="FFFFFF"/>
                </a:solidFill>
              </a:endParaRPr>
            </a:p>
          </p:txBody>
        </p:sp>
      </p:grpSp>
      <p:sp>
        <p:nvSpPr>
          <p:cNvPr id="9226" name="文本框 26"/>
          <p:cNvSpPr txBox="1"/>
          <p:nvPr/>
        </p:nvSpPr>
        <p:spPr>
          <a:xfrm>
            <a:off x="6784975" y="2303463"/>
            <a:ext cx="3284538" cy="571500"/>
          </a:xfrm>
          <a:prstGeom prst="rect">
            <a:avLst/>
          </a:prstGeom>
          <a:noFill/>
          <a:ln w="9525">
            <a:noFill/>
          </a:ln>
        </p:spPr>
        <p:txBody>
          <a:bodyPr lIns="0" tIns="45719" rIns="0" bIns="45719">
            <a:spAutoFit/>
          </a:bodyPr>
          <a:p>
            <a:pPr lvl="0" algn="just">
              <a:lnSpc>
                <a:spcPct val="130000"/>
              </a:lnSpc>
            </a:pPr>
            <a:r>
              <a:rPr lang="zh-CN" altLang="en-US" sz="1200" dirty="0">
                <a:solidFill>
                  <a:srgbClr val="FFFFFF"/>
                </a:solidFill>
                <a:latin typeface="微软雅黑" panose="020B0503020204020204" charset="-122"/>
                <a:ea typeface="微软雅黑" panose="020B0503020204020204" charset="-122"/>
              </a:rPr>
              <a:t>在这里可以查看自己的所有订单信息，包括运送方式，订货日期，付款方式等。</a:t>
            </a:r>
            <a:endParaRPr lang="zh-CN" altLang="en-US" sz="1200" dirty="0">
              <a:solidFill>
                <a:srgbClr val="FFFFFF"/>
              </a:solidFill>
              <a:latin typeface="微软雅黑" panose="020B0503020204020204" charset="-122"/>
              <a:ea typeface="微软雅黑" panose="020B0503020204020204" charset="-122"/>
            </a:endParaRPr>
          </a:p>
        </p:txBody>
      </p:sp>
      <p:sp>
        <p:nvSpPr>
          <p:cNvPr id="9227" name="文本框 27"/>
          <p:cNvSpPr txBox="1"/>
          <p:nvPr/>
        </p:nvSpPr>
        <p:spPr>
          <a:xfrm>
            <a:off x="8042275" y="5024438"/>
            <a:ext cx="3284538" cy="333375"/>
          </a:xfrm>
          <a:prstGeom prst="rect">
            <a:avLst/>
          </a:prstGeom>
          <a:noFill/>
          <a:ln w="9525">
            <a:noFill/>
          </a:ln>
        </p:spPr>
        <p:txBody>
          <a:bodyPr lIns="0" tIns="45719" rIns="0" bIns="45719">
            <a:spAutoFit/>
          </a:bodyPr>
          <a:p>
            <a:pPr lvl="0" algn="just">
              <a:lnSpc>
                <a:spcPct val="130000"/>
              </a:lnSpc>
            </a:pPr>
            <a:r>
              <a:rPr lang="zh-CN" altLang="en-US" sz="1200" dirty="0">
                <a:solidFill>
                  <a:srgbClr val="FFFFFF"/>
                </a:solidFill>
                <a:latin typeface="微软雅黑" panose="020B0503020204020204" charset="-122"/>
                <a:ea typeface="微软雅黑" panose="020B0503020204020204" charset="-122"/>
              </a:rPr>
              <a:t>可将选定的商品先放入购物车，最后一起结算。</a:t>
            </a:r>
            <a:endParaRPr lang="zh-CN" altLang="en-US" sz="1200" dirty="0">
              <a:solidFill>
                <a:srgbClr val="FFFFFF"/>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471805" y="3869690"/>
            <a:ext cx="6998335" cy="1952625"/>
          </a:xfrm>
          <a:prstGeom prst="rect">
            <a:avLst/>
          </a:prstGeom>
        </p:spPr>
      </p:pic>
      <p:pic>
        <p:nvPicPr>
          <p:cNvPr id="3" name="图片 2"/>
          <p:cNvPicPr>
            <a:picLocks noChangeAspect="1"/>
          </p:cNvPicPr>
          <p:nvPr/>
        </p:nvPicPr>
        <p:blipFill>
          <a:blip r:embed="rId3"/>
          <a:stretch>
            <a:fillRect/>
          </a:stretch>
        </p:blipFill>
        <p:spPr>
          <a:xfrm>
            <a:off x="664845" y="1370965"/>
            <a:ext cx="5543550" cy="1371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3" name="矩形 2"/>
          <p:cNvSpPr/>
          <p:nvPr/>
        </p:nvSpPr>
        <p:spPr>
          <a:xfrm>
            <a:off x="766763" y="3513138"/>
            <a:ext cx="3203575" cy="4556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z="1200" strike="noStrike" noProof="1"/>
          </a:p>
        </p:txBody>
      </p:sp>
      <p:sp>
        <p:nvSpPr>
          <p:cNvPr id="10242" name="文本框 3"/>
          <p:cNvSpPr txBox="1"/>
          <p:nvPr/>
        </p:nvSpPr>
        <p:spPr>
          <a:xfrm>
            <a:off x="1333500" y="3570288"/>
            <a:ext cx="2060575" cy="322262"/>
          </a:xfrm>
          <a:prstGeom prst="rect">
            <a:avLst/>
          </a:prstGeom>
          <a:noFill/>
          <a:ln w="9525">
            <a:noFill/>
          </a:ln>
        </p:spPr>
        <p:txBody>
          <a:bodyPr lIns="91438" tIns="45719" rIns="91438" bIns="45719">
            <a:spAutoFit/>
          </a:bodyPr>
          <a:p>
            <a:pPr lvl="0" algn="ctr"/>
            <a:r>
              <a:rPr lang="zh-CN" altLang="en-US" sz="1500" dirty="0">
                <a:solidFill>
                  <a:schemeClr val="bg1"/>
                </a:solidFill>
                <a:latin typeface="Century Gothic" panose="020B0502020202020204" pitchFamily="34" charset="0"/>
                <a:ea typeface="微软雅黑" panose="020B0503020204020204" charset="-122"/>
              </a:rPr>
              <a:t>会员管理</a:t>
            </a:r>
            <a:endParaRPr lang="zh-CN" altLang="en-US" sz="1500" dirty="0">
              <a:solidFill>
                <a:schemeClr val="bg1"/>
              </a:solidFill>
              <a:latin typeface="Century Gothic" panose="020B0502020202020204" pitchFamily="34" charset="0"/>
              <a:ea typeface="微软雅黑" panose="020B0503020204020204" charset="-122"/>
            </a:endParaRPr>
          </a:p>
        </p:txBody>
      </p:sp>
      <p:sp>
        <p:nvSpPr>
          <p:cNvPr id="9" name="矩形 8"/>
          <p:cNvSpPr/>
          <p:nvPr/>
        </p:nvSpPr>
        <p:spPr>
          <a:xfrm>
            <a:off x="8188325" y="3059113"/>
            <a:ext cx="3205163" cy="454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z="1200" strike="noStrike" noProof="1"/>
          </a:p>
        </p:txBody>
      </p:sp>
      <p:sp>
        <p:nvSpPr>
          <p:cNvPr id="10244" name="文本框 9"/>
          <p:cNvSpPr txBox="1"/>
          <p:nvPr/>
        </p:nvSpPr>
        <p:spPr>
          <a:xfrm>
            <a:off x="8761413" y="3132138"/>
            <a:ext cx="2060575" cy="323850"/>
          </a:xfrm>
          <a:prstGeom prst="rect">
            <a:avLst/>
          </a:prstGeom>
          <a:noFill/>
          <a:ln w="9525">
            <a:noFill/>
          </a:ln>
        </p:spPr>
        <p:txBody>
          <a:bodyPr lIns="91438" tIns="45719" rIns="91438" bIns="45719">
            <a:spAutoFit/>
          </a:bodyPr>
          <a:p>
            <a:pPr lvl="0" algn="ctr"/>
            <a:r>
              <a:rPr lang="zh-CN" altLang="en-US" sz="1500" dirty="0">
                <a:solidFill>
                  <a:schemeClr val="bg1"/>
                </a:solidFill>
                <a:latin typeface="Century Gothic" panose="020B0502020202020204" pitchFamily="34" charset="0"/>
                <a:ea typeface="微软雅黑" panose="020B0503020204020204" charset="-122"/>
              </a:rPr>
              <a:t>商品管理</a:t>
            </a:r>
            <a:endParaRPr lang="zh-CN" altLang="en-US" sz="1500" dirty="0">
              <a:solidFill>
                <a:schemeClr val="bg1"/>
              </a:solidFill>
              <a:latin typeface="Century Gothic" panose="020B0502020202020204" pitchFamily="34" charset="0"/>
              <a:ea typeface="微软雅黑" panose="020B0503020204020204" charset="-122"/>
            </a:endParaRPr>
          </a:p>
        </p:txBody>
      </p:sp>
      <p:sp>
        <p:nvSpPr>
          <p:cNvPr id="10245" name="文本框 10"/>
          <p:cNvSpPr txBox="1"/>
          <p:nvPr/>
        </p:nvSpPr>
        <p:spPr>
          <a:xfrm>
            <a:off x="8188325" y="3565525"/>
            <a:ext cx="3205163" cy="573088"/>
          </a:xfrm>
          <a:prstGeom prst="rect">
            <a:avLst/>
          </a:prstGeom>
          <a:noFill/>
          <a:ln w="9525">
            <a:noFill/>
          </a:ln>
        </p:spPr>
        <p:txBody>
          <a:bodyPr lIns="0" tIns="45719" rIns="0" bIns="45719">
            <a:spAutoFit/>
          </a:bodyPr>
          <a:p>
            <a:pPr lvl="0" algn="just">
              <a:lnSpc>
                <a:spcPct val="130000"/>
              </a:lnSpc>
            </a:pPr>
            <a:r>
              <a:rPr lang="zh-CN" altLang="en-US" sz="1200" dirty="0">
                <a:solidFill>
                  <a:schemeClr val="bg1"/>
                </a:solidFill>
                <a:latin typeface="微软雅黑" panose="020B0503020204020204" charset="-122"/>
                <a:ea typeface="微软雅黑" panose="020B0503020204020204" charset="-122"/>
              </a:rPr>
              <a:t>管理员可再次管理商城中的所有商品信息，包括发布新品、删除过时商品、修改商品信息。</a:t>
            </a:r>
            <a:endParaRPr lang="zh-CN" altLang="en-US" sz="1200" dirty="0">
              <a:solidFill>
                <a:schemeClr val="bg1"/>
              </a:solidFill>
              <a:latin typeface="微软雅黑" panose="020B0503020204020204" charset="-122"/>
              <a:ea typeface="微软雅黑" panose="020B0503020204020204" charset="-122"/>
            </a:endParaRPr>
          </a:p>
        </p:txBody>
      </p:sp>
      <p:sp>
        <p:nvSpPr>
          <p:cNvPr id="10246" name="文本框 11"/>
          <p:cNvSpPr txBox="1"/>
          <p:nvPr/>
        </p:nvSpPr>
        <p:spPr>
          <a:xfrm>
            <a:off x="762000" y="2352675"/>
            <a:ext cx="3205163" cy="571500"/>
          </a:xfrm>
          <a:prstGeom prst="rect">
            <a:avLst/>
          </a:prstGeom>
          <a:noFill/>
          <a:ln w="9525">
            <a:noFill/>
          </a:ln>
        </p:spPr>
        <p:txBody>
          <a:bodyPr lIns="0" tIns="45719" rIns="0" bIns="45719">
            <a:spAutoFit/>
          </a:bodyPr>
          <a:p>
            <a:pPr lvl="0" algn="just">
              <a:lnSpc>
                <a:spcPct val="130000"/>
              </a:lnSpc>
            </a:pPr>
            <a:r>
              <a:rPr lang="zh-CN" altLang="en-US" sz="1200" dirty="0">
                <a:solidFill>
                  <a:schemeClr val="bg1"/>
                </a:solidFill>
                <a:latin typeface="微软雅黑" panose="020B0503020204020204" charset="-122"/>
                <a:ea typeface="微软雅黑" panose="020B0503020204020204" charset="-122"/>
              </a:rPr>
              <a:t>管理员登录后可在后台对用户进行管理，用户列表会显示所有用户的信息。</a:t>
            </a:r>
            <a:endParaRPr lang="zh-CN" altLang="en-US" sz="1200" dirty="0">
              <a:solidFill>
                <a:schemeClr val="bg1"/>
              </a:solidFill>
              <a:latin typeface="微软雅黑" panose="020B0503020204020204" charset="-122"/>
              <a:ea typeface="微软雅黑" panose="020B0503020204020204" charset="-122"/>
            </a:endParaRPr>
          </a:p>
        </p:txBody>
      </p:sp>
      <p:grpSp>
        <p:nvGrpSpPr>
          <p:cNvPr id="10247" name="组合 12"/>
          <p:cNvGrpSpPr/>
          <p:nvPr/>
        </p:nvGrpSpPr>
        <p:grpSpPr>
          <a:xfrm flipH="1">
            <a:off x="8188325" y="5611813"/>
            <a:ext cx="474663" cy="493712"/>
            <a:chOff x="3561716" y="1094740"/>
            <a:chExt cx="36513" cy="38100"/>
          </a:xfrm>
        </p:grpSpPr>
        <p:sp>
          <p:nvSpPr>
            <p:cNvPr id="10248" name="Line 181"/>
            <p:cNvSpPr/>
            <p:nvPr/>
          </p:nvSpPr>
          <p:spPr>
            <a:xfrm flipV="1">
              <a:off x="3561716" y="1094740"/>
              <a:ext cx="36512" cy="36980"/>
            </a:xfrm>
            <a:prstGeom prst="line">
              <a:avLst/>
            </a:prstGeom>
            <a:ln w="12700" cap="flat" cmpd="sng">
              <a:solidFill>
                <a:srgbClr val="FFC000"/>
              </a:solidFill>
              <a:prstDash val="solid"/>
              <a:miter/>
              <a:headEnd type="none" w="med" len="med"/>
              <a:tailEnd type="none" w="med" len="med"/>
            </a:ln>
          </p:spPr>
          <p:txBody>
            <a:bodyPr/>
            <a:p>
              <a:pPr lvl="0"/>
              <a:endParaRPr lang="zh-CN" altLang="en-US" sz="1200" dirty="0">
                <a:latin typeface="Century Gothic" panose="020B0502020202020204" pitchFamily="34" charset="0"/>
                <a:ea typeface="微软雅黑" panose="020B0503020204020204" charset="-122"/>
              </a:endParaRPr>
            </a:p>
          </p:txBody>
        </p:sp>
        <p:sp>
          <p:nvSpPr>
            <p:cNvPr id="10249" name="Freeform 182"/>
            <p:cNvSpPr/>
            <p:nvPr/>
          </p:nvSpPr>
          <p:spPr>
            <a:xfrm>
              <a:off x="3561716" y="1094740"/>
              <a:ext cx="36513" cy="38100"/>
            </a:xfrm>
            <a:custGeom>
              <a:avLst/>
              <a:gdLst/>
              <a:ahLst/>
              <a:cxnLst>
                <a:cxn ang="0">
                  <a:pos x="0" y="0"/>
                </a:cxn>
                <a:cxn ang="0">
                  <a:pos x="36513" y="0"/>
                </a:cxn>
                <a:cxn ang="0">
                  <a:pos x="36513" y="38100"/>
                </a:cxn>
              </a:cxnLst>
              <a:pathLst>
                <a:path w="23" h="24">
                  <a:moveTo>
                    <a:pt x="0" y="0"/>
                  </a:moveTo>
                  <a:lnTo>
                    <a:pt x="23" y="0"/>
                  </a:lnTo>
                  <a:lnTo>
                    <a:pt x="23" y="24"/>
                  </a:lnTo>
                </a:path>
              </a:pathLst>
            </a:custGeom>
            <a:noFill/>
            <a:ln w="12700" cap="flat" cmpd="sng">
              <a:solidFill>
                <a:srgbClr val="FFC000"/>
              </a:solidFill>
              <a:prstDash val="solid"/>
              <a:bevel/>
              <a:headEnd type="none" w="med" len="med"/>
              <a:tailEnd type="none" w="med" len="med"/>
            </a:ln>
          </p:spPr>
          <p:txBody>
            <a:bodyPr/>
            <a:p>
              <a:endParaRPr lang="zh-CN" altLang="en-US"/>
            </a:p>
          </p:txBody>
        </p:sp>
      </p:grpSp>
      <p:sp>
        <p:nvSpPr>
          <p:cNvPr id="10250" name="文本框 15"/>
          <p:cNvSpPr txBox="1"/>
          <p:nvPr/>
        </p:nvSpPr>
        <p:spPr>
          <a:xfrm>
            <a:off x="8820150" y="5703888"/>
            <a:ext cx="2573338" cy="571500"/>
          </a:xfrm>
          <a:prstGeom prst="rect">
            <a:avLst/>
          </a:prstGeom>
          <a:noFill/>
          <a:ln w="9525">
            <a:noFill/>
          </a:ln>
        </p:spPr>
        <p:txBody>
          <a:bodyPr lIns="0" tIns="45719" rIns="0" bIns="45719">
            <a:spAutoFit/>
          </a:bodyPr>
          <a:p>
            <a:pPr lvl="0" algn="just">
              <a:lnSpc>
                <a:spcPct val="130000"/>
              </a:lnSpc>
            </a:pPr>
            <a:r>
              <a:rPr lang="zh-CN" altLang="en-US" sz="1200" dirty="0">
                <a:solidFill>
                  <a:schemeClr val="bg1"/>
                </a:solidFill>
                <a:latin typeface="微软雅黑" panose="020B0503020204020204" charset="-122"/>
                <a:ea typeface="微软雅黑" panose="020B0503020204020204" charset="-122"/>
              </a:rPr>
              <a:t>网站后台管理菜单，后台管理模块通过此菜单来执行相应的操作。</a:t>
            </a:r>
            <a:endParaRPr lang="zh-CN" altLang="en-US" sz="1200" dirty="0">
              <a:solidFill>
                <a:schemeClr val="bg1"/>
              </a:solidFill>
              <a:latin typeface="微软雅黑" panose="020B0503020204020204" charset="-122"/>
              <a:ea typeface="微软雅黑" panose="020B0503020204020204" charset="-122"/>
            </a:endParaRPr>
          </a:p>
        </p:txBody>
      </p:sp>
      <p:grpSp>
        <p:nvGrpSpPr>
          <p:cNvPr id="10251" name="组合 16"/>
          <p:cNvGrpSpPr/>
          <p:nvPr/>
        </p:nvGrpSpPr>
        <p:grpSpPr>
          <a:xfrm>
            <a:off x="1909763" y="1346200"/>
            <a:ext cx="909637" cy="908050"/>
            <a:chOff x="1219200" y="952501"/>
            <a:chExt cx="720000" cy="720000"/>
          </a:xfrm>
        </p:grpSpPr>
        <p:sp>
          <p:nvSpPr>
            <p:cNvPr id="18" name="Freeform 77"/>
            <p:cNvSpPr>
              <a:spLocks noEditPoints="1"/>
            </p:cNvSpPr>
            <p:nvPr/>
          </p:nvSpPr>
          <p:spPr bwMode="auto">
            <a:xfrm>
              <a:off x="1346023" y="1110945"/>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2"/>
            </a:solidFill>
            <a:ln>
              <a:solidFill>
                <a:schemeClr val="accent4"/>
              </a:solidFill>
            </a:ln>
          </p:spPr>
          <p:txBody>
            <a:bodyPr vert="horz" wrap="square" lIns="68571" tIns="34286" rIns="68571" bIns="34286" numCol="1" anchor="t" anchorCtr="0" compatLnSpc="1"/>
            <a:lstStyle/>
            <a:p>
              <a:pPr fontAlgn="auto"/>
              <a:endParaRPr lang="en-US" sz="1200" strike="noStrike" noProof="1"/>
            </a:p>
          </p:txBody>
        </p:sp>
        <p:sp>
          <p:nvSpPr>
            <p:cNvPr id="19" name="椭圆 18"/>
            <p:cNvSpPr/>
            <p:nvPr/>
          </p:nvSpPr>
          <p:spPr>
            <a:xfrm>
              <a:off x="1219200" y="952501"/>
              <a:ext cx="720000" cy="720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strike="noStrike" noProof="1"/>
            </a:p>
          </p:txBody>
        </p:sp>
      </p:grpSp>
      <p:grpSp>
        <p:nvGrpSpPr>
          <p:cNvPr id="10254" name="组合 23"/>
          <p:cNvGrpSpPr/>
          <p:nvPr/>
        </p:nvGrpSpPr>
        <p:grpSpPr>
          <a:xfrm>
            <a:off x="471488" y="231775"/>
            <a:ext cx="2146406" cy="613410"/>
            <a:chOff x="493006" y="224297"/>
            <a:chExt cx="2145937" cy="614015"/>
          </a:xfrm>
        </p:grpSpPr>
        <p:sp>
          <p:nvSpPr>
            <p:cNvPr id="10255" name="文本框 24"/>
            <p:cNvSpPr txBox="1"/>
            <p:nvPr/>
          </p:nvSpPr>
          <p:spPr>
            <a:xfrm>
              <a:off x="830858" y="224297"/>
              <a:ext cx="1808085" cy="614015"/>
            </a:xfrm>
            <a:prstGeom prst="rect">
              <a:avLst/>
            </a:prstGeom>
            <a:noFill/>
            <a:ln w="9525">
              <a:noFill/>
            </a:ln>
          </p:spPr>
          <p:txBody>
            <a:bodyPr wrap="none">
              <a:spAutoFit/>
            </a:bodyPr>
            <a:p>
              <a:pPr lvl="0"/>
              <a:r>
                <a:rPr lang="zh-CN" altLang="en-US" sz="3200" dirty="0">
                  <a:solidFill>
                    <a:schemeClr val="bg1"/>
                  </a:solidFill>
                  <a:latin typeface="Century Gothic" panose="020B0502020202020204" pitchFamily="34" charset="0"/>
                  <a:ea typeface="微软雅黑" panose="020B0503020204020204" charset="-122"/>
                </a:rPr>
                <a:t>后台模块</a:t>
              </a:r>
              <a:endParaRPr lang="zh-CN" altLang="en-US" sz="3200" dirty="0">
                <a:solidFill>
                  <a:schemeClr val="bg1"/>
                </a:solidFill>
                <a:latin typeface="Century Gothic" panose="020B0502020202020204" pitchFamily="34" charset="0"/>
                <a:ea typeface="微软雅黑" panose="020B0503020204020204" charset="-122"/>
              </a:endParaRPr>
            </a:p>
          </p:txBody>
        </p:sp>
        <p:sp>
          <p:nvSpPr>
            <p:cNvPr id="26" name="等腰三角形 25"/>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grpSp>
      <p:pic>
        <p:nvPicPr>
          <p:cNvPr id="2" name="图片 1"/>
          <p:cNvPicPr>
            <a:picLocks noChangeAspect="1"/>
          </p:cNvPicPr>
          <p:nvPr/>
        </p:nvPicPr>
        <p:blipFill>
          <a:blip r:embed="rId2"/>
          <a:stretch>
            <a:fillRect/>
          </a:stretch>
        </p:blipFill>
        <p:spPr>
          <a:xfrm>
            <a:off x="471170" y="4309110"/>
            <a:ext cx="4261485" cy="1303020"/>
          </a:xfrm>
          <a:prstGeom prst="rect">
            <a:avLst/>
          </a:prstGeom>
        </p:spPr>
      </p:pic>
      <p:pic>
        <p:nvPicPr>
          <p:cNvPr id="4" name="图片 3"/>
          <p:cNvPicPr>
            <a:picLocks noChangeAspect="1"/>
          </p:cNvPicPr>
          <p:nvPr/>
        </p:nvPicPr>
        <p:blipFill>
          <a:blip r:embed="rId3"/>
          <a:stretch>
            <a:fillRect/>
          </a:stretch>
        </p:blipFill>
        <p:spPr>
          <a:xfrm>
            <a:off x="5248275" y="1165860"/>
            <a:ext cx="1801495" cy="4189730"/>
          </a:xfrm>
          <a:prstGeom prst="rect">
            <a:avLst/>
          </a:prstGeom>
        </p:spPr>
      </p:pic>
      <p:pic>
        <p:nvPicPr>
          <p:cNvPr id="5" name="图片 4"/>
          <p:cNvPicPr>
            <a:picLocks noChangeAspect="1"/>
          </p:cNvPicPr>
          <p:nvPr/>
        </p:nvPicPr>
        <p:blipFill>
          <a:blip r:embed="rId4"/>
          <a:stretch>
            <a:fillRect/>
          </a:stretch>
        </p:blipFill>
        <p:spPr>
          <a:xfrm>
            <a:off x="8188325" y="918845"/>
            <a:ext cx="3545205" cy="1762760"/>
          </a:xfrm>
          <a:prstGeom prst="rect">
            <a:avLst/>
          </a:prstGeom>
        </p:spPr>
      </p:pic>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977</Words>
  <Application>WPS 演示</Application>
  <PresentationFormat>宽屏</PresentationFormat>
  <Paragraphs>126</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Wingdings 3</vt:lpstr>
      <vt:lpstr>Arial</vt:lpstr>
      <vt:lpstr>微软雅黑</vt:lpstr>
      <vt:lpstr>Century Gothic</vt:lpstr>
      <vt:lpstr>方正姚体</vt:lpstr>
      <vt:lpstr>Segoe Print</vt:lpstr>
      <vt:lpstr>Trebuchet MS</vt:lpstr>
      <vt:lpstr>Symbol</vt:lpstr>
      <vt:lpstr>华文新魏</vt:lpstr>
      <vt:lpstr>Arial Unicode MS</vt:lpstr>
      <vt:lpstr>Calibri</vt:lpstr>
      <vt:lpstr>平面</vt:lpstr>
      <vt:lpstr>太原理工大学</vt:lpstr>
      <vt:lpstr>PowerPoint 演示文稿</vt:lpstr>
      <vt:lpstr>系统开发背景与环境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Administrator</cp:lastModifiedBy>
  <cp:revision>10</cp:revision>
  <dcterms:created xsi:type="dcterms:W3CDTF">2016-04-07T05:14:00Z</dcterms:created>
  <dcterms:modified xsi:type="dcterms:W3CDTF">2017-06-23T03:28:13Z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